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7"/>
  </p:normalViewPr>
  <p:slideViewPr>
    <p:cSldViewPr snapToGrid="0">
      <p:cViewPr>
        <p:scale>
          <a:sx n="36" d="100"/>
          <a:sy n="36" d="100"/>
        </p:scale>
        <p:origin x="3792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A023CC-5623-6E6B-A46F-CDC4FF650029}"/>
              </a:ext>
            </a:extLst>
          </p:cNvPr>
          <p:cNvGrpSpPr/>
          <p:nvPr/>
        </p:nvGrpSpPr>
        <p:grpSpPr>
          <a:xfrm>
            <a:off x="18078116" y="-9688846"/>
            <a:ext cx="14061440" cy="20574000"/>
            <a:chOff x="18078116" y="-9688846"/>
            <a:chExt cx="14061440" cy="2057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4A671A-AB8C-2C46-5A3F-6225C77948A8}"/>
                </a:ext>
              </a:extLst>
            </p:cNvPr>
            <p:cNvGrpSpPr/>
            <p:nvPr/>
          </p:nvGrpSpPr>
          <p:grpSpPr>
            <a:xfrm>
              <a:off x="25332356" y="-9688846"/>
              <a:ext cx="6807200" cy="20574000"/>
              <a:chOff x="25332356" y="-9688846"/>
              <a:chExt cx="6807200" cy="205740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5265984-DD60-69C6-D382-4C41C370E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32356" y="-9688846"/>
                <a:ext cx="6807200" cy="68580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2C6970-78D1-97A9-6FC1-F6ACAA4A3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32356" y="-2830846"/>
                <a:ext cx="6807200" cy="6858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720C4DED-9837-3EE7-F95A-58CFB920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32356" y="4027154"/>
                <a:ext cx="6807200" cy="685800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551481-ECBD-61DA-E41C-9EB7776E1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78116" y="-9688846"/>
              <a:ext cx="7254240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3E2DCE-FD96-8388-7A2A-45BDF8E1E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78116" y="-2830846"/>
              <a:ext cx="7254240" cy="6858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1286F8D-D444-8D0D-F0C4-3A1B6C1A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8116" y="4027154"/>
              <a:ext cx="725424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2022-09-28T13:45:38Z</dcterms:created>
  <dcterms:modified xsi:type="dcterms:W3CDTF">2022-10-14T14:55:29Z</dcterms:modified>
</cp:coreProperties>
</file>