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7"/>
  </p:normalViewPr>
  <p:slideViewPr>
    <p:cSldViewPr snapToGrid="0">
      <p:cViewPr>
        <p:scale>
          <a:sx n="39" d="100"/>
          <a:sy n="39" d="100"/>
        </p:scale>
        <p:origin x="3688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14/10/2022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D93186-087C-D37A-A5C9-59A2D641F94E}"/>
              </a:ext>
            </a:extLst>
          </p:cNvPr>
          <p:cNvGrpSpPr/>
          <p:nvPr/>
        </p:nvGrpSpPr>
        <p:grpSpPr>
          <a:xfrm>
            <a:off x="-15819120" y="-8083296"/>
            <a:ext cx="21671280" cy="6858000"/>
            <a:chOff x="-15819120" y="-8083296"/>
            <a:chExt cx="2167128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90F54-0471-831E-36D7-68F62585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19120" y="-8083296"/>
              <a:ext cx="7254240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BF9C5A-74D9-6B3E-69DB-99E0CFA3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564880" y="-8083296"/>
              <a:ext cx="7254240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6C3F5D-FF3F-6A0A-22EC-E235F38E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0640" y="-8083296"/>
              <a:ext cx="7162800" cy="6858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236623-FA01-8046-8593-266EF138E86E}"/>
              </a:ext>
            </a:extLst>
          </p:cNvPr>
          <p:cNvGrpSpPr/>
          <p:nvPr/>
        </p:nvGrpSpPr>
        <p:grpSpPr>
          <a:xfrm>
            <a:off x="-15575280" y="-8083296"/>
            <a:ext cx="21671280" cy="6858000"/>
            <a:chOff x="-15819120" y="-8083296"/>
            <a:chExt cx="21671280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FD1C5D6-9924-6FE3-8581-FAA942EF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19120" y="-8083296"/>
              <a:ext cx="7254240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59F03FE-2747-D219-A1B1-80E75532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564880" y="-8083296"/>
              <a:ext cx="7254240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A753908-832C-1514-1F89-8B5016E6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0640" y="-8083296"/>
              <a:ext cx="7162800" cy="6858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5784F0-F6EC-AD4E-C437-477BD013EB0D}"/>
              </a:ext>
            </a:extLst>
          </p:cNvPr>
          <p:cNvGrpSpPr/>
          <p:nvPr/>
        </p:nvGrpSpPr>
        <p:grpSpPr>
          <a:xfrm>
            <a:off x="2142309" y="8196943"/>
            <a:ext cx="14417040" cy="6858000"/>
            <a:chOff x="2142309" y="8196943"/>
            <a:chExt cx="1441704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8A7BD3-3872-ED0C-E0E2-AF09EC41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2309" y="8196943"/>
              <a:ext cx="7254240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0A21A6-1D2D-7E11-B673-88CB1963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6549" y="8196943"/>
              <a:ext cx="7162800" cy="6858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EED438-589F-E16F-01E1-9EDF2B54FA4F}"/>
              </a:ext>
            </a:extLst>
          </p:cNvPr>
          <p:cNvGrpSpPr/>
          <p:nvPr/>
        </p:nvGrpSpPr>
        <p:grpSpPr>
          <a:xfrm>
            <a:off x="14943909" y="-6702539"/>
            <a:ext cx="14061440" cy="6858000"/>
            <a:chOff x="14943909" y="-6702539"/>
            <a:chExt cx="14061440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247E579-C22D-EB3A-F555-3E0FBF5BA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43909" y="-6702539"/>
              <a:ext cx="7254240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13494B-3A0E-B8F0-B467-AF18E443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98149" y="-6702539"/>
              <a:ext cx="68072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2022-09-28T13:45:38Z</dcterms:created>
  <dcterms:modified xsi:type="dcterms:W3CDTF">2022-10-14T14:54:17Z</dcterms:modified>
</cp:coreProperties>
</file>