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715"/>
  </p:normalViewPr>
  <p:slideViewPr>
    <p:cSldViewPr snapToGrid="0">
      <p:cViewPr>
        <p:scale>
          <a:sx n="69" d="100"/>
          <a:sy n="69" d="100"/>
        </p:scale>
        <p:origin x="204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3CFD-57ED-51FC-9F90-9A3EF467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D976D-84EE-04C6-CE28-03EA0807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3182-69D9-B31C-7EFC-7BC7893C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D1AD-42F4-F64A-19D3-BC6B6F5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A5E7-29D6-C7AB-5A5D-014197F7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2392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F89-5BC7-B1E2-89E2-32CE64C6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57C84-B5FB-2567-3232-353C1374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4412-2FBD-FBF6-00D8-B7BD8AF1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C296-2DA6-D307-A4B8-06D2B31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F2A6-6C06-A8DD-F518-73F6B768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635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49113-81FF-CFD2-2C26-3389C6562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BDAE-A788-A06D-E9F4-19421F9C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B9AE-A9FC-0DFB-F5ED-54FEA68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4A24-A79E-462C-F20F-63BE2D8B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FA22-6710-EAE0-75DB-400E6A2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701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CDFB-8301-BC16-E37E-EF2FC104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A479-D629-AA35-BA66-756DB703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D1BA-2014-5702-9812-D2E90E64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0225-EA5E-2EC4-531D-7ABF5C13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8C26-5E79-1B89-55AD-20202A0E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1739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3994-DC66-C94A-C1F5-79FFA35A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34A0-2488-7B9E-41B7-C28C4532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96A6-FA1C-4417-E64D-6548AE26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C5D-911B-CA92-CDBE-9979F9E3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FFF3-4996-9851-EE34-D86ACDC1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84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FC59-8129-4E18-CBE5-5468014B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BF58-3053-2D57-0D2E-0B0F9D13B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9154-127E-AC2B-328D-C3EA2976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FDE0-CA29-3ADC-239B-36026464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0A7E-C801-430A-6086-5E0DBF16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8D0F-AB00-6159-F603-755B25E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59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8AAB-16C7-1883-10AF-678E0FA0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D8AE-D7D9-1405-47FB-DE13CFFC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C5E84-5A37-B2FC-C147-81E529557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F3CC1-7E26-21F6-8CF1-2BBBC94D3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9244-8885-CD13-CB3F-724F756AB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18614-CB2D-627C-E088-0A10AD81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CEA6F-8660-5A80-4492-F8CFEFD8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0BBD-85CC-3099-DA36-ABB79479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22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8289-96C7-F1A1-6524-D309447C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11386-E940-1DF7-9AD7-54D6E729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991E-F1A1-795A-8F67-BD09112B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F7053-7CB8-EFE8-8FF3-93FE6220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116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4A65E-EA39-6AD5-F8EC-39AD342B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59AAD-6060-6735-9C85-6568B2DE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875A-BEE2-EC81-B393-0B853C36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800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6B6-B41B-E91D-80C9-50AC0A34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4895-FCDA-059E-BF6B-7398C2EB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0ADF-C18F-95D2-D206-7F350342A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9AC3-16BC-A190-50D7-E1FEA736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33C7-74AB-D938-218E-8CF19A98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9B3-16F5-2D75-FAF7-226277B7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10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C606-5E86-84C1-8DE3-4840654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330D-9DAD-81A0-FCB0-F84438E3E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50AC-7A57-FE4F-06EE-EE4EDA82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07057-5F09-EF02-2E9D-F633C1D7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08C3-FB90-DD5E-8007-C8230D13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7D03-737A-AB39-384F-562A176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179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69FD4-9382-2118-641C-AD06453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4F5F-8AFD-E10B-62AE-2241DCF3F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AF48-83A5-2C5E-DFA4-C00167D9D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C13A-E385-5548-9A0E-568C4CA47931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2E59-F46F-88B4-3DA3-6FD99017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DA16-DEE7-2212-FB6F-B2A7DB54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1753-040F-FA4F-B587-CC6186BEB23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041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75AB-F3A0-622E-86C8-225989214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B90C8-461E-0642-98DD-414CCD267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14A27F-CBCB-5588-7FAB-4A1E56DD100D}"/>
              </a:ext>
            </a:extLst>
          </p:cNvPr>
          <p:cNvGrpSpPr/>
          <p:nvPr/>
        </p:nvGrpSpPr>
        <p:grpSpPr>
          <a:xfrm>
            <a:off x="828794" y="7494105"/>
            <a:ext cx="13695589" cy="6858000"/>
            <a:chOff x="828794" y="7494105"/>
            <a:chExt cx="13695589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B0319-A99D-A2C4-FAA9-E3F2848DA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794" y="7494105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C52DE4-2F1D-3E3E-5127-06D6602B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6794" y="7494105"/>
              <a:ext cx="683758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83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2022-10-21T08:33:55Z</dcterms:created>
  <dcterms:modified xsi:type="dcterms:W3CDTF">2022-10-24T10:48:04Z</dcterms:modified>
</cp:coreProperties>
</file>