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1644d7b1_0_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1644d7b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6694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16694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1644d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1644d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644d7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1644d7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1644d7b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1644d7b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644d7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1644d7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63bb7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163bb7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1644d7b1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1644d7b1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675" y="2088"/>
            <a:ext cx="9777226" cy="51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5857425" y="4324775"/>
            <a:ext cx="29970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Victorious Secret</a:t>
            </a:r>
            <a:endParaRPr sz="24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1491625"/>
            <a:ext cx="37059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E599"/>
                </a:solidFill>
              </a:rPr>
              <a:t>Journey</a:t>
            </a:r>
            <a:endParaRPr sz="7200">
              <a:solidFill>
                <a:srgbClr val="FFE599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5288" y="2550200"/>
            <a:ext cx="14901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E599"/>
                </a:solidFill>
              </a:rPr>
              <a:t>through</a:t>
            </a:r>
            <a:endParaRPr b="1" sz="2400">
              <a:solidFill>
                <a:srgbClr val="FFE599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104" y="2431813"/>
            <a:ext cx="2152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E599"/>
                </a:solidFill>
              </a:rPr>
              <a:t>110A</a:t>
            </a:r>
            <a:endParaRPr sz="48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18350" y="532975"/>
            <a:ext cx="53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Characteristics of a Library </a:t>
            </a:r>
            <a:endParaRPr sz="3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46925" y="1474750"/>
            <a:ext cx="73059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Earthy tones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Comfortable and calm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Knowledge and stimulation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79000" y="520075"/>
            <a:ext cx="53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E5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Colors are important.</a:t>
            </a:r>
            <a:endParaRPr sz="3200">
              <a:solidFill>
                <a:srgbClr val="FFE5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230900" y="1697763"/>
            <a:ext cx="24255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Mellow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Reliable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Home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Security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50" y="1697775"/>
            <a:ext cx="4908623" cy="2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2750" y="517675"/>
            <a:ext cx="495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They have meaning.</a:t>
            </a:r>
            <a:endParaRPr sz="3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50" y="1697962"/>
            <a:ext cx="4958123" cy="25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6230750" y="1697950"/>
            <a:ext cx="24255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Rich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Knowledge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Calmness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Depth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18325" y="528650"/>
            <a:ext cx="55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Final Project </a:t>
            </a:r>
            <a:endParaRPr sz="3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883675" y="1474750"/>
            <a:ext cx="34797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Employee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In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Resource Search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 Review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Resource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18325" y="1474750"/>
            <a:ext cx="34797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In/Register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Resource Search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 Review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Out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Return/Renew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18350" y="532975"/>
            <a:ext cx="42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 sz="3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46925" y="1474750"/>
            <a:ext cx="73059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Teamwork makes the dream work. (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https://docs.google.com/spreadsheets/d/1xb3C1bk0VJQs42WrW4HXfUJXr384HNAEzI4wRB13bNE/edit#gid=0)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Helping hands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 Basic: trial and error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18350" y="532975"/>
            <a:ext cx="42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 sz="3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46925" y="1474750"/>
            <a:ext cx="73059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Scope Creep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Agile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➢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Communication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1012625" y="1440175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E599"/>
                </a:solidFill>
              </a:rPr>
              <a:t>Thank you.</a:t>
            </a:r>
            <a:endParaRPr sz="7200">
              <a:solidFill>
                <a:srgbClr val="FFE599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301950" y="2790350"/>
            <a:ext cx="3279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**Special shoutout to our favorite TAs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