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27DE47-C74C-450E-A324-C62BD0C90C9F}">
  <a:tblStyle styleId="{F027DE47-C74C-450E-A324-C62BD0C90C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0176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75" y="2581119"/>
            <a:ext cx="29514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Campbell Unified School District Extension Department: Inventory Management Project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Team 7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Updated 3/26/19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Risk Management List and Planned Protocol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0" y="111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Categories: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SS- Sponsor Support ; PS - Project Scope ; PM - Project Manager ; T - Technical ; C - Communication ; R/T - Resources/Team ; D/R - Design/Requirements ; SH - Stakeholders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SDLC Stage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Description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Likelihood (1-10)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Impact (1-10)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 Risk Severity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Contingency Plan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(T) Admin account becomes inaccessible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relevant customer support/IT support. Notify project champion.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Implementation/Support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(T) Database becomes too big for the server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Buy additional hard drive storage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Planning/Analysis/Implementation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(T) Technology not fit for task/project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sponsor and project champion immediately to discuss next steps; investigate alternative technologies. (Dev- Bill)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Planning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(R/T) Poor estimates of effort required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champion; revise project schedule.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(R/T) Staff turnover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Planning/Implementation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(PS) Project timeline extended due to unknown application errors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 and project sponsor for guidance.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(PS) Project scope becomes inflated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Review project charter, remind team of project goals.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Categories: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SS- Sponsor Support ; PS - Project Scope ; PM - Project Manager ; T - Technical ; C - Communication ; R/T - Resources/Team ; D/R - Design/Requirements ; SH - Stakeholders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SDLC Stage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Description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Likelihood (1-10)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Impact (1-10)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 Risk Severity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Contingency Plan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Google Shape;72;p15"/>
          <p:cNvGraphicFramePr/>
          <p:nvPr/>
        </p:nvGraphicFramePr>
        <p:xfrm>
          <a:off x="0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(SS) Sponsor become disengaged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 immediately.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Planning/Implementation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(SS) Sponsor's desires are misinterpreted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Immediate in-person meeting sponsor and champion for resolution. (All)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(R/T) Scheduling errors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champion; review schedule.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p15"/>
          <p:cNvGraphicFramePr/>
          <p:nvPr/>
        </p:nvGraphicFramePr>
        <p:xfrm>
          <a:off x="0" y="24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(T) Admin account becomes inaccessible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relevant customer support/IT support. Notify project champion.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Implementation/Support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(T) Database becomes too big for the server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Buy additional hard drive storage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Planning/Analysis/Implementation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(T) Technology not fit for task/project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sponsor and project champion immediately to discuss next steps; investigate alternative technologies. (Dev- Bill)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Planning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(R/T) Poor estimates of effort required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champion; revise project schedule.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(R/T) Staff turnover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Planning/Implementation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(PS) Project timeline extended due to unknown application errors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 and project sponsor for guidance.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(PS) Project scope becomes inflated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Review project charter, remind team of project goals.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Categories: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SS- Sponsor Support ; PS - Project Scope ; PM - Project Manager ; T - Technical ; C - Communication ; R/T - Resources/Team ; D/R - Design/Requirements ; SH - Stakeholders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SDLC Stage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Description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Likelihood (1-10)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Impact (1-10)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 Risk Severity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Contingency Plan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Google Shape;79;p16"/>
          <p:cNvGraphicFramePr/>
          <p:nvPr/>
        </p:nvGraphicFramePr>
        <p:xfrm>
          <a:off x="0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(SS) Sponsor become disengaged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 immediately.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Planning/Implementation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(SS) Sponsor's desires are misinterpreted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Immediate in-person meeting sponsor and champion for resolution. (All)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(R/T) Scheduling errors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champion; review schedule.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Google Shape;80;p16"/>
          <p:cNvGraphicFramePr/>
          <p:nvPr/>
        </p:nvGraphicFramePr>
        <p:xfrm>
          <a:off x="0" y="24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(C) Lack of communication between team and sponsor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Advise project champion, set up weekly communication assignment. (All)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(D/R) Activities/tasks missing from scope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Notify project champion; have relevant party submit change request form.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(D/R) Failure to follow methodology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Review SDLC and PLC documentation. (All)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(PM) Unclear authority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Advise project champion; schedule team meeting to establish clear authority.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(R/T) Deadlines are not met on time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Meet with sponsor and project champion; revise project schedule.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(R/T) Budget is exceeded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Notify project champion and project sponsor.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(PM) Lack of communication by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champion. (APM - Jaspreet)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(R/T) Lack of communication by team members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Contact project champion.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Categories: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SS- Sponsor Support ; PS - Project Scope ; PM - Project Manager ; T - Technical ; C - Communication ; R/T - Resources/Team ; D/R - Design/Requirements ; SH - Stakeholders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SDLC Stage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Description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Likelihood (1-10)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Impact (1-10)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 Risk Severity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Contingency Plan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7"/>
          <p:cNvGraphicFramePr/>
          <p:nvPr/>
        </p:nvGraphicFramePr>
        <p:xfrm>
          <a:off x="0" y="186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Planning/Analysis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(T) Learning curves of tech/processes lead to delays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Revise project schedule for minor delays; contact project sponsor and project champion for major delays.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(R/T) Low Team Motivation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Organize incentives to raise morale.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7"/>
          <p:cNvGraphicFramePr/>
          <p:nvPr/>
        </p:nvGraphicFramePr>
        <p:xfrm>
          <a:off x="0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(D/R) Tasks are completed incorrectly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Schedule team meeting to review relevant tasks; review and revise schedule as needed.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7"/>
          <p:cNvGraphicFramePr/>
          <p:nvPr/>
        </p:nvGraphicFramePr>
        <p:xfrm>
          <a:off x="0" y="279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(D/R) System fails sponsor review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Notify project champion.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Planning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(T) Certain requirements not attainable using chosen technology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Notify project champion and project sponsor. Use third-party solution to replace, if possible. (IT - Bill)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(R/T) Lack of resources/support to host the project 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Use database locally. Limit to one computer. (IT - Bill)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(T) Technology components aren't reliable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Restore database from back-up. (IT - Bill)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(T) Internet Service Provider Lag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Check inventory error log for unexpected changes. (IT - Bill)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All Stages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(C) Wrong task is completed by wrong team member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Schedule team meeting to review relevant tasks; review and revise schedule as needed.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Risk Categories: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SS- Sponsor Support ; PS - Project Scope ; PM - Project Manager ; T - Technical ; C - Communication ; R/T - Resources/Team ; D/R - Design/Requirements ; SH - Stakeholders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8"/>
          <p:cNvGraphicFramePr/>
          <p:nvPr/>
        </p:nvGraphicFramePr>
        <p:xfrm>
          <a:off x="0" y="7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{F027DE47-C74C-450E-A324-C62BD0C90C9F}</a:tableStyleId>
              </a:tblPr>
              <a:tblGrid>
                <a:gridCol w="1457325"/>
                <a:gridCol w="2905125"/>
                <a:gridCol w="695325"/>
                <a:gridCol w="676275"/>
                <a:gridCol w="695325"/>
                <a:gridCol w="2714625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Implementation/Analysis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(T) Platform hard to maintain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Inform project sponsor of the possible difficulties. Confirm that documentation is robust. (A - Wen)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(D/R) Design turns out to be infeasible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Notify project sponsor; consult project champion for next steps.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Implementation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(D/R) Requirements are not met</a:t>
                      </a:r>
                      <a:endParaRPr sz="1000" u="none" cap="none" strike="noStrike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Schedule team meeting, determine if situation can be rectified. Proceed accordingly. (PM - Nick)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