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Playfair Displ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02F0EDC-DCBC-4A20-BDC8-1C239F57C94F}">
  <a:tblStyle styleId="{302F0EDC-DCBC-4A20-BDC8-1C239F57C94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italic.fntdata"/><Relationship Id="rId10" Type="http://schemas.openxmlformats.org/officeDocument/2006/relationships/font" Target="fonts/PlayfairDisplay-bold.fntdata"/><Relationship Id="rId13" Type="http://schemas.openxmlformats.org/officeDocument/2006/relationships/font" Target="fonts/Lato-regular.fntdata"/><Relationship Id="rId12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PlayfairDispl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0176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Risk Management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75" y="2581119"/>
            <a:ext cx="29514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Campbell Unified School District Extension Department: Inventory Management Project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Team 7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Updated 4/23/19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Risk Management List and Planned Protocol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0" y="111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{302F0EDC-DCBC-4A20-BDC8-1C239F57C94F}</a:tableStyleId>
              </a:tblPr>
              <a:tblGrid>
                <a:gridCol w="1457325"/>
                <a:gridCol w="2905125"/>
                <a:gridCol w="695325"/>
                <a:gridCol w="676275"/>
                <a:gridCol w="695325"/>
                <a:gridCol w="2714625"/>
              </a:tblGrid>
              <a:tr h="56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Risk Categories: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SS- Sponsor Support ; PS - Project Scope ; PM - Project Manager ; T - Technical ; C - Communication ; R/T - Resources/Team ; D/R - Design/Requirements ; SH - Stakeholders</a:t>
                      </a:r>
                      <a:endParaRPr sz="10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SDLC Stage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Risk Description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Risk Likelihood (1-10)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Risk Impact (1-10)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Total Risk Severity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Contingency Plan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Deployment &amp; Maintenance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Department employees fail to accept the system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Provide customer support contact information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Deployment &amp; Maintenance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Project presentation is not completed on time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Set up group meeting with professor at first sign of trouble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Deployment &amp; Maintenance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SDLC binder is not completed on time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Set up group meeting with professor at first sign of trouble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Deployment &amp; Maintenance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PLC binder is not completed on time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Set up group meeting with professor at first sign of trouble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Deployment &amp; Maintenance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Team member(s) become ill, can not give presentation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Have each member read and understand the missing person’s part and fill in necessary role in presentation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