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98F87-EE64-4541-9432-12F9B0E44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C84365-285B-493A-BE5F-E3FB8697C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EE7698-EAE9-41C0-8C75-E367FD2D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C5BAF-B214-44F1-BC75-000FA976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F89273-38B4-404B-92AE-49F87B05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59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B3048-243D-4A6E-873C-42BD5ED9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90B52D-7E52-43B9-A150-6AE45D7DA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B936B-8550-4886-B064-0C67399E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28D3C9-E7B6-4ABD-89C0-77011BFE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96E257-27C3-47D4-8AC9-3A6E798C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41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91F5C2-1A25-4F08-8377-7EDA736DE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20AD9D-AF4A-4C3A-AAEF-E60CEF95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B2C32C-59C6-475D-A44C-DB5F79B3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89C373-FED4-4745-8F02-210DCCD6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E6EA46-D370-452A-84B7-724BA04D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0EDA0-B77A-4BA6-AEB9-5A48FDFB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5C15F0-E2DC-45CB-BD26-5BC86C0A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1F4CAE-BB51-4E61-83B5-88D43061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9566D8-BBDC-4A01-9332-C010AD8D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4AE88F-FF44-4E98-A800-21246CD3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6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CD9C-2A66-4379-8672-5D5C839F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A6ED19-669C-4D51-A2CA-155FB5A9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3538B-539C-48B1-A17F-89E6A25A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3F8396-1AED-4063-AD04-9EE9A533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1B84A2-9459-43AB-B7A6-5F782D0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81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33C4E-C570-4DF1-A0EB-B9F223F3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0C2E2-877A-42F8-8E5A-206A7C33F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59977D-159B-4707-9759-299D2360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D0888D-71F4-4E59-A931-4B3D6F37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43F096-3507-495A-87C0-7B2E0BB6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37A531-2A04-4071-891E-2541ACBD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5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9A055-230B-4C9A-B544-A4D91188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010C1A-FD46-46CE-A419-5FEA4EAE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0ED319-26BC-4700-8901-966525D6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E13D64-0865-4132-8004-92E873147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5703EC-A49C-4CEE-829E-33527CD74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F50101-ED49-458E-ABE6-6FA65A7C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EAB82F-7A74-4014-B4FD-E0C1E000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AB5243-3ABB-4283-AAB1-97834D0E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55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7F8A1-BBFA-44B9-932B-2C5C29BE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3E4E65-6145-4D23-AE5A-978AB68C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581402-E9C2-4812-8E1B-E7B57B0B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D4C5D7-AB7F-4983-81A7-F0C59B49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69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FA39D5-144D-40D5-BA85-899DA6A2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13A835-A22F-461E-BD5B-03AD75A3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932EBA-D254-41B2-A99A-DCE992C7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7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0FAAF-6CD0-4DFD-8DB3-3BC297E7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FDE70-63A2-47B4-838A-CCDB75092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6C4922-A04B-401A-8AB0-07C2FE68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F3D946-E2A2-4004-9FEE-28B4456A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94A1CE-A9F8-4598-B701-2CC7A5E0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3630C-8003-41FD-BE2D-E7F14C0A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25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90E79-1408-4C36-9873-6A7197EB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2FA7C8-21E3-4C32-8B10-4DC628C7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97A9B8-CDE7-4D00-8F8B-1BEEA827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8BD9C7-B6D4-41B8-A1D8-6581489A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4DEE38-9116-477B-B2F6-7B0F3E9F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04DEB1-5CFA-4AC4-BDE7-B079E799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9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326EF9-7601-4457-91D6-BEE4DDFA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BC1FB-C39A-4FF3-980C-69D25100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8F368A-0C65-40F6-A192-DD67ABE9B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8796-A068-4B5B-9F41-5D290DFCF54C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26810-DAF7-44D5-9ABC-BCC155293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514336-F8F6-4B16-8C8D-9AB9F6749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E5B4-56E0-4CD8-BC4B-BA1D55041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48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F0EC5-09BF-4D73-AC6E-C686CD6C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Create new job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40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5997F7-1501-43DD-895F-2D33BA70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5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83681B-4268-45F1-A652-7C5FA726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3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20A738F-7A04-4ECD-AD19-8BC96331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7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3B9BA1B-D910-4FFE-AAD8-6B07F44C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0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B0202B-E6E5-44E3-A990-4CB6E843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B66C5B7-57A7-45F0-87DD-FF09F5409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1414AF9837942A91AECC0DC256892" ma:contentTypeVersion="0" ma:contentTypeDescription="Create a new document." ma:contentTypeScope="" ma:versionID="10f9c1260c9d550440346973784d6d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30adb874f950f6324b799c69001ad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4FE75-90A4-4FC8-BB6B-0D5664C9C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25C83D-EDAF-4C18-8C2C-E8ECCE15C546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7966A4C-993E-4D39-91EA-18FD4F03A9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</Words>
  <Application>Microsoft Office PowerPoint</Application>
  <PresentationFormat>寬螢幕</PresentationFormat>
  <Paragraphs>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Min-feng Hsieh</dc:creator>
  <cp:lastModifiedBy>Min-feng Hsieh</cp:lastModifiedBy>
  <cp:revision>3</cp:revision>
  <dcterms:created xsi:type="dcterms:W3CDTF">2022-01-20T10:30:06Z</dcterms:created>
  <dcterms:modified xsi:type="dcterms:W3CDTF">2022-01-21T08:52:19Z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0x0101005A71414AF9837942A91AECC0DC256892</vt:lpwstr>
  </property>
</Properties>
</file>