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6" r:id="rId2"/>
    <p:sldId id="277" r:id="rId3"/>
    <p:sldId id="278" r:id="rId4"/>
    <p:sldId id="279" r:id="rId5"/>
  </p:sldIdLst>
  <p:sldSz cx="9144000" cy="5715000" type="screen16x1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" initials="Cao" lastIdx="1" clrIdx="0">
    <p:extLst>
      <p:ext uri="{19B8F6BF-5375-455C-9EA6-DF929625EA0E}">
        <p15:presenceInfo xmlns:p15="http://schemas.microsoft.com/office/powerpoint/2012/main" userId="C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1F3B73"/>
    <a:srgbClr val="005EA4"/>
    <a:srgbClr val="00589A"/>
    <a:srgbClr val="002060"/>
    <a:srgbClr val="A6A6A6"/>
    <a:srgbClr val="DDE2CD"/>
    <a:srgbClr val="D9D9D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2365" autoAdjust="0"/>
  </p:normalViewPr>
  <p:slideViewPr>
    <p:cSldViewPr>
      <p:cViewPr varScale="1">
        <p:scale>
          <a:sx n="99" d="100"/>
          <a:sy n="99" d="100"/>
        </p:scale>
        <p:origin x="101" y="72"/>
      </p:cViewPr>
      <p:guideLst>
        <p:guide orient="horz" pos="180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-12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C877A-474A-4F92-86FD-55488498A733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63CB9-AF6E-4BCB-9A44-E0BCE70DA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585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2B6AB-D911-B145-8C0B-F94C431BE1B8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41425"/>
            <a:ext cx="53594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02DA9-F637-CB4D-BC72-92066AEB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4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321469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zh-CN" altLang="en-US" sz="14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Drag picture to placeholder or click icon to add</a:t>
            </a:r>
            <a:endParaRPr lang="zh-CN" altLang="en-US" dirty="0"/>
          </a:p>
        </p:txBody>
      </p:sp>
      <p:pic>
        <p:nvPicPr>
          <p:cNvPr id="8" name="Picture 5" descr="C:\Users\Administrator\Desktop\zhao ppt\1-0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214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285720" y="142856"/>
            <a:ext cx="7772400" cy="321462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单击编辑文本内容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zh-CN" altLang="en-US" sz="14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428596" y="3786194"/>
            <a:ext cx="7772400" cy="642942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单击此处编辑主标题文字</a:t>
            </a:r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7939088" y="5267325"/>
            <a:ext cx="1204912" cy="304800"/>
          </a:xfrm>
        </p:spPr>
        <p:txBody>
          <a:bodyPr/>
          <a:lstStyle/>
          <a:p>
            <a:pPr>
              <a:defRPr/>
            </a:pPr>
            <a:fld id="{8FC7DBC8-975C-4207-936C-01FC1A90A004}" type="datetime1"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defRPr/>
              </a:pPr>
              <a:t>2023/6/12</a:t>
            </a:fld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428596" y="4464864"/>
            <a:ext cx="7772400" cy="321462"/>
          </a:xfrm>
        </p:spPr>
        <p:txBody>
          <a:bodyPr anchor="b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演讲者名字</a:t>
            </a:r>
          </a:p>
        </p:txBody>
      </p:sp>
      <p:pic>
        <p:nvPicPr>
          <p:cNvPr id="2" name="图片 1" descr="交通运输ppt 零件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5460"/>
            <a:ext cx="4572000" cy="1402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2"/>
          <p:cNvSpPr>
            <a:spLocks noGrp="1"/>
          </p:cNvSpPr>
          <p:nvPr>
            <p:ph type="pic" idx="15"/>
          </p:nvPr>
        </p:nvSpPr>
        <p:spPr>
          <a:xfrm>
            <a:off x="0" y="-20"/>
            <a:ext cx="6500826" cy="571502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zh-CN" altLang="en-US" sz="14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Drag picture to placeholder or click icon to add</a:t>
            </a:r>
            <a:endParaRPr lang="zh-CN" altLang="en-US" dirty="0"/>
          </a:p>
        </p:txBody>
      </p:sp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2382" y="5032375"/>
            <a:ext cx="573088" cy="682625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7439060" y="285732"/>
            <a:ext cx="1133468" cy="285752"/>
          </a:xfrm>
        </p:spPr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pPr>
                <a:defRPr/>
              </a:pPr>
              <a:t>2023/6/12</a:t>
            </a:fld>
            <a:endParaRPr lang="zh-CN" altLang="en-US" dirty="0"/>
          </a:p>
        </p:txBody>
      </p:sp>
      <p:pic>
        <p:nvPicPr>
          <p:cNvPr id="8195" name="Picture 3" descr="C:\Users\Administrator\Desktop\交通运输\零件\交通运输ppt 零件-10.png"/>
          <p:cNvPicPr>
            <a:picLocks noChangeAspect="1" noChangeArrowheads="1"/>
          </p:cNvPicPr>
          <p:nvPr userDrawn="1"/>
        </p:nvPicPr>
        <p:blipFill>
          <a:blip r:embed="rId3" cstate="print"/>
          <a:srcRect l="74219"/>
          <a:stretch>
            <a:fillRect/>
          </a:stretch>
        </p:blipFill>
        <p:spPr bwMode="auto">
          <a:xfrm>
            <a:off x="6786578" y="0"/>
            <a:ext cx="2357422" cy="877888"/>
          </a:xfrm>
          <a:prstGeom prst="rect">
            <a:avLst/>
          </a:prstGeom>
          <a:noFill/>
        </p:spPr>
      </p:pic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6715140" y="1857368"/>
            <a:ext cx="1571636" cy="2286016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buFont typeface="Wingdings" pitchFamily="2" charset="2"/>
              <a:buNone/>
              <a:defRPr sz="32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编辑</a:t>
            </a:r>
            <a:br>
              <a:rPr lang="en-US" altLang="zh-CN" dirty="0"/>
            </a:br>
            <a:r>
              <a:rPr lang="zh-CN" altLang="en-US" dirty="0"/>
              <a:t>本章节</a:t>
            </a:r>
            <a:br>
              <a:rPr lang="en-US" altLang="zh-CN" dirty="0"/>
            </a:br>
            <a:r>
              <a:rPr lang="zh-CN" altLang="en-US" dirty="0"/>
              <a:t>标题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0243" name="Picture 3" descr="C:\Users\Administrator\Desktop\交通运输\零件\交通运输ppt 零件-1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175"/>
            <a:ext cx="4440238" cy="5711825"/>
          </a:xfrm>
          <a:prstGeom prst="rect">
            <a:avLst/>
          </a:prstGeom>
          <a:noFill/>
        </p:spPr>
      </p:pic>
      <p:sp>
        <p:nvSpPr>
          <p:cNvPr id="10" name="标题 1"/>
          <p:cNvSpPr txBox="1">
            <a:spLocks/>
          </p:cNvSpPr>
          <p:nvPr userDrawn="1"/>
        </p:nvSpPr>
        <p:spPr>
          <a:xfrm>
            <a:off x="6715140" y="1357302"/>
            <a:ext cx="1571636" cy="42862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>
              <a:lnSpc>
                <a:spcPct val="100000"/>
              </a:lnSpc>
              <a:buFont typeface="Wingdings" pitchFamily="2" charset="2"/>
              <a:buNone/>
              <a:defRPr sz="24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一</a:t>
            </a:r>
            <a:r>
              <a:rPr kumimoji="0" lang="en-US" altLang="zh-CN" sz="24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.</a:t>
            </a:r>
            <a:endParaRPr kumimoji="0" lang="zh-CN" altLang="en-US" sz="240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Administrator\Desktop\交通运输\零件\交通运输ppt 零件-17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00310"/>
            <a:ext cx="9144000" cy="1420812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42382" y="5032375"/>
            <a:ext cx="573088" cy="682625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7439060" y="285732"/>
            <a:ext cx="1133468" cy="285752"/>
          </a:xfrm>
        </p:spPr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pPr>
                <a:defRPr/>
              </a:pPr>
              <a:t>2023/6/12</a:t>
            </a:fld>
            <a:endParaRPr lang="zh-CN" altLang="en-US" dirty="0"/>
          </a:p>
        </p:txBody>
      </p:sp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2714624"/>
            <a:ext cx="6572296" cy="928694"/>
          </a:xfrm>
        </p:spPr>
        <p:txBody>
          <a:bodyPr anchor="t">
            <a:normAutofit/>
          </a:bodyPr>
          <a:lstStyle>
            <a:lvl1pPr algn="l">
              <a:lnSpc>
                <a:spcPct val="150000"/>
              </a:lnSpc>
              <a:buFont typeface="Wingdings" pitchFamily="2" charset="2"/>
              <a:buNone/>
              <a:defRPr sz="3600" b="1" cap="all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第一节 单击编辑本章节主标题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图片 6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9"/>
            <a:ext cx="9144000" cy="8595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2382" y="5032375"/>
            <a:ext cx="573088" cy="682625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571472" y="857236"/>
            <a:ext cx="7715304" cy="500066"/>
          </a:xfrm>
        </p:spPr>
        <p:txBody>
          <a:bodyPr anchor="t">
            <a:normAutofit/>
          </a:bodyPr>
          <a:lstStyle>
            <a:lvl1pPr algn="l">
              <a:defRPr sz="26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7439060" y="285732"/>
            <a:ext cx="1133468" cy="285752"/>
          </a:xfrm>
        </p:spPr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pPr>
                <a:defRPr/>
              </a:pPr>
              <a:t>2023/6/12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571472" y="1548000"/>
            <a:ext cx="7715304" cy="3524078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pic>
        <p:nvPicPr>
          <p:cNvPr id="7" name="图片 6" descr="交通运输ppt 零件-0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9"/>
            <a:ext cx="9144000" cy="8595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2382" y="5032375"/>
            <a:ext cx="573088" cy="682625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571472" y="857236"/>
            <a:ext cx="7715304" cy="500066"/>
          </a:xfrm>
        </p:spPr>
        <p:txBody>
          <a:bodyPr anchor="t">
            <a:normAutofit/>
          </a:bodyPr>
          <a:lstStyle>
            <a:lvl1pPr algn="l">
              <a:defRPr sz="26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7439060" y="285732"/>
            <a:ext cx="1133468" cy="285752"/>
          </a:xfrm>
        </p:spPr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pPr>
                <a:defRPr/>
              </a:pPr>
              <a:t>2023/6/12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571472" y="1548000"/>
            <a:ext cx="7715304" cy="1238062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71472" y="2786062"/>
            <a:ext cx="3857652" cy="2286016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zh-CN" altLang="en-US" sz="10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4500562" y="2786062"/>
            <a:ext cx="3786214" cy="2286016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zh-CN" altLang="en-US" sz="10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0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2000" y="4564800"/>
            <a:ext cx="420060" cy="52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0400" y="4564800"/>
            <a:ext cx="420060" cy="52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9"/>
            <a:ext cx="9144000" cy="8595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2382" y="5032375"/>
            <a:ext cx="573088" cy="682625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571472" y="857236"/>
            <a:ext cx="7715304" cy="500066"/>
          </a:xfrm>
        </p:spPr>
        <p:txBody>
          <a:bodyPr anchor="t">
            <a:normAutofit/>
          </a:bodyPr>
          <a:lstStyle>
            <a:lvl1pPr algn="l">
              <a:defRPr sz="26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7439060" y="285732"/>
            <a:ext cx="1133468" cy="285752"/>
          </a:xfrm>
        </p:spPr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pPr>
                <a:defRPr/>
              </a:pPr>
              <a:t>2023/6/12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571472" y="1548000"/>
            <a:ext cx="7715304" cy="1238062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071670" y="2928938"/>
            <a:ext cx="3071834" cy="214314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zh-CN" altLang="en-US" sz="10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5214942" y="2928938"/>
            <a:ext cx="3071834" cy="214314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zh-CN" altLang="en-US" sz="10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0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6380" y="4564800"/>
            <a:ext cx="420060" cy="52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0400" y="4564800"/>
            <a:ext cx="420060" cy="52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571472" y="2928938"/>
            <a:ext cx="1285884" cy="1238062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左图 介绍信息</a:t>
            </a:r>
            <a:endParaRPr lang="en-US" altLang="zh-CN" dirty="0"/>
          </a:p>
          <a:p>
            <a:pPr lvl="0"/>
            <a:r>
              <a:rPr lang="zh-CN" altLang="en-US" dirty="0"/>
              <a:t>右图 介绍信息</a:t>
            </a:r>
          </a:p>
        </p:txBody>
      </p:sp>
      <p:pic>
        <p:nvPicPr>
          <p:cNvPr id="13" name="图片 12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9"/>
            <a:ext cx="9144000" cy="8595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2382" y="5032375"/>
            <a:ext cx="573088" cy="682625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571472" y="857236"/>
            <a:ext cx="7715304" cy="500066"/>
          </a:xfrm>
        </p:spPr>
        <p:txBody>
          <a:bodyPr anchor="t">
            <a:normAutofit/>
          </a:bodyPr>
          <a:lstStyle>
            <a:lvl1pPr algn="l">
              <a:defRPr sz="26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7439060" y="285732"/>
            <a:ext cx="1133468" cy="285752"/>
          </a:xfrm>
        </p:spPr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pPr>
                <a:defRPr/>
              </a:pPr>
              <a:t>2023/6/12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571472" y="1548000"/>
            <a:ext cx="7715304" cy="1238062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4500562" y="2928938"/>
            <a:ext cx="3786214" cy="214314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zh-CN" altLang="en-US" sz="10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5363" name="Picture 3" descr="C:\Users\Administrator\Desktop\交通运输\零件\交通运输ppt 零件-1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2928938"/>
            <a:ext cx="3857652" cy="2149475"/>
          </a:xfrm>
          <a:prstGeom prst="rect">
            <a:avLst/>
          </a:prstGeom>
          <a:noFill/>
        </p:spPr>
      </p:pic>
      <p:pic>
        <p:nvPicPr>
          <p:cNvPr id="12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0400" y="4564800"/>
            <a:ext cx="420060" cy="52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857224" y="3214690"/>
            <a:ext cx="3429024" cy="157163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olidFill>
                  <a:schemeClr val="bg1"/>
                </a:solidFill>
              </a:rPr>
              <a:t>单击编辑文本内容</a:t>
            </a:r>
            <a:endParaRPr lang="en-US" altLang="zh-CN" dirty="0">
              <a:solidFill>
                <a:schemeClr val="bg1"/>
              </a:solidFill>
            </a:endParaRPr>
          </a:p>
          <a:p>
            <a:pPr lvl="0"/>
            <a:r>
              <a:rPr lang="zh-CN" altLang="en-US" dirty="0">
                <a:solidFill>
                  <a:schemeClr val="bg1"/>
                </a:solidFill>
              </a:rPr>
              <a:t>介绍信息</a:t>
            </a:r>
            <a:endParaRPr lang="zh-CN" altLang="en-US" dirty="0"/>
          </a:p>
        </p:txBody>
      </p:sp>
      <p:pic>
        <p:nvPicPr>
          <p:cNvPr id="11" name="图片 10" descr="交通运输ppt 零件-07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9"/>
            <a:ext cx="9144000" cy="8595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2382" y="5032375"/>
            <a:ext cx="573088" cy="682625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7439060" y="285732"/>
            <a:ext cx="1133468" cy="285752"/>
          </a:xfrm>
        </p:spPr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pPr>
                <a:defRPr/>
              </a:pPr>
              <a:t>2023/6/12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285720" y="3262512"/>
            <a:ext cx="8572560" cy="180956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280800" y="1454400"/>
            <a:ext cx="21600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462018" y="1454400"/>
            <a:ext cx="2124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4605158" y="1454400"/>
            <a:ext cx="21240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85720" y="1584000"/>
            <a:ext cx="2124000" cy="1404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zh-CN" altLang="en-US" sz="10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6748298" y="1454400"/>
            <a:ext cx="2160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1720" y="2635200"/>
            <a:ext cx="28808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2445720" y="1584000"/>
            <a:ext cx="2124000" cy="1404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zh-CN" altLang="en-US" sz="10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23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0818" y="2635200"/>
            <a:ext cx="28808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图片占位符 2"/>
          <p:cNvSpPr>
            <a:spLocks noGrp="1"/>
          </p:cNvSpPr>
          <p:nvPr>
            <p:ph type="pic" idx="14" hasCustomPrompt="1"/>
          </p:nvPr>
        </p:nvSpPr>
        <p:spPr>
          <a:xfrm>
            <a:off x="4605720" y="1584000"/>
            <a:ext cx="2124000" cy="1404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zh-CN" altLang="en-US" sz="10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25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1720" y="2635200"/>
            <a:ext cx="28808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6765720" y="1584000"/>
            <a:ext cx="2124000" cy="1404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zh-CN" altLang="en-US" sz="10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27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1720" y="2635200"/>
            <a:ext cx="28808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9"/>
            <a:ext cx="9144000" cy="8595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715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zh-CN" altLang="en-US" sz="10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7410" name="Picture 2" descr="C:\Users\Administrator\Desktop\交通运输\零件\交通运输ppt 零件-19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62" y="5121275"/>
            <a:ext cx="2928938" cy="593725"/>
          </a:xfrm>
          <a:prstGeom prst="rect">
            <a:avLst/>
          </a:prstGeom>
          <a:noFill/>
        </p:spPr>
      </p:pic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6858016" y="5238000"/>
            <a:ext cx="2143140" cy="35719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图片信息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772144"/>
            <a:ext cx="1838325" cy="2292350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42382" y="5032375"/>
            <a:ext cx="573088" cy="682625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571472" y="857236"/>
            <a:ext cx="7715304" cy="500066"/>
          </a:xfrm>
        </p:spPr>
        <p:txBody>
          <a:bodyPr anchor="t">
            <a:normAutofit/>
          </a:bodyPr>
          <a:lstStyle>
            <a:lvl1pPr algn="l">
              <a:defRPr sz="26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7439060" y="285732"/>
            <a:ext cx="1133468" cy="285752"/>
          </a:xfrm>
        </p:spPr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pPr>
                <a:defRPr/>
              </a:pPr>
              <a:t>2023/6/12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571472" y="1548000"/>
            <a:ext cx="7715304" cy="880872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785786" y="2986458"/>
            <a:ext cx="1571636" cy="357190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18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785786" y="3343648"/>
            <a:ext cx="1571636" cy="1520450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642910" y="2649520"/>
            <a:ext cx="1843200" cy="0"/>
          </a:xfrm>
          <a:prstGeom prst="line">
            <a:avLst/>
          </a:prstGeom>
          <a:ln w="889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765810"/>
            <a:ext cx="1838325" cy="2292350"/>
          </a:xfrm>
          <a:prstGeom prst="rect">
            <a:avLst/>
          </a:prstGeom>
          <a:noFill/>
        </p:spPr>
      </p:pic>
      <p:sp>
        <p:nvSpPr>
          <p:cNvPr id="25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2714612" y="2980124"/>
            <a:ext cx="1571636" cy="357190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6" name="内容占位符 2"/>
          <p:cNvSpPr>
            <a:spLocks noGrp="1"/>
          </p:cNvSpPr>
          <p:nvPr>
            <p:ph sz="half" idx="16" hasCustomPrompt="1"/>
          </p:nvPr>
        </p:nvSpPr>
        <p:spPr>
          <a:xfrm>
            <a:off x="2714612" y="3337314"/>
            <a:ext cx="1571636" cy="1520450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2571736" y="2643186"/>
            <a:ext cx="1843200" cy="0"/>
          </a:xfrm>
          <a:prstGeom prst="line">
            <a:avLst/>
          </a:prstGeom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2765810"/>
            <a:ext cx="1838325" cy="2292350"/>
          </a:xfrm>
          <a:prstGeom prst="rect">
            <a:avLst/>
          </a:prstGeom>
          <a:noFill/>
        </p:spPr>
      </p:pic>
      <p:sp>
        <p:nvSpPr>
          <p:cNvPr id="29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4643438" y="2980124"/>
            <a:ext cx="1571636" cy="357190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30" name="内容占位符 2"/>
          <p:cNvSpPr>
            <a:spLocks noGrp="1"/>
          </p:cNvSpPr>
          <p:nvPr>
            <p:ph sz="half" idx="18" hasCustomPrompt="1"/>
          </p:nvPr>
        </p:nvSpPr>
        <p:spPr>
          <a:xfrm>
            <a:off x="4643438" y="3337314"/>
            <a:ext cx="1571636" cy="1520450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4500562" y="2643186"/>
            <a:ext cx="1843200" cy="0"/>
          </a:xfrm>
          <a:prstGeom prst="line">
            <a:avLst/>
          </a:prstGeom>
          <a:ln w="889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765810"/>
            <a:ext cx="1838325" cy="2292350"/>
          </a:xfrm>
          <a:prstGeom prst="rect">
            <a:avLst/>
          </a:prstGeom>
          <a:noFill/>
        </p:spPr>
      </p:pic>
      <p:sp>
        <p:nvSpPr>
          <p:cNvPr id="33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6572264" y="2980124"/>
            <a:ext cx="1571636" cy="357190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34" name="内容占位符 2"/>
          <p:cNvSpPr>
            <a:spLocks noGrp="1"/>
          </p:cNvSpPr>
          <p:nvPr>
            <p:ph sz="half" idx="20" hasCustomPrompt="1"/>
          </p:nvPr>
        </p:nvSpPr>
        <p:spPr>
          <a:xfrm>
            <a:off x="6572264" y="3337314"/>
            <a:ext cx="1571636" cy="1520450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6429388" y="2643186"/>
            <a:ext cx="1843200" cy="0"/>
          </a:xfrm>
          <a:prstGeom prst="line">
            <a:avLst/>
          </a:prstGeom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9"/>
            <a:ext cx="9144000" cy="8595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2382" y="5032395"/>
            <a:ext cx="573088" cy="682625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7439060" y="285732"/>
            <a:ext cx="1133468" cy="285752"/>
          </a:xfrm>
        </p:spPr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pPr>
                <a:defRPr/>
              </a:pPr>
              <a:t>2023/6/12</a:t>
            </a:fld>
            <a:endParaRPr lang="zh-CN" altLang="en-US" dirty="0"/>
          </a:p>
        </p:txBody>
      </p:sp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5500694" y="2097070"/>
            <a:ext cx="1071570" cy="2500330"/>
          </a:xfrm>
        </p:spPr>
        <p:txBody>
          <a:bodyPr anchor="t">
            <a:noAutofit/>
          </a:bodyPr>
          <a:lstStyle>
            <a:lvl1pPr algn="l">
              <a:lnSpc>
                <a:spcPts val="3700"/>
              </a:lnSpc>
              <a:buFont typeface="Wingdings" pitchFamily="2" charset="2"/>
              <a:buNone/>
              <a:defRPr sz="24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65%</a:t>
            </a:r>
            <a:br>
              <a:rPr lang="en-US" altLang="zh-CN" dirty="0"/>
            </a:br>
            <a:r>
              <a:rPr lang="en-US" altLang="zh-CN" dirty="0"/>
              <a:t>65%</a:t>
            </a:r>
            <a:br>
              <a:rPr lang="en-US" altLang="zh-CN" dirty="0"/>
            </a:br>
            <a:r>
              <a:rPr lang="en-US" altLang="zh-CN" dirty="0"/>
              <a:t>100%</a:t>
            </a:r>
            <a:br>
              <a:rPr lang="en-US" altLang="zh-CN" dirty="0"/>
            </a:br>
            <a:r>
              <a:rPr lang="en-US" altLang="zh-CN" dirty="0"/>
              <a:t>65%</a:t>
            </a:r>
            <a:br>
              <a:rPr lang="en-US" altLang="zh-CN" dirty="0"/>
            </a:br>
            <a:r>
              <a:rPr lang="en-US" altLang="zh-CN" dirty="0"/>
              <a:t>65%</a:t>
            </a:r>
            <a:endParaRPr lang="zh-CN" altLang="en-US" dirty="0"/>
          </a:p>
        </p:txBody>
      </p:sp>
      <p:pic>
        <p:nvPicPr>
          <p:cNvPr id="9219" name="Picture 3" descr="C:\Users\Administrator\Desktop\交通运输\零件\交通运输ppt 零件-12.png"/>
          <p:cNvPicPr>
            <a:picLocks noChangeAspect="1" noChangeArrowheads="1"/>
          </p:cNvPicPr>
          <p:nvPr userDrawn="1"/>
        </p:nvPicPr>
        <p:blipFill>
          <a:blip r:embed="rId3" cstate="print"/>
          <a:srcRect r="82586"/>
          <a:stretch>
            <a:fillRect/>
          </a:stretch>
        </p:blipFill>
        <p:spPr bwMode="auto">
          <a:xfrm>
            <a:off x="0" y="1498605"/>
            <a:ext cx="714348" cy="1027113"/>
          </a:xfrm>
          <a:prstGeom prst="rect">
            <a:avLst/>
          </a:prstGeom>
          <a:noFill/>
        </p:spPr>
      </p:pic>
      <p:pic>
        <p:nvPicPr>
          <p:cNvPr id="9220" name="Picture 4" descr="C:\Users\Administrator\Desktop\交通运输\零件\交通运输ppt 零件-13.png"/>
          <p:cNvPicPr>
            <a:picLocks noChangeAspect="1" noChangeArrowheads="1"/>
          </p:cNvPicPr>
          <p:nvPr userDrawn="1"/>
        </p:nvPicPr>
        <p:blipFill>
          <a:blip r:embed="rId4" cstate="print"/>
          <a:srcRect r="82586"/>
          <a:stretch>
            <a:fillRect/>
          </a:stretch>
        </p:blipFill>
        <p:spPr bwMode="auto">
          <a:xfrm>
            <a:off x="0" y="2239966"/>
            <a:ext cx="714348" cy="735012"/>
          </a:xfrm>
          <a:prstGeom prst="rect">
            <a:avLst/>
          </a:prstGeom>
          <a:noFill/>
        </p:spPr>
      </p:pic>
      <p:pic>
        <p:nvPicPr>
          <p:cNvPr id="9221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r="82586"/>
          <a:stretch>
            <a:fillRect/>
          </a:stretch>
        </p:blipFill>
        <p:spPr bwMode="auto">
          <a:xfrm>
            <a:off x="0" y="2954346"/>
            <a:ext cx="714348" cy="639763"/>
          </a:xfrm>
          <a:prstGeom prst="rect">
            <a:avLst/>
          </a:prstGeom>
          <a:noFill/>
        </p:spPr>
      </p:pic>
      <p:pic>
        <p:nvPicPr>
          <p:cNvPr id="9222" name="Picture 6" descr="C:\Users\Administrator\Desktop\交通运输\零件\交通运输ppt 零件-15.png"/>
          <p:cNvPicPr>
            <a:picLocks noChangeAspect="1" noChangeArrowheads="1"/>
          </p:cNvPicPr>
          <p:nvPr userDrawn="1"/>
        </p:nvPicPr>
        <p:blipFill>
          <a:blip r:embed="rId6" cstate="print"/>
          <a:srcRect r="82586"/>
          <a:stretch>
            <a:fillRect/>
          </a:stretch>
        </p:blipFill>
        <p:spPr bwMode="auto">
          <a:xfrm>
            <a:off x="0" y="3597288"/>
            <a:ext cx="714348" cy="735013"/>
          </a:xfrm>
          <a:prstGeom prst="rect">
            <a:avLst/>
          </a:prstGeom>
          <a:noFill/>
        </p:spPr>
      </p:pic>
      <p:pic>
        <p:nvPicPr>
          <p:cNvPr id="9223" name="Picture 7" descr="C:\Users\Administrator\Desktop\交通运输\零件\交通运输ppt 零件-16.png"/>
          <p:cNvPicPr>
            <a:picLocks noChangeAspect="1" noChangeArrowheads="1"/>
          </p:cNvPicPr>
          <p:nvPr userDrawn="1"/>
        </p:nvPicPr>
        <p:blipFill>
          <a:blip r:embed="rId7" cstate="print"/>
          <a:srcRect r="82586"/>
          <a:stretch>
            <a:fillRect/>
          </a:stretch>
        </p:blipFill>
        <p:spPr bwMode="auto">
          <a:xfrm>
            <a:off x="0" y="4025916"/>
            <a:ext cx="714348" cy="1046162"/>
          </a:xfrm>
          <a:prstGeom prst="rect">
            <a:avLst/>
          </a:prstGeom>
          <a:noFill/>
        </p:spPr>
      </p:pic>
      <p:sp>
        <p:nvSpPr>
          <p:cNvPr id="11" name="标题 1"/>
          <p:cNvSpPr txBox="1">
            <a:spLocks/>
          </p:cNvSpPr>
          <p:nvPr userDrawn="1"/>
        </p:nvSpPr>
        <p:spPr>
          <a:xfrm>
            <a:off x="571472" y="857236"/>
            <a:ext cx="7715304" cy="500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25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单击编辑文本标题（数据图）</a:t>
            </a:r>
          </a:p>
        </p:txBody>
      </p:sp>
      <p:pic>
        <p:nvPicPr>
          <p:cNvPr id="13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714348" y="2025652"/>
            <a:ext cx="3316282" cy="639763"/>
          </a:xfrm>
          <a:prstGeom prst="rect">
            <a:avLst/>
          </a:prstGeom>
          <a:noFill/>
        </p:spPr>
      </p:pic>
      <p:pic>
        <p:nvPicPr>
          <p:cNvPr id="16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714348" y="2482522"/>
            <a:ext cx="3316282" cy="639763"/>
          </a:xfrm>
          <a:prstGeom prst="rect">
            <a:avLst/>
          </a:prstGeom>
          <a:noFill/>
        </p:spPr>
      </p:pic>
      <p:pic>
        <p:nvPicPr>
          <p:cNvPr id="18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714348" y="2954346"/>
            <a:ext cx="4929222" cy="639763"/>
          </a:xfrm>
          <a:prstGeom prst="rect">
            <a:avLst/>
          </a:prstGeom>
          <a:noFill/>
        </p:spPr>
      </p:pic>
      <p:pic>
        <p:nvPicPr>
          <p:cNvPr id="19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714348" y="3443722"/>
            <a:ext cx="3316282" cy="639763"/>
          </a:xfrm>
          <a:prstGeom prst="rect">
            <a:avLst/>
          </a:prstGeom>
          <a:noFill/>
        </p:spPr>
      </p:pic>
      <p:pic>
        <p:nvPicPr>
          <p:cNvPr id="20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714348" y="3883040"/>
            <a:ext cx="3316282" cy="639763"/>
          </a:xfrm>
          <a:prstGeom prst="rect">
            <a:avLst/>
          </a:prstGeom>
          <a:noFill/>
        </p:spPr>
      </p:pic>
      <p:sp>
        <p:nvSpPr>
          <p:cNvPr id="21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6572264" y="2097070"/>
            <a:ext cx="1714512" cy="2500330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z="1600" dirty="0"/>
              <a:t>单击编辑内容</a:t>
            </a:r>
            <a:endParaRPr lang="en-US" altLang="zh-CN" sz="1600" dirty="0"/>
          </a:p>
          <a:p>
            <a:pPr lvl="0"/>
            <a:endParaRPr lang="en-US" altLang="zh-CN" sz="1600" dirty="0"/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-1500198" y="2000244"/>
            <a:ext cx="1500166" cy="2214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lnSpc>
                <a:spcPct val="150000"/>
              </a:lnSpc>
              <a:buFont typeface="Wingdings" pitchFamily="2" charset="2"/>
              <a:buNone/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说明：</a:t>
            </a:r>
            <a:endParaRPr kumimoji="0" lang="en-US" altLang="zh-CN" sz="1200" b="1" i="0" u="none" strike="noStrike" kern="1200" cap="all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200" b="1" i="0" u="none" strike="noStrike" kern="1200" cap="all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1.</a:t>
            </a:r>
            <a:r>
              <a:rPr kumimoji="0" lang="zh-CN" alt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可根据实际数据比例自行拉伸长条（非精准数据图，仅供快速比较数据之用） </a:t>
            </a:r>
            <a:br>
              <a:rPr kumimoji="0" lang="en-US" altLang="zh-CN" sz="20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endParaRPr kumimoji="0" lang="zh-CN" altLang="en-US" sz="200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3" name="图片 22" descr="交通运输ppt 零件-07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9"/>
            <a:ext cx="9144000" cy="8595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交通运输\零件\交通运输ppt 零件-0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75"/>
            <a:ext cx="9144000" cy="5711825"/>
          </a:xfrm>
          <a:prstGeom prst="rect">
            <a:avLst/>
          </a:prstGeom>
          <a:noFill/>
        </p:spPr>
      </p:pic>
      <p:sp>
        <p:nvSpPr>
          <p:cNvPr id="19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715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zh-CN" altLang="en-US" sz="14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Drag picture to placeholder or click icon to add</a:t>
            </a:r>
            <a:endParaRPr lang="zh-CN" altLang="en-US" dirty="0"/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428596" y="3286128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z="1400" smtClean="0"/>
              <a:pPr>
                <a:defRPr/>
              </a:pPr>
              <a:t>2023/6/12</a:t>
            </a:fld>
            <a:endParaRPr lang="zh-CN" altLang="en-US" sz="1400" dirty="0"/>
          </a:p>
        </p:txBody>
      </p:sp>
      <p:sp>
        <p:nvSpPr>
          <p:cNvPr id="16" name="标题 1"/>
          <p:cNvSpPr>
            <a:spLocks noGrp="1"/>
          </p:cNvSpPr>
          <p:nvPr>
            <p:ph type="title" hasCustomPrompt="1"/>
          </p:nvPr>
        </p:nvSpPr>
        <p:spPr>
          <a:xfrm>
            <a:off x="428596" y="1714492"/>
            <a:ext cx="3857652" cy="1214446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编辑主标题文字</a:t>
            </a:r>
          </a:p>
        </p:txBody>
      </p:sp>
      <p:sp>
        <p:nvSpPr>
          <p:cNvPr id="17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428596" y="2964666"/>
            <a:ext cx="3857652" cy="321462"/>
          </a:xfrm>
        </p:spPr>
        <p:txBody>
          <a:bodyPr anchor="b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</a:t>
            </a:r>
          </a:p>
        </p:txBody>
      </p:sp>
      <p:pic>
        <p:nvPicPr>
          <p:cNvPr id="8" name="图片 7" descr="交通运输ppt 零件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204"/>
            <a:ext cx="4572000" cy="1402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 descr="C:\Users\Administrator\Desktop\交通运输\零件\交通运输ppt 零件-2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928938"/>
            <a:ext cx="3825875" cy="393700"/>
          </a:xfrm>
          <a:prstGeom prst="rect">
            <a:avLst/>
          </a:prstGeom>
          <a:noFill/>
        </p:spPr>
      </p:pic>
      <p:pic>
        <p:nvPicPr>
          <p:cNvPr id="20484" name="Picture 4" descr="C:\Users\Administrator\Desktop\交通运输\零件\交通运输ppt 零件-2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4273" y="2928938"/>
            <a:ext cx="3825875" cy="393700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42382" y="5032375"/>
            <a:ext cx="573088" cy="682625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571472" y="857236"/>
            <a:ext cx="7715304" cy="50006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单击编辑文本标题（数据图）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7439060" y="285732"/>
            <a:ext cx="1133468" cy="285752"/>
          </a:xfrm>
        </p:spPr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pPr>
                <a:defRPr/>
              </a:pPr>
              <a:t>2023/6/12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571472" y="1548000"/>
            <a:ext cx="7715304" cy="1238062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pic>
        <p:nvPicPr>
          <p:cNvPr id="20483" name="Picture 3" descr="C:\Users\Administrator\Desktop\交通运输\零件\交通运输ppt 零件-20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10" y="2928938"/>
            <a:ext cx="3825875" cy="393700"/>
          </a:xfrm>
          <a:prstGeom prst="rect">
            <a:avLst/>
          </a:prstGeom>
          <a:noFill/>
        </p:spPr>
      </p:pic>
      <p:sp>
        <p:nvSpPr>
          <p:cNvPr id="1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682571" y="2928938"/>
            <a:ext cx="1785950" cy="428628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z="1800" dirty="0"/>
              <a:t>60%</a:t>
            </a:r>
            <a:endParaRPr lang="zh-CN" altLang="en-US" dirty="0"/>
          </a:p>
        </p:txBody>
      </p:sp>
      <p:sp>
        <p:nvSpPr>
          <p:cNvPr id="16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4468785" y="2928938"/>
            <a:ext cx="1785950" cy="428628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z="1800" dirty="0"/>
              <a:t>20%</a:t>
            </a:r>
            <a:endParaRPr lang="zh-CN" altLang="en-US" dirty="0"/>
          </a:p>
        </p:txBody>
      </p:sp>
      <p:sp>
        <p:nvSpPr>
          <p:cNvPr id="18" name="文本占位符 2"/>
          <p:cNvSpPr>
            <a:spLocks noGrp="1"/>
          </p:cNvSpPr>
          <p:nvPr>
            <p:ph type="body" idx="16" hasCustomPrompt="1"/>
          </p:nvPr>
        </p:nvSpPr>
        <p:spPr>
          <a:xfrm>
            <a:off x="6611925" y="2928938"/>
            <a:ext cx="1785950" cy="428628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z="1800" dirty="0"/>
              <a:t>20%</a:t>
            </a:r>
            <a:endParaRPr lang="zh-CN" alt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642910" y="3500442"/>
            <a:ext cx="1571636" cy="357190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42910" y="3857632"/>
            <a:ext cx="1571636" cy="1214446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sp>
        <p:nvSpPr>
          <p:cNvPr id="23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4500562" y="3500442"/>
            <a:ext cx="1571636" cy="357190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4" name="内容占位符 2"/>
          <p:cNvSpPr>
            <a:spLocks noGrp="1"/>
          </p:cNvSpPr>
          <p:nvPr>
            <p:ph sz="half" idx="19" hasCustomPrompt="1"/>
          </p:nvPr>
        </p:nvSpPr>
        <p:spPr>
          <a:xfrm>
            <a:off x="4500562" y="3857632"/>
            <a:ext cx="1571636" cy="1214446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sp>
        <p:nvSpPr>
          <p:cNvPr id="25" name="文本占位符 2"/>
          <p:cNvSpPr>
            <a:spLocks noGrp="1"/>
          </p:cNvSpPr>
          <p:nvPr>
            <p:ph type="body" idx="20" hasCustomPrompt="1"/>
          </p:nvPr>
        </p:nvSpPr>
        <p:spPr>
          <a:xfrm>
            <a:off x="6643702" y="3500442"/>
            <a:ext cx="1571636" cy="357190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6" name="内容占位符 2"/>
          <p:cNvSpPr>
            <a:spLocks noGrp="1"/>
          </p:cNvSpPr>
          <p:nvPr>
            <p:ph sz="half" idx="21" hasCustomPrompt="1"/>
          </p:nvPr>
        </p:nvSpPr>
        <p:spPr>
          <a:xfrm>
            <a:off x="6643702" y="3857632"/>
            <a:ext cx="1571636" cy="1214446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sp>
        <p:nvSpPr>
          <p:cNvPr id="27" name="标题 1"/>
          <p:cNvSpPr txBox="1">
            <a:spLocks/>
          </p:cNvSpPr>
          <p:nvPr userDrawn="1"/>
        </p:nvSpPr>
        <p:spPr>
          <a:xfrm>
            <a:off x="-1500166" y="2000244"/>
            <a:ext cx="1500166" cy="2214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lnSpc>
                <a:spcPct val="150000"/>
              </a:lnSpc>
              <a:buFont typeface="Wingdings" pitchFamily="2" charset="2"/>
              <a:buNone/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说明：</a:t>
            </a:r>
            <a:endParaRPr kumimoji="0" lang="en-US" altLang="zh-CN" sz="1200" b="1" i="0" u="none" strike="noStrike" kern="1200" cap="all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200" b="1" i="0" u="none" strike="noStrike" kern="1200" cap="all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1.</a:t>
            </a:r>
            <a:r>
              <a:rPr kumimoji="0" lang="zh-CN" alt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可根据实际数据比例自行拉伸长条（非精准数据图，仅供快速比较数据之用） </a:t>
            </a:r>
            <a:br>
              <a:rPr kumimoji="0" lang="en-US" altLang="zh-CN" sz="20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endParaRPr kumimoji="0" lang="zh-CN" altLang="en-US" sz="200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1" name="图片 20" descr="交通运输ppt 零件-07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9"/>
            <a:ext cx="9144000" cy="8595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2382" y="5032375"/>
            <a:ext cx="573088" cy="682625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571472" y="857236"/>
            <a:ext cx="7715304" cy="50006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7439060" y="285732"/>
            <a:ext cx="1133468" cy="285752"/>
          </a:xfrm>
        </p:spPr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pPr>
                <a:defRPr/>
              </a:pPr>
              <a:t>2023/6/12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571472" y="1548000"/>
            <a:ext cx="7715304" cy="80943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pic>
        <p:nvPicPr>
          <p:cNvPr id="21508" name="Picture 4" descr="C:\Users\Administrator\Desktop\交通运输\零件\交通运输ppt 零件-24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2428872"/>
            <a:ext cx="5778500" cy="2898775"/>
          </a:xfrm>
          <a:prstGeom prst="rect">
            <a:avLst/>
          </a:prstGeom>
          <a:noFill/>
        </p:spPr>
      </p:pic>
      <p:sp>
        <p:nvSpPr>
          <p:cNvPr id="27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2428860" y="3286128"/>
            <a:ext cx="1571636" cy="357190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8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2428860" y="3643318"/>
            <a:ext cx="1571636" cy="857256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sp>
        <p:nvSpPr>
          <p:cNvPr id="29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4896000" y="3286128"/>
            <a:ext cx="1571636" cy="357190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30" name="内容占位符 2"/>
          <p:cNvSpPr>
            <a:spLocks noGrp="1"/>
          </p:cNvSpPr>
          <p:nvPr>
            <p:ph sz="half" idx="19" hasCustomPrompt="1"/>
          </p:nvPr>
        </p:nvSpPr>
        <p:spPr>
          <a:xfrm>
            <a:off x="4896000" y="3643318"/>
            <a:ext cx="1571636" cy="857256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pic>
        <p:nvPicPr>
          <p:cNvPr id="12" name="图片 11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9"/>
            <a:ext cx="9144000" cy="8595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2382" y="5032375"/>
            <a:ext cx="573088" cy="682625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571472" y="857236"/>
            <a:ext cx="7715304" cy="50006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7439060" y="285732"/>
            <a:ext cx="1133468" cy="285752"/>
          </a:xfrm>
        </p:spPr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pPr>
                <a:defRPr/>
              </a:pPr>
              <a:t>2023/6/12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571472" y="1548000"/>
            <a:ext cx="7715304" cy="80943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cxnSp>
        <p:nvCxnSpPr>
          <p:cNvPr id="20" name="直接箭头连接符 19"/>
          <p:cNvCxnSpPr/>
          <p:nvPr userDrawn="1"/>
        </p:nvCxnSpPr>
        <p:spPr>
          <a:xfrm>
            <a:off x="2000277" y="3714771"/>
            <a:ext cx="316865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 userDrawn="1"/>
        </p:nvCxnSpPr>
        <p:spPr>
          <a:xfrm>
            <a:off x="2000277" y="2928958"/>
            <a:ext cx="316865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 userDrawn="1"/>
        </p:nvCxnSpPr>
        <p:spPr>
          <a:xfrm>
            <a:off x="2000277" y="4643458"/>
            <a:ext cx="316865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C:\Users\Administrator\Desktop\zhao ppt\ppt-10.png"/>
          <p:cNvPicPr>
            <a:picLocks noChangeAspect="1" noChangeArrowheads="1"/>
          </p:cNvPicPr>
          <p:nvPr userDrawn="1"/>
        </p:nvPicPr>
        <p:blipFill>
          <a:blip r:embed="rId3" cstate="print"/>
          <a:srcRect l="28661" t="30017" r="27243" b="2692"/>
          <a:stretch>
            <a:fillRect/>
          </a:stretch>
        </p:blipFill>
        <p:spPr bwMode="auto">
          <a:xfrm>
            <a:off x="571472" y="2143146"/>
            <a:ext cx="1428760" cy="357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1928794" y="2571748"/>
            <a:ext cx="1571636" cy="357190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baseline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1928794" y="3357566"/>
            <a:ext cx="1571636" cy="357190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baseline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1928794" y="4286260"/>
            <a:ext cx="1571636" cy="357190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baseline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32" name="文本占位符 2"/>
          <p:cNvSpPr>
            <a:spLocks noGrp="1"/>
          </p:cNvSpPr>
          <p:nvPr>
            <p:ph type="body" idx="20" hasCustomPrompt="1"/>
          </p:nvPr>
        </p:nvSpPr>
        <p:spPr>
          <a:xfrm>
            <a:off x="5357818" y="2643186"/>
            <a:ext cx="2928958" cy="714380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idx="21" hasCustomPrompt="1"/>
          </p:nvPr>
        </p:nvSpPr>
        <p:spPr>
          <a:xfrm>
            <a:off x="5357818" y="3429004"/>
            <a:ext cx="2928958" cy="785818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idx="22" hasCustomPrompt="1"/>
          </p:nvPr>
        </p:nvSpPr>
        <p:spPr>
          <a:xfrm>
            <a:off x="5357818" y="4286260"/>
            <a:ext cx="2928958" cy="85725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</a:p>
        </p:txBody>
      </p:sp>
      <p:pic>
        <p:nvPicPr>
          <p:cNvPr id="18" name="图片 17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9"/>
            <a:ext cx="9144000" cy="8595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2382" y="5032375"/>
            <a:ext cx="573088" cy="682625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571472" y="857236"/>
            <a:ext cx="7715304" cy="50006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7439060" y="285732"/>
            <a:ext cx="1133468" cy="285752"/>
          </a:xfrm>
        </p:spPr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pPr>
                <a:defRPr/>
              </a:pPr>
              <a:t>2023/6/12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571472" y="1548000"/>
            <a:ext cx="7715304" cy="80943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pic>
        <p:nvPicPr>
          <p:cNvPr id="18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725" y="2000250"/>
            <a:ext cx="7423150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1"/>
          <p:cNvSpPr txBox="1">
            <a:spLocks noChangeArrowheads="1"/>
          </p:cNvSpPr>
          <p:nvPr userDrawn="1"/>
        </p:nvSpPr>
        <p:spPr bwMode="auto">
          <a:xfrm>
            <a:off x="2285989" y="2928938"/>
            <a:ext cx="7143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单击编辑</a:t>
            </a:r>
          </a:p>
        </p:txBody>
      </p:sp>
      <p:sp>
        <p:nvSpPr>
          <p:cNvPr id="28" name="TextBox 11"/>
          <p:cNvSpPr txBox="1">
            <a:spLocks noChangeArrowheads="1"/>
          </p:cNvSpPr>
          <p:nvPr userDrawn="1"/>
        </p:nvSpPr>
        <p:spPr bwMode="auto">
          <a:xfrm>
            <a:off x="2285984" y="4214822"/>
            <a:ext cx="7143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单击编辑</a:t>
            </a:r>
          </a:p>
        </p:txBody>
      </p:sp>
      <p:sp>
        <p:nvSpPr>
          <p:cNvPr id="29" name="TextBox 11"/>
          <p:cNvSpPr txBox="1">
            <a:spLocks noChangeArrowheads="1"/>
          </p:cNvSpPr>
          <p:nvPr userDrawn="1"/>
        </p:nvSpPr>
        <p:spPr bwMode="auto">
          <a:xfrm>
            <a:off x="3500430" y="3571880"/>
            <a:ext cx="7143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单击编辑</a:t>
            </a:r>
          </a:p>
        </p:txBody>
      </p:sp>
      <p:sp>
        <p:nvSpPr>
          <p:cNvPr id="30" name="TextBox 11"/>
          <p:cNvSpPr txBox="1">
            <a:spLocks noChangeArrowheads="1"/>
          </p:cNvSpPr>
          <p:nvPr userDrawn="1"/>
        </p:nvSpPr>
        <p:spPr bwMode="auto">
          <a:xfrm>
            <a:off x="4643438" y="2928938"/>
            <a:ext cx="7143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单击编辑</a:t>
            </a:r>
          </a:p>
        </p:txBody>
      </p:sp>
      <p:sp>
        <p:nvSpPr>
          <p:cNvPr id="35" name="TextBox 11"/>
          <p:cNvSpPr txBox="1">
            <a:spLocks noChangeArrowheads="1"/>
          </p:cNvSpPr>
          <p:nvPr userDrawn="1"/>
        </p:nvSpPr>
        <p:spPr bwMode="auto">
          <a:xfrm>
            <a:off x="5857884" y="2285996"/>
            <a:ext cx="7143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单击编辑</a:t>
            </a:r>
          </a:p>
        </p:txBody>
      </p:sp>
      <p:pic>
        <p:nvPicPr>
          <p:cNvPr id="13" name="图片 12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9"/>
            <a:ext cx="9144000" cy="8595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C:\Users\Administrator\Desktop\交通运输\零件\交通运输ppt 零件-2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85930"/>
            <a:ext cx="6718300" cy="2127250"/>
          </a:xfrm>
          <a:prstGeom prst="rect">
            <a:avLst/>
          </a:prstGeom>
          <a:noFill/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442938" y="2285996"/>
            <a:ext cx="3914748" cy="785818"/>
          </a:xfrm>
        </p:spPr>
        <p:txBody>
          <a:bodyPr anchor="t">
            <a:noAutofit/>
          </a:bodyPr>
          <a:lstStyle>
            <a:lvl1pPr algn="l">
              <a:defRPr sz="4400" b="1" cap="all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442938" y="3107542"/>
            <a:ext cx="3914748" cy="321462"/>
          </a:xfrm>
        </p:spPr>
        <p:txBody>
          <a:bodyPr anchor="b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6286512" y="1714492"/>
            <a:ext cx="2643206" cy="1428760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单击编辑文本内容</a:t>
            </a:r>
            <a:endParaRPr lang="en-US" altLang="zh-CN" dirty="0"/>
          </a:p>
          <a:p>
            <a:pPr lvl="0"/>
            <a:r>
              <a:rPr lang="zh-CN" altLang="en-US" dirty="0"/>
              <a:t>演讲者</a:t>
            </a:r>
            <a:endParaRPr lang="en-US" altLang="zh-CN" dirty="0"/>
          </a:p>
          <a:p>
            <a:pPr lvl="0"/>
            <a:r>
              <a:rPr lang="zh-CN" altLang="en-US" dirty="0"/>
              <a:t>联系方式等</a:t>
            </a:r>
          </a:p>
        </p:txBody>
      </p:sp>
      <p:pic>
        <p:nvPicPr>
          <p:cNvPr id="7" name="图片 6" descr="交通运输ppt 零件-06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929508"/>
            <a:ext cx="4572000" cy="1399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2"/>
          <p:cNvSpPr>
            <a:spLocks noGrp="1"/>
          </p:cNvSpPr>
          <p:nvPr>
            <p:ph type="pic" idx="1"/>
          </p:nvPr>
        </p:nvSpPr>
        <p:spPr>
          <a:xfrm>
            <a:off x="0" y="1142988"/>
            <a:ext cx="9144000" cy="321471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zh-CN" altLang="en-US" sz="14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Drag picture to placeholder or click icon to add</a:t>
            </a:r>
            <a:endParaRPr lang="zh-CN" altLang="en-US" dirty="0"/>
          </a:p>
        </p:txBody>
      </p:sp>
      <p:pic>
        <p:nvPicPr>
          <p:cNvPr id="8" name="Picture 4" descr="C:\Users\Administrator\Desktop\zhao ppt\ppt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2988"/>
            <a:ext cx="914400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442938" y="1643054"/>
            <a:ext cx="3914748" cy="1571636"/>
          </a:xfrm>
        </p:spPr>
        <p:txBody>
          <a:bodyPr anchor="t">
            <a:noAutofit/>
          </a:bodyPr>
          <a:lstStyle>
            <a:lvl1pPr algn="l">
              <a:defRPr sz="3200" b="1" cap="all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单击编辑</a:t>
            </a:r>
            <a:br>
              <a:rPr lang="en-US" altLang="zh-CN" dirty="0"/>
            </a:br>
            <a:r>
              <a:rPr lang="zh-CN" altLang="en-US" dirty="0"/>
              <a:t>结束语</a:t>
            </a:r>
            <a:br>
              <a:rPr lang="en-US" altLang="zh-CN" dirty="0"/>
            </a:br>
            <a:r>
              <a:rPr lang="zh-CN" altLang="en-US" dirty="0"/>
              <a:t>谢谢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1500166" y="3357566"/>
            <a:ext cx="3914748" cy="642942"/>
          </a:xfrm>
        </p:spPr>
        <p:txBody>
          <a:bodyPr anchor="t">
            <a:noAutofit/>
          </a:bodyPr>
          <a:lstStyle>
            <a:lvl1pPr marL="0" indent="0">
              <a:lnSpc>
                <a:spcPts val="2000"/>
              </a:lnSpc>
              <a:buNone/>
              <a:defRPr sz="1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演讲者</a:t>
            </a:r>
            <a:endParaRPr lang="en-US" altLang="zh-CN" dirty="0"/>
          </a:p>
          <a:p>
            <a:pPr lvl="0"/>
            <a:r>
              <a:rPr lang="zh-CN" altLang="en-US" dirty="0"/>
              <a:t>联系方式</a:t>
            </a:r>
          </a:p>
        </p:txBody>
      </p:sp>
      <p:pic>
        <p:nvPicPr>
          <p:cNvPr id="12" name="Picture 5" descr="C:\Users\Administrator\Desktop\zhao ppt\ppt-09.png"/>
          <p:cNvPicPr>
            <a:picLocks noChangeAspect="1" noChangeArrowheads="1"/>
          </p:cNvPicPr>
          <p:nvPr userDrawn="1"/>
        </p:nvPicPr>
        <p:blipFill>
          <a:blip r:embed="rId3" cstate="print"/>
          <a:srcRect l="36626" t="26627" r="33408" b="30769"/>
          <a:stretch>
            <a:fillRect/>
          </a:stretch>
        </p:blipFill>
        <p:spPr bwMode="auto">
          <a:xfrm>
            <a:off x="357223" y="3214688"/>
            <a:ext cx="964406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连接符 12"/>
          <p:cNvCxnSpPr/>
          <p:nvPr userDrawn="1"/>
        </p:nvCxnSpPr>
        <p:spPr bwMode="auto">
          <a:xfrm rot="5400000">
            <a:off x="1123191" y="3663157"/>
            <a:ext cx="4683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7939088" y="5267325"/>
            <a:ext cx="1204912" cy="304800"/>
          </a:xfrm>
        </p:spPr>
        <p:txBody>
          <a:bodyPr/>
          <a:lstStyle/>
          <a:p>
            <a:pPr>
              <a:defRPr/>
            </a:pPr>
            <a:fld id="{8FC7DBC8-975C-4207-936C-01FC1A90A004}" type="datetime1"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defRPr/>
              </a:pPr>
              <a:t>2023/6/12</a:t>
            </a:fld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dministrator\Desktop\交通运输\零件\交通运输ppt 零件-04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14360"/>
            <a:ext cx="9144000" cy="3214710"/>
          </a:xfrm>
          <a:prstGeom prst="rect">
            <a:avLst/>
          </a:prstGeom>
          <a:noFill/>
        </p:spPr>
      </p:pic>
      <p:sp>
        <p:nvSpPr>
          <p:cNvPr id="19" name="图片占位符 2"/>
          <p:cNvSpPr>
            <a:spLocks noGrp="1"/>
          </p:cNvSpPr>
          <p:nvPr>
            <p:ph type="pic" idx="1"/>
          </p:nvPr>
        </p:nvSpPr>
        <p:spPr>
          <a:xfrm>
            <a:off x="0" y="714360"/>
            <a:ext cx="9144000" cy="28575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zh-CN" altLang="en-US" sz="14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Drag picture to placeholder or click icon to add</a:t>
            </a:r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57252" y="4000508"/>
            <a:ext cx="7772400" cy="642942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单击此处编辑主标题文字</a:t>
            </a:r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8001024" y="3571880"/>
            <a:ext cx="1142976" cy="214314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FC7DBC8-975C-4207-936C-01FC1A90A004}" type="datetime1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defRPr/>
              </a:pPr>
              <a:t>2023/6/12</a:t>
            </a:fld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657252" y="4679178"/>
            <a:ext cx="7772400" cy="321462"/>
          </a:xfrm>
        </p:spPr>
        <p:txBody>
          <a:bodyPr anchor="b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演讲者名字</a:t>
            </a:r>
          </a:p>
        </p:txBody>
      </p:sp>
      <p:pic>
        <p:nvPicPr>
          <p:cNvPr id="8" name="图片 7" descr="交通运输ppt 零件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4" y="2353444"/>
            <a:ext cx="4572000" cy="1402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dministrator\Desktop\交通运输\零件\交通运输ppt 零件-0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85930"/>
            <a:ext cx="9144001" cy="2133600"/>
          </a:xfrm>
          <a:prstGeom prst="rect">
            <a:avLst/>
          </a:prstGeom>
          <a:noFill/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442938" y="2285996"/>
            <a:ext cx="5486384" cy="785818"/>
          </a:xfrm>
        </p:spPr>
        <p:txBody>
          <a:bodyPr anchor="t">
            <a:noAutofit/>
          </a:bodyPr>
          <a:lstStyle>
            <a:lvl1pPr algn="l">
              <a:defRPr sz="4400" b="1" cap="all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单击此处编辑主标题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442938" y="3107542"/>
            <a:ext cx="5486384" cy="321462"/>
          </a:xfrm>
        </p:spPr>
        <p:txBody>
          <a:bodyPr anchor="b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演讲者名字</a:t>
            </a:r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2000232" y="5143516"/>
            <a:ext cx="2133600" cy="28575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FC7DBC8-975C-4207-936C-01FC1A90A004}" type="datetime1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defRPr/>
              </a:pPr>
              <a:t>2023/6/12</a:t>
            </a:fld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428596" y="5143516"/>
            <a:ext cx="1643074" cy="285752"/>
          </a:xfrm>
        </p:spPr>
        <p:txBody>
          <a:bodyPr anchor="b">
            <a:noAutofit/>
          </a:bodyPr>
          <a:lstStyle>
            <a:lvl1pPr marL="0" indent="0"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演讲者</a:t>
            </a:r>
            <a:r>
              <a:rPr lang="en-US" altLang="zh-CN" dirty="0"/>
              <a:t>/ </a:t>
            </a:r>
            <a:r>
              <a:rPr lang="zh-CN" altLang="en-US" dirty="0"/>
              <a:t>课程名称</a:t>
            </a:r>
          </a:p>
        </p:txBody>
      </p:sp>
      <p:pic>
        <p:nvPicPr>
          <p:cNvPr id="2" name="图片 1" descr="交通运输ppt 零件-06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8"/>
            <a:ext cx="4572000" cy="1399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2382" y="5032375"/>
            <a:ext cx="573088" cy="682625"/>
          </a:xfrm>
          <a:prstGeom prst="rect">
            <a:avLst/>
          </a:prstGeom>
          <a:noFill/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4060838"/>
            <a:ext cx="4699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图片占位符 2"/>
          <p:cNvSpPr>
            <a:spLocks noGrp="1"/>
          </p:cNvSpPr>
          <p:nvPr>
            <p:ph type="pic" idx="1"/>
          </p:nvPr>
        </p:nvSpPr>
        <p:spPr>
          <a:xfrm>
            <a:off x="658800" y="1972800"/>
            <a:ext cx="2664000" cy="2656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zh-CN" altLang="en-US" sz="14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Drag picture to placeholder or click icon to add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666000" y="1800000"/>
            <a:ext cx="2664000" cy="0"/>
          </a:xfrm>
          <a:prstGeom prst="line">
            <a:avLst/>
          </a:prstGeom>
          <a:ln w="1270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3571868" y="1857368"/>
            <a:ext cx="2286016" cy="500066"/>
          </a:xfrm>
        </p:spPr>
        <p:txBody>
          <a:bodyPr anchor="t">
            <a:noAutofit/>
          </a:bodyPr>
          <a:lstStyle>
            <a:lvl1pPr algn="l">
              <a:defRPr sz="28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演讲者名字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7439060" y="285732"/>
            <a:ext cx="1133468" cy="285752"/>
          </a:xfrm>
        </p:spPr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pPr>
                <a:defRPr/>
              </a:pPr>
              <a:t>2023/6/12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3571868" y="2428872"/>
            <a:ext cx="4786346" cy="2214578"/>
          </a:xfrm>
        </p:spPr>
        <p:txBody>
          <a:bodyPr anchor="t"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单击编辑正文内容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-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-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第三级内容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lvl="0"/>
            <a:endParaRPr lang="zh-CN" altLang="en-US" dirty="0"/>
          </a:p>
        </p:txBody>
      </p:sp>
      <p:pic>
        <p:nvPicPr>
          <p:cNvPr id="2" name="图片 1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9"/>
            <a:ext cx="9144000" cy="8595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655200" y="1512000"/>
            <a:ext cx="1620000" cy="1620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zh-CN" altLang="en-US" sz="10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若图片质量欠佳可处理成黑白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2382" y="5032375"/>
            <a:ext cx="573088" cy="682625"/>
          </a:xfrm>
          <a:prstGeom prst="rect">
            <a:avLst/>
          </a:prstGeom>
          <a:noFill/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800" y="2797200"/>
            <a:ext cx="269406" cy="33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接连接符 13"/>
          <p:cNvCxnSpPr/>
          <p:nvPr userDrawn="1"/>
        </p:nvCxnSpPr>
        <p:spPr>
          <a:xfrm>
            <a:off x="655200" y="1404000"/>
            <a:ext cx="1627200" cy="1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643174" y="1428740"/>
            <a:ext cx="1928826" cy="428628"/>
          </a:xfrm>
        </p:spPr>
        <p:txBody>
          <a:bodyPr anchor="t">
            <a:noAutofit/>
          </a:bodyPr>
          <a:lstStyle>
            <a:lvl1pPr algn="l">
              <a:defRPr sz="22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演讲者名字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7439060" y="285732"/>
            <a:ext cx="1133468" cy="285752"/>
          </a:xfrm>
        </p:spPr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pPr>
                <a:defRPr/>
              </a:pPr>
              <a:t>2023/6/12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2643174" y="1857368"/>
            <a:ext cx="5643602" cy="1285884"/>
          </a:xfrm>
        </p:spPr>
        <p:txBody>
          <a:bodyPr anchor="t"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单击编辑正文内容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-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-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第三级内容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lvl="0"/>
            <a:endParaRPr lang="zh-CN" altLang="en-US" dirty="0"/>
          </a:p>
        </p:txBody>
      </p:sp>
      <p:sp>
        <p:nvSpPr>
          <p:cNvPr id="24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642910" y="3452078"/>
            <a:ext cx="1620000" cy="1620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zh-CN" altLang="en-US" sz="10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若图片质量欠佳可处理成黑白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pic>
        <p:nvPicPr>
          <p:cNvPr id="25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800" y="4737600"/>
            <a:ext cx="269406" cy="33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直接连接符 25"/>
          <p:cNvCxnSpPr/>
          <p:nvPr userDrawn="1"/>
        </p:nvCxnSpPr>
        <p:spPr>
          <a:xfrm>
            <a:off x="642910" y="3344078"/>
            <a:ext cx="1627200" cy="1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标题 1"/>
          <p:cNvSpPr txBox="1">
            <a:spLocks/>
          </p:cNvSpPr>
          <p:nvPr userDrawn="1"/>
        </p:nvSpPr>
        <p:spPr>
          <a:xfrm>
            <a:off x="2643174" y="3357566"/>
            <a:ext cx="1928826" cy="4286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演讲者名字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643174" y="3786194"/>
            <a:ext cx="5643602" cy="1285884"/>
          </a:xfrm>
        </p:spPr>
        <p:txBody>
          <a:bodyPr anchor="t"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单击编辑正文内容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-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-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第三级内容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lvl="0"/>
            <a:endParaRPr lang="zh-CN" altLang="en-US" dirty="0"/>
          </a:p>
        </p:txBody>
      </p:sp>
      <p:pic>
        <p:nvPicPr>
          <p:cNvPr id="16" name="图片 15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9"/>
            <a:ext cx="9144000" cy="8595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占位符 2"/>
          <p:cNvSpPr>
            <a:spLocks noGrp="1"/>
          </p:cNvSpPr>
          <p:nvPr>
            <p:ph type="body" idx="21" hasCustomPrompt="1"/>
          </p:nvPr>
        </p:nvSpPr>
        <p:spPr>
          <a:xfrm>
            <a:off x="2520000" y="3929070"/>
            <a:ext cx="1857388" cy="1285884"/>
          </a:xfr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</a:p>
          <a:p>
            <a:pPr lvl="0"/>
            <a:r>
              <a:rPr lang="zh-CN" altLang="en-US" dirty="0"/>
              <a:t>第一级内容</a:t>
            </a:r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</a:p>
          <a:p>
            <a:pPr lvl="0"/>
            <a:endParaRPr lang="zh-CN" altLang="en-US" dirty="0"/>
          </a:p>
        </p:txBody>
      </p:sp>
      <p:sp>
        <p:nvSpPr>
          <p:cNvPr id="12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655199" y="1571615"/>
            <a:ext cx="1785951" cy="178595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zh-CN" altLang="en-US" sz="10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2382" y="5032375"/>
            <a:ext cx="573088" cy="682625"/>
          </a:xfrm>
          <a:prstGeom prst="rect">
            <a:avLst/>
          </a:prstGeom>
          <a:noFill/>
        </p:spPr>
      </p:pic>
      <p:cxnSp>
        <p:nvCxnSpPr>
          <p:cNvPr id="14" name="直接连接符 13"/>
          <p:cNvCxnSpPr/>
          <p:nvPr userDrawn="1"/>
        </p:nvCxnSpPr>
        <p:spPr>
          <a:xfrm>
            <a:off x="655200" y="1428740"/>
            <a:ext cx="17928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571472" y="3528000"/>
            <a:ext cx="1857388" cy="401070"/>
          </a:xfrm>
        </p:spPr>
        <p:txBody>
          <a:bodyPr anchor="t">
            <a:normAutofit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演讲者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7439060" y="285732"/>
            <a:ext cx="1133468" cy="285752"/>
          </a:xfrm>
        </p:spPr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pPr>
                <a:defRPr/>
              </a:pPr>
              <a:t>2023/6/12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571472" y="3929070"/>
            <a:ext cx="1857388" cy="1285884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en-US" altLang="zh-CN" dirty="0"/>
          </a:p>
          <a:p>
            <a:pPr lvl="0"/>
            <a:r>
              <a:rPr lang="zh-CN" altLang="en-US" dirty="0"/>
              <a:t>第一级内容</a:t>
            </a:r>
            <a:endParaRPr lang="en-US" altLang="zh-CN" dirty="0"/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</a:p>
        </p:txBody>
      </p:sp>
      <p:sp>
        <p:nvSpPr>
          <p:cNvPr id="18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2592000" y="1571615"/>
            <a:ext cx="1785951" cy="178595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zh-CN" altLang="en-US" sz="10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2592000" y="1428740"/>
            <a:ext cx="17928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图片占位符 2"/>
          <p:cNvSpPr>
            <a:spLocks noGrp="1"/>
          </p:cNvSpPr>
          <p:nvPr>
            <p:ph type="pic" idx="16" hasCustomPrompt="1"/>
          </p:nvPr>
        </p:nvSpPr>
        <p:spPr>
          <a:xfrm>
            <a:off x="4554000" y="1571615"/>
            <a:ext cx="1785951" cy="178595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zh-CN" altLang="en-US" sz="10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4550400" y="1428740"/>
            <a:ext cx="17928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图片占位符 2"/>
          <p:cNvSpPr>
            <a:spLocks noGrp="1"/>
          </p:cNvSpPr>
          <p:nvPr>
            <p:ph type="pic" idx="17" hasCustomPrompt="1"/>
          </p:nvPr>
        </p:nvSpPr>
        <p:spPr>
          <a:xfrm>
            <a:off x="6493975" y="1571615"/>
            <a:ext cx="1785951" cy="178595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zh-CN" altLang="en-US" sz="10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6493976" y="1428740"/>
            <a:ext cx="17928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标题 1"/>
          <p:cNvSpPr txBox="1">
            <a:spLocks/>
          </p:cNvSpPr>
          <p:nvPr userDrawn="1"/>
        </p:nvSpPr>
        <p:spPr>
          <a:xfrm>
            <a:off x="2520000" y="3528000"/>
            <a:ext cx="1857388" cy="4010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演讲者</a:t>
            </a:r>
          </a:p>
        </p:txBody>
      </p:sp>
      <p:sp>
        <p:nvSpPr>
          <p:cNvPr id="35" name="标题 1"/>
          <p:cNvSpPr txBox="1">
            <a:spLocks/>
          </p:cNvSpPr>
          <p:nvPr userDrawn="1"/>
        </p:nvSpPr>
        <p:spPr>
          <a:xfrm>
            <a:off x="4464000" y="3528000"/>
            <a:ext cx="1857388" cy="4010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演讲者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4464000" y="3929070"/>
            <a:ext cx="1879200" cy="1285884"/>
          </a:xfr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</a:p>
          <a:p>
            <a:pPr lvl="0"/>
            <a:r>
              <a:rPr lang="zh-CN" altLang="en-US" dirty="0"/>
              <a:t>第一级内容</a:t>
            </a:r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</a:p>
          <a:p>
            <a:pPr lvl="0"/>
            <a:endParaRPr lang="zh-CN" altLang="en-US" dirty="0"/>
          </a:p>
        </p:txBody>
      </p:sp>
      <p:sp>
        <p:nvSpPr>
          <p:cNvPr id="37" name="标题 1"/>
          <p:cNvSpPr txBox="1">
            <a:spLocks/>
          </p:cNvSpPr>
          <p:nvPr userDrawn="1"/>
        </p:nvSpPr>
        <p:spPr>
          <a:xfrm>
            <a:off x="6429388" y="3528000"/>
            <a:ext cx="1857388" cy="4010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演讲者</a:t>
            </a:r>
          </a:p>
        </p:txBody>
      </p:sp>
      <p:sp>
        <p:nvSpPr>
          <p:cNvPr id="38" name="文本占位符 2"/>
          <p:cNvSpPr>
            <a:spLocks noGrp="1"/>
          </p:cNvSpPr>
          <p:nvPr>
            <p:ph type="body" idx="20" hasCustomPrompt="1"/>
          </p:nvPr>
        </p:nvSpPr>
        <p:spPr>
          <a:xfrm>
            <a:off x="6429388" y="3929070"/>
            <a:ext cx="1857388" cy="1285884"/>
          </a:xfr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en-US" altLang="zh-CN" dirty="0"/>
          </a:p>
          <a:p>
            <a:pPr lvl="0"/>
            <a:r>
              <a:rPr lang="zh-CN" altLang="en-US" dirty="0"/>
              <a:t>第一级内容</a:t>
            </a:r>
            <a:endParaRPr lang="en-US" altLang="zh-CN" dirty="0"/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</a:p>
          <a:p>
            <a:pPr lvl="0"/>
            <a:endParaRPr lang="zh-CN" altLang="en-US" dirty="0"/>
          </a:p>
        </p:txBody>
      </p:sp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6000" y="2844000"/>
            <a:ext cx="420060" cy="52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8800" y="2844000"/>
            <a:ext cx="420060" cy="52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5950" y="2844000"/>
            <a:ext cx="420060" cy="52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000" y="2844000"/>
            <a:ext cx="420060" cy="52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9"/>
            <a:ext cx="9144000" cy="8595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istrator\Desktop\交通运输\零件\交通运输ppt 零件-09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74"/>
            <a:ext cx="2657475" cy="5711826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42382" y="5032375"/>
            <a:ext cx="573088" cy="682625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7439060" y="285732"/>
            <a:ext cx="1133468" cy="285752"/>
          </a:xfrm>
        </p:spPr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pPr>
                <a:defRPr/>
              </a:pPr>
              <a:t>2023/6/12</a:t>
            </a:fld>
            <a:endParaRPr lang="zh-CN" altLang="en-US" dirty="0"/>
          </a:p>
        </p:txBody>
      </p:sp>
      <p:sp>
        <p:nvSpPr>
          <p:cNvPr id="18" name="图片占位符 2"/>
          <p:cNvSpPr>
            <a:spLocks noGrp="1"/>
          </p:cNvSpPr>
          <p:nvPr>
            <p:ph type="pic" idx="15"/>
          </p:nvPr>
        </p:nvSpPr>
        <p:spPr>
          <a:xfrm>
            <a:off x="0" y="-20"/>
            <a:ext cx="2643174" cy="571502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zh-CN" altLang="en-US" sz="14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Drag picture to placeholder or click icon to add</a:t>
            </a:r>
            <a:endParaRPr lang="zh-CN" altLang="en-US" dirty="0"/>
          </a:p>
        </p:txBody>
      </p:sp>
      <p:pic>
        <p:nvPicPr>
          <p:cNvPr id="8195" name="Picture 3" descr="C:\Users\Administrator\Desktop\交通运输\零件\交通运输ppt 零件-10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877888"/>
          </a:xfrm>
          <a:prstGeom prst="rect">
            <a:avLst/>
          </a:prstGeom>
          <a:noFill/>
        </p:spPr>
      </p:pic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2928926" y="1785930"/>
            <a:ext cx="5286412" cy="1758392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buFont typeface="Arial" pitchFamily="34" charset="0"/>
              <a:buNone/>
              <a:defRPr sz="26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第一节  单击编辑章节标题</a:t>
            </a:r>
            <a:br>
              <a:rPr lang="en-US" altLang="zh-CN" dirty="0"/>
            </a:br>
            <a:r>
              <a:rPr lang="zh-CN" altLang="en-US" dirty="0"/>
              <a:t>第二节  单击编辑章节标题</a:t>
            </a:r>
            <a:br>
              <a:rPr lang="en-US" altLang="zh-CN" dirty="0"/>
            </a:br>
            <a:r>
              <a:rPr lang="zh-CN" altLang="en-US" dirty="0"/>
              <a:t>第三节  单击编辑章节标题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2382" y="5032375"/>
            <a:ext cx="573088" cy="682625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7439060" y="285732"/>
            <a:ext cx="1133468" cy="285752"/>
          </a:xfrm>
        </p:spPr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pPr>
                <a:defRPr/>
              </a:pPr>
              <a:t>2023/6/12</a:t>
            </a:fld>
            <a:endParaRPr lang="zh-CN" altLang="en-US" dirty="0"/>
          </a:p>
        </p:txBody>
      </p:sp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4500562" y="1785930"/>
            <a:ext cx="3786214" cy="2621838"/>
          </a:xfrm>
        </p:spPr>
        <p:txBody>
          <a:bodyPr anchor="t">
            <a:normAutofit/>
          </a:bodyPr>
          <a:lstStyle>
            <a:lvl1pPr algn="l">
              <a:lnSpc>
                <a:spcPts val="3800"/>
              </a:lnSpc>
              <a:buFont typeface="Wingdings" pitchFamily="2" charset="2"/>
              <a:buNone/>
              <a:defRPr sz="22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第一节  单击编辑章节标题</a:t>
            </a:r>
            <a:br>
              <a:rPr lang="en-US" altLang="zh-CN" dirty="0"/>
            </a:br>
            <a:r>
              <a:rPr lang="zh-CN" altLang="en-US" dirty="0"/>
              <a:t>第二节  单击编辑章节标题</a:t>
            </a:r>
            <a:br>
              <a:rPr lang="en-US" altLang="zh-CN" dirty="0"/>
            </a:br>
            <a:r>
              <a:rPr lang="zh-CN" altLang="en-US" dirty="0"/>
              <a:t>第三节  单击编辑章节标题</a:t>
            </a:r>
            <a:br>
              <a:rPr lang="en-US" altLang="zh-CN" dirty="0"/>
            </a:br>
            <a:r>
              <a:rPr lang="zh-CN" altLang="en-US" dirty="0"/>
              <a:t>第四节  单击编辑章节标题</a:t>
            </a:r>
            <a:br>
              <a:rPr lang="en-US" altLang="zh-CN" dirty="0"/>
            </a:br>
            <a:r>
              <a:rPr lang="zh-CN" altLang="en-US" dirty="0"/>
              <a:t>第五节  单击编辑章节标题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9219" name="Picture 3" descr="C:\Users\Administrator\Desktop\交通运输\零件\交通运输ppt 零件-1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58883"/>
            <a:ext cx="4102100" cy="1027113"/>
          </a:xfrm>
          <a:prstGeom prst="rect">
            <a:avLst/>
          </a:prstGeom>
          <a:noFill/>
        </p:spPr>
      </p:pic>
      <p:pic>
        <p:nvPicPr>
          <p:cNvPr id="9220" name="Picture 4" descr="C:\Users\Administrator\Desktop\交通运输\零件\交通运输ppt 零件-13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000244"/>
            <a:ext cx="4102101" cy="735012"/>
          </a:xfrm>
          <a:prstGeom prst="rect">
            <a:avLst/>
          </a:prstGeom>
          <a:noFill/>
        </p:spPr>
      </p:pic>
      <p:pic>
        <p:nvPicPr>
          <p:cNvPr id="9221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714624"/>
            <a:ext cx="4102100" cy="639763"/>
          </a:xfrm>
          <a:prstGeom prst="rect">
            <a:avLst/>
          </a:prstGeom>
          <a:noFill/>
        </p:spPr>
      </p:pic>
      <p:pic>
        <p:nvPicPr>
          <p:cNvPr id="9222" name="Picture 6" descr="C:\Users\Administrator\Desktop\交通运输\零件\交通运输ppt 零件-15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357566"/>
            <a:ext cx="4102100" cy="735013"/>
          </a:xfrm>
          <a:prstGeom prst="rect">
            <a:avLst/>
          </a:prstGeom>
          <a:noFill/>
        </p:spPr>
      </p:pic>
      <p:pic>
        <p:nvPicPr>
          <p:cNvPr id="9223" name="Picture 7" descr="C:\Users\Administrator\Desktop\交通运输\零件\交通运输ppt 零件-16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3786194"/>
            <a:ext cx="4102100" cy="1046162"/>
          </a:xfrm>
          <a:prstGeom prst="rect">
            <a:avLst/>
          </a:prstGeom>
          <a:noFill/>
        </p:spPr>
      </p:pic>
      <p:pic>
        <p:nvPicPr>
          <p:cNvPr id="12" name="图片 11" descr="交通运输ppt 零件-07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9"/>
            <a:ext cx="9144000" cy="85953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F5A3D-07BE-48FF-8AF4-F046F630E329}" type="datetimeFigureOut">
              <a:rPr lang="zh-CN" altLang="en-US" smtClean="0"/>
              <a:pPr/>
              <a:t>2023/6/12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6E5F0-A76E-4C17-8C81-56BBF4B01B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2" r:id="rId14"/>
    <p:sldLayoutId id="2147483671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96E447-5228-4CD5-9812-3476D67D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实验报告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CA0271C-0CD7-4FCF-9074-2541953EE57D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442938" y="3107542"/>
            <a:ext cx="5486384" cy="614054"/>
          </a:xfrm>
        </p:spPr>
        <p:txBody>
          <a:bodyPr anchor="t"/>
          <a:lstStyle/>
          <a:p>
            <a:pPr algn="r"/>
            <a:r>
              <a:rPr lang="en-US" altLang="zh-CN"/>
              <a:t>——</a:t>
            </a:r>
            <a:r>
              <a:rPr lang="zh-CN" altLang="en-US"/>
              <a:t>混合密度网络（</a:t>
            </a:r>
            <a:r>
              <a:rPr lang="en-US" altLang="zh-CN"/>
              <a:t>Mixture Density Network</a:t>
            </a:r>
            <a:r>
              <a:rPr lang="zh-CN" altLang="en-US"/>
              <a:t>）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CF88FDB-0639-4211-9158-B264B3EDD7C9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altLang="zh-CN"/>
              <a:t>1951137 </a:t>
            </a:r>
            <a:r>
              <a:rPr lang="zh-CN" altLang="en-US"/>
              <a:t>冯嘉龙</a:t>
            </a:r>
          </a:p>
        </p:txBody>
      </p:sp>
    </p:spTree>
    <p:extLst>
      <p:ext uri="{BB962C8B-B14F-4D97-AF65-F5344CB8AC3E}">
        <p14:creationId xmlns:p14="http://schemas.microsoft.com/office/powerpoint/2010/main" val="32862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E6F881-BE99-492F-9DCC-21442F2BF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82843"/>
            <a:ext cx="1692188" cy="115407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7763384-93D7-4BCF-AE04-D6FEF5D05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001516"/>
            <a:ext cx="2592288" cy="255264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A096111-B346-4DE3-9AAA-AD1E4075F9BB}"/>
              </a:ext>
            </a:extLst>
          </p:cNvPr>
          <p:cNvSpPr txBox="1"/>
          <p:nvPr/>
        </p:nvSpPr>
        <p:spPr>
          <a:xfrm>
            <a:off x="971600" y="615676"/>
            <a:ext cx="1152128" cy="6629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3000epochs</a:t>
            </a:r>
          </a:p>
          <a:p>
            <a:pPr algn="l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成分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BE0DE5-8D08-482E-8A6A-05F401D5A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252" y="1782843"/>
            <a:ext cx="1692188" cy="12812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A402CE-ABE9-4D9C-853F-0808BD598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2202" y="2961871"/>
            <a:ext cx="2592288" cy="25922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BEEC352-677C-4931-AC37-6C1574EBF682}"/>
              </a:ext>
            </a:extLst>
          </p:cNvPr>
          <p:cNvSpPr txBox="1"/>
          <p:nvPr/>
        </p:nvSpPr>
        <p:spPr>
          <a:xfrm>
            <a:off x="3833918" y="695133"/>
            <a:ext cx="1152128" cy="6312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3000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1000epochs</a:t>
            </a:r>
          </a:p>
          <a:p>
            <a:pPr algn="l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成分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29838B-51F9-454F-AF65-EB2ACB5342E2}"/>
              </a:ext>
            </a:extLst>
          </p:cNvPr>
          <p:cNvSpPr txBox="1"/>
          <p:nvPr/>
        </p:nvSpPr>
        <p:spPr>
          <a:xfrm>
            <a:off x="6876256" y="695132"/>
            <a:ext cx="1152128" cy="63122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3000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1000epochs</a:t>
            </a:r>
          </a:p>
          <a:p>
            <a:pPr algn="l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成分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2BFB2F-E64A-43F5-A573-CFA0648D35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6226" y="1759791"/>
            <a:ext cx="1692188" cy="13043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8479ECB-A1C9-4B5E-BAF1-0EABE12C34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2884" y="2974788"/>
            <a:ext cx="2592288" cy="178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23A9036-E992-48A4-83FC-69EEBE2BB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63" y="1705372"/>
            <a:ext cx="1944216" cy="14546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A6AFBE-07F9-4127-9920-D6503A46D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419085"/>
            <a:ext cx="2850271" cy="19307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3A0029A-5A18-4C0D-884C-55B38B5521B1}"/>
              </a:ext>
            </a:extLst>
          </p:cNvPr>
          <p:cNvSpPr txBox="1"/>
          <p:nvPr/>
        </p:nvSpPr>
        <p:spPr>
          <a:xfrm>
            <a:off x="1259632" y="812576"/>
            <a:ext cx="1224136" cy="6619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单变量数据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1000epochs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938ACD-B393-40C9-BAF5-195C9A49A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878" y="1633364"/>
            <a:ext cx="1944216" cy="14581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9F6A092-2E7F-409B-A3F3-B89D789E0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851" y="3424959"/>
            <a:ext cx="2850271" cy="192485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54F41B9-DB97-4CFE-90F9-4C7FFB963B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248" y="1556010"/>
            <a:ext cx="1944217" cy="1510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285899F-8264-492D-BE66-EB8C96379E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729" y="3361556"/>
            <a:ext cx="2742767" cy="107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9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427121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12.3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 sz="100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19050">
          <a:solidFill>
            <a:schemeClr val="accent3">
              <a:lumMod val="60000"/>
              <a:lumOff val="4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sz="1200" b="1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PPT模板V2.0</Template>
  <TotalTime>53348</TotalTime>
  <Words>32</Words>
  <Application>Microsoft Office PowerPoint</Application>
  <PresentationFormat>全屏显示(16:10)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微软雅黑</vt:lpstr>
      <vt:lpstr>Arial</vt:lpstr>
      <vt:lpstr>Calibri</vt:lpstr>
      <vt:lpstr>Wingdings</vt:lpstr>
      <vt:lpstr>ppt模板12.31</vt:lpstr>
      <vt:lpstr>实验报告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TKS</dc:creator>
  <cp:lastModifiedBy>冯 嘉龙</cp:lastModifiedBy>
  <cp:revision>1326</cp:revision>
  <cp:lastPrinted>2017-12-16T16:16:12Z</cp:lastPrinted>
  <dcterms:created xsi:type="dcterms:W3CDTF">2015-11-14T10:27:56Z</dcterms:created>
  <dcterms:modified xsi:type="dcterms:W3CDTF">2023-06-13T11:28:56Z</dcterms:modified>
</cp:coreProperties>
</file>