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51B0B2E-A794-FE9C-2026-E55812BD2522}"/>
              </a:ext>
            </a:extLst>
          </p:cNvPr>
          <p:cNvGrpSpPr/>
          <p:nvPr/>
        </p:nvGrpSpPr>
        <p:grpSpPr>
          <a:xfrm>
            <a:off x="2960914" y="2566545"/>
            <a:ext cx="5072743" cy="1350635"/>
            <a:chOff x="2960914" y="2566545"/>
            <a:chExt cx="5072743" cy="135063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F8580DD-5985-8FCD-ADED-BAF89D34517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28" y="2732314"/>
              <a:ext cx="2307772" cy="4898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EA431FA-D60B-800A-BDBE-98B267DF469A}"/>
                </a:ext>
              </a:extLst>
            </p:cNvPr>
            <p:cNvCxnSpPr/>
            <p:nvPr/>
          </p:nvCxnSpPr>
          <p:spPr>
            <a:xfrm>
              <a:off x="3592285" y="2732314"/>
              <a:ext cx="0" cy="97971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9C2FBDA-6D6E-3DE0-F86C-BCE5EA0BC8E6}"/>
                    </a:ext>
                  </a:extLst>
                </p:cNvPr>
                <p:cNvSpPr txBox="1"/>
                <p:nvPr/>
              </p:nvSpPr>
              <p:spPr>
                <a:xfrm>
                  <a:off x="2960914" y="3037505"/>
                  <a:ext cx="50584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9C2FBDA-6D6E-3DE0-F86C-BCE5EA0BC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914" y="3037505"/>
                  <a:ext cx="505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C258BE2-0B41-6FEF-D300-C0F6C8035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285" y="3298371"/>
              <a:ext cx="2351315" cy="4136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E3CBD76-A476-58AC-AA6D-AF366BB1B1A4}"/>
                </a:ext>
              </a:extLst>
            </p:cNvPr>
            <p:cNvCxnSpPr/>
            <p:nvPr/>
          </p:nvCxnSpPr>
          <p:spPr>
            <a:xfrm>
              <a:off x="4223657" y="3222171"/>
              <a:ext cx="3810000" cy="76200"/>
            </a:xfrm>
            <a:prstGeom prst="line">
              <a:avLst/>
            </a:prstGeom>
            <a:ln w="285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9E602A3-F2CF-63BA-CE55-3F12EC5D4DE3}"/>
                    </a:ext>
                  </a:extLst>
                </p:cNvPr>
                <p:cNvSpPr txBox="1"/>
                <p:nvPr/>
              </p:nvSpPr>
              <p:spPr>
                <a:xfrm>
                  <a:off x="5904794" y="2830677"/>
                  <a:ext cx="382412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9E602A3-F2CF-63BA-CE55-3F12EC5D4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794" y="2830677"/>
                  <a:ext cx="3824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BCF95E1-FD7B-4046-45B9-1CCB9CBD1730}"/>
                    </a:ext>
                  </a:extLst>
                </p:cNvPr>
                <p:cNvSpPr txBox="1"/>
                <p:nvPr/>
              </p:nvSpPr>
              <p:spPr>
                <a:xfrm>
                  <a:off x="5286177" y="3506875"/>
                  <a:ext cx="466217" cy="41030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BCF95E1-FD7B-4046-45B9-1CCB9CBD1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177" y="3506875"/>
                  <a:ext cx="466217" cy="4103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AB83CB9-1968-532E-F5F4-4C73CB108056}"/>
                    </a:ext>
                  </a:extLst>
                </p:cNvPr>
                <p:cNvSpPr txBox="1"/>
                <p:nvPr/>
              </p:nvSpPr>
              <p:spPr>
                <a:xfrm>
                  <a:off x="5286177" y="2566545"/>
                  <a:ext cx="471539" cy="41030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AB83CB9-1968-532E-F5F4-4C73CB108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177" y="2566545"/>
                  <a:ext cx="47153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071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spinoza feng</dc:creator>
  <cp:lastModifiedBy>spinoza feng</cp:lastModifiedBy>
  <cp:revision>10</cp:revision>
  <dcterms:created xsi:type="dcterms:W3CDTF">2024-06-06T09:22:05Z</dcterms:created>
  <dcterms:modified xsi:type="dcterms:W3CDTF">2024-06-06T09:25:28Z</dcterms:modified>
</cp:coreProperties>
</file>