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Mapping The Crowd Funding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Ginand, Chan Feng, </a:t>
            </a:r>
            <a:r>
              <a:rPr lang="en-US" dirty="0" err="1" smtClean="0"/>
              <a:t>Shika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warm hearted philanthropist, </a:t>
            </a:r>
            <a:r>
              <a:rPr lang="en-US" dirty="0" smtClean="0"/>
              <a:t>Chan would like to </a:t>
            </a:r>
            <a:r>
              <a:rPr lang="en-US" dirty="0"/>
              <a:t>to put </a:t>
            </a:r>
            <a:r>
              <a:rPr lang="en-US" dirty="0" smtClean="0"/>
              <a:t>his </a:t>
            </a:r>
            <a:r>
              <a:rPr lang="en-US" dirty="0"/>
              <a:t>$500 into good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Kiva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crowdfunding company </a:t>
            </a:r>
            <a:r>
              <a:rPr lang="en-US" dirty="0" smtClean="0"/>
              <a:t>which provides </a:t>
            </a:r>
            <a:r>
              <a:rPr lang="en-US" dirty="0"/>
              <a:t>finance to people </a:t>
            </a:r>
            <a:r>
              <a:rPr lang="en-US" dirty="0" smtClean="0"/>
              <a:t>in developing countries.</a:t>
            </a:r>
          </a:p>
          <a:p>
            <a:r>
              <a:rPr lang="en-US" dirty="0" smtClean="0"/>
              <a:t>Philip and </a:t>
            </a:r>
            <a:r>
              <a:rPr lang="en-US" dirty="0" err="1" smtClean="0"/>
              <a:t>Shika</a:t>
            </a:r>
            <a:r>
              <a:rPr lang="en-US" dirty="0" smtClean="0"/>
              <a:t> will help Chan use Python</a:t>
            </a:r>
            <a:r>
              <a:rPr lang="en-US" dirty="0"/>
              <a:t>, D3, MySQL and </a:t>
            </a:r>
            <a:r>
              <a:rPr lang="en-US" dirty="0" smtClean="0"/>
              <a:t>MongoDB to find where to pin point a location to extend his good deed.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645" y="4699462"/>
            <a:ext cx="1875588" cy="18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5637351" cy="39309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Map view of </a:t>
            </a:r>
            <a:r>
              <a:rPr lang="en-GB" dirty="0" smtClean="0"/>
              <a:t>loans, region, genders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Scatter chart </a:t>
            </a:r>
            <a:r>
              <a:rPr lang="en-US" dirty="0"/>
              <a:t>show correlation of average loan amount, per capita GDP, loan volume and gender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Sankey </a:t>
            </a:r>
            <a:r>
              <a:rPr lang="en-US" dirty="0"/>
              <a:t>chart showing relationship between lender and borrowers with load total amount and volume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2205644"/>
            <a:ext cx="5485611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78123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2006-2014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Women (68%) &gt; Men, receiving funding </a:t>
            </a:r>
          </a:p>
          <a:p>
            <a:endParaRPr lang="en-GB" dirty="0" smtClean="0"/>
          </a:p>
          <a:p>
            <a:r>
              <a:rPr lang="en-US" dirty="0" smtClean="0"/>
              <a:t>Central America + Europe 72% of funding</a:t>
            </a:r>
          </a:p>
          <a:p>
            <a:endParaRPr lang="en-US" dirty="0"/>
          </a:p>
          <a:p>
            <a:r>
              <a:rPr lang="en-US" dirty="0" smtClean="0"/>
              <a:t>South Pacific 9%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48" y="2279766"/>
            <a:ext cx="5946890" cy="38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4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9678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113</TotalTime>
  <Words>140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    Mapping The Crowd Funding</vt:lpstr>
      <vt:lpstr>Scenario </vt:lpstr>
      <vt:lpstr>Road Map  </vt:lpstr>
      <vt:lpstr>Map View</vt:lpstr>
      <vt:lpstr>Scatter chart</vt:lpstr>
      <vt:lpstr>Chord 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Crowd Funding</dc:title>
  <dc:creator>Philip Ginand</dc:creator>
  <cp:lastModifiedBy>Philip Ginand</cp:lastModifiedBy>
  <cp:revision>6</cp:revision>
  <dcterms:created xsi:type="dcterms:W3CDTF">2018-07-24T20:58:28Z</dcterms:created>
  <dcterms:modified xsi:type="dcterms:W3CDTF">2018-07-24T22:52:25Z</dcterms:modified>
</cp:coreProperties>
</file>