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3"/>
    <p:sldId id="378" r:id="rId4"/>
    <p:sldId id="263" r:id="rId5"/>
    <p:sldId id="264" r:id="rId6"/>
    <p:sldId id="265" r:id="rId7"/>
    <p:sldId id="268" r:id="rId8"/>
    <p:sldId id="271" r:id="rId9"/>
    <p:sldId id="381" r:id="rId10"/>
    <p:sldId id="382" r:id="rId11"/>
    <p:sldId id="383" r:id="rId12"/>
    <p:sldId id="361" r:id="rId13"/>
    <p:sldId id="379" r:id="rId14"/>
    <p:sldId id="380" r:id="rId15"/>
    <p:sldId id="269" r:id="rId16"/>
    <p:sldId id="277" r:id="rId17"/>
    <p:sldId id="276" r:id="rId18"/>
    <p:sldId id="279" r:id="rId19"/>
    <p:sldId id="406" r:id="rId20"/>
    <p:sldId id="311" r:id="rId21"/>
    <p:sldId id="28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6DE"/>
    <a:srgbClr val="078BB7"/>
    <a:srgbClr val="21A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029957" y="3698250"/>
            <a:ext cx="2637998" cy="3602436"/>
            <a:chOff x="6630126" y="3085463"/>
            <a:chExt cx="3150502" cy="4302309"/>
          </a:xfrm>
        </p:grpSpPr>
        <p:sp>
          <p:nvSpPr>
            <p:cNvPr id="5" name="直角三角形 4"/>
            <p:cNvSpPr/>
            <p:nvPr/>
          </p:nvSpPr>
          <p:spPr>
            <a:xfrm rot="8100000">
              <a:off x="6630126" y="6328229"/>
              <a:ext cx="1059543" cy="105954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2700000">
              <a:off x="7379335" y="5579018"/>
              <a:ext cx="1059543" cy="105954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rot="18900000">
              <a:off x="6630127" y="4829667"/>
              <a:ext cx="1059543" cy="105954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8100000">
              <a:off x="6630128" y="4832700"/>
              <a:ext cx="1059543" cy="105954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 rot="5400000">
              <a:off x="7377524" y="4090421"/>
              <a:ext cx="1059544" cy="1062576"/>
              <a:chOff x="5929087" y="4982066"/>
              <a:chExt cx="1059544" cy="1062576"/>
            </a:xfrm>
          </p:grpSpPr>
          <p:sp>
            <p:nvSpPr>
              <p:cNvPr id="12" name="直角三角形 11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直角三角形 9"/>
            <p:cNvSpPr/>
            <p:nvPr/>
          </p:nvSpPr>
          <p:spPr>
            <a:xfrm rot="13500000">
              <a:off x="7369669" y="5588912"/>
              <a:ext cx="1059543" cy="105954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5"/>
            <p:cNvSpPr/>
            <p:nvPr/>
          </p:nvSpPr>
          <p:spPr>
            <a:xfrm rot="18900000">
              <a:off x="8013421" y="3085463"/>
              <a:ext cx="1767207" cy="1073904"/>
            </a:xfrm>
            <a:custGeom>
              <a:avLst/>
              <a:gdLst>
                <a:gd name="connsiteX0" fmla="*/ 0 w 3004596"/>
                <a:gd name="connsiteY0" fmla="*/ 0 h 1058548"/>
                <a:gd name="connsiteX1" fmla="*/ 3004596 w 3004596"/>
                <a:gd name="connsiteY1" fmla="*/ 0 h 1058548"/>
                <a:gd name="connsiteX2" fmla="*/ 3004596 w 3004596"/>
                <a:gd name="connsiteY2" fmla="*/ 1058548 h 1058548"/>
                <a:gd name="connsiteX3" fmla="*/ 0 w 3004596"/>
                <a:gd name="connsiteY3" fmla="*/ 1058548 h 1058548"/>
                <a:gd name="connsiteX4" fmla="*/ 0 w 3004596"/>
                <a:gd name="connsiteY4" fmla="*/ 0 h 1058548"/>
                <a:gd name="connsiteX0-1" fmla="*/ 0 w 3004596"/>
                <a:gd name="connsiteY0-2" fmla="*/ 8621 h 1067169"/>
                <a:gd name="connsiteX1-3" fmla="*/ 1720061 w 3004596"/>
                <a:gd name="connsiteY1-4" fmla="*/ 0 h 1067169"/>
                <a:gd name="connsiteX2-5" fmla="*/ 3004596 w 3004596"/>
                <a:gd name="connsiteY2-6" fmla="*/ 1067169 h 1067169"/>
                <a:gd name="connsiteX3-7" fmla="*/ 0 w 3004596"/>
                <a:gd name="connsiteY3-8" fmla="*/ 1067169 h 1067169"/>
                <a:gd name="connsiteX4-9" fmla="*/ 0 w 3004596"/>
                <a:gd name="connsiteY4-10" fmla="*/ 8621 h 1067169"/>
                <a:gd name="connsiteX0-11" fmla="*/ 0 w 1720061"/>
                <a:gd name="connsiteY0-12" fmla="*/ 8621 h 1067169"/>
                <a:gd name="connsiteX1-13" fmla="*/ 1720061 w 1720061"/>
                <a:gd name="connsiteY1-14" fmla="*/ 0 h 1067169"/>
                <a:gd name="connsiteX2-15" fmla="*/ 720018 w 1720061"/>
                <a:gd name="connsiteY2-16" fmla="*/ 1058548 h 1067169"/>
                <a:gd name="connsiteX3-17" fmla="*/ 0 w 1720061"/>
                <a:gd name="connsiteY3-18" fmla="*/ 1067169 h 1067169"/>
                <a:gd name="connsiteX4-19" fmla="*/ 0 w 1720061"/>
                <a:gd name="connsiteY4-20" fmla="*/ 8621 h 1067169"/>
                <a:gd name="connsiteX0-21" fmla="*/ 0 w 1767207"/>
                <a:gd name="connsiteY0-22" fmla="*/ 15356 h 1073904"/>
                <a:gd name="connsiteX1-23" fmla="*/ 1767207 w 1767207"/>
                <a:gd name="connsiteY1-24" fmla="*/ 0 h 1073904"/>
                <a:gd name="connsiteX2-25" fmla="*/ 720018 w 1767207"/>
                <a:gd name="connsiteY2-26" fmla="*/ 1065283 h 1073904"/>
                <a:gd name="connsiteX3-27" fmla="*/ 0 w 1767207"/>
                <a:gd name="connsiteY3-28" fmla="*/ 1073904 h 1073904"/>
                <a:gd name="connsiteX4-29" fmla="*/ 0 w 1767207"/>
                <a:gd name="connsiteY4-30" fmla="*/ 15356 h 1073904"/>
              </a:gdLst>
              <a:ahLst/>
              <a:cxnLst>
                <a:cxn ang="0">
                  <a:pos x="connsiteX0-21" y="connsiteY0-22"/>
                </a:cxn>
                <a:cxn ang="0">
                  <a:pos x="connsiteX1-23" y="connsiteY1-24"/>
                </a:cxn>
                <a:cxn ang="0">
                  <a:pos x="connsiteX2-25" y="connsiteY2-26"/>
                </a:cxn>
                <a:cxn ang="0">
                  <a:pos x="connsiteX3-27" y="connsiteY3-28"/>
                </a:cxn>
                <a:cxn ang="0">
                  <a:pos x="connsiteX4-29" y="connsiteY4-30"/>
                </a:cxn>
              </a:cxnLst>
              <a:rect l="l" t="t" r="r" b="b"/>
              <a:pathLst>
                <a:path w="1767207" h="1073904">
                  <a:moveTo>
                    <a:pt x="0" y="15356"/>
                  </a:moveTo>
                  <a:lnTo>
                    <a:pt x="1767207" y="0"/>
                  </a:lnTo>
                  <a:lnTo>
                    <a:pt x="720018" y="1065283"/>
                  </a:lnTo>
                  <a:lnTo>
                    <a:pt x="0" y="1073904"/>
                  </a:lnTo>
                  <a:lnTo>
                    <a:pt x="0" y="15356"/>
                  </a:lnTo>
                  <a:close/>
                </a:path>
              </a:pathLst>
            </a:cu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-459060" y="-446205"/>
            <a:ext cx="2135529" cy="3379686"/>
            <a:chOff x="-446867" y="-446205"/>
            <a:chExt cx="2135529" cy="3379686"/>
          </a:xfrm>
        </p:grpSpPr>
        <p:sp>
          <p:nvSpPr>
            <p:cNvPr id="20" name="直角三角形 19"/>
            <p:cNvSpPr/>
            <p:nvPr/>
          </p:nvSpPr>
          <p:spPr>
            <a:xfrm rot="2700000">
              <a:off x="183743" y="18366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3500000">
              <a:off x="174147" y="178788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8100000">
              <a:off x="801479" y="806239"/>
              <a:ext cx="887183" cy="88718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/>
          </p:nvSpPr>
          <p:spPr>
            <a:xfrm rot="18900000">
              <a:off x="801478" y="803700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 rot="16200000">
              <a:off x="177306" y="1425000"/>
              <a:ext cx="887184" cy="889723"/>
              <a:chOff x="5929087" y="4982066"/>
              <a:chExt cx="1059544" cy="1062576"/>
            </a:xfrm>
          </p:grpSpPr>
          <p:sp>
            <p:nvSpPr>
              <p:cNvPr id="25" name="直角三角形 24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直角三角形 25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直角三角形 26"/>
            <p:cNvSpPr/>
            <p:nvPr/>
          </p:nvSpPr>
          <p:spPr>
            <a:xfrm rot="13500000">
              <a:off x="-446867" y="204629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/>
          </p:nvSpPr>
          <p:spPr>
            <a:xfrm rot="18900000">
              <a:off x="-441209" y="-446205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38750" y="2112773"/>
            <a:ext cx="5791060" cy="2613025"/>
            <a:chOff x="1676470" y="2858263"/>
            <a:chExt cx="5791060" cy="2613025"/>
          </a:xfrm>
        </p:grpSpPr>
        <p:sp>
          <p:nvSpPr>
            <p:cNvPr id="16" name="文本框 15"/>
            <p:cNvSpPr txBox="1"/>
            <p:nvPr/>
          </p:nvSpPr>
          <p:spPr>
            <a:xfrm>
              <a:off x="1676470" y="2858263"/>
              <a:ext cx="5791060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微服务架构下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用户to</a:t>
              </a: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ken</a:t>
              </a:r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57620" y="5102988"/>
              <a:ext cx="21602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主讲人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刘爱锋</a:t>
              </a:r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11480"/>
            <a:ext cx="6858000" cy="603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487680"/>
            <a:ext cx="7147560" cy="588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398780"/>
            <a:ext cx="5219700" cy="6266180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245862" y="398899"/>
            <a:ext cx="26600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强在哪里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endParaRPr lang="en-US" altLang="zh-CN" sz="2000" b="1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black">
          <a:xfrm>
            <a:off x="5893552" y="482719"/>
            <a:ext cx="26600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请求执行流程</a:t>
            </a:r>
            <a:endParaRPr lang="zh-CN" altLang="en-US" sz="2000" b="1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3049387" y="119"/>
            <a:ext cx="26600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强在哪里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endParaRPr lang="en-US" altLang="zh-CN" sz="2000" b="1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501015"/>
            <a:ext cx="6118860" cy="5966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>
            <a:spLocks noChangeArrowheads="1"/>
          </p:cNvSpPr>
          <p:nvPr/>
        </p:nvSpPr>
        <p:spPr bwMode="black">
          <a:xfrm>
            <a:off x="3613756" y="2937588"/>
            <a:ext cx="319361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eaLnBrk="0" hangingPunct="0"/>
            <a:r>
              <a:rPr lang="zh-CN" altLang="en-US" sz="32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实现与落地</a:t>
            </a:r>
            <a:endParaRPr lang="zh-CN" altLang="en-US" sz="3200" b="1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black">
          <a:xfrm>
            <a:off x="1733320" y="2574353"/>
            <a:ext cx="1869190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115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13500000">
            <a:off x="1138812" y="1885992"/>
            <a:ext cx="908799" cy="1440246"/>
            <a:chOff x="-444796" y="-442578"/>
            <a:chExt cx="2133458" cy="3381062"/>
          </a:xfrm>
        </p:grpSpPr>
        <p:sp>
          <p:nvSpPr>
            <p:cNvPr id="59" name="直角三角形 58"/>
            <p:cNvSpPr/>
            <p:nvPr/>
          </p:nvSpPr>
          <p:spPr>
            <a:xfrm rot="2700000">
              <a:off x="183743" y="18366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直角三角形 59"/>
            <p:cNvSpPr/>
            <p:nvPr/>
          </p:nvSpPr>
          <p:spPr>
            <a:xfrm rot="13500000">
              <a:off x="174147" y="178788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 rot="8100000">
              <a:off x="801479" y="806239"/>
              <a:ext cx="887183" cy="88718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8900000">
              <a:off x="801478" y="803700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 rot="16200000">
              <a:off x="177306" y="1425000"/>
              <a:ext cx="887184" cy="889723"/>
              <a:chOff x="5929087" y="4982066"/>
              <a:chExt cx="1059544" cy="1062576"/>
            </a:xfrm>
          </p:grpSpPr>
          <p:sp>
            <p:nvSpPr>
              <p:cNvPr id="66" name="直角三角形 65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直角三角形 66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直角三角形 63"/>
            <p:cNvSpPr/>
            <p:nvPr/>
          </p:nvSpPr>
          <p:spPr>
            <a:xfrm rot="13500000">
              <a:off x="-447726" y="2048370"/>
              <a:ext cx="893044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 rot="18900000" flipH="1">
              <a:off x="-443230" y="-442578"/>
              <a:ext cx="883977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 rot="2700000">
            <a:off x="6934330" y="3518136"/>
            <a:ext cx="908799" cy="1440246"/>
            <a:chOff x="-444796" y="-442578"/>
            <a:chExt cx="2133458" cy="3381062"/>
          </a:xfrm>
        </p:grpSpPr>
        <p:sp>
          <p:nvSpPr>
            <p:cNvPr id="71" name="直角三角形 70"/>
            <p:cNvSpPr/>
            <p:nvPr/>
          </p:nvSpPr>
          <p:spPr>
            <a:xfrm rot="2700000">
              <a:off x="183743" y="18366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3500000">
              <a:off x="174147" y="178788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直角三角形 72"/>
            <p:cNvSpPr/>
            <p:nvPr/>
          </p:nvSpPr>
          <p:spPr>
            <a:xfrm rot="8100000">
              <a:off x="801479" y="806239"/>
              <a:ext cx="887183" cy="88718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直角三角形 73"/>
            <p:cNvSpPr/>
            <p:nvPr/>
          </p:nvSpPr>
          <p:spPr>
            <a:xfrm rot="18900000">
              <a:off x="801478" y="803700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 rot="16200000">
              <a:off x="177306" y="1425000"/>
              <a:ext cx="887184" cy="889723"/>
              <a:chOff x="5929087" y="4982066"/>
              <a:chExt cx="1059544" cy="1062576"/>
            </a:xfrm>
          </p:grpSpPr>
          <p:sp>
            <p:nvSpPr>
              <p:cNvPr id="78" name="直角三角形 77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直角三角形 78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直角三角形 75"/>
            <p:cNvSpPr/>
            <p:nvPr/>
          </p:nvSpPr>
          <p:spPr>
            <a:xfrm rot="13500000">
              <a:off x="-447726" y="2048370"/>
              <a:ext cx="893044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直角三角形 76"/>
            <p:cNvSpPr/>
            <p:nvPr/>
          </p:nvSpPr>
          <p:spPr>
            <a:xfrm rot="18900000" flipH="1">
              <a:off x="-443230" y="-442578"/>
              <a:ext cx="883977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3480446" y="2955140"/>
            <a:ext cx="0" cy="1162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211822" y="669409"/>
            <a:ext cx="2684145" cy="398780"/>
            <a:chOff x="3097928" y="420439"/>
            <a:chExt cx="2684145" cy="398780"/>
          </a:xfrm>
        </p:grpSpPr>
        <p:grpSp>
          <p:nvGrpSpPr>
            <p:cNvPr id="2" name="组合 1"/>
            <p:cNvGrpSpPr/>
            <p:nvPr/>
          </p:nvGrpSpPr>
          <p:grpSpPr>
            <a:xfrm>
              <a:off x="3097928" y="487643"/>
              <a:ext cx="220378" cy="279465"/>
              <a:chOff x="2524552" y="2987611"/>
              <a:chExt cx="220378" cy="279465"/>
            </a:xfrm>
          </p:grpSpPr>
          <p:sp>
            <p:nvSpPr>
              <p:cNvPr id="3" name="等腰三角形 2"/>
              <p:cNvSpPr/>
              <p:nvPr/>
            </p:nvSpPr>
            <p:spPr>
              <a:xfrm rot="5400000">
                <a:off x="2532072" y="3054297"/>
                <a:ext cx="228540" cy="197017"/>
              </a:xfrm>
              <a:prstGeom prst="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等腰三角形 3"/>
              <p:cNvSpPr/>
              <p:nvPr/>
            </p:nvSpPr>
            <p:spPr>
              <a:xfrm rot="5400000">
                <a:off x="2506921" y="3005242"/>
                <a:ext cx="255639" cy="220378"/>
              </a:xfrm>
              <a:prstGeom prst="triangle">
                <a:avLst/>
              </a:prstGeom>
              <a:solidFill>
                <a:srgbClr val="21A4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6"/>
            <p:cNvSpPr>
              <a:spLocks noChangeArrowheads="1"/>
            </p:cNvSpPr>
            <p:nvPr/>
          </p:nvSpPr>
          <p:spPr bwMode="black">
            <a:xfrm>
              <a:off x="3122058" y="420439"/>
              <a:ext cx="2660015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000" b="1" kern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JWT</a:t>
              </a:r>
              <a:r>
                <a:rPr lang="zh-CN" altLang="en-US" sz="2000" b="1" kern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是什么</a:t>
              </a:r>
              <a:r>
                <a:rPr lang="en-US" altLang="zh-CN" sz="2000" b="1" kern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?</a:t>
              </a:r>
              <a:endParaRPr lang="en-US" altLang="zh-CN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3110" y="516890"/>
            <a:ext cx="769620" cy="7696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1635760"/>
            <a:ext cx="8698230" cy="47415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31075" y="1485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https://jwt.io</a:t>
            </a:r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5406507" y="669409"/>
            <a:ext cx="26600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 Web Token</a:t>
            </a:r>
            <a:endParaRPr lang="en-US" altLang="zh-CN" sz="2000" b="1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3080" y="-43180"/>
            <a:ext cx="6106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安装</a:t>
            </a:r>
            <a:r>
              <a:rPr lang="en-US" altLang="zh-CN"/>
              <a:t>openresty(nginx+lua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安装</a:t>
            </a:r>
            <a:r>
              <a:rPr lang="en-US" altLang="zh-CN"/>
              <a:t>jwt</a:t>
            </a:r>
            <a:r>
              <a:rPr lang="zh-CN" altLang="en-US"/>
              <a:t>模块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513715"/>
            <a:ext cx="7620000" cy="681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-427355"/>
            <a:ext cx="9080500" cy="7494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247650"/>
            <a:ext cx="7063740" cy="636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42665" y="662940"/>
            <a:ext cx="2940050" cy="398780"/>
            <a:chOff x="3097928" y="450919"/>
            <a:chExt cx="2765689" cy="398780"/>
          </a:xfrm>
        </p:grpSpPr>
        <p:grpSp>
          <p:nvGrpSpPr>
            <p:cNvPr id="2" name="组合 1"/>
            <p:cNvGrpSpPr/>
            <p:nvPr/>
          </p:nvGrpSpPr>
          <p:grpSpPr>
            <a:xfrm>
              <a:off x="3097928" y="487643"/>
              <a:ext cx="220378" cy="279465"/>
              <a:chOff x="2524552" y="2987611"/>
              <a:chExt cx="220378" cy="279465"/>
            </a:xfrm>
          </p:grpSpPr>
          <p:sp>
            <p:nvSpPr>
              <p:cNvPr id="3" name="等腰三角形 2"/>
              <p:cNvSpPr/>
              <p:nvPr/>
            </p:nvSpPr>
            <p:spPr>
              <a:xfrm rot="5400000">
                <a:off x="2532072" y="3054297"/>
                <a:ext cx="228540" cy="197017"/>
              </a:xfrm>
              <a:prstGeom prst="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等腰三角形 3"/>
              <p:cNvSpPr/>
              <p:nvPr/>
            </p:nvSpPr>
            <p:spPr>
              <a:xfrm rot="5400000">
                <a:off x="2506921" y="3005242"/>
                <a:ext cx="255639" cy="220378"/>
              </a:xfrm>
              <a:prstGeom prst="triangle">
                <a:avLst/>
              </a:prstGeom>
              <a:solidFill>
                <a:srgbClr val="21A4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Rectangle 6"/>
            <p:cNvSpPr>
              <a:spLocks noChangeArrowheads="1"/>
            </p:cNvSpPr>
            <p:nvPr/>
          </p:nvSpPr>
          <p:spPr bwMode="black">
            <a:xfrm>
              <a:off x="3318347" y="450919"/>
              <a:ext cx="2545270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效果演示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2510790"/>
            <a:ext cx="6797040" cy="183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765175"/>
            <a:ext cx="8618220" cy="572262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2787424" y="396875"/>
            <a:ext cx="31419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剧情回顾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52112_keYu274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635"/>
            <a:ext cx="10058400" cy="690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029957" y="3698250"/>
            <a:ext cx="2637998" cy="3602436"/>
            <a:chOff x="6630126" y="3085463"/>
            <a:chExt cx="3150502" cy="4302309"/>
          </a:xfrm>
        </p:grpSpPr>
        <p:sp>
          <p:nvSpPr>
            <p:cNvPr id="3" name="直角三角形 2"/>
            <p:cNvSpPr/>
            <p:nvPr/>
          </p:nvSpPr>
          <p:spPr>
            <a:xfrm rot="8100000">
              <a:off x="6630126" y="6328229"/>
              <a:ext cx="1059543" cy="105954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 rot="2700000">
              <a:off x="7379335" y="5579018"/>
              <a:ext cx="1059543" cy="105954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8900000">
              <a:off x="6630127" y="4829667"/>
              <a:ext cx="1059543" cy="105954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8100000">
              <a:off x="6630128" y="4832700"/>
              <a:ext cx="1059543" cy="105954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 rot="5400000">
              <a:off x="7377524" y="4090421"/>
              <a:ext cx="1059544" cy="1062576"/>
              <a:chOff x="5929087" y="4982066"/>
              <a:chExt cx="1059544" cy="1062576"/>
            </a:xfrm>
          </p:grpSpPr>
          <p:sp>
            <p:nvSpPr>
              <p:cNvPr id="10" name="直角三角形 9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直角三角形 10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直角三角形 7"/>
            <p:cNvSpPr/>
            <p:nvPr/>
          </p:nvSpPr>
          <p:spPr>
            <a:xfrm rot="13500000">
              <a:off x="7369669" y="5588912"/>
              <a:ext cx="1059543" cy="105954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15"/>
            <p:cNvSpPr/>
            <p:nvPr/>
          </p:nvSpPr>
          <p:spPr>
            <a:xfrm rot="18900000">
              <a:off x="8013421" y="3085463"/>
              <a:ext cx="1767207" cy="1073904"/>
            </a:xfrm>
            <a:custGeom>
              <a:avLst/>
              <a:gdLst>
                <a:gd name="connsiteX0" fmla="*/ 0 w 3004596"/>
                <a:gd name="connsiteY0" fmla="*/ 0 h 1058548"/>
                <a:gd name="connsiteX1" fmla="*/ 3004596 w 3004596"/>
                <a:gd name="connsiteY1" fmla="*/ 0 h 1058548"/>
                <a:gd name="connsiteX2" fmla="*/ 3004596 w 3004596"/>
                <a:gd name="connsiteY2" fmla="*/ 1058548 h 1058548"/>
                <a:gd name="connsiteX3" fmla="*/ 0 w 3004596"/>
                <a:gd name="connsiteY3" fmla="*/ 1058548 h 1058548"/>
                <a:gd name="connsiteX4" fmla="*/ 0 w 3004596"/>
                <a:gd name="connsiteY4" fmla="*/ 0 h 1058548"/>
                <a:gd name="connsiteX0-1" fmla="*/ 0 w 3004596"/>
                <a:gd name="connsiteY0-2" fmla="*/ 8621 h 1067169"/>
                <a:gd name="connsiteX1-3" fmla="*/ 1720061 w 3004596"/>
                <a:gd name="connsiteY1-4" fmla="*/ 0 h 1067169"/>
                <a:gd name="connsiteX2-5" fmla="*/ 3004596 w 3004596"/>
                <a:gd name="connsiteY2-6" fmla="*/ 1067169 h 1067169"/>
                <a:gd name="connsiteX3-7" fmla="*/ 0 w 3004596"/>
                <a:gd name="connsiteY3-8" fmla="*/ 1067169 h 1067169"/>
                <a:gd name="connsiteX4-9" fmla="*/ 0 w 3004596"/>
                <a:gd name="connsiteY4-10" fmla="*/ 8621 h 1067169"/>
                <a:gd name="connsiteX0-11" fmla="*/ 0 w 1720061"/>
                <a:gd name="connsiteY0-12" fmla="*/ 8621 h 1067169"/>
                <a:gd name="connsiteX1-13" fmla="*/ 1720061 w 1720061"/>
                <a:gd name="connsiteY1-14" fmla="*/ 0 h 1067169"/>
                <a:gd name="connsiteX2-15" fmla="*/ 720018 w 1720061"/>
                <a:gd name="connsiteY2-16" fmla="*/ 1058548 h 1067169"/>
                <a:gd name="connsiteX3-17" fmla="*/ 0 w 1720061"/>
                <a:gd name="connsiteY3-18" fmla="*/ 1067169 h 1067169"/>
                <a:gd name="connsiteX4-19" fmla="*/ 0 w 1720061"/>
                <a:gd name="connsiteY4-20" fmla="*/ 8621 h 1067169"/>
                <a:gd name="connsiteX0-21" fmla="*/ 0 w 1767207"/>
                <a:gd name="connsiteY0-22" fmla="*/ 15356 h 1073904"/>
                <a:gd name="connsiteX1-23" fmla="*/ 1767207 w 1767207"/>
                <a:gd name="connsiteY1-24" fmla="*/ 0 h 1073904"/>
                <a:gd name="connsiteX2-25" fmla="*/ 720018 w 1767207"/>
                <a:gd name="connsiteY2-26" fmla="*/ 1065283 h 1073904"/>
                <a:gd name="connsiteX3-27" fmla="*/ 0 w 1767207"/>
                <a:gd name="connsiteY3-28" fmla="*/ 1073904 h 1073904"/>
                <a:gd name="connsiteX4-29" fmla="*/ 0 w 1767207"/>
                <a:gd name="connsiteY4-30" fmla="*/ 15356 h 1073904"/>
              </a:gdLst>
              <a:ahLst/>
              <a:cxnLst>
                <a:cxn ang="0">
                  <a:pos x="connsiteX0-21" y="connsiteY0-22"/>
                </a:cxn>
                <a:cxn ang="0">
                  <a:pos x="connsiteX1-23" y="connsiteY1-24"/>
                </a:cxn>
                <a:cxn ang="0">
                  <a:pos x="connsiteX2-25" y="connsiteY2-26"/>
                </a:cxn>
                <a:cxn ang="0">
                  <a:pos x="connsiteX3-27" y="connsiteY3-28"/>
                </a:cxn>
                <a:cxn ang="0">
                  <a:pos x="connsiteX4-29" y="connsiteY4-30"/>
                </a:cxn>
              </a:cxnLst>
              <a:rect l="l" t="t" r="r" b="b"/>
              <a:pathLst>
                <a:path w="1767207" h="1073904">
                  <a:moveTo>
                    <a:pt x="0" y="15356"/>
                  </a:moveTo>
                  <a:lnTo>
                    <a:pt x="1767207" y="0"/>
                  </a:lnTo>
                  <a:lnTo>
                    <a:pt x="720018" y="1065283"/>
                  </a:lnTo>
                  <a:lnTo>
                    <a:pt x="0" y="1073904"/>
                  </a:lnTo>
                  <a:lnTo>
                    <a:pt x="0" y="15356"/>
                  </a:lnTo>
                  <a:close/>
                </a:path>
              </a:pathLst>
            </a:cu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-459060" y="-446205"/>
            <a:ext cx="2135529" cy="3379686"/>
            <a:chOff x="-446867" y="-446205"/>
            <a:chExt cx="2135529" cy="3379686"/>
          </a:xfrm>
        </p:grpSpPr>
        <p:sp>
          <p:nvSpPr>
            <p:cNvPr id="13" name="直角三角形 12"/>
            <p:cNvSpPr/>
            <p:nvPr/>
          </p:nvSpPr>
          <p:spPr>
            <a:xfrm rot="2700000">
              <a:off x="183743" y="18366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 rot="13500000">
              <a:off x="174147" y="178788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8100000">
              <a:off x="801479" y="806239"/>
              <a:ext cx="887183" cy="88718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rot="18900000">
              <a:off x="801478" y="803700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 rot="16200000">
              <a:off x="177306" y="1425000"/>
              <a:ext cx="887184" cy="889723"/>
              <a:chOff x="5929087" y="4982066"/>
              <a:chExt cx="1059544" cy="1062576"/>
            </a:xfrm>
          </p:grpSpPr>
          <p:sp>
            <p:nvSpPr>
              <p:cNvPr id="20" name="直角三角形 19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直角三角形 17"/>
            <p:cNvSpPr/>
            <p:nvPr/>
          </p:nvSpPr>
          <p:spPr>
            <a:xfrm rot="13500000">
              <a:off x="-446867" y="204629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rot="18900000">
              <a:off x="-441209" y="-446205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5"/>
          <p:cNvGrpSpPr/>
          <p:nvPr/>
        </p:nvGrpSpPr>
        <p:grpSpPr bwMode="auto">
          <a:xfrm>
            <a:off x="3242945" y="2718435"/>
            <a:ext cx="3526790" cy="368300"/>
            <a:chOff x="5562145" y="1681161"/>
            <a:chExt cx="3686767" cy="367839"/>
          </a:xfrm>
        </p:grpSpPr>
        <p:sp>
          <p:nvSpPr>
            <p:cNvPr id="26" name="文本框 129"/>
            <p:cNvSpPr txBox="1">
              <a:spLocks noChangeArrowheads="1"/>
            </p:cNvSpPr>
            <p:nvPr/>
          </p:nvSpPr>
          <p:spPr bwMode="auto">
            <a:xfrm>
              <a:off x="5562145" y="1681161"/>
              <a:ext cx="1108697" cy="36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6576066" y="1744604"/>
              <a:ext cx="94606" cy="241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128"/>
            <p:cNvSpPr txBox="1">
              <a:spLocks noChangeArrowheads="1"/>
            </p:cNvSpPr>
            <p:nvPr/>
          </p:nvSpPr>
          <p:spPr bwMode="auto">
            <a:xfrm>
              <a:off x="6670842" y="1681161"/>
              <a:ext cx="2578070" cy="36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传统模式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242885" y="3088079"/>
            <a:ext cx="28205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2865015" y="2782269"/>
            <a:ext cx="220378" cy="279465"/>
            <a:chOff x="2524552" y="2987611"/>
            <a:chExt cx="220378" cy="279465"/>
          </a:xfrm>
        </p:grpSpPr>
        <p:sp>
          <p:nvSpPr>
            <p:cNvPr id="74" name="等腰三角形 73"/>
            <p:cNvSpPr/>
            <p:nvPr/>
          </p:nvSpPr>
          <p:spPr>
            <a:xfrm rot="5400000">
              <a:off x="2532072" y="3054297"/>
              <a:ext cx="228540" cy="197017"/>
            </a:xfrm>
            <a:prstGeom prst="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2506921" y="3005242"/>
              <a:ext cx="255639" cy="220378"/>
            </a:xfrm>
            <a:prstGeom prst="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5"/>
          <p:cNvGrpSpPr/>
          <p:nvPr/>
        </p:nvGrpSpPr>
        <p:grpSpPr bwMode="auto">
          <a:xfrm>
            <a:off x="3242885" y="3366447"/>
            <a:ext cx="2898044" cy="368300"/>
            <a:chOff x="5562145" y="1681161"/>
            <a:chExt cx="2898010" cy="367839"/>
          </a:xfrm>
        </p:grpSpPr>
        <p:sp>
          <p:nvSpPr>
            <p:cNvPr id="77" name="文本框 128"/>
            <p:cNvSpPr txBox="1">
              <a:spLocks noChangeArrowheads="1"/>
            </p:cNvSpPr>
            <p:nvPr/>
          </p:nvSpPr>
          <p:spPr bwMode="auto">
            <a:xfrm>
              <a:off x="6670672" y="1681161"/>
              <a:ext cx="1789483" cy="36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微服务模式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129"/>
            <p:cNvSpPr txBox="1">
              <a:spLocks noChangeArrowheads="1"/>
            </p:cNvSpPr>
            <p:nvPr/>
          </p:nvSpPr>
          <p:spPr bwMode="auto">
            <a:xfrm>
              <a:off x="5562145" y="1681161"/>
              <a:ext cx="1159496" cy="36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 flipV="1">
              <a:off x="6576066" y="1744604"/>
              <a:ext cx="94606" cy="241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>
            <a:off x="3242885" y="3735779"/>
            <a:ext cx="28205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2865015" y="3429969"/>
            <a:ext cx="220378" cy="279465"/>
            <a:chOff x="2524552" y="2987611"/>
            <a:chExt cx="220378" cy="279465"/>
          </a:xfrm>
        </p:grpSpPr>
        <p:sp>
          <p:nvSpPr>
            <p:cNvPr id="82" name="等腰三角形 81"/>
            <p:cNvSpPr/>
            <p:nvPr/>
          </p:nvSpPr>
          <p:spPr>
            <a:xfrm rot="5400000">
              <a:off x="2532072" y="3054297"/>
              <a:ext cx="228540" cy="197017"/>
            </a:xfrm>
            <a:prstGeom prst="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82"/>
            <p:cNvSpPr/>
            <p:nvPr/>
          </p:nvSpPr>
          <p:spPr>
            <a:xfrm rot="5400000">
              <a:off x="2506921" y="3005242"/>
              <a:ext cx="255639" cy="220378"/>
            </a:xfrm>
            <a:prstGeom prst="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5"/>
          <p:cNvGrpSpPr/>
          <p:nvPr/>
        </p:nvGrpSpPr>
        <p:grpSpPr bwMode="auto">
          <a:xfrm>
            <a:off x="3242885" y="4014147"/>
            <a:ext cx="2898044" cy="368300"/>
            <a:chOff x="5562145" y="1681161"/>
            <a:chExt cx="2898010" cy="367839"/>
          </a:xfrm>
        </p:grpSpPr>
        <p:sp>
          <p:nvSpPr>
            <p:cNvPr id="85" name="文本框 128"/>
            <p:cNvSpPr txBox="1">
              <a:spLocks noChangeArrowheads="1"/>
            </p:cNvSpPr>
            <p:nvPr/>
          </p:nvSpPr>
          <p:spPr bwMode="auto">
            <a:xfrm>
              <a:off x="6670672" y="1681161"/>
              <a:ext cx="1789483" cy="36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落地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129"/>
            <p:cNvSpPr txBox="1">
              <a:spLocks noChangeArrowheads="1"/>
            </p:cNvSpPr>
            <p:nvPr/>
          </p:nvSpPr>
          <p:spPr bwMode="auto">
            <a:xfrm>
              <a:off x="5562145" y="1681161"/>
              <a:ext cx="1160131" cy="36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V="1">
              <a:off x="6576066" y="1744604"/>
              <a:ext cx="94606" cy="241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3242885" y="4383479"/>
            <a:ext cx="28205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2865015" y="4077669"/>
            <a:ext cx="220378" cy="279465"/>
            <a:chOff x="2524552" y="2987611"/>
            <a:chExt cx="220378" cy="279465"/>
          </a:xfrm>
        </p:grpSpPr>
        <p:sp>
          <p:nvSpPr>
            <p:cNvPr id="90" name="等腰三角形 89"/>
            <p:cNvSpPr/>
            <p:nvPr/>
          </p:nvSpPr>
          <p:spPr>
            <a:xfrm rot="5400000">
              <a:off x="2532072" y="3054297"/>
              <a:ext cx="228540" cy="197017"/>
            </a:xfrm>
            <a:prstGeom prst="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 rot="5400000">
              <a:off x="2506921" y="3005242"/>
              <a:ext cx="255639" cy="220378"/>
            </a:xfrm>
            <a:prstGeom prst="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5"/>
          <p:cNvGrpSpPr/>
          <p:nvPr/>
        </p:nvGrpSpPr>
        <p:grpSpPr bwMode="auto">
          <a:xfrm>
            <a:off x="3242885" y="4661847"/>
            <a:ext cx="2898044" cy="368300"/>
            <a:chOff x="5562145" y="1681161"/>
            <a:chExt cx="2898010" cy="367839"/>
          </a:xfrm>
        </p:grpSpPr>
        <p:sp>
          <p:nvSpPr>
            <p:cNvPr id="93" name="文本框 128"/>
            <p:cNvSpPr txBox="1">
              <a:spLocks noChangeArrowheads="1"/>
            </p:cNvSpPr>
            <p:nvPr/>
          </p:nvSpPr>
          <p:spPr bwMode="auto">
            <a:xfrm>
              <a:off x="6670672" y="1681161"/>
              <a:ext cx="1789483" cy="36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18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百家争鸣</a:t>
              </a:r>
              <a:endPara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129"/>
            <p:cNvSpPr txBox="1">
              <a:spLocks noChangeArrowheads="1"/>
            </p:cNvSpPr>
            <p:nvPr/>
          </p:nvSpPr>
          <p:spPr bwMode="auto">
            <a:xfrm>
              <a:off x="5562145" y="1681161"/>
              <a:ext cx="1108697" cy="36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V="1">
              <a:off x="6576066" y="1744604"/>
              <a:ext cx="94606" cy="241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接连接符 95"/>
          <p:cNvCxnSpPr/>
          <p:nvPr/>
        </p:nvCxnSpPr>
        <p:spPr>
          <a:xfrm>
            <a:off x="3242885" y="5031179"/>
            <a:ext cx="28205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2865015" y="4725369"/>
            <a:ext cx="220378" cy="279465"/>
            <a:chOff x="2524552" y="2987611"/>
            <a:chExt cx="220378" cy="279465"/>
          </a:xfrm>
        </p:grpSpPr>
        <p:sp>
          <p:nvSpPr>
            <p:cNvPr id="98" name="等腰三角形 97"/>
            <p:cNvSpPr/>
            <p:nvPr/>
          </p:nvSpPr>
          <p:spPr>
            <a:xfrm rot="5400000">
              <a:off x="2532072" y="3054297"/>
              <a:ext cx="228540" cy="197017"/>
            </a:xfrm>
            <a:prstGeom prst="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等腰三角形 98"/>
            <p:cNvSpPr/>
            <p:nvPr/>
          </p:nvSpPr>
          <p:spPr>
            <a:xfrm rot="5400000">
              <a:off x="2506921" y="3005242"/>
              <a:ext cx="255639" cy="220378"/>
            </a:xfrm>
            <a:prstGeom prst="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>
            <a:spLocks noChangeArrowheads="1"/>
          </p:cNvSpPr>
          <p:nvPr/>
        </p:nvSpPr>
        <p:spPr bwMode="black">
          <a:xfrm>
            <a:off x="3613785" y="2937510"/>
            <a:ext cx="322961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sz="32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传统模式</a:t>
            </a:r>
            <a:endParaRPr sz="3200" b="1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0" hangingPunct="0"/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black">
          <a:xfrm>
            <a:off x="1733320" y="2574353"/>
            <a:ext cx="1869190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115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13500000">
            <a:off x="1138812" y="1885992"/>
            <a:ext cx="908799" cy="1440246"/>
            <a:chOff x="-444796" y="-442578"/>
            <a:chExt cx="2133458" cy="3381062"/>
          </a:xfrm>
        </p:grpSpPr>
        <p:sp>
          <p:nvSpPr>
            <p:cNvPr id="59" name="直角三角形 58"/>
            <p:cNvSpPr/>
            <p:nvPr/>
          </p:nvSpPr>
          <p:spPr>
            <a:xfrm rot="2700000">
              <a:off x="183743" y="18366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直角三角形 59"/>
            <p:cNvSpPr/>
            <p:nvPr/>
          </p:nvSpPr>
          <p:spPr>
            <a:xfrm rot="13500000">
              <a:off x="174147" y="178788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 rot="8100000">
              <a:off x="801479" y="806239"/>
              <a:ext cx="887183" cy="88718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8900000">
              <a:off x="801478" y="803700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 rot="16200000">
              <a:off x="177306" y="1425000"/>
              <a:ext cx="887184" cy="889723"/>
              <a:chOff x="5929087" y="4982066"/>
              <a:chExt cx="1059544" cy="1062576"/>
            </a:xfrm>
          </p:grpSpPr>
          <p:sp>
            <p:nvSpPr>
              <p:cNvPr id="66" name="直角三角形 65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直角三角形 66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直角三角形 63"/>
            <p:cNvSpPr/>
            <p:nvPr/>
          </p:nvSpPr>
          <p:spPr>
            <a:xfrm rot="13500000">
              <a:off x="-447726" y="2048370"/>
              <a:ext cx="893044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 rot="18900000" flipH="1">
              <a:off x="-443230" y="-442578"/>
              <a:ext cx="883977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 rot="2700000">
            <a:off x="6934330" y="3518136"/>
            <a:ext cx="908799" cy="1440246"/>
            <a:chOff x="-444796" y="-442578"/>
            <a:chExt cx="2133458" cy="3381062"/>
          </a:xfrm>
        </p:grpSpPr>
        <p:sp>
          <p:nvSpPr>
            <p:cNvPr id="71" name="直角三角形 70"/>
            <p:cNvSpPr/>
            <p:nvPr/>
          </p:nvSpPr>
          <p:spPr>
            <a:xfrm rot="2700000">
              <a:off x="183743" y="18366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3500000">
              <a:off x="174147" y="178788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直角三角形 72"/>
            <p:cNvSpPr/>
            <p:nvPr/>
          </p:nvSpPr>
          <p:spPr>
            <a:xfrm rot="8100000">
              <a:off x="801479" y="806239"/>
              <a:ext cx="887183" cy="88718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直角三角形 73"/>
            <p:cNvSpPr/>
            <p:nvPr/>
          </p:nvSpPr>
          <p:spPr>
            <a:xfrm rot="18900000">
              <a:off x="801478" y="803700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 rot="16200000">
              <a:off x="177306" y="1425000"/>
              <a:ext cx="887184" cy="889723"/>
              <a:chOff x="5929087" y="4982066"/>
              <a:chExt cx="1059544" cy="1062576"/>
            </a:xfrm>
          </p:grpSpPr>
          <p:sp>
            <p:nvSpPr>
              <p:cNvPr id="78" name="直角三角形 77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直角三角形 78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直角三角形 75"/>
            <p:cNvSpPr/>
            <p:nvPr/>
          </p:nvSpPr>
          <p:spPr>
            <a:xfrm rot="13500000">
              <a:off x="-447726" y="2048370"/>
              <a:ext cx="893044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直角三角形 76"/>
            <p:cNvSpPr/>
            <p:nvPr/>
          </p:nvSpPr>
          <p:spPr>
            <a:xfrm rot="18900000" flipH="1">
              <a:off x="-443230" y="-442578"/>
              <a:ext cx="883977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3480446" y="2955140"/>
            <a:ext cx="0" cy="1162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418465"/>
            <a:ext cx="4533900" cy="557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>
            <a:spLocks noChangeArrowheads="1"/>
          </p:cNvSpPr>
          <p:nvPr/>
        </p:nvSpPr>
        <p:spPr bwMode="black">
          <a:xfrm>
            <a:off x="3613756" y="2937588"/>
            <a:ext cx="319361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32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微服务</a:t>
            </a:r>
            <a:endParaRPr lang="en-US" altLang="zh-CN" sz="3200" b="1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0" hangingPunct="0">
              <a:lnSpc>
                <a:spcPct val="100000"/>
              </a:lnSpc>
            </a:pPr>
            <a:r>
              <a:rPr lang="zh-CN" altLang="en-US" sz="32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</a:t>
            </a:r>
            <a:r>
              <a:rPr lang="zh-CN" altLang="en-US" sz="32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00000"/>
              </a:lnSpc>
            </a:pP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black">
          <a:xfrm>
            <a:off x="1733320" y="2574353"/>
            <a:ext cx="1869190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115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13500000">
            <a:off x="1138812" y="1885992"/>
            <a:ext cx="908799" cy="1440246"/>
            <a:chOff x="-444796" y="-442578"/>
            <a:chExt cx="2133458" cy="3381062"/>
          </a:xfrm>
        </p:grpSpPr>
        <p:sp>
          <p:nvSpPr>
            <p:cNvPr id="59" name="直角三角形 58"/>
            <p:cNvSpPr/>
            <p:nvPr/>
          </p:nvSpPr>
          <p:spPr>
            <a:xfrm rot="2700000">
              <a:off x="183743" y="18366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直角三角形 59"/>
            <p:cNvSpPr/>
            <p:nvPr/>
          </p:nvSpPr>
          <p:spPr>
            <a:xfrm rot="13500000">
              <a:off x="174147" y="178788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 rot="8100000">
              <a:off x="801479" y="806239"/>
              <a:ext cx="887183" cy="88718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8900000">
              <a:off x="801478" y="803700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 rot="16200000">
              <a:off x="177306" y="1425000"/>
              <a:ext cx="887184" cy="889723"/>
              <a:chOff x="5929087" y="4982066"/>
              <a:chExt cx="1059544" cy="1062576"/>
            </a:xfrm>
          </p:grpSpPr>
          <p:sp>
            <p:nvSpPr>
              <p:cNvPr id="66" name="直角三角形 65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直角三角形 66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直角三角形 63"/>
            <p:cNvSpPr/>
            <p:nvPr/>
          </p:nvSpPr>
          <p:spPr>
            <a:xfrm rot="13500000">
              <a:off x="-447726" y="2048370"/>
              <a:ext cx="893044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 rot="18900000" flipH="1">
              <a:off x="-443230" y="-442578"/>
              <a:ext cx="883977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 rot="2700000">
            <a:off x="6934330" y="3518136"/>
            <a:ext cx="908799" cy="1440246"/>
            <a:chOff x="-444796" y="-442578"/>
            <a:chExt cx="2133458" cy="3381062"/>
          </a:xfrm>
        </p:grpSpPr>
        <p:sp>
          <p:nvSpPr>
            <p:cNvPr id="71" name="直角三角形 70"/>
            <p:cNvSpPr/>
            <p:nvPr/>
          </p:nvSpPr>
          <p:spPr>
            <a:xfrm rot="2700000">
              <a:off x="183743" y="183668"/>
              <a:ext cx="887183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3500000">
              <a:off x="174147" y="178788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直角三角形 72"/>
            <p:cNvSpPr/>
            <p:nvPr/>
          </p:nvSpPr>
          <p:spPr>
            <a:xfrm rot="8100000">
              <a:off x="801479" y="806239"/>
              <a:ext cx="887183" cy="887183"/>
            </a:xfrm>
            <a:prstGeom prst="rtTriangle">
              <a:avLst/>
            </a:prstGeom>
            <a:solidFill>
              <a:srgbClr val="21A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直角三角形 73"/>
            <p:cNvSpPr/>
            <p:nvPr/>
          </p:nvSpPr>
          <p:spPr>
            <a:xfrm rot="18900000">
              <a:off x="801478" y="803700"/>
              <a:ext cx="887183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 rot="16200000">
              <a:off x="177306" y="1425000"/>
              <a:ext cx="887184" cy="889723"/>
              <a:chOff x="5929087" y="4982066"/>
              <a:chExt cx="1059544" cy="1062576"/>
            </a:xfrm>
          </p:grpSpPr>
          <p:sp>
            <p:nvSpPr>
              <p:cNvPr id="78" name="直角三角形 77"/>
              <p:cNvSpPr/>
              <p:nvPr/>
            </p:nvSpPr>
            <p:spPr>
              <a:xfrm rot="18900000">
                <a:off x="5929087" y="4982066"/>
                <a:ext cx="1059543" cy="1059543"/>
              </a:xfrm>
              <a:prstGeom prst="rtTriangle">
                <a:avLst/>
              </a:prstGeom>
              <a:solidFill>
                <a:srgbClr val="21A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直角三角形 78"/>
              <p:cNvSpPr/>
              <p:nvPr/>
            </p:nvSpPr>
            <p:spPr>
              <a:xfrm rot="8100000">
                <a:off x="5929088" y="4985099"/>
                <a:ext cx="1059543" cy="1059543"/>
              </a:xfrm>
              <a:prstGeom prst="rtTriangle">
                <a:avLst/>
              </a:prstGeom>
              <a:solidFill>
                <a:srgbClr val="078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直角三角形 75"/>
            <p:cNvSpPr/>
            <p:nvPr/>
          </p:nvSpPr>
          <p:spPr>
            <a:xfrm rot="13500000">
              <a:off x="-447726" y="2048370"/>
              <a:ext cx="893044" cy="887183"/>
            </a:xfrm>
            <a:prstGeom prst="rtTriangle">
              <a:avLst/>
            </a:prstGeom>
            <a:solidFill>
              <a:srgbClr val="21A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直角三角形 76"/>
            <p:cNvSpPr/>
            <p:nvPr/>
          </p:nvSpPr>
          <p:spPr>
            <a:xfrm rot="18900000" flipH="1">
              <a:off x="-443230" y="-442578"/>
              <a:ext cx="883977" cy="887183"/>
            </a:xfrm>
            <a:prstGeom prst="rtTriangle">
              <a:avLst/>
            </a:prstGeom>
            <a:solidFill>
              <a:srgbClr val="078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3480446" y="2955140"/>
            <a:ext cx="0" cy="1162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725170"/>
            <a:ext cx="6560820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570" y="1398270"/>
            <a:ext cx="6118860" cy="4061460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1512687" y="1945124"/>
            <a:ext cx="26600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但凡重复</a:t>
            </a:r>
            <a:r>
              <a:rPr lang="en-US" altLang="zh-CN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皆可重构</a:t>
            </a:r>
            <a:endParaRPr lang="zh-CN" altLang="en-US" sz="2000" b="1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499110"/>
            <a:ext cx="6309360" cy="5859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演示</Application>
  <PresentationFormat>全屏显示(4:3)</PresentationFormat>
  <Paragraphs>61</Paragraphs>
  <Slides>20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aaa</cp:lastModifiedBy>
  <cp:revision>57</cp:revision>
  <dcterms:created xsi:type="dcterms:W3CDTF">2015-05-05T08:02:00Z</dcterms:created>
  <dcterms:modified xsi:type="dcterms:W3CDTF">2020-06-11T13:52:29Z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