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397700" cy="43195875"/>
  <p:notesSz cx="6858000" cy="9144000"/>
  <p:defaultTextStyle>
    <a:defPPr>
      <a:defRPr lang="en-US"/>
    </a:defPPr>
    <a:lvl1pPr marL="0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8634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7269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5903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34538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93172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51807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10441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69076" algn="l" defTabSz="4117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C2F"/>
    <a:srgbClr val="178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94660"/>
  </p:normalViewPr>
  <p:slideViewPr>
    <p:cSldViewPr>
      <p:cViewPr varScale="1">
        <p:scale>
          <a:sx n="11" d="100"/>
          <a:sy n="11" d="100"/>
        </p:scale>
        <p:origin x="2248" y="116"/>
      </p:cViewPr>
      <p:guideLst>
        <p:guide orient="horz" pos="13605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0A15-4A7C-4FBB-B036-0ED482AA08D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2901-8FD2-40A5-B6D2-A06FA67F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DCB922-33E9-0C98-A7B7-0BEC2F18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24BD60E-D8A8-604D-5A36-231B5576D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4CC4718-6527-976D-924B-8E6F1FF3A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166910-DB2E-4B80-B6E5-FDFCBCAA9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901-8FD2-40A5-B6D2-A06FA67F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9" y="13418722"/>
            <a:ext cx="27538045" cy="92591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5" y="24477662"/>
            <a:ext cx="22678390" cy="11038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8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5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3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9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5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1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6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48474" y="10009051"/>
            <a:ext cx="25805667" cy="213269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1470" y="10009051"/>
            <a:ext cx="76877042" cy="2132696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5" y="27757353"/>
            <a:ext cx="27538045" cy="8579181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5" y="18308259"/>
            <a:ext cx="27538045" cy="9449094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8634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726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59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3453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9317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5180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1044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6907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1470" y="58324438"/>
            <a:ext cx="51341356" cy="164954244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2787" y="58324438"/>
            <a:ext cx="51341356" cy="164954244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1" cy="7199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6" y="9669080"/>
            <a:ext cx="14314610" cy="4029612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8634" indent="0">
              <a:buNone/>
              <a:defRPr sz="9000" b="1"/>
            </a:lvl2pPr>
            <a:lvl3pPr marL="4117269" indent="0">
              <a:buNone/>
              <a:defRPr sz="8100" b="1"/>
            </a:lvl3pPr>
            <a:lvl4pPr marL="6175903" indent="0">
              <a:buNone/>
              <a:defRPr sz="7200" b="1"/>
            </a:lvl4pPr>
            <a:lvl5pPr marL="8234538" indent="0">
              <a:buNone/>
              <a:defRPr sz="7200" b="1"/>
            </a:lvl5pPr>
            <a:lvl6pPr marL="10293172" indent="0">
              <a:buNone/>
              <a:defRPr sz="7200" b="1"/>
            </a:lvl6pPr>
            <a:lvl7pPr marL="12351807" indent="0">
              <a:buNone/>
              <a:defRPr sz="7200" b="1"/>
            </a:lvl7pPr>
            <a:lvl8pPr marL="14410441" indent="0">
              <a:buNone/>
              <a:defRPr sz="7200" b="1"/>
            </a:lvl8pPr>
            <a:lvl9pPr marL="16469076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6" y="13698693"/>
            <a:ext cx="14314610" cy="24887627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4" y="9669080"/>
            <a:ext cx="14320234" cy="4029612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8634" indent="0">
              <a:buNone/>
              <a:defRPr sz="9000" b="1"/>
            </a:lvl2pPr>
            <a:lvl3pPr marL="4117269" indent="0">
              <a:buNone/>
              <a:defRPr sz="8100" b="1"/>
            </a:lvl3pPr>
            <a:lvl4pPr marL="6175903" indent="0">
              <a:buNone/>
              <a:defRPr sz="7200" b="1"/>
            </a:lvl4pPr>
            <a:lvl5pPr marL="8234538" indent="0">
              <a:buNone/>
              <a:defRPr sz="7200" b="1"/>
            </a:lvl5pPr>
            <a:lvl6pPr marL="10293172" indent="0">
              <a:buNone/>
              <a:defRPr sz="7200" b="1"/>
            </a:lvl6pPr>
            <a:lvl7pPr marL="12351807" indent="0">
              <a:buNone/>
              <a:defRPr sz="7200" b="1"/>
            </a:lvl7pPr>
            <a:lvl8pPr marL="14410441" indent="0">
              <a:buNone/>
              <a:defRPr sz="7200" b="1"/>
            </a:lvl8pPr>
            <a:lvl9pPr marL="16469076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4" y="13698693"/>
            <a:ext cx="14320234" cy="24887627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8" y="1719837"/>
            <a:ext cx="10658620" cy="7319301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2" y="1719840"/>
            <a:ext cx="18111214" cy="3686648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8" y="9039140"/>
            <a:ext cx="10658620" cy="29547182"/>
          </a:xfrm>
        </p:spPr>
        <p:txBody>
          <a:bodyPr/>
          <a:lstStyle>
            <a:lvl1pPr marL="0" indent="0">
              <a:buNone/>
              <a:defRPr sz="6300"/>
            </a:lvl1pPr>
            <a:lvl2pPr marL="2058634" indent="0">
              <a:buNone/>
              <a:defRPr sz="5400"/>
            </a:lvl2pPr>
            <a:lvl3pPr marL="4117269" indent="0">
              <a:buNone/>
              <a:defRPr sz="4500"/>
            </a:lvl3pPr>
            <a:lvl4pPr marL="6175903" indent="0">
              <a:buNone/>
              <a:defRPr sz="4100"/>
            </a:lvl4pPr>
            <a:lvl5pPr marL="8234538" indent="0">
              <a:buNone/>
              <a:defRPr sz="4100"/>
            </a:lvl5pPr>
            <a:lvl6pPr marL="10293172" indent="0">
              <a:buNone/>
              <a:defRPr sz="4100"/>
            </a:lvl6pPr>
            <a:lvl7pPr marL="12351807" indent="0">
              <a:buNone/>
              <a:defRPr sz="4100"/>
            </a:lvl7pPr>
            <a:lvl8pPr marL="14410441" indent="0">
              <a:buNone/>
              <a:defRPr sz="4100"/>
            </a:lvl8pPr>
            <a:lvl9pPr marL="16469076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7" y="30237113"/>
            <a:ext cx="19438620" cy="3569662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7" y="3859633"/>
            <a:ext cx="19438620" cy="25917525"/>
          </a:xfrm>
        </p:spPr>
        <p:txBody>
          <a:bodyPr/>
          <a:lstStyle>
            <a:lvl1pPr marL="0" indent="0">
              <a:buNone/>
              <a:defRPr sz="14400"/>
            </a:lvl1pPr>
            <a:lvl2pPr marL="2058634" indent="0">
              <a:buNone/>
              <a:defRPr sz="12600"/>
            </a:lvl2pPr>
            <a:lvl3pPr marL="4117269" indent="0">
              <a:buNone/>
              <a:defRPr sz="10800"/>
            </a:lvl3pPr>
            <a:lvl4pPr marL="6175903" indent="0">
              <a:buNone/>
              <a:defRPr sz="9000"/>
            </a:lvl4pPr>
            <a:lvl5pPr marL="8234538" indent="0">
              <a:buNone/>
              <a:defRPr sz="9000"/>
            </a:lvl5pPr>
            <a:lvl6pPr marL="10293172" indent="0">
              <a:buNone/>
              <a:defRPr sz="9000"/>
            </a:lvl6pPr>
            <a:lvl7pPr marL="12351807" indent="0">
              <a:buNone/>
              <a:defRPr sz="9000"/>
            </a:lvl7pPr>
            <a:lvl8pPr marL="14410441" indent="0">
              <a:buNone/>
              <a:defRPr sz="9000"/>
            </a:lvl8pPr>
            <a:lvl9pPr marL="16469076" indent="0">
              <a:buNone/>
              <a:defRPr sz="9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7" y="33806776"/>
            <a:ext cx="19438620" cy="5069513"/>
          </a:xfrm>
        </p:spPr>
        <p:txBody>
          <a:bodyPr/>
          <a:lstStyle>
            <a:lvl1pPr marL="0" indent="0">
              <a:buNone/>
              <a:defRPr sz="6300"/>
            </a:lvl1pPr>
            <a:lvl2pPr marL="2058634" indent="0">
              <a:buNone/>
              <a:defRPr sz="5400"/>
            </a:lvl2pPr>
            <a:lvl3pPr marL="4117269" indent="0">
              <a:buNone/>
              <a:defRPr sz="4500"/>
            </a:lvl3pPr>
            <a:lvl4pPr marL="6175903" indent="0">
              <a:buNone/>
              <a:defRPr sz="4100"/>
            </a:lvl4pPr>
            <a:lvl5pPr marL="8234538" indent="0">
              <a:buNone/>
              <a:defRPr sz="4100"/>
            </a:lvl5pPr>
            <a:lvl6pPr marL="10293172" indent="0">
              <a:buNone/>
              <a:defRPr sz="4100"/>
            </a:lvl6pPr>
            <a:lvl7pPr marL="12351807" indent="0">
              <a:buNone/>
              <a:defRPr sz="4100"/>
            </a:lvl7pPr>
            <a:lvl8pPr marL="14410441" indent="0">
              <a:buNone/>
              <a:defRPr sz="4100"/>
            </a:lvl8pPr>
            <a:lvl9pPr marL="16469076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1" cy="7199312"/>
          </a:xfrm>
          <a:prstGeom prst="rect">
            <a:avLst/>
          </a:prstGeom>
        </p:spPr>
        <p:txBody>
          <a:bodyPr vert="horz" lIns="411727" tIns="205863" rIns="411727" bIns="20586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079042"/>
            <a:ext cx="29157931" cy="28507281"/>
          </a:xfrm>
          <a:prstGeom prst="rect">
            <a:avLst/>
          </a:prstGeom>
        </p:spPr>
        <p:txBody>
          <a:bodyPr vert="horz" lIns="411727" tIns="205863" rIns="411727" bIns="2058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0036181"/>
            <a:ext cx="7559464" cy="2299781"/>
          </a:xfrm>
          <a:prstGeom prst="rect">
            <a:avLst/>
          </a:prstGeom>
        </p:spPr>
        <p:txBody>
          <a:bodyPr vert="horz" lIns="411727" tIns="205863" rIns="411727" bIns="2058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2477-E1AA-4623-AB74-24C7A490844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4" y="40036181"/>
            <a:ext cx="10259272" cy="2299781"/>
          </a:xfrm>
          <a:prstGeom prst="rect">
            <a:avLst/>
          </a:prstGeom>
        </p:spPr>
        <p:txBody>
          <a:bodyPr vert="horz" lIns="411727" tIns="205863" rIns="411727" bIns="2058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0036181"/>
            <a:ext cx="7559464" cy="2299781"/>
          </a:xfrm>
          <a:prstGeom prst="rect">
            <a:avLst/>
          </a:prstGeom>
        </p:spPr>
        <p:txBody>
          <a:bodyPr vert="horz" lIns="411727" tIns="205863" rIns="411727" bIns="2058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284C-D568-47CB-BA46-F14474D0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7269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976" indent="-1543976" algn="l" defTabSz="4117269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5281" indent="-1286647" algn="l" defTabSz="4117269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6586" indent="-1029317" algn="l" defTabSz="4117269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5221" indent="-1029317" algn="l" defTabSz="411726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63855" indent="-1029317" algn="l" defTabSz="4117269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22489" indent="-1029317" algn="l" defTabSz="4117269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81124" indent="-1029317" algn="l" defTabSz="4117269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9758" indent="-1029317" algn="l" defTabSz="4117269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98393" indent="-1029317" algn="l" defTabSz="4117269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8634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7269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5903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34538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93172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51807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10441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69076" algn="l" defTabSz="4117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EB8857-DF2A-F105-08E2-B8247BBC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49D9AE1C-A006-FE94-496F-EDBFF5AC649A}"/>
              </a:ext>
            </a:extLst>
          </p:cNvPr>
          <p:cNvSpPr/>
          <p:nvPr/>
        </p:nvSpPr>
        <p:spPr>
          <a:xfrm>
            <a:off x="349251" y="3843337"/>
            <a:ext cx="31699199" cy="3190016"/>
          </a:xfrm>
          <a:prstGeom prst="rect">
            <a:avLst/>
          </a:prstGeom>
          <a:solidFill>
            <a:srgbClr val="068C2F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2719A5C-6468-9B6E-417A-AA6AE10CDF24}"/>
              </a:ext>
            </a:extLst>
          </p:cNvPr>
          <p:cNvSpPr txBox="1"/>
          <p:nvPr/>
        </p:nvSpPr>
        <p:spPr>
          <a:xfrm>
            <a:off x="3244850" y="414337"/>
            <a:ext cx="25793700" cy="3093154"/>
          </a:xfrm>
          <a:prstGeom prst="rect">
            <a:avLst/>
          </a:prstGeom>
          <a:solidFill>
            <a:srgbClr val="068C2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h-TH" sz="11500" b="1" dirty="0">
                <a:solidFill>
                  <a:srgbClr val="FFFF00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ชื่อเรื่องงานวิจัยภาษาไทย</a:t>
            </a:r>
            <a:endParaRPr lang="th-TH" sz="13800" b="1" dirty="0">
              <a:solidFill>
                <a:srgbClr val="FFFF00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TH Sarabun New" panose="020B0500040200020003" pitchFamily="34" charset="-34"/>
                <a:ea typeface="Arial Unicode MS" pitchFamily="34" charset="-128"/>
                <a:cs typeface="TH Sarabun New" panose="020B0500040200020003" pitchFamily="34" charset="-34"/>
              </a:rPr>
              <a:t>Research title</a:t>
            </a:r>
            <a:endParaRPr lang="en-US" sz="7200" b="1" dirty="0">
              <a:solidFill>
                <a:schemeClr val="bg1"/>
              </a:solidFill>
              <a:latin typeface="TH Sarabun New" panose="020B0500040200020003" pitchFamily="34" charset="-34"/>
              <a:ea typeface="Arial Unicode MS" pitchFamily="34" charset="-128"/>
              <a:cs typeface="TH Sarabun New" panose="020B0500040200020003" pitchFamily="34" charset="-34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9E19E846-E5CE-742F-A9E1-885600838996}"/>
              </a:ext>
            </a:extLst>
          </p:cNvPr>
          <p:cNvSpPr/>
          <p:nvPr/>
        </p:nvSpPr>
        <p:spPr>
          <a:xfrm>
            <a:off x="1949450" y="12377737"/>
            <a:ext cx="28879798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8000" b="1" kern="100" dirty="0"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ลักษณะของโปสเตอร์</a:t>
            </a:r>
          </a:p>
          <a:p>
            <a:pPr marL="914400" lvl="0" indent="-914400">
              <a:buAutoNum type="arabicPeriod"/>
            </a:pP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ขนาดแผ่นโปสเตอร์ กว้าง 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  <a:sym typeface="Symbol" pitchFamily="2" charset="2"/>
              </a:rPr>
              <a:t>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ยาว ไม่เกิน 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80 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  <a:sym typeface="Symbol" pitchFamily="2" charset="2"/>
              </a:rPr>
              <a:t>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120 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เซนติเมตร (แนวตั้งเท่านั้น)  </a:t>
            </a:r>
            <a:endParaRPr lang="x-none" sz="8000" kern="100" dirty="0"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914400" lvl="0" indent="-914400">
              <a:buAutoNum type="arabicPeriod"/>
            </a:pP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ขนาดอักษร ควรมีขนาดเพียงพอที่จะอ่านได้ในระยะห่าง 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1 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เมต</a:t>
            </a:r>
            <a:r>
              <a:rPr lang="th-TH" sz="8000" kern="100" dirty="0"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ร</a:t>
            </a:r>
          </a:p>
          <a:p>
            <a:pPr marL="914400" lvl="0" indent="-914400">
              <a:buAutoNum type="arabicPeriod"/>
            </a:pP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การใช้สี และตกแต่งการแสดงผลงานโปสเตอร์ได้ตามที่เห็นสมควร</a:t>
            </a:r>
          </a:p>
          <a:p>
            <a:pPr marL="914400" lvl="0" indent="-914400">
              <a:buAutoNum type="arabicPeriod"/>
            </a:pP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การแบ่งคอลัมน์โดยทั</a:t>
            </a:r>
            <a:r>
              <a:rPr lang="th-TH" sz="8000" kern="100" dirty="0"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่ว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ไปให้เป็น 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2 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คอลัมน์ แต่ทั้งนี้ผู้จัดทำโปสเตอร์อาจพิจารณาตามความเหมาะสม</a:t>
            </a:r>
          </a:p>
          <a:p>
            <a:pPr marL="914400" lvl="0" indent="-914400">
              <a:buAutoNum type="arabicPeriod"/>
            </a:pP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ผู้จัดทำโปสเตอร์อาจทำการยึดติดโปสเตอร์กับแท่นแสดง (</a:t>
            </a:r>
            <a:r>
              <a:rPr lang="en-US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stand) 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เอง หรืออาจร้องขอให้คณะทำงานของงานประชุมวิชาการ</a:t>
            </a:r>
            <a:r>
              <a:rPr lang="th-TH" sz="8000" kern="100" dirty="0" err="1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ฯ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ติดยึดให้ได้ ทั้งนี้คณะทำงานของงานประชุมวิชาการ</a:t>
            </a:r>
            <a:r>
              <a:rPr lang="th-TH" sz="8000" kern="100" dirty="0" err="1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ฯ</a:t>
            </a:r>
            <a:r>
              <a:rPr lang="th-TH" sz="8000" kern="100" dirty="0"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ขอสงวนสิทธิ์ไม่รับผิดชอบในความเสียหายของโปสเตอร์ที่อาจเกิดจากการติดยึดในทุกกรณี</a:t>
            </a:r>
            <a:endParaRPr lang="x-none" sz="8000" kern="100" dirty="0"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endParaRPr lang="en-US" sz="8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FF16D1-EFCB-0009-A0F7-EAF0B90728C9}"/>
              </a:ext>
            </a:extLst>
          </p:cNvPr>
          <p:cNvSpPr/>
          <p:nvPr/>
        </p:nvSpPr>
        <p:spPr>
          <a:xfrm>
            <a:off x="349250" y="3996009"/>
            <a:ext cx="31360499" cy="285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h-TH" sz="6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ชื่อ นามสกุล</a:t>
            </a:r>
            <a:r>
              <a:rPr lang="en-US" sz="6000" baseline="30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</a:t>
            </a:r>
            <a:r>
              <a:rPr lang="en-US" sz="6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6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ชื่อ นามสกุล</a:t>
            </a:r>
            <a:r>
              <a:rPr lang="en-US" sz="6000" baseline="30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</a:t>
            </a:r>
            <a:r>
              <a:rPr lang="th-TH" sz="6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และ ชื่อ นามสกุล</a:t>
            </a:r>
            <a:r>
              <a:rPr lang="en-US" sz="6000" baseline="30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1,2* </a:t>
            </a:r>
            <a:r>
              <a:rPr lang="en-US" sz="6000" dirty="0">
                <a:solidFill>
                  <a:srgbClr val="0070C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</a:t>
            </a:r>
            <a:r>
              <a:rPr lang="th-TH" sz="6000" dirty="0">
                <a:solidFill>
                  <a:srgbClr val="0070C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จัดกลาง)</a:t>
            </a:r>
            <a:endParaRPr lang="en-US" sz="48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5400" baseline="30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</a:t>
            </a:r>
            <a:r>
              <a:rPr lang="th-TH" sz="5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ภาควิชาวิศวกรรมการอาหาร คณะวิศวกรรมศาสตร์ กำแพงแสน มหาวิทยาลัยเกษตรศาสตร์ วิทยาเขตกำแพงแสน จ.นครปฐม</a:t>
            </a:r>
            <a:endParaRPr lang="en-US" sz="48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5400" baseline="300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</a:t>
            </a:r>
            <a:r>
              <a:rPr lang="th-TH" sz="5400" dirty="0"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สถาบันวิจัยและพัฒนา มหาวิทยาลัยเทคโนโลยีราชมงคลธัญบุรี อ.ธัญบุรี จ.ปทุมธานี</a:t>
            </a:r>
            <a:r>
              <a:rPr lang="en-US" sz="5400" dirty="0">
                <a:solidFill>
                  <a:srgbClr val="0070C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(</a:t>
            </a:r>
            <a:r>
              <a:rPr lang="th-TH" sz="5400" dirty="0">
                <a:solidFill>
                  <a:srgbClr val="0070C0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จัดกลาง)</a:t>
            </a:r>
            <a:endParaRPr lang="en-US" sz="48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6BC1142-B3FB-2873-D1C8-E43CCE8BD9CE}"/>
              </a:ext>
            </a:extLst>
          </p:cNvPr>
          <p:cNvSpPr/>
          <p:nvPr/>
        </p:nvSpPr>
        <p:spPr>
          <a:xfrm>
            <a:off x="425450" y="642937"/>
            <a:ext cx="2590800" cy="2743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B9A452-A53E-C131-21A8-6C5A72E001F1}"/>
              </a:ext>
            </a:extLst>
          </p:cNvPr>
          <p:cNvSpPr txBox="1"/>
          <p:nvPr/>
        </p:nvSpPr>
        <p:spPr>
          <a:xfrm>
            <a:off x="753105" y="1576208"/>
            <a:ext cx="2186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Institute’s </a:t>
            </a:r>
          </a:p>
          <a:p>
            <a:r>
              <a:rPr lang="x-none" sz="3600" b="1" dirty="0"/>
              <a:t>logo</a:t>
            </a: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xmlns="" id="{0C48305D-34CC-D8EE-993A-2C1E2A314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250" y="-652463"/>
            <a:ext cx="3206750" cy="50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2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172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Aptos</vt:lpstr>
      <vt:lpstr>Arial</vt:lpstr>
      <vt:lpstr>Calibri</vt:lpstr>
      <vt:lpstr>Symbol</vt:lpstr>
      <vt:lpstr>TH Sarabun New</vt:lpstr>
      <vt:lpstr>TH SarabunPSK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Microsoft account</cp:lastModifiedBy>
  <cp:revision>158</cp:revision>
  <dcterms:created xsi:type="dcterms:W3CDTF">2012-11-20T15:06:54Z</dcterms:created>
  <dcterms:modified xsi:type="dcterms:W3CDTF">2024-09-11T01:53:42Z</dcterms:modified>
</cp:coreProperties>
</file>