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notesMasterIdLst>
    <p:notesMasterId r:id="rId3"/>
  </p:notesMasterIdLst>
  <p:sldIdLst>
    <p:sldId id="11088347" r:id="rId2"/>
  </p:sldIdLst>
  <p:sldSz cx="12599988" cy="7019925"/>
  <p:notesSz cx="9144000" cy="6858000"/>
  <p:defaultTextStyle>
    <a:defPPr>
      <a:defRPr lang="zh-CN"/>
    </a:defPPr>
    <a:lvl1pPr marL="0" algn="l" defTabSz="440649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1pPr>
    <a:lvl2pPr marL="220325" algn="l" defTabSz="440649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2pPr>
    <a:lvl3pPr marL="440649" algn="l" defTabSz="440649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3pPr>
    <a:lvl4pPr marL="660974" algn="l" defTabSz="440649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4pPr>
    <a:lvl5pPr marL="881299" algn="l" defTabSz="440649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5pPr>
    <a:lvl6pPr marL="1101623" algn="l" defTabSz="440649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6pPr>
    <a:lvl7pPr marL="1321948" algn="l" defTabSz="440649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7pPr>
    <a:lvl8pPr marL="1542273" algn="l" defTabSz="440649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8pPr>
    <a:lvl9pPr marL="1762597" algn="l" defTabSz="440649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2" userDrawn="1">
          <p15:clr>
            <a:srgbClr val="A4A3A4"/>
          </p15:clr>
        </p15:guide>
        <p15:guide id="2" pos="396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bany" initials="xb21cn" lastIdx="1" clrIdx="0">
    <p:extLst>
      <p:ext uri="{19B8F6BF-5375-455C-9EA6-DF929625EA0E}">
        <p15:presenceInfo xmlns:p15="http://schemas.microsoft.com/office/powerpoint/2012/main" userId="xban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0000"/>
    <a:srgbClr val="FFFFFF"/>
    <a:srgbClr val="7030A0"/>
    <a:srgbClr val="00B0F0"/>
    <a:srgbClr val="52FEB0"/>
    <a:srgbClr val="E46C0A"/>
    <a:srgbClr val="4490A5"/>
    <a:srgbClr val="C41010"/>
    <a:srgbClr val="BA9B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90" autoAdjust="0"/>
    <p:restoredTop sz="94270" autoAdjust="0"/>
  </p:normalViewPr>
  <p:slideViewPr>
    <p:cSldViewPr snapToGrid="0" snapToObjects="1">
      <p:cViewPr varScale="1">
        <p:scale>
          <a:sx n="110" d="100"/>
          <a:sy n="110" d="100"/>
        </p:scale>
        <p:origin x="-3072" y="-210"/>
      </p:cViewPr>
      <p:guideLst>
        <p:guide orient="horz" pos="2212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2EA9D-ABF8-4ACA-8E18-5C3B411A2CF0}" type="datetimeFigureOut">
              <a:rPr lang="zh-CN" altLang="en-US" smtClean="0"/>
              <a:pPr/>
              <a:t>2022/6/25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65363" y="514350"/>
            <a:ext cx="46132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943F6-C474-43E5-83F9-DA98A272BE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14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40649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1pPr>
    <a:lvl2pPr marL="220325" algn="l" defTabSz="440649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2pPr>
    <a:lvl3pPr marL="440649" algn="l" defTabSz="440649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3pPr>
    <a:lvl4pPr marL="660974" algn="l" defTabSz="440649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4pPr>
    <a:lvl5pPr marL="881299" algn="l" defTabSz="440649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5pPr>
    <a:lvl6pPr marL="1101623" algn="l" defTabSz="440649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6pPr>
    <a:lvl7pPr marL="1321948" algn="l" defTabSz="440649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7pPr>
    <a:lvl8pPr marL="1542273" algn="l" defTabSz="440649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8pPr>
    <a:lvl9pPr marL="1762597" algn="l" defTabSz="440649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65363" y="514350"/>
            <a:ext cx="4613275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943F6-C474-43E5-83F9-DA98A272BE9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818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401205" rtl="0" eaLnBrk="1" latinLnBrk="0" hangingPunct="1">
        <a:lnSpc>
          <a:spcPct val="90000"/>
        </a:lnSpc>
        <a:spcBef>
          <a:spcPct val="0"/>
        </a:spcBef>
        <a:buNone/>
        <a:defRPr sz="19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302" indent="-100302" algn="l" defTabSz="401205" rtl="0" eaLnBrk="1" latinLnBrk="0" hangingPunct="1">
        <a:lnSpc>
          <a:spcPct val="90000"/>
        </a:lnSpc>
        <a:spcBef>
          <a:spcPts val="438"/>
        </a:spcBef>
        <a:buFont typeface="Arial"/>
        <a:buChar char="•"/>
        <a:defRPr sz="1229" kern="1200">
          <a:solidFill>
            <a:schemeClr val="tx1"/>
          </a:solidFill>
          <a:latin typeface="+mn-lt"/>
          <a:ea typeface="+mn-ea"/>
          <a:cs typeface="+mn-cs"/>
        </a:defRPr>
      </a:lvl1pPr>
      <a:lvl2pPr marL="300904" indent="-100302" algn="l" defTabSz="401205" rtl="0" eaLnBrk="1" latinLnBrk="0" hangingPunct="1">
        <a:lnSpc>
          <a:spcPct val="90000"/>
        </a:lnSpc>
        <a:spcBef>
          <a:spcPts val="219"/>
        </a:spcBef>
        <a:buFont typeface="Arial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2pPr>
      <a:lvl3pPr marL="501507" indent="-100302" algn="l" defTabSz="401205" rtl="0" eaLnBrk="1" latinLnBrk="0" hangingPunct="1">
        <a:lnSpc>
          <a:spcPct val="90000"/>
        </a:lnSpc>
        <a:spcBef>
          <a:spcPts val="219"/>
        </a:spcBef>
        <a:buFont typeface="Arial"/>
        <a:buChar char="•"/>
        <a:defRPr sz="878" kern="1200">
          <a:solidFill>
            <a:schemeClr val="tx1"/>
          </a:solidFill>
          <a:latin typeface="+mn-lt"/>
          <a:ea typeface="+mn-ea"/>
          <a:cs typeface="+mn-cs"/>
        </a:defRPr>
      </a:lvl3pPr>
      <a:lvl4pPr marL="702110" indent="-100302" algn="l" defTabSz="401205" rtl="0" eaLnBrk="1" latinLnBrk="0" hangingPunct="1">
        <a:lnSpc>
          <a:spcPct val="90000"/>
        </a:lnSpc>
        <a:spcBef>
          <a:spcPts val="219"/>
        </a:spcBef>
        <a:buFont typeface="Arial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4pPr>
      <a:lvl5pPr marL="902712" indent="-100302" algn="l" defTabSz="401205" rtl="0" eaLnBrk="1" latinLnBrk="0" hangingPunct="1">
        <a:lnSpc>
          <a:spcPct val="90000"/>
        </a:lnSpc>
        <a:spcBef>
          <a:spcPts val="219"/>
        </a:spcBef>
        <a:buFont typeface="Arial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5pPr>
      <a:lvl6pPr marL="1103315" indent="-100302" algn="l" defTabSz="401205" rtl="0" eaLnBrk="1" latinLnBrk="0" hangingPunct="1">
        <a:lnSpc>
          <a:spcPct val="90000"/>
        </a:lnSpc>
        <a:spcBef>
          <a:spcPts val="219"/>
        </a:spcBef>
        <a:buFont typeface="Arial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6pPr>
      <a:lvl7pPr marL="1303918" indent="-100302" algn="l" defTabSz="401205" rtl="0" eaLnBrk="1" latinLnBrk="0" hangingPunct="1">
        <a:lnSpc>
          <a:spcPct val="90000"/>
        </a:lnSpc>
        <a:spcBef>
          <a:spcPts val="219"/>
        </a:spcBef>
        <a:buFont typeface="Arial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7pPr>
      <a:lvl8pPr marL="1504521" indent="-100302" algn="l" defTabSz="401205" rtl="0" eaLnBrk="1" latinLnBrk="0" hangingPunct="1">
        <a:lnSpc>
          <a:spcPct val="90000"/>
        </a:lnSpc>
        <a:spcBef>
          <a:spcPts val="219"/>
        </a:spcBef>
        <a:buFont typeface="Arial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8pPr>
      <a:lvl9pPr marL="1705123" indent="-100302" algn="l" defTabSz="401205" rtl="0" eaLnBrk="1" latinLnBrk="0" hangingPunct="1">
        <a:lnSpc>
          <a:spcPct val="90000"/>
        </a:lnSpc>
        <a:spcBef>
          <a:spcPts val="219"/>
        </a:spcBef>
        <a:buFont typeface="Arial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01205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1pPr>
      <a:lvl2pPr marL="200603" algn="l" defTabSz="401205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2pPr>
      <a:lvl3pPr marL="401205" algn="l" defTabSz="401205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3pPr>
      <a:lvl4pPr marL="601808" algn="l" defTabSz="401205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4pPr>
      <a:lvl5pPr marL="802411" algn="l" defTabSz="401205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5pPr>
      <a:lvl6pPr marL="1003013" algn="l" defTabSz="401205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6pPr>
      <a:lvl7pPr marL="1203616" algn="l" defTabSz="401205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7pPr>
      <a:lvl8pPr marL="1404219" algn="l" defTabSz="401205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8pPr>
      <a:lvl9pPr marL="1604821" algn="l" defTabSz="401205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A6B6E21-C744-4B1A-A325-9D863868965E}"/>
              </a:ext>
            </a:extLst>
          </p:cNvPr>
          <p:cNvSpPr/>
          <p:nvPr/>
        </p:nvSpPr>
        <p:spPr>
          <a:xfrm>
            <a:off x="-644762" y="1097074"/>
            <a:ext cx="642705" cy="6693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8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8C0FC7B-D37F-4231-9EAD-A92F90AED5E3}"/>
              </a:ext>
            </a:extLst>
          </p:cNvPr>
          <p:cNvSpPr/>
          <p:nvPr/>
        </p:nvSpPr>
        <p:spPr>
          <a:xfrm>
            <a:off x="-713409" y="1193195"/>
            <a:ext cx="642705" cy="6693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8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4ED71EA-E0FB-49DF-9E29-E6496E70642D}"/>
              </a:ext>
            </a:extLst>
          </p:cNvPr>
          <p:cNvSpPr/>
          <p:nvPr/>
        </p:nvSpPr>
        <p:spPr>
          <a:xfrm>
            <a:off x="-778474" y="1261342"/>
            <a:ext cx="642705" cy="6693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81" dirty="0"/>
          </a:p>
        </p:txBody>
      </p:sp>
      <p:sp>
        <p:nvSpPr>
          <p:cNvPr id="17" name="文本">
            <a:extLst>
              <a:ext uri="{FF2B5EF4-FFF2-40B4-BE49-F238E27FC236}">
                <a16:creationId xmlns:a16="http://schemas.microsoft.com/office/drawing/2014/main" id="{F689881D-6AE9-4F98-AA2D-831D66D5C859}"/>
              </a:ext>
            </a:extLst>
          </p:cNvPr>
          <p:cNvSpPr txBox="1">
            <a:spLocks/>
          </p:cNvSpPr>
          <p:nvPr/>
        </p:nvSpPr>
        <p:spPr>
          <a:xfrm>
            <a:off x="-987895" y="2007082"/>
            <a:ext cx="1295000" cy="45650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200" b="1" spc="132" dirty="0" smtClean="0">
                <a:solidFill>
                  <a:srgbClr val="000000"/>
                </a:solidFill>
                <a:latin typeface="思源宋体 CN Light" pitchFamily="18" charset="-122"/>
                <a:ea typeface="思源宋体 CN Light" pitchFamily="18" charset="-122"/>
              </a:rPr>
              <a:t>640</a:t>
            </a:r>
            <a:r>
              <a:rPr kumimoji="1" lang="zh-CN" altLang="en-US" sz="1200" b="1" spc="132" dirty="0" smtClean="0">
                <a:solidFill>
                  <a:srgbClr val="000000"/>
                </a:solidFill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1200" b="1" spc="132" dirty="0" smtClean="0">
                <a:solidFill>
                  <a:srgbClr val="000000"/>
                </a:solidFill>
                <a:latin typeface="思源宋体 CN Light" pitchFamily="18" charset="-122"/>
                <a:ea typeface="思源宋体 CN Light" pitchFamily="18" charset="-122"/>
              </a:rPr>
              <a:t>640</a:t>
            </a:r>
            <a:r>
              <a:rPr kumimoji="1" lang="zh-CN" altLang="en-US" sz="1200" b="1" spc="132" dirty="0" smtClean="0">
                <a:solidFill>
                  <a:srgbClr val="000000"/>
                </a:solidFill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1200" b="1" spc="132" dirty="0">
                <a:solidFill>
                  <a:srgbClr val="000000"/>
                </a:solidFill>
                <a:latin typeface="思源宋体 CN Light" pitchFamily="18" charset="-122"/>
                <a:ea typeface="思源宋体 CN Light" pitchFamily="18" charset="-122"/>
              </a:rPr>
              <a:t>3</a:t>
            </a:r>
            <a:endParaRPr kumimoji="1" lang="zh-CN" altLang="en-US" sz="1200" b="1" spc="132" dirty="0">
              <a:solidFill>
                <a:srgbClr val="000000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7" name="圆角矩形 380">
            <a:extLst>
              <a:ext uri="{FF2B5EF4-FFF2-40B4-BE49-F238E27FC236}">
                <a16:creationId xmlns:a16="http://schemas.microsoft.com/office/drawing/2014/main" id="{4FDCEC30-6E3E-490F-A046-DE5231C79BA0}"/>
              </a:ext>
            </a:extLst>
          </p:cNvPr>
          <p:cNvSpPr/>
          <p:nvPr/>
        </p:nvSpPr>
        <p:spPr>
          <a:xfrm>
            <a:off x="156318" y="1279006"/>
            <a:ext cx="421097" cy="394855"/>
          </a:xfrm>
          <a:prstGeom prst="roundRect">
            <a:avLst/>
          </a:prstGeom>
          <a:solidFill>
            <a:srgbClr val="3BE6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48" name="文本">
            <a:extLst>
              <a:ext uri="{FF2B5EF4-FFF2-40B4-BE49-F238E27FC236}">
                <a16:creationId xmlns:a16="http://schemas.microsoft.com/office/drawing/2014/main" id="{B7A6DC4F-4998-4556-B5DE-1AF1DC9D49FF}"/>
              </a:ext>
            </a:extLst>
          </p:cNvPr>
          <p:cNvSpPr txBox="1">
            <a:spLocks/>
          </p:cNvSpPr>
          <p:nvPr/>
        </p:nvSpPr>
        <p:spPr>
          <a:xfrm>
            <a:off x="71338" y="1346383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>
                <a:latin typeface="思源宋体 CN Light" pitchFamily="18" charset="-122"/>
                <a:ea typeface="思源宋体 CN Light" pitchFamily="18" charset="-122"/>
              </a:rPr>
              <a:t>Focus</a:t>
            </a:r>
            <a:endParaRPr kumimoji="1" lang="en-US" altLang="zh-CN" sz="800" b="1" spc="132" dirty="0" smtClean="0">
              <a:latin typeface="思源宋体 CN Light" pitchFamily="18" charset="-122"/>
              <a:ea typeface="思源宋体 CN Light" pitchFamily="18" charset="-122"/>
            </a:endParaRPr>
          </a:p>
          <a:p>
            <a:pPr algn="ctr">
              <a:lnSpc>
                <a:spcPts val="1924"/>
              </a:lnSpc>
            </a:pPr>
            <a:endParaRPr kumimoji="1" lang="zh-CN" altLang="en-US" sz="8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49" name="直接箭头连接符 53">
            <a:extLst>
              <a:ext uri="{FF2B5EF4-FFF2-40B4-BE49-F238E27FC236}">
                <a16:creationId xmlns:a16="http://schemas.microsoft.com/office/drawing/2014/main" id="{0E62BAC1-4989-4167-9157-835AAFF2CA08}"/>
              </a:ext>
            </a:extLst>
          </p:cNvPr>
          <p:cNvCxnSpPr/>
          <p:nvPr/>
        </p:nvCxnSpPr>
        <p:spPr>
          <a:xfrm>
            <a:off x="4352" y="1482764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圆角矩形 380">
            <a:extLst>
              <a:ext uri="{FF2B5EF4-FFF2-40B4-BE49-F238E27FC236}">
                <a16:creationId xmlns:a16="http://schemas.microsoft.com/office/drawing/2014/main" id="{A4296A54-8E90-4690-A5A6-D7D502F75EA0}"/>
              </a:ext>
            </a:extLst>
          </p:cNvPr>
          <p:cNvSpPr/>
          <p:nvPr/>
        </p:nvSpPr>
        <p:spPr>
          <a:xfrm>
            <a:off x="608230" y="1280252"/>
            <a:ext cx="421097" cy="394855"/>
          </a:xfrm>
          <a:prstGeom prst="roundRect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76" name="文本">
            <a:extLst>
              <a:ext uri="{FF2B5EF4-FFF2-40B4-BE49-F238E27FC236}">
                <a16:creationId xmlns:a16="http://schemas.microsoft.com/office/drawing/2014/main" id="{03D59254-4502-4C58-BADD-477273F57082}"/>
              </a:ext>
            </a:extLst>
          </p:cNvPr>
          <p:cNvSpPr txBox="1">
            <a:spLocks/>
          </p:cNvSpPr>
          <p:nvPr/>
        </p:nvSpPr>
        <p:spPr>
          <a:xfrm>
            <a:off x="510910" y="1344275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CBS</a:t>
            </a:r>
            <a:endParaRPr kumimoji="1" lang="zh-CN" altLang="en-US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29" name="文本">
            <a:extLst>
              <a:ext uri="{FF2B5EF4-FFF2-40B4-BE49-F238E27FC236}">
                <a16:creationId xmlns:a16="http://schemas.microsoft.com/office/drawing/2014/main" id="{DD8A7611-6B88-460A-BDF5-D70E9A7E1D2C}"/>
              </a:ext>
            </a:extLst>
          </p:cNvPr>
          <p:cNvSpPr txBox="1">
            <a:spLocks/>
          </p:cNvSpPr>
          <p:nvPr/>
        </p:nvSpPr>
        <p:spPr>
          <a:xfrm>
            <a:off x="1519221" y="1347580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CBL</a:t>
            </a:r>
            <a:endParaRPr kumimoji="1" lang="zh-CN" altLang="en-US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54" name="圆角矩形 380">
            <a:extLst>
              <a:ext uri="{FF2B5EF4-FFF2-40B4-BE49-F238E27FC236}">
                <a16:creationId xmlns:a16="http://schemas.microsoft.com/office/drawing/2014/main" id="{625C5589-451A-43C4-A721-EBFDBE69819D}"/>
              </a:ext>
            </a:extLst>
          </p:cNvPr>
          <p:cNvSpPr/>
          <p:nvPr/>
        </p:nvSpPr>
        <p:spPr>
          <a:xfrm>
            <a:off x="2044218" y="1295097"/>
            <a:ext cx="541226" cy="394855"/>
          </a:xfrm>
          <a:prstGeom prst="roundRect">
            <a:avLst/>
          </a:prstGeom>
          <a:solidFill>
            <a:srgbClr val="F3FB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56" name="文本">
            <a:extLst>
              <a:ext uri="{FF2B5EF4-FFF2-40B4-BE49-F238E27FC236}">
                <a16:creationId xmlns:a16="http://schemas.microsoft.com/office/drawing/2014/main" id="{A9E46CA5-293A-4EF4-9DE5-B55FF743D00B}"/>
              </a:ext>
            </a:extLst>
          </p:cNvPr>
          <p:cNvSpPr txBox="1">
            <a:spLocks/>
          </p:cNvSpPr>
          <p:nvPr/>
        </p:nvSpPr>
        <p:spPr>
          <a:xfrm>
            <a:off x="2003733" y="1359120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 smtClean="0">
                <a:latin typeface="思源宋体 CN Light" pitchFamily="18" charset="-122"/>
                <a:ea typeface="思源宋体 CN Light" pitchFamily="18" charset="-122"/>
              </a:rPr>
              <a:t>CSP1_9</a:t>
            </a:r>
            <a:endParaRPr kumimoji="1" lang="zh-CN" altLang="en-US" sz="9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193" name="直接箭头连接符 53">
            <a:extLst>
              <a:ext uri="{FF2B5EF4-FFF2-40B4-BE49-F238E27FC236}">
                <a16:creationId xmlns:a16="http://schemas.microsoft.com/office/drawing/2014/main" id="{6D905C30-7264-4403-8A53-8E03679E141F}"/>
              </a:ext>
            </a:extLst>
          </p:cNvPr>
          <p:cNvCxnSpPr/>
          <p:nvPr/>
        </p:nvCxnSpPr>
        <p:spPr>
          <a:xfrm>
            <a:off x="2600423" y="1493794"/>
            <a:ext cx="32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圆角矩形 380">
            <a:extLst>
              <a:ext uri="{FF2B5EF4-FFF2-40B4-BE49-F238E27FC236}">
                <a16:creationId xmlns:a16="http://schemas.microsoft.com/office/drawing/2014/main" id="{CAF49654-433D-44DD-8872-CD482D0A1DEE}"/>
              </a:ext>
            </a:extLst>
          </p:cNvPr>
          <p:cNvSpPr/>
          <p:nvPr/>
        </p:nvSpPr>
        <p:spPr>
          <a:xfrm>
            <a:off x="2919742" y="1307278"/>
            <a:ext cx="421097" cy="394855"/>
          </a:xfrm>
          <a:prstGeom prst="roundRect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95" name="文本">
            <a:extLst>
              <a:ext uri="{FF2B5EF4-FFF2-40B4-BE49-F238E27FC236}">
                <a16:creationId xmlns:a16="http://schemas.microsoft.com/office/drawing/2014/main" id="{94C29446-0B55-4B8D-9A9D-F574497CD22A}"/>
              </a:ext>
            </a:extLst>
          </p:cNvPr>
          <p:cNvSpPr txBox="1">
            <a:spLocks/>
          </p:cNvSpPr>
          <p:nvPr/>
        </p:nvSpPr>
        <p:spPr>
          <a:xfrm>
            <a:off x="2822422" y="1371301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CBS</a:t>
            </a:r>
            <a:endParaRPr kumimoji="1" lang="zh-CN" altLang="en-US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96" name="圆角矩形 380">
            <a:extLst>
              <a:ext uri="{FF2B5EF4-FFF2-40B4-BE49-F238E27FC236}">
                <a16:creationId xmlns:a16="http://schemas.microsoft.com/office/drawing/2014/main" id="{C98666E5-1812-4084-B37F-B3F85FBF2C73}"/>
              </a:ext>
            </a:extLst>
          </p:cNvPr>
          <p:cNvSpPr/>
          <p:nvPr/>
        </p:nvSpPr>
        <p:spPr>
          <a:xfrm>
            <a:off x="3366469" y="1304530"/>
            <a:ext cx="541226" cy="394855"/>
          </a:xfrm>
          <a:prstGeom prst="roundRect">
            <a:avLst/>
          </a:prstGeom>
          <a:solidFill>
            <a:srgbClr val="F3FB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97" name="文本">
            <a:extLst>
              <a:ext uri="{FF2B5EF4-FFF2-40B4-BE49-F238E27FC236}">
                <a16:creationId xmlns:a16="http://schemas.microsoft.com/office/drawing/2014/main" id="{A276A137-15E2-4C9B-B123-3E20AA883D30}"/>
              </a:ext>
            </a:extLst>
          </p:cNvPr>
          <p:cNvSpPr txBox="1">
            <a:spLocks/>
          </p:cNvSpPr>
          <p:nvPr/>
        </p:nvSpPr>
        <p:spPr>
          <a:xfrm>
            <a:off x="3325984" y="1368553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 smtClean="0">
                <a:latin typeface="思源宋体 CN Light" pitchFamily="18" charset="-122"/>
                <a:ea typeface="思源宋体 CN Light" pitchFamily="18" charset="-122"/>
              </a:rPr>
              <a:t>CSP1_9</a:t>
            </a:r>
            <a:endParaRPr kumimoji="1" lang="zh-CN" altLang="en-US" sz="9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7" name="文本">
            <a:extLst>
              <a:ext uri="{FF2B5EF4-FFF2-40B4-BE49-F238E27FC236}">
                <a16:creationId xmlns:a16="http://schemas.microsoft.com/office/drawing/2014/main" id="{C85243DB-36C7-4E81-989E-44EAC5A4D595}"/>
              </a:ext>
            </a:extLst>
          </p:cNvPr>
          <p:cNvSpPr txBox="1">
            <a:spLocks/>
          </p:cNvSpPr>
          <p:nvPr/>
        </p:nvSpPr>
        <p:spPr>
          <a:xfrm>
            <a:off x="3829341" y="1368553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CBL</a:t>
            </a:r>
            <a:endParaRPr kumimoji="1" lang="zh-CN" altLang="en-US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28" name="直接箭头连接符 53">
            <a:extLst>
              <a:ext uri="{FF2B5EF4-FFF2-40B4-BE49-F238E27FC236}">
                <a16:creationId xmlns:a16="http://schemas.microsoft.com/office/drawing/2014/main" id="{106D4B35-3097-4887-9B48-A65D701A620F}"/>
              </a:ext>
            </a:extLst>
          </p:cNvPr>
          <p:cNvCxnSpPr/>
          <p:nvPr/>
        </p:nvCxnSpPr>
        <p:spPr>
          <a:xfrm>
            <a:off x="3924506" y="1503953"/>
            <a:ext cx="32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圆角矩形 380">
            <a:extLst>
              <a:ext uri="{FF2B5EF4-FFF2-40B4-BE49-F238E27FC236}">
                <a16:creationId xmlns:a16="http://schemas.microsoft.com/office/drawing/2014/main" id="{B27B143E-0B54-4C4B-816D-3397C2E78D15}"/>
              </a:ext>
            </a:extLst>
          </p:cNvPr>
          <p:cNvSpPr/>
          <p:nvPr/>
        </p:nvSpPr>
        <p:spPr>
          <a:xfrm>
            <a:off x="4243825" y="1317437"/>
            <a:ext cx="421097" cy="394855"/>
          </a:xfrm>
          <a:prstGeom prst="roundRect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0" name="文本">
            <a:extLst>
              <a:ext uri="{FF2B5EF4-FFF2-40B4-BE49-F238E27FC236}">
                <a16:creationId xmlns:a16="http://schemas.microsoft.com/office/drawing/2014/main" id="{7FE9CE6A-CFB6-43FB-95B7-3C36C2481633}"/>
              </a:ext>
            </a:extLst>
          </p:cNvPr>
          <p:cNvSpPr txBox="1">
            <a:spLocks/>
          </p:cNvSpPr>
          <p:nvPr/>
        </p:nvSpPr>
        <p:spPr>
          <a:xfrm>
            <a:off x="4155661" y="1354489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CBS</a:t>
            </a:r>
            <a:endParaRPr kumimoji="1" lang="zh-CN" altLang="en-US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6" name="圆角矩形 392">
            <a:extLst>
              <a:ext uri="{FF2B5EF4-FFF2-40B4-BE49-F238E27FC236}">
                <a16:creationId xmlns:a16="http://schemas.microsoft.com/office/drawing/2014/main" id="{BF89DDDF-BA4B-4707-9574-05D111C98A7F}"/>
              </a:ext>
            </a:extLst>
          </p:cNvPr>
          <p:cNvSpPr/>
          <p:nvPr/>
        </p:nvSpPr>
        <p:spPr>
          <a:xfrm>
            <a:off x="4726361" y="1324124"/>
            <a:ext cx="473826" cy="39485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7" name="文本">
            <a:extLst>
              <a:ext uri="{FF2B5EF4-FFF2-40B4-BE49-F238E27FC236}">
                <a16:creationId xmlns:a16="http://schemas.microsoft.com/office/drawing/2014/main" id="{499690B6-3E1F-4F15-927A-EFCD24DA9CA5}"/>
              </a:ext>
            </a:extLst>
          </p:cNvPr>
          <p:cNvSpPr txBox="1">
            <a:spLocks/>
          </p:cNvSpPr>
          <p:nvPr/>
        </p:nvSpPr>
        <p:spPr>
          <a:xfrm>
            <a:off x="4654520" y="1390956"/>
            <a:ext cx="602106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SPP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51" name="圆角矩形 380">
            <a:extLst>
              <a:ext uri="{FF2B5EF4-FFF2-40B4-BE49-F238E27FC236}">
                <a16:creationId xmlns:a16="http://schemas.microsoft.com/office/drawing/2014/main" id="{C71337E8-FC4B-4966-85BD-005948E0D2FF}"/>
              </a:ext>
            </a:extLst>
          </p:cNvPr>
          <p:cNvSpPr/>
          <p:nvPr/>
        </p:nvSpPr>
        <p:spPr>
          <a:xfrm>
            <a:off x="5826875" y="1326767"/>
            <a:ext cx="421097" cy="394855"/>
          </a:xfrm>
          <a:prstGeom prst="roundRect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52" name="文本">
            <a:extLst>
              <a:ext uri="{FF2B5EF4-FFF2-40B4-BE49-F238E27FC236}">
                <a16:creationId xmlns:a16="http://schemas.microsoft.com/office/drawing/2014/main" id="{80E559F1-BEED-4785-AC4E-B0BDC75CD72D}"/>
              </a:ext>
            </a:extLst>
          </p:cNvPr>
          <p:cNvSpPr txBox="1">
            <a:spLocks/>
          </p:cNvSpPr>
          <p:nvPr/>
        </p:nvSpPr>
        <p:spPr>
          <a:xfrm>
            <a:off x="5738627" y="1374571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CBS</a:t>
            </a:r>
            <a:endParaRPr kumimoji="1" lang="zh-CN" altLang="en-US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56" name="文本">
            <a:extLst>
              <a:ext uri="{FF2B5EF4-FFF2-40B4-BE49-F238E27FC236}">
                <a16:creationId xmlns:a16="http://schemas.microsoft.com/office/drawing/2014/main" id="{067C4C74-5FC1-4E33-BBEC-CFADFB91F2DC}"/>
              </a:ext>
            </a:extLst>
          </p:cNvPr>
          <p:cNvSpPr txBox="1">
            <a:spLocks/>
          </p:cNvSpPr>
          <p:nvPr/>
        </p:nvSpPr>
        <p:spPr>
          <a:xfrm>
            <a:off x="11541357" y="2079268"/>
            <a:ext cx="557761" cy="32312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CONV</a:t>
            </a:r>
            <a:endParaRPr kumimoji="1" lang="zh-CN" altLang="en-US" sz="8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57" name="文本">
            <a:extLst>
              <a:ext uri="{FF2B5EF4-FFF2-40B4-BE49-F238E27FC236}">
                <a16:creationId xmlns:a16="http://schemas.microsoft.com/office/drawing/2014/main" id="{75B2EE90-C859-4177-AFF8-4E89E0CF33A7}"/>
              </a:ext>
            </a:extLst>
          </p:cNvPr>
          <p:cNvSpPr txBox="1">
            <a:spLocks/>
          </p:cNvSpPr>
          <p:nvPr/>
        </p:nvSpPr>
        <p:spPr>
          <a:xfrm>
            <a:off x="10583574" y="4788532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229" b="1" spc="132" dirty="0" smtClean="0">
                <a:latin typeface="思源宋体 CN Light" pitchFamily="18" charset="-122"/>
                <a:ea typeface="思源宋体 CN Light" pitchFamily="18" charset="-122"/>
              </a:rPr>
              <a:t>20</a:t>
            </a:r>
            <a:r>
              <a:rPr kumimoji="1" lang="zh-CN" altLang="en-US" sz="1229" b="1" spc="132" dirty="0" smtClean="0"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1229" b="1" spc="132" dirty="0" smtClean="0">
                <a:latin typeface="思源宋体 CN Light" pitchFamily="18" charset="-122"/>
                <a:ea typeface="思源宋体 CN Light" pitchFamily="18" charset="-122"/>
              </a:rPr>
              <a:t>20</a:t>
            </a:r>
            <a:r>
              <a:rPr kumimoji="1" lang="zh-CN" altLang="en-US" sz="1229" b="1" spc="132" dirty="0" smtClean="0"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1229" b="1" spc="132" dirty="0" smtClean="0">
                <a:latin typeface="思源宋体 CN Light" pitchFamily="18" charset="-122"/>
                <a:ea typeface="思源宋体 CN Light" pitchFamily="18" charset="-122"/>
              </a:rPr>
              <a:t>1024</a:t>
            </a:r>
            <a:endParaRPr kumimoji="1" lang="zh-CN" altLang="en-US" sz="1229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89" name="直线连接符 1954">
            <a:extLst>
              <a:ext uri="{FF2B5EF4-FFF2-40B4-BE49-F238E27FC236}">
                <a16:creationId xmlns:a16="http://schemas.microsoft.com/office/drawing/2014/main" id="{3A374B1B-E122-4198-AE6D-24B2521C12EE}"/>
              </a:ext>
            </a:extLst>
          </p:cNvPr>
          <p:cNvCxnSpPr/>
          <p:nvPr/>
        </p:nvCxnSpPr>
        <p:spPr>
          <a:xfrm flipH="1">
            <a:off x="8943120" y="3341181"/>
            <a:ext cx="234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355">
            <a:extLst>
              <a:ext uri="{FF2B5EF4-FFF2-40B4-BE49-F238E27FC236}">
                <a16:creationId xmlns:a16="http://schemas.microsoft.com/office/drawing/2014/main" id="{35AEF503-1410-4349-BB3F-A405D044D45C}"/>
              </a:ext>
            </a:extLst>
          </p:cNvPr>
          <p:cNvCxnSpPr/>
          <p:nvPr/>
        </p:nvCxnSpPr>
        <p:spPr>
          <a:xfrm flipH="1">
            <a:off x="4065799" y="1511462"/>
            <a:ext cx="4779" cy="46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53">
            <a:extLst>
              <a:ext uri="{FF2B5EF4-FFF2-40B4-BE49-F238E27FC236}">
                <a16:creationId xmlns:a16="http://schemas.microsoft.com/office/drawing/2014/main" id="{DAF39B00-9847-4E13-B343-74E2235B738F}"/>
              </a:ext>
            </a:extLst>
          </p:cNvPr>
          <p:cNvCxnSpPr/>
          <p:nvPr/>
        </p:nvCxnSpPr>
        <p:spPr>
          <a:xfrm flipV="1">
            <a:off x="4055983" y="1992038"/>
            <a:ext cx="3008745" cy="126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圆角矩形 380">
            <a:extLst>
              <a:ext uri="{FF2B5EF4-FFF2-40B4-BE49-F238E27FC236}">
                <a16:creationId xmlns:a16="http://schemas.microsoft.com/office/drawing/2014/main" id="{7085DCD5-28F2-4B93-9AB9-84F679547B18}"/>
              </a:ext>
            </a:extLst>
          </p:cNvPr>
          <p:cNvSpPr/>
          <p:nvPr/>
        </p:nvSpPr>
        <p:spPr>
          <a:xfrm>
            <a:off x="10459693" y="3657444"/>
            <a:ext cx="541226" cy="394855"/>
          </a:xfrm>
          <a:prstGeom prst="roundRect">
            <a:avLst/>
          </a:prstGeom>
          <a:solidFill>
            <a:srgbClr val="52FE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01" name="文本">
            <a:extLst>
              <a:ext uri="{FF2B5EF4-FFF2-40B4-BE49-F238E27FC236}">
                <a16:creationId xmlns:a16="http://schemas.microsoft.com/office/drawing/2014/main" id="{2B72EFC9-AFC3-4251-896F-82B50BC34145}"/>
              </a:ext>
            </a:extLst>
          </p:cNvPr>
          <p:cNvSpPr txBox="1">
            <a:spLocks/>
          </p:cNvSpPr>
          <p:nvPr/>
        </p:nvSpPr>
        <p:spPr>
          <a:xfrm>
            <a:off x="10419208" y="3721467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 smtClean="0">
                <a:latin typeface="思源宋体 CN Light" pitchFamily="18" charset="-122"/>
                <a:ea typeface="思源宋体 CN Light" pitchFamily="18" charset="-122"/>
              </a:rPr>
              <a:t>CSP2_3</a:t>
            </a:r>
            <a:endParaRPr kumimoji="1" lang="zh-CN" altLang="en-US" sz="9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105" name="直接箭头连接符 53">
            <a:extLst>
              <a:ext uri="{FF2B5EF4-FFF2-40B4-BE49-F238E27FC236}">
                <a16:creationId xmlns:a16="http://schemas.microsoft.com/office/drawing/2014/main" id="{59651522-B91B-479F-953D-8FA30696A7D7}"/>
              </a:ext>
            </a:extLst>
          </p:cNvPr>
          <p:cNvCxnSpPr/>
          <p:nvPr/>
        </p:nvCxnSpPr>
        <p:spPr>
          <a:xfrm>
            <a:off x="11000919" y="3871131"/>
            <a:ext cx="631503" cy="127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本">
            <a:extLst>
              <a:ext uri="{FF2B5EF4-FFF2-40B4-BE49-F238E27FC236}">
                <a16:creationId xmlns:a16="http://schemas.microsoft.com/office/drawing/2014/main" id="{FAA629C4-935C-431D-AC1A-BBB47AE95F4B}"/>
              </a:ext>
            </a:extLst>
          </p:cNvPr>
          <p:cNvSpPr txBox="1">
            <a:spLocks/>
          </p:cNvSpPr>
          <p:nvPr/>
        </p:nvSpPr>
        <p:spPr>
          <a:xfrm>
            <a:off x="11632422" y="3675989"/>
            <a:ext cx="557761" cy="32312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CONV</a:t>
            </a:r>
            <a:endParaRPr kumimoji="1" lang="zh-CN" altLang="en-US" sz="8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36" name="文本">
            <a:extLst>
              <a:ext uri="{FF2B5EF4-FFF2-40B4-BE49-F238E27FC236}">
                <a16:creationId xmlns:a16="http://schemas.microsoft.com/office/drawing/2014/main" id="{344D4DD8-C8BE-4923-9CA5-BD256DBF5465}"/>
              </a:ext>
            </a:extLst>
          </p:cNvPr>
          <p:cNvSpPr txBox="1">
            <a:spLocks/>
          </p:cNvSpPr>
          <p:nvPr/>
        </p:nvSpPr>
        <p:spPr>
          <a:xfrm>
            <a:off x="10566376" y="3476582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229" b="1" spc="132" dirty="0" smtClean="0">
                <a:latin typeface="思源宋体 CN Light" pitchFamily="18" charset="-122"/>
                <a:ea typeface="思源宋体 CN Light" pitchFamily="18" charset="-122"/>
              </a:rPr>
              <a:t>40</a:t>
            </a:r>
            <a:r>
              <a:rPr kumimoji="1" lang="zh-CN" altLang="en-US" sz="1229" b="1" spc="132" dirty="0" smtClean="0"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1229" b="1" spc="132" dirty="0" smtClean="0">
                <a:latin typeface="思源宋体 CN Light" pitchFamily="18" charset="-122"/>
                <a:ea typeface="思源宋体 CN Light" pitchFamily="18" charset="-122"/>
              </a:rPr>
              <a:t>40</a:t>
            </a:r>
            <a:r>
              <a:rPr kumimoji="1" lang="zh-CN" altLang="en-US" sz="1229" b="1" spc="132" dirty="0" smtClean="0"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1229" b="1" spc="132" dirty="0" smtClean="0">
                <a:latin typeface="思源宋体 CN Light" pitchFamily="18" charset="-122"/>
                <a:ea typeface="思源宋体 CN Light" pitchFamily="18" charset="-122"/>
              </a:rPr>
              <a:t>512</a:t>
            </a:r>
            <a:endParaRPr kumimoji="1" lang="zh-CN" altLang="en-US" sz="1229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138" name="直线连接符 1954">
            <a:extLst>
              <a:ext uri="{FF2B5EF4-FFF2-40B4-BE49-F238E27FC236}">
                <a16:creationId xmlns:a16="http://schemas.microsoft.com/office/drawing/2014/main" id="{D7E6755E-6791-4EBC-9FD6-74424E0BC210}"/>
              </a:ext>
            </a:extLst>
          </p:cNvPr>
          <p:cNvCxnSpPr/>
          <p:nvPr/>
        </p:nvCxnSpPr>
        <p:spPr>
          <a:xfrm flipH="1">
            <a:off x="8870315" y="4696221"/>
            <a:ext cx="237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360">
            <a:extLst>
              <a:ext uri="{FF2B5EF4-FFF2-40B4-BE49-F238E27FC236}">
                <a16:creationId xmlns:a16="http://schemas.microsoft.com/office/drawing/2014/main" id="{21ED17CD-C5A0-4122-9BCF-359050D7F190}"/>
              </a:ext>
            </a:extLst>
          </p:cNvPr>
          <p:cNvCxnSpPr/>
          <p:nvPr/>
        </p:nvCxnSpPr>
        <p:spPr>
          <a:xfrm flipH="1">
            <a:off x="8848662" y="4696221"/>
            <a:ext cx="4779" cy="39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53">
            <a:extLst>
              <a:ext uri="{FF2B5EF4-FFF2-40B4-BE49-F238E27FC236}">
                <a16:creationId xmlns:a16="http://schemas.microsoft.com/office/drawing/2014/main" id="{F6A182AD-018C-4BAD-B6F1-CBD4C7E0D19B}"/>
              </a:ext>
            </a:extLst>
          </p:cNvPr>
          <p:cNvCxnSpPr/>
          <p:nvPr/>
        </p:nvCxnSpPr>
        <p:spPr>
          <a:xfrm>
            <a:off x="8856656" y="5083579"/>
            <a:ext cx="25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梯形 142">
            <a:extLst>
              <a:ext uri="{FF2B5EF4-FFF2-40B4-BE49-F238E27FC236}">
                <a16:creationId xmlns:a16="http://schemas.microsoft.com/office/drawing/2014/main" id="{5CA5E9DC-D1FE-4483-A8B3-90C67B8F1E93}"/>
              </a:ext>
            </a:extLst>
          </p:cNvPr>
          <p:cNvSpPr/>
          <p:nvPr/>
        </p:nvSpPr>
        <p:spPr>
          <a:xfrm rot="5400000">
            <a:off x="9679263" y="4941297"/>
            <a:ext cx="594109" cy="574532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44" name="文本">
            <a:extLst>
              <a:ext uri="{FF2B5EF4-FFF2-40B4-BE49-F238E27FC236}">
                <a16:creationId xmlns:a16="http://schemas.microsoft.com/office/drawing/2014/main" id="{49403AC6-4AB2-43AA-A91F-A65FD187E0B4}"/>
              </a:ext>
            </a:extLst>
          </p:cNvPr>
          <p:cNvSpPr txBox="1">
            <a:spLocks/>
          </p:cNvSpPr>
          <p:nvPr/>
        </p:nvSpPr>
        <p:spPr>
          <a:xfrm>
            <a:off x="9185797" y="5088082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29" b="1" spc="132" dirty="0" err="1">
                <a:latin typeface="思源宋体 CN Light" pitchFamily="18" charset="-122"/>
                <a:ea typeface="思源宋体 CN Light" pitchFamily="18" charset="-122"/>
              </a:rPr>
              <a:t>Concat</a:t>
            </a:r>
            <a:endParaRPr kumimoji="1" lang="zh-CN" altLang="en-US" sz="929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145" name="直接箭头连接符 53">
            <a:extLst>
              <a:ext uri="{FF2B5EF4-FFF2-40B4-BE49-F238E27FC236}">
                <a16:creationId xmlns:a16="http://schemas.microsoft.com/office/drawing/2014/main" id="{C67CCA58-582D-4204-929E-61195CD1252C}"/>
              </a:ext>
            </a:extLst>
          </p:cNvPr>
          <p:cNvCxnSpPr/>
          <p:nvPr/>
        </p:nvCxnSpPr>
        <p:spPr>
          <a:xfrm>
            <a:off x="9331172" y="5094401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线连接符 355">
            <a:extLst>
              <a:ext uri="{FF2B5EF4-FFF2-40B4-BE49-F238E27FC236}">
                <a16:creationId xmlns:a16="http://schemas.microsoft.com/office/drawing/2014/main" id="{41D4EA11-0D2D-4BDD-A02A-D15E4ED1F0AB}"/>
              </a:ext>
            </a:extLst>
          </p:cNvPr>
          <p:cNvCxnSpPr/>
          <p:nvPr/>
        </p:nvCxnSpPr>
        <p:spPr>
          <a:xfrm flipH="1">
            <a:off x="2749386" y="1506246"/>
            <a:ext cx="4779" cy="86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53">
            <a:extLst>
              <a:ext uri="{FF2B5EF4-FFF2-40B4-BE49-F238E27FC236}">
                <a16:creationId xmlns:a16="http://schemas.microsoft.com/office/drawing/2014/main" id="{6EFAD6FF-2622-4944-BC8E-FEFB6227EBBC}"/>
              </a:ext>
            </a:extLst>
          </p:cNvPr>
          <p:cNvCxnSpPr/>
          <p:nvPr/>
        </p:nvCxnSpPr>
        <p:spPr>
          <a:xfrm flipV="1">
            <a:off x="2763727" y="2369331"/>
            <a:ext cx="7357969" cy="58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圆角矩形 380">
            <a:extLst>
              <a:ext uri="{FF2B5EF4-FFF2-40B4-BE49-F238E27FC236}">
                <a16:creationId xmlns:a16="http://schemas.microsoft.com/office/drawing/2014/main" id="{60A911B3-88B6-4037-AC8D-0FA69C03EC1F}"/>
              </a:ext>
            </a:extLst>
          </p:cNvPr>
          <p:cNvSpPr/>
          <p:nvPr/>
        </p:nvSpPr>
        <p:spPr>
          <a:xfrm>
            <a:off x="10457767" y="5011792"/>
            <a:ext cx="541226" cy="394855"/>
          </a:xfrm>
          <a:prstGeom prst="roundRect">
            <a:avLst/>
          </a:prstGeom>
          <a:solidFill>
            <a:srgbClr val="52FE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50" name="文本">
            <a:extLst>
              <a:ext uri="{FF2B5EF4-FFF2-40B4-BE49-F238E27FC236}">
                <a16:creationId xmlns:a16="http://schemas.microsoft.com/office/drawing/2014/main" id="{58D4A902-C636-4031-B38C-EC38FDD01164}"/>
              </a:ext>
            </a:extLst>
          </p:cNvPr>
          <p:cNvSpPr txBox="1">
            <a:spLocks/>
          </p:cNvSpPr>
          <p:nvPr/>
        </p:nvSpPr>
        <p:spPr>
          <a:xfrm>
            <a:off x="10417282" y="5075815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 smtClean="0">
                <a:latin typeface="思源宋体 CN Light" pitchFamily="18" charset="-122"/>
                <a:ea typeface="思源宋体 CN Light" pitchFamily="18" charset="-122"/>
              </a:rPr>
              <a:t>CSP2_3</a:t>
            </a:r>
            <a:endParaRPr kumimoji="1" lang="zh-CN" altLang="en-US" sz="9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155" name="直接箭头连接符 53">
            <a:extLst>
              <a:ext uri="{FF2B5EF4-FFF2-40B4-BE49-F238E27FC236}">
                <a16:creationId xmlns:a16="http://schemas.microsoft.com/office/drawing/2014/main" id="{7C89E8BF-1746-4FD7-912E-E7F64E6D9C49}"/>
              </a:ext>
            </a:extLst>
          </p:cNvPr>
          <p:cNvCxnSpPr>
            <a:endCxn id="159" idx="1"/>
          </p:cNvCxnSpPr>
          <p:nvPr/>
        </p:nvCxnSpPr>
        <p:spPr>
          <a:xfrm flipV="1">
            <a:off x="11003466" y="5191899"/>
            <a:ext cx="627030" cy="397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文本">
            <a:extLst>
              <a:ext uri="{FF2B5EF4-FFF2-40B4-BE49-F238E27FC236}">
                <a16:creationId xmlns:a16="http://schemas.microsoft.com/office/drawing/2014/main" id="{2AC78A0F-3A8F-490C-BEE6-740E28454BA6}"/>
              </a:ext>
            </a:extLst>
          </p:cNvPr>
          <p:cNvSpPr txBox="1">
            <a:spLocks/>
          </p:cNvSpPr>
          <p:nvPr/>
        </p:nvSpPr>
        <p:spPr>
          <a:xfrm>
            <a:off x="11630496" y="5030337"/>
            <a:ext cx="557761" cy="32312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CONV</a:t>
            </a:r>
            <a:endParaRPr kumimoji="1" lang="zh-CN" altLang="en-US" sz="8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160" name="直接箭头连接符 53">
            <a:extLst>
              <a:ext uri="{FF2B5EF4-FFF2-40B4-BE49-F238E27FC236}">
                <a16:creationId xmlns:a16="http://schemas.microsoft.com/office/drawing/2014/main" id="{ACD3144C-6221-484C-BE26-E35387D69D6C}"/>
              </a:ext>
            </a:extLst>
          </p:cNvPr>
          <p:cNvCxnSpPr/>
          <p:nvPr/>
        </p:nvCxnSpPr>
        <p:spPr>
          <a:xfrm>
            <a:off x="10264454" y="5211886"/>
            <a:ext cx="216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文本">
            <a:extLst>
              <a:ext uri="{FF2B5EF4-FFF2-40B4-BE49-F238E27FC236}">
                <a16:creationId xmlns:a16="http://schemas.microsoft.com/office/drawing/2014/main" id="{B61D480E-E126-42C4-BAA6-7D92AC916FD2}"/>
              </a:ext>
            </a:extLst>
          </p:cNvPr>
          <p:cNvSpPr txBox="1">
            <a:spLocks/>
          </p:cNvSpPr>
          <p:nvPr/>
        </p:nvSpPr>
        <p:spPr>
          <a:xfrm>
            <a:off x="10520105" y="1907373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229" b="1" spc="132" dirty="0" smtClean="0">
                <a:latin typeface="思源宋体 CN Light" pitchFamily="18" charset="-122"/>
                <a:ea typeface="思源宋体 CN Light" pitchFamily="18" charset="-122"/>
              </a:rPr>
              <a:t>80</a:t>
            </a:r>
            <a:r>
              <a:rPr kumimoji="1" lang="zh-CN" altLang="en-US" sz="1229" b="1" spc="132" dirty="0" smtClean="0"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1229" b="1" spc="132" dirty="0" smtClean="0">
                <a:latin typeface="思源宋体 CN Light" pitchFamily="18" charset="-122"/>
                <a:ea typeface="思源宋体 CN Light" pitchFamily="18" charset="-122"/>
              </a:rPr>
              <a:t>80</a:t>
            </a:r>
            <a:r>
              <a:rPr kumimoji="1" lang="zh-CN" altLang="en-US" sz="1229" b="1" spc="132" dirty="0" smtClean="0"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1229" b="1" spc="132" dirty="0" smtClean="0">
                <a:latin typeface="思源宋体 CN Light" pitchFamily="18" charset="-122"/>
                <a:ea typeface="思源宋体 CN Light" pitchFamily="18" charset="-122"/>
              </a:rPr>
              <a:t>256</a:t>
            </a:r>
            <a:endParaRPr kumimoji="1" lang="zh-CN" altLang="en-US" sz="1229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68" name="圆角矩形 417">
            <a:extLst>
              <a:ext uri="{FF2B5EF4-FFF2-40B4-BE49-F238E27FC236}">
                <a16:creationId xmlns:a16="http://schemas.microsoft.com/office/drawing/2014/main" id="{A0C3C66B-078B-4AED-B171-9E4C871AA48D}"/>
              </a:ext>
            </a:extLst>
          </p:cNvPr>
          <p:cNvSpPr/>
          <p:nvPr/>
        </p:nvSpPr>
        <p:spPr>
          <a:xfrm>
            <a:off x="1834403" y="4998510"/>
            <a:ext cx="473826" cy="3948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69" name="圆角矩形 416">
            <a:extLst>
              <a:ext uri="{FF2B5EF4-FFF2-40B4-BE49-F238E27FC236}">
                <a16:creationId xmlns:a16="http://schemas.microsoft.com/office/drawing/2014/main" id="{721E39C7-D6E2-462F-A1B1-545C776B0459}"/>
              </a:ext>
            </a:extLst>
          </p:cNvPr>
          <p:cNvSpPr/>
          <p:nvPr/>
        </p:nvSpPr>
        <p:spPr>
          <a:xfrm>
            <a:off x="1874105" y="5038212"/>
            <a:ext cx="473826" cy="3948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70" name="圆角矩形 405">
            <a:extLst>
              <a:ext uri="{FF2B5EF4-FFF2-40B4-BE49-F238E27FC236}">
                <a16:creationId xmlns:a16="http://schemas.microsoft.com/office/drawing/2014/main" id="{D9DF2225-C440-4EC4-87AC-2AAB08379960}"/>
              </a:ext>
            </a:extLst>
          </p:cNvPr>
          <p:cNvSpPr/>
          <p:nvPr/>
        </p:nvSpPr>
        <p:spPr>
          <a:xfrm>
            <a:off x="-76275" y="5074514"/>
            <a:ext cx="633586" cy="394855"/>
          </a:xfrm>
          <a:prstGeom prst="roundRect">
            <a:avLst/>
          </a:prstGeom>
          <a:solidFill>
            <a:srgbClr val="F3FB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71" name="文本">
            <a:extLst>
              <a:ext uri="{FF2B5EF4-FFF2-40B4-BE49-F238E27FC236}">
                <a16:creationId xmlns:a16="http://schemas.microsoft.com/office/drawing/2014/main" id="{250526C2-A761-4823-9DF5-4FED5D3324A0}"/>
              </a:ext>
            </a:extLst>
          </p:cNvPr>
          <p:cNvSpPr txBox="1">
            <a:spLocks/>
          </p:cNvSpPr>
          <p:nvPr/>
        </p:nvSpPr>
        <p:spPr>
          <a:xfrm>
            <a:off x="-172426" y="5135505"/>
            <a:ext cx="817553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latin typeface="思源宋体 CN Light" pitchFamily="18" charset="-122"/>
                <a:ea typeface="思源宋体 CN Light" pitchFamily="18" charset="-122"/>
              </a:rPr>
              <a:t>CSP1_X    </a:t>
            </a:r>
            <a:endParaRPr kumimoji="1" lang="zh-CN" altLang="en-US" sz="9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72" name="文本">
            <a:extLst>
              <a:ext uri="{FF2B5EF4-FFF2-40B4-BE49-F238E27FC236}">
                <a16:creationId xmlns:a16="http://schemas.microsoft.com/office/drawing/2014/main" id="{D60C06F2-12C8-4E63-BFCF-C46065723388}"/>
              </a:ext>
            </a:extLst>
          </p:cNvPr>
          <p:cNvSpPr txBox="1">
            <a:spLocks/>
          </p:cNvSpPr>
          <p:nvPr/>
        </p:nvSpPr>
        <p:spPr>
          <a:xfrm>
            <a:off x="21805" y="5157124"/>
            <a:ext cx="1364106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755" b="1" spc="132" dirty="0">
                <a:latin typeface="思源宋体 CN Light" pitchFamily="18" charset="-122"/>
                <a:ea typeface="思源宋体 CN Light" pitchFamily="18" charset="-122"/>
              </a:rPr>
              <a:t>=</a:t>
            </a:r>
            <a:endParaRPr kumimoji="1" lang="zh-CN" altLang="en-US" sz="1755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73" name="圆角矩形 413">
            <a:extLst>
              <a:ext uri="{FF2B5EF4-FFF2-40B4-BE49-F238E27FC236}">
                <a16:creationId xmlns:a16="http://schemas.microsoft.com/office/drawing/2014/main" id="{AEA75905-77B3-4E42-A16D-4FEB6F95D5AD}"/>
              </a:ext>
            </a:extLst>
          </p:cNvPr>
          <p:cNvSpPr/>
          <p:nvPr/>
        </p:nvSpPr>
        <p:spPr>
          <a:xfrm>
            <a:off x="1919759" y="5071207"/>
            <a:ext cx="473826" cy="3948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74" name="文本">
            <a:extLst>
              <a:ext uri="{FF2B5EF4-FFF2-40B4-BE49-F238E27FC236}">
                <a16:creationId xmlns:a16="http://schemas.microsoft.com/office/drawing/2014/main" id="{58BFE035-B8ED-43F7-B988-918A15496142}"/>
              </a:ext>
            </a:extLst>
          </p:cNvPr>
          <p:cNvSpPr txBox="1">
            <a:spLocks/>
          </p:cNvSpPr>
          <p:nvPr/>
        </p:nvSpPr>
        <p:spPr>
          <a:xfrm>
            <a:off x="1366991" y="5068246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kumimoji="1" lang="en-US" altLang="zh-CN" sz="1114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Res</a:t>
            </a:r>
          </a:p>
          <a:p>
            <a:pPr algn="ctr"/>
            <a:r>
              <a:rPr kumimoji="1" lang="en-US" altLang="zh-CN" sz="1114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unit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175" name="直接箭头连接符 53">
            <a:extLst>
              <a:ext uri="{FF2B5EF4-FFF2-40B4-BE49-F238E27FC236}">
                <a16:creationId xmlns:a16="http://schemas.microsoft.com/office/drawing/2014/main" id="{0D314B3A-A125-486F-8C5F-F7068017D71A}"/>
              </a:ext>
            </a:extLst>
          </p:cNvPr>
          <p:cNvCxnSpPr>
            <a:cxnSpLocks/>
          </p:cNvCxnSpPr>
          <p:nvPr/>
        </p:nvCxnSpPr>
        <p:spPr>
          <a:xfrm>
            <a:off x="1588500" y="5272235"/>
            <a:ext cx="2211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文本">
            <a:extLst>
              <a:ext uri="{FF2B5EF4-FFF2-40B4-BE49-F238E27FC236}">
                <a16:creationId xmlns:a16="http://schemas.microsoft.com/office/drawing/2014/main" id="{E0B0276F-1DC5-4F51-B917-A0884BBB5009}"/>
              </a:ext>
            </a:extLst>
          </p:cNvPr>
          <p:cNvSpPr txBox="1">
            <a:spLocks/>
          </p:cNvSpPr>
          <p:nvPr/>
        </p:nvSpPr>
        <p:spPr>
          <a:xfrm>
            <a:off x="1394160" y="5479163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053" b="1" spc="132" dirty="0">
                <a:latin typeface="思源宋体 CN Light" pitchFamily="18" charset="-122"/>
                <a:ea typeface="思源宋体 CN Light" pitchFamily="18" charset="-122"/>
              </a:rPr>
              <a:t>X</a:t>
            </a:r>
            <a:r>
              <a:rPr kumimoji="1" lang="zh-CN" altLang="en-US" sz="1053" b="1" spc="132" dirty="0">
                <a:latin typeface="思源宋体 CN Light" pitchFamily="18" charset="-122"/>
                <a:ea typeface="思源宋体 CN Light" pitchFamily="18" charset="-122"/>
              </a:rPr>
              <a:t>个残差组件</a:t>
            </a:r>
            <a:r>
              <a:rPr kumimoji="1" lang="en-US" altLang="zh-CN" sz="1053" b="1" spc="132" dirty="0">
                <a:latin typeface="思源宋体 CN Light" pitchFamily="18" charset="-122"/>
                <a:ea typeface="思源宋体 CN Light" pitchFamily="18" charset="-122"/>
              </a:rPr>
              <a:t>    </a:t>
            </a:r>
            <a:endParaRPr kumimoji="1" lang="zh-CN" altLang="en-US" sz="1053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78" name="圆角矩形 405">
            <a:extLst>
              <a:ext uri="{FF2B5EF4-FFF2-40B4-BE49-F238E27FC236}">
                <a16:creationId xmlns:a16="http://schemas.microsoft.com/office/drawing/2014/main" id="{944FF713-D966-43B0-9466-4926C0E5ECC9}"/>
              </a:ext>
            </a:extLst>
          </p:cNvPr>
          <p:cNvSpPr/>
          <p:nvPr/>
        </p:nvSpPr>
        <p:spPr>
          <a:xfrm>
            <a:off x="1070037" y="5074513"/>
            <a:ext cx="473826" cy="394855"/>
          </a:xfrm>
          <a:prstGeom prst="roundRect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cxnSp>
        <p:nvCxnSpPr>
          <p:cNvPr id="179" name="直接箭头连接符 53">
            <a:extLst>
              <a:ext uri="{FF2B5EF4-FFF2-40B4-BE49-F238E27FC236}">
                <a16:creationId xmlns:a16="http://schemas.microsoft.com/office/drawing/2014/main" id="{24F41D1E-1649-40EF-BB2D-BDDD78551B78}"/>
              </a:ext>
            </a:extLst>
          </p:cNvPr>
          <p:cNvCxnSpPr>
            <a:cxnSpLocks/>
          </p:cNvCxnSpPr>
          <p:nvPr/>
        </p:nvCxnSpPr>
        <p:spPr>
          <a:xfrm>
            <a:off x="818093" y="5268233"/>
            <a:ext cx="2340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文本">
            <a:extLst>
              <a:ext uri="{FF2B5EF4-FFF2-40B4-BE49-F238E27FC236}">
                <a16:creationId xmlns:a16="http://schemas.microsoft.com/office/drawing/2014/main" id="{38930F20-0B5B-4884-8C1B-A54FAC371D7B}"/>
              </a:ext>
            </a:extLst>
          </p:cNvPr>
          <p:cNvSpPr txBox="1">
            <a:spLocks/>
          </p:cNvSpPr>
          <p:nvPr/>
        </p:nvSpPr>
        <p:spPr>
          <a:xfrm>
            <a:off x="992380" y="5135505"/>
            <a:ext cx="670503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CBS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84" name="文本">
            <a:extLst>
              <a:ext uri="{FF2B5EF4-FFF2-40B4-BE49-F238E27FC236}">
                <a16:creationId xmlns:a16="http://schemas.microsoft.com/office/drawing/2014/main" id="{73D0266D-CAD4-4857-B7DB-78525A2EE65B}"/>
              </a:ext>
            </a:extLst>
          </p:cNvPr>
          <p:cNvSpPr txBox="1">
            <a:spLocks/>
          </p:cNvSpPr>
          <p:nvPr/>
        </p:nvSpPr>
        <p:spPr>
          <a:xfrm>
            <a:off x="2633451" y="5912861"/>
            <a:ext cx="584703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Conv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185" name="直线连接符 401">
            <a:extLst>
              <a:ext uri="{FF2B5EF4-FFF2-40B4-BE49-F238E27FC236}">
                <a16:creationId xmlns:a16="http://schemas.microsoft.com/office/drawing/2014/main" id="{AC163DA0-DC5D-4177-B1EA-97115704A61F}"/>
              </a:ext>
            </a:extLst>
          </p:cNvPr>
          <p:cNvCxnSpPr>
            <a:cxnSpLocks/>
          </p:cNvCxnSpPr>
          <p:nvPr/>
        </p:nvCxnSpPr>
        <p:spPr>
          <a:xfrm flipH="1">
            <a:off x="916556" y="5267434"/>
            <a:ext cx="4779" cy="79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402">
            <a:extLst>
              <a:ext uri="{FF2B5EF4-FFF2-40B4-BE49-F238E27FC236}">
                <a16:creationId xmlns:a16="http://schemas.microsoft.com/office/drawing/2014/main" id="{FA1A22E9-B635-40C4-BA6D-B8E1678939EC}"/>
              </a:ext>
            </a:extLst>
          </p:cNvPr>
          <p:cNvCxnSpPr>
            <a:cxnSpLocks/>
          </p:cNvCxnSpPr>
          <p:nvPr/>
        </p:nvCxnSpPr>
        <p:spPr>
          <a:xfrm flipH="1">
            <a:off x="903100" y="6055515"/>
            <a:ext cx="176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连接符: 肘形 186">
            <a:extLst>
              <a:ext uri="{FF2B5EF4-FFF2-40B4-BE49-F238E27FC236}">
                <a16:creationId xmlns:a16="http://schemas.microsoft.com/office/drawing/2014/main" id="{91443373-5A77-4EA1-AACD-EA6C6B9F7772}"/>
              </a:ext>
            </a:extLst>
          </p:cNvPr>
          <p:cNvCxnSpPr>
            <a:cxnSpLocks/>
          </p:cNvCxnSpPr>
          <p:nvPr/>
        </p:nvCxnSpPr>
        <p:spPr>
          <a:xfrm flipV="1">
            <a:off x="3148428" y="5754409"/>
            <a:ext cx="239826" cy="28926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连接符: 肘形 187">
            <a:extLst>
              <a:ext uri="{FF2B5EF4-FFF2-40B4-BE49-F238E27FC236}">
                <a16:creationId xmlns:a16="http://schemas.microsoft.com/office/drawing/2014/main" id="{CB1C74A9-8382-4267-8EDC-5A648C0DC737}"/>
              </a:ext>
            </a:extLst>
          </p:cNvPr>
          <p:cNvCxnSpPr>
            <a:cxnSpLocks/>
          </p:cNvCxnSpPr>
          <p:nvPr/>
        </p:nvCxnSpPr>
        <p:spPr>
          <a:xfrm>
            <a:off x="2385284" y="5235048"/>
            <a:ext cx="1505764" cy="28627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53">
            <a:extLst>
              <a:ext uri="{FF2B5EF4-FFF2-40B4-BE49-F238E27FC236}">
                <a16:creationId xmlns:a16="http://schemas.microsoft.com/office/drawing/2014/main" id="{1359BE8C-2EBB-4188-833A-48DDCEE4F37A}"/>
              </a:ext>
            </a:extLst>
          </p:cNvPr>
          <p:cNvCxnSpPr>
            <a:cxnSpLocks/>
          </p:cNvCxnSpPr>
          <p:nvPr/>
        </p:nvCxnSpPr>
        <p:spPr>
          <a:xfrm>
            <a:off x="3374606" y="5534200"/>
            <a:ext cx="2211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直接箭头连接符 53">
            <a:extLst>
              <a:ext uri="{FF2B5EF4-FFF2-40B4-BE49-F238E27FC236}">
                <a16:creationId xmlns:a16="http://schemas.microsoft.com/office/drawing/2014/main" id="{36779002-73FD-4E1E-8419-25F510CC6B6C}"/>
              </a:ext>
            </a:extLst>
          </p:cNvPr>
          <p:cNvCxnSpPr>
            <a:cxnSpLocks/>
          </p:cNvCxnSpPr>
          <p:nvPr/>
        </p:nvCxnSpPr>
        <p:spPr>
          <a:xfrm>
            <a:off x="3391791" y="5761249"/>
            <a:ext cx="2211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梯形 221">
            <a:extLst>
              <a:ext uri="{FF2B5EF4-FFF2-40B4-BE49-F238E27FC236}">
                <a16:creationId xmlns:a16="http://schemas.microsoft.com/office/drawing/2014/main" id="{09DD2A4A-68B0-4E46-AC63-1A0A8D4525FF}"/>
              </a:ext>
            </a:extLst>
          </p:cNvPr>
          <p:cNvSpPr/>
          <p:nvPr/>
        </p:nvSpPr>
        <p:spPr>
          <a:xfrm rot="5400000">
            <a:off x="3600304" y="5347477"/>
            <a:ext cx="594109" cy="574532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cxnSp>
        <p:nvCxnSpPr>
          <p:cNvPr id="223" name="直接箭头连接符 53">
            <a:extLst>
              <a:ext uri="{FF2B5EF4-FFF2-40B4-BE49-F238E27FC236}">
                <a16:creationId xmlns:a16="http://schemas.microsoft.com/office/drawing/2014/main" id="{4F8D4717-A4B1-48B4-BEEB-CBA8C469754B}"/>
              </a:ext>
            </a:extLst>
          </p:cNvPr>
          <p:cNvCxnSpPr>
            <a:cxnSpLocks/>
          </p:cNvCxnSpPr>
          <p:nvPr/>
        </p:nvCxnSpPr>
        <p:spPr>
          <a:xfrm>
            <a:off x="4184625" y="5647539"/>
            <a:ext cx="2211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文本">
            <a:extLst>
              <a:ext uri="{FF2B5EF4-FFF2-40B4-BE49-F238E27FC236}">
                <a16:creationId xmlns:a16="http://schemas.microsoft.com/office/drawing/2014/main" id="{31C73A2E-75E4-457B-8057-4B5F80AEAE68}"/>
              </a:ext>
            </a:extLst>
          </p:cNvPr>
          <p:cNvSpPr txBox="1">
            <a:spLocks/>
          </p:cNvSpPr>
          <p:nvPr/>
        </p:nvSpPr>
        <p:spPr>
          <a:xfrm>
            <a:off x="3093963" y="5498301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29" b="1" spc="132" dirty="0" err="1">
                <a:latin typeface="思源宋体 CN Light" pitchFamily="18" charset="-122"/>
                <a:ea typeface="思源宋体 CN Light" pitchFamily="18" charset="-122"/>
              </a:rPr>
              <a:t>Concat</a:t>
            </a:r>
            <a:endParaRPr kumimoji="1" lang="zh-CN" altLang="en-US" sz="929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41" name="圆角矩形 386">
            <a:extLst>
              <a:ext uri="{FF2B5EF4-FFF2-40B4-BE49-F238E27FC236}">
                <a16:creationId xmlns:a16="http://schemas.microsoft.com/office/drawing/2014/main" id="{DBC663E5-9DAC-45EB-B035-95F74055E6F9}"/>
              </a:ext>
            </a:extLst>
          </p:cNvPr>
          <p:cNvSpPr/>
          <p:nvPr/>
        </p:nvSpPr>
        <p:spPr>
          <a:xfrm>
            <a:off x="1765737" y="3152628"/>
            <a:ext cx="473826" cy="39485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242" name="圆角矩形 380">
            <a:extLst>
              <a:ext uri="{FF2B5EF4-FFF2-40B4-BE49-F238E27FC236}">
                <a16:creationId xmlns:a16="http://schemas.microsoft.com/office/drawing/2014/main" id="{FE553087-331B-46CD-8AD2-27FB39FC585F}"/>
              </a:ext>
            </a:extLst>
          </p:cNvPr>
          <p:cNvSpPr/>
          <p:nvPr/>
        </p:nvSpPr>
        <p:spPr>
          <a:xfrm>
            <a:off x="-13278" y="3167643"/>
            <a:ext cx="473826" cy="39485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243" name="文本">
            <a:extLst>
              <a:ext uri="{FF2B5EF4-FFF2-40B4-BE49-F238E27FC236}">
                <a16:creationId xmlns:a16="http://schemas.microsoft.com/office/drawing/2014/main" id="{C00F0474-4641-45C4-B0CD-B5145A8379BC}"/>
              </a:ext>
            </a:extLst>
          </p:cNvPr>
          <p:cNvSpPr txBox="1">
            <a:spLocks/>
          </p:cNvSpPr>
          <p:nvPr/>
        </p:nvSpPr>
        <p:spPr>
          <a:xfrm>
            <a:off x="-53431" y="3255904"/>
            <a:ext cx="1364106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755" b="1" spc="132" dirty="0">
                <a:latin typeface="思源宋体 CN Light" pitchFamily="18" charset="-122"/>
                <a:ea typeface="思源宋体 CN Light" pitchFamily="18" charset="-122"/>
              </a:rPr>
              <a:t>=</a:t>
            </a:r>
            <a:endParaRPr kumimoji="1" lang="zh-CN" altLang="en-US" sz="1755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45" name="圆角矩形 383">
            <a:extLst>
              <a:ext uri="{FF2B5EF4-FFF2-40B4-BE49-F238E27FC236}">
                <a16:creationId xmlns:a16="http://schemas.microsoft.com/office/drawing/2014/main" id="{6476D966-EA52-4C1A-8025-27090EEBD3C9}"/>
              </a:ext>
            </a:extLst>
          </p:cNvPr>
          <p:cNvSpPr/>
          <p:nvPr/>
        </p:nvSpPr>
        <p:spPr>
          <a:xfrm>
            <a:off x="731871" y="3163600"/>
            <a:ext cx="473826" cy="39485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246" name="圆角矩形 384">
            <a:extLst>
              <a:ext uri="{FF2B5EF4-FFF2-40B4-BE49-F238E27FC236}">
                <a16:creationId xmlns:a16="http://schemas.microsoft.com/office/drawing/2014/main" id="{15478B3A-9ED8-42E4-BB0F-64ACE43633A6}"/>
              </a:ext>
            </a:extLst>
          </p:cNvPr>
          <p:cNvSpPr/>
          <p:nvPr/>
        </p:nvSpPr>
        <p:spPr>
          <a:xfrm>
            <a:off x="1244580" y="3163600"/>
            <a:ext cx="473826" cy="3948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247" name="文本">
            <a:extLst>
              <a:ext uri="{FF2B5EF4-FFF2-40B4-BE49-F238E27FC236}">
                <a16:creationId xmlns:a16="http://schemas.microsoft.com/office/drawing/2014/main" id="{A83523FD-A914-42B9-81F2-AA635C900E45}"/>
              </a:ext>
            </a:extLst>
          </p:cNvPr>
          <p:cNvSpPr txBox="1">
            <a:spLocks/>
          </p:cNvSpPr>
          <p:nvPr/>
        </p:nvSpPr>
        <p:spPr>
          <a:xfrm>
            <a:off x="924513" y="3238693"/>
            <a:ext cx="1144628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>
                <a:latin typeface="思源宋体 CN Light" pitchFamily="18" charset="-122"/>
                <a:ea typeface="思源宋体 CN Light" pitchFamily="18" charset="-122"/>
              </a:rPr>
              <a:t>BN</a:t>
            </a:r>
            <a:endParaRPr kumimoji="1" lang="zh-CN" altLang="en-US" sz="1114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48" name="文本">
            <a:extLst>
              <a:ext uri="{FF2B5EF4-FFF2-40B4-BE49-F238E27FC236}">
                <a16:creationId xmlns:a16="http://schemas.microsoft.com/office/drawing/2014/main" id="{15CCFC16-B36A-49E7-B759-E2BC813E2436}"/>
              </a:ext>
            </a:extLst>
          </p:cNvPr>
          <p:cNvSpPr txBox="1">
            <a:spLocks/>
          </p:cNvSpPr>
          <p:nvPr/>
        </p:nvSpPr>
        <p:spPr>
          <a:xfrm>
            <a:off x="185926" y="3230655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 err="1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Conv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49" name="文本">
            <a:extLst>
              <a:ext uri="{FF2B5EF4-FFF2-40B4-BE49-F238E27FC236}">
                <a16:creationId xmlns:a16="http://schemas.microsoft.com/office/drawing/2014/main" id="{3B858477-C19A-49A4-A484-D7C140E7CFCF}"/>
              </a:ext>
            </a:extLst>
          </p:cNvPr>
          <p:cNvSpPr txBox="1">
            <a:spLocks/>
          </p:cNvSpPr>
          <p:nvPr/>
        </p:nvSpPr>
        <p:spPr>
          <a:xfrm>
            <a:off x="1225567" y="3164355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endParaRPr kumimoji="1" lang="en-US" altLang="zh-CN" sz="929" b="1" spc="132" dirty="0">
              <a:latin typeface="思源宋体 CN Light" pitchFamily="18" charset="-122"/>
              <a:ea typeface="思源宋体 CN Light" pitchFamily="18" charset="-122"/>
            </a:endParaRPr>
          </a:p>
          <a:p>
            <a:pPr algn="ctr"/>
            <a:r>
              <a:rPr kumimoji="1" lang="en-US" altLang="zh-CN" sz="1000" b="1" spc="132" dirty="0" err="1" smtClean="0">
                <a:latin typeface="思源宋体 CN Light" pitchFamily="18" charset="-122"/>
                <a:ea typeface="思源宋体 CN Light" pitchFamily="18" charset="-122"/>
              </a:rPr>
              <a:t>SiLU</a:t>
            </a:r>
            <a:endParaRPr kumimoji="1" lang="zh-CN" altLang="en-US" sz="10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17" name="圆角矩形 405">
            <a:extLst>
              <a:ext uri="{FF2B5EF4-FFF2-40B4-BE49-F238E27FC236}">
                <a16:creationId xmlns:a16="http://schemas.microsoft.com/office/drawing/2014/main" id="{8200B179-FB47-41E6-9BA3-337675F27929}"/>
              </a:ext>
            </a:extLst>
          </p:cNvPr>
          <p:cNvSpPr/>
          <p:nvPr/>
        </p:nvSpPr>
        <p:spPr>
          <a:xfrm>
            <a:off x="-115307" y="6870434"/>
            <a:ext cx="633586" cy="394855"/>
          </a:xfrm>
          <a:prstGeom prst="roundRect">
            <a:avLst/>
          </a:prstGeom>
          <a:solidFill>
            <a:srgbClr val="52FE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42" name="文本">
            <a:extLst>
              <a:ext uri="{FF2B5EF4-FFF2-40B4-BE49-F238E27FC236}">
                <a16:creationId xmlns:a16="http://schemas.microsoft.com/office/drawing/2014/main" id="{5170AAFB-EEE4-4893-B914-4E2B8A5EAF6A}"/>
              </a:ext>
            </a:extLst>
          </p:cNvPr>
          <p:cNvSpPr txBox="1">
            <a:spLocks/>
          </p:cNvSpPr>
          <p:nvPr/>
        </p:nvSpPr>
        <p:spPr>
          <a:xfrm>
            <a:off x="-213252" y="6907234"/>
            <a:ext cx="817553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latin typeface="思源宋体 CN Light" pitchFamily="18" charset="-122"/>
                <a:ea typeface="思源宋体 CN Light" pitchFamily="18" charset="-122"/>
              </a:rPr>
              <a:t>CSP2_X    </a:t>
            </a:r>
            <a:endParaRPr kumimoji="1" lang="zh-CN" altLang="en-US" sz="9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57" name="圆角矩形 389">
            <a:extLst>
              <a:ext uri="{FF2B5EF4-FFF2-40B4-BE49-F238E27FC236}">
                <a16:creationId xmlns:a16="http://schemas.microsoft.com/office/drawing/2014/main" id="{12B52CD8-3D0E-49B0-9E5C-825A3C66F22D}"/>
              </a:ext>
            </a:extLst>
          </p:cNvPr>
          <p:cNvSpPr/>
          <p:nvPr/>
        </p:nvSpPr>
        <p:spPr>
          <a:xfrm>
            <a:off x="-54090" y="3965880"/>
            <a:ext cx="473826" cy="3948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58" name="圆角矩形 392">
            <a:extLst>
              <a:ext uri="{FF2B5EF4-FFF2-40B4-BE49-F238E27FC236}">
                <a16:creationId xmlns:a16="http://schemas.microsoft.com/office/drawing/2014/main" id="{045BB007-DB39-4710-A05D-98698C8CA238}"/>
              </a:ext>
            </a:extLst>
          </p:cNvPr>
          <p:cNvSpPr/>
          <p:nvPr/>
        </p:nvSpPr>
        <p:spPr>
          <a:xfrm>
            <a:off x="917027" y="3980753"/>
            <a:ext cx="473826" cy="39485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59" name="文本">
            <a:extLst>
              <a:ext uri="{FF2B5EF4-FFF2-40B4-BE49-F238E27FC236}">
                <a16:creationId xmlns:a16="http://schemas.microsoft.com/office/drawing/2014/main" id="{E86C75E5-D140-4B49-B19C-CE9FAE6B7CE5}"/>
              </a:ext>
            </a:extLst>
          </p:cNvPr>
          <p:cNvSpPr txBox="1">
            <a:spLocks/>
          </p:cNvSpPr>
          <p:nvPr/>
        </p:nvSpPr>
        <p:spPr>
          <a:xfrm>
            <a:off x="366259" y="4061624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CBS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60" name="圆角矩形 394">
            <a:extLst>
              <a:ext uri="{FF2B5EF4-FFF2-40B4-BE49-F238E27FC236}">
                <a16:creationId xmlns:a16="http://schemas.microsoft.com/office/drawing/2014/main" id="{F3AF1A78-3FB8-40AE-96AE-9D3FAED3F0FD}"/>
              </a:ext>
            </a:extLst>
          </p:cNvPr>
          <p:cNvSpPr/>
          <p:nvPr/>
        </p:nvSpPr>
        <p:spPr>
          <a:xfrm>
            <a:off x="1428887" y="3980753"/>
            <a:ext cx="473826" cy="39485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61" name="文本">
            <a:extLst>
              <a:ext uri="{FF2B5EF4-FFF2-40B4-BE49-F238E27FC236}">
                <a16:creationId xmlns:a16="http://schemas.microsoft.com/office/drawing/2014/main" id="{27CC150B-7367-4A05-9471-292D731BC942}"/>
              </a:ext>
            </a:extLst>
          </p:cNvPr>
          <p:cNvSpPr txBox="1">
            <a:spLocks/>
          </p:cNvSpPr>
          <p:nvPr/>
        </p:nvSpPr>
        <p:spPr>
          <a:xfrm>
            <a:off x="878119" y="4061624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CBS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62" name="文本">
            <a:extLst>
              <a:ext uri="{FF2B5EF4-FFF2-40B4-BE49-F238E27FC236}">
                <a16:creationId xmlns:a16="http://schemas.microsoft.com/office/drawing/2014/main" id="{8AA25E5F-FCCE-4545-9FD2-8750BC0BAC01}"/>
              </a:ext>
            </a:extLst>
          </p:cNvPr>
          <p:cNvSpPr txBox="1">
            <a:spLocks/>
          </p:cNvSpPr>
          <p:nvPr/>
        </p:nvSpPr>
        <p:spPr>
          <a:xfrm>
            <a:off x="-80533" y="4060485"/>
            <a:ext cx="1364106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755" b="1" spc="132" dirty="0">
                <a:latin typeface="思源宋体 CN Light" pitchFamily="18" charset="-122"/>
                <a:ea typeface="思源宋体 CN Light" pitchFamily="18" charset="-122"/>
              </a:rPr>
              <a:t>=</a:t>
            </a:r>
            <a:endParaRPr kumimoji="1" lang="zh-CN" altLang="en-US" sz="1755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63" name="椭圆 362">
            <a:extLst>
              <a:ext uri="{FF2B5EF4-FFF2-40B4-BE49-F238E27FC236}">
                <a16:creationId xmlns:a16="http://schemas.microsoft.com/office/drawing/2014/main" id="{E80D66C8-5191-4D1E-8C99-0D03B00753CB}"/>
              </a:ext>
            </a:extLst>
          </p:cNvPr>
          <p:cNvSpPr/>
          <p:nvPr/>
        </p:nvSpPr>
        <p:spPr>
          <a:xfrm>
            <a:off x="2166950" y="3997919"/>
            <a:ext cx="655990" cy="372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300" dirty="0">
                <a:solidFill>
                  <a:schemeClr val="tx1"/>
                </a:solidFill>
              </a:rPr>
              <a:t>add</a:t>
            </a:r>
            <a:endParaRPr kumimoji="1" lang="zh-CN" altLang="en-US" sz="1300" dirty="0">
              <a:solidFill>
                <a:schemeClr val="tx1"/>
              </a:solidFill>
            </a:endParaRPr>
          </a:p>
        </p:txBody>
      </p:sp>
      <p:cxnSp>
        <p:nvCxnSpPr>
          <p:cNvPr id="364" name="直接箭头连接符 53">
            <a:extLst>
              <a:ext uri="{FF2B5EF4-FFF2-40B4-BE49-F238E27FC236}">
                <a16:creationId xmlns:a16="http://schemas.microsoft.com/office/drawing/2014/main" id="{C46B8FB8-D043-4889-9C96-7C8765724C58}"/>
              </a:ext>
            </a:extLst>
          </p:cNvPr>
          <p:cNvCxnSpPr/>
          <p:nvPr/>
        </p:nvCxnSpPr>
        <p:spPr>
          <a:xfrm>
            <a:off x="1942153" y="4184295"/>
            <a:ext cx="2211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直接箭头连接符 53">
            <a:extLst>
              <a:ext uri="{FF2B5EF4-FFF2-40B4-BE49-F238E27FC236}">
                <a16:creationId xmlns:a16="http://schemas.microsoft.com/office/drawing/2014/main" id="{B5BC74EA-2FCE-441A-8ACB-3A82513E8F58}"/>
              </a:ext>
            </a:extLst>
          </p:cNvPr>
          <p:cNvCxnSpPr/>
          <p:nvPr/>
        </p:nvCxnSpPr>
        <p:spPr>
          <a:xfrm>
            <a:off x="2838029" y="4184295"/>
            <a:ext cx="2211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直接箭头连接符 53">
            <a:extLst>
              <a:ext uri="{FF2B5EF4-FFF2-40B4-BE49-F238E27FC236}">
                <a16:creationId xmlns:a16="http://schemas.microsoft.com/office/drawing/2014/main" id="{D32A2344-8327-476D-9FC5-A718C8E90352}"/>
              </a:ext>
            </a:extLst>
          </p:cNvPr>
          <p:cNvCxnSpPr/>
          <p:nvPr/>
        </p:nvCxnSpPr>
        <p:spPr>
          <a:xfrm>
            <a:off x="701405" y="4184295"/>
            <a:ext cx="2340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直线连接符 401">
            <a:extLst>
              <a:ext uri="{FF2B5EF4-FFF2-40B4-BE49-F238E27FC236}">
                <a16:creationId xmlns:a16="http://schemas.microsoft.com/office/drawing/2014/main" id="{8BD23449-600E-4EA1-9E0D-3516F539385C}"/>
              </a:ext>
            </a:extLst>
          </p:cNvPr>
          <p:cNvCxnSpPr/>
          <p:nvPr/>
        </p:nvCxnSpPr>
        <p:spPr>
          <a:xfrm flipH="1">
            <a:off x="773393" y="4184294"/>
            <a:ext cx="4779" cy="48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线连接符 402">
            <a:extLst>
              <a:ext uri="{FF2B5EF4-FFF2-40B4-BE49-F238E27FC236}">
                <a16:creationId xmlns:a16="http://schemas.microsoft.com/office/drawing/2014/main" id="{2936F713-78A5-4B7C-BC28-2E751421552A}"/>
              </a:ext>
            </a:extLst>
          </p:cNvPr>
          <p:cNvCxnSpPr/>
          <p:nvPr/>
        </p:nvCxnSpPr>
        <p:spPr>
          <a:xfrm flipH="1">
            <a:off x="769685" y="4673017"/>
            <a:ext cx="16714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箭头连接符 53">
            <a:extLst>
              <a:ext uri="{FF2B5EF4-FFF2-40B4-BE49-F238E27FC236}">
                <a16:creationId xmlns:a16="http://schemas.microsoft.com/office/drawing/2014/main" id="{0BA8B5DA-7344-4BD5-A0F6-076D964FB8D4}"/>
              </a:ext>
            </a:extLst>
          </p:cNvPr>
          <p:cNvCxnSpPr/>
          <p:nvPr/>
        </p:nvCxnSpPr>
        <p:spPr>
          <a:xfrm flipV="1">
            <a:off x="2437273" y="4365881"/>
            <a:ext cx="7814" cy="30400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5" name="矩形 374">
            <a:extLst>
              <a:ext uri="{FF2B5EF4-FFF2-40B4-BE49-F238E27FC236}">
                <a16:creationId xmlns:a16="http://schemas.microsoft.com/office/drawing/2014/main" id="{8F2F0824-26A4-4C9E-817B-3E723420C9FE}"/>
              </a:ext>
            </a:extLst>
          </p:cNvPr>
          <p:cNvSpPr/>
          <p:nvPr/>
        </p:nvSpPr>
        <p:spPr>
          <a:xfrm>
            <a:off x="-115307" y="3033395"/>
            <a:ext cx="2459862" cy="6577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5"/>
          </a:p>
        </p:txBody>
      </p:sp>
      <p:sp>
        <p:nvSpPr>
          <p:cNvPr id="376" name="矩形 375">
            <a:extLst>
              <a:ext uri="{FF2B5EF4-FFF2-40B4-BE49-F238E27FC236}">
                <a16:creationId xmlns:a16="http://schemas.microsoft.com/office/drawing/2014/main" id="{77B34D30-8E05-45D7-A0E8-398F0F28072C}"/>
              </a:ext>
            </a:extLst>
          </p:cNvPr>
          <p:cNvSpPr/>
          <p:nvPr/>
        </p:nvSpPr>
        <p:spPr>
          <a:xfrm>
            <a:off x="-125514" y="3826087"/>
            <a:ext cx="3221861" cy="9384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5"/>
          </a:p>
        </p:txBody>
      </p:sp>
      <p:sp>
        <p:nvSpPr>
          <p:cNvPr id="378" name="矩形 377">
            <a:extLst>
              <a:ext uri="{FF2B5EF4-FFF2-40B4-BE49-F238E27FC236}">
                <a16:creationId xmlns:a16="http://schemas.microsoft.com/office/drawing/2014/main" id="{998FFEF6-C1DC-401C-8ACC-020C81B20C76}"/>
              </a:ext>
            </a:extLst>
          </p:cNvPr>
          <p:cNvSpPr/>
          <p:nvPr/>
        </p:nvSpPr>
        <p:spPr>
          <a:xfrm>
            <a:off x="-169317" y="4925849"/>
            <a:ext cx="5496004" cy="138184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5"/>
          </a:p>
        </p:txBody>
      </p:sp>
      <p:sp>
        <p:nvSpPr>
          <p:cNvPr id="382" name="文本">
            <a:extLst>
              <a:ext uri="{FF2B5EF4-FFF2-40B4-BE49-F238E27FC236}">
                <a16:creationId xmlns:a16="http://schemas.microsoft.com/office/drawing/2014/main" id="{8A59E203-0D88-4490-BC33-B7FFF3C999DC}"/>
              </a:ext>
            </a:extLst>
          </p:cNvPr>
          <p:cNvSpPr txBox="1">
            <a:spLocks/>
          </p:cNvSpPr>
          <p:nvPr/>
        </p:nvSpPr>
        <p:spPr>
          <a:xfrm>
            <a:off x="2859694" y="2969338"/>
            <a:ext cx="2543807" cy="42760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600" b="1" spc="132" dirty="0" smtClean="0">
                <a:latin typeface="思源宋体 CN Light" pitchFamily="18" charset="-122"/>
                <a:ea typeface="思源宋体 CN Light" pitchFamily="18" charset="-122"/>
              </a:rPr>
              <a:t>YOLOX_L</a:t>
            </a:r>
            <a:endParaRPr kumimoji="1" lang="zh-CN" altLang="en-US" sz="16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397" name="直线连接符 360">
            <a:extLst>
              <a:ext uri="{FF2B5EF4-FFF2-40B4-BE49-F238E27FC236}">
                <a16:creationId xmlns:a16="http://schemas.microsoft.com/office/drawing/2014/main" id="{687C2F28-A76E-43C4-A151-34D4D3C82438}"/>
              </a:ext>
            </a:extLst>
          </p:cNvPr>
          <p:cNvCxnSpPr/>
          <p:nvPr/>
        </p:nvCxnSpPr>
        <p:spPr>
          <a:xfrm flipH="1">
            <a:off x="8926308" y="3341181"/>
            <a:ext cx="4779" cy="39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圆角矩形 380">
            <a:extLst>
              <a:ext uri="{FF2B5EF4-FFF2-40B4-BE49-F238E27FC236}">
                <a16:creationId xmlns:a16="http://schemas.microsoft.com/office/drawing/2014/main" id="{95796CEA-8A86-4B63-BF35-876B529029A0}"/>
              </a:ext>
            </a:extLst>
          </p:cNvPr>
          <p:cNvSpPr/>
          <p:nvPr/>
        </p:nvSpPr>
        <p:spPr>
          <a:xfrm>
            <a:off x="1060432" y="1289615"/>
            <a:ext cx="541226" cy="394855"/>
          </a:xfrm>
          <a:prstGeom prst="roundRect">
            <a:avLst/>
          </a:prstGeom>
          <a:solidFill>
            <a:srgbClr val="F3FB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44" name="文本">
            <a:extLst>
              <a:ext uri="{FF2B5EF4-FFF2-40B4-BE49-F238E27FC236}">
                <a16:creationId xmlns:a16="http://schemas.microsoft.com/office/drawing/2014/main" id="{8AFDD7AD-0955-43BA-A309-1D81585FE652}"/>
              </a:ext>
            </a:extLst>
          </p:cNvPr>
          <p:cNvSpPr txBox="1">
            <a:spLocks/>
          </p:cNvSpPr>
          <p:nvPr/>
        </p:nvSpPr>
        <p:spPr>
          <a:xfrm>
            <a:off x="1019947" y="1353638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 smtClean="0">
                <a:latin typeface="思源宋体 CN Light" pitchFamily="18" charset="-122"/>
                <a:ea typeface="思源宋体 CN Light" pitchFamily="18" charset="-122"/>
              </a:rPr>
              <a:t>CSP1_3</a:t>
            </a:r>
            <a:endParaRPr kumimoji="1" lang="zh-CN" altLang="en-US" sz="9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45" name="圆角矩形 380">
            <a:extLst>
              <a:ext uri="{FF2B5EF4-FFF2-40B4-BE49-F238E27FC236}">
                <a16:creationId xmlns:a16="http://schemas.microsoft.com/office/drawing/2014/main" id="{B91E0E07-5956-42E2-B8B4-B94C66601FA7}"/>
              </a:ext>
            </a:extLst>
          </p:cNvPr>
          <p:cNvSpPr/>
          <p:nvPr/>
        </p:nvSpPr>
        <p:spPr>
          <a:xfrm>
            <a:off x="1612174" y="1294001"/>
            <a:ext cx="421097" cy="394855"/>
          </a:xfrm>
          <a:prstGeom prst="roundRect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46" name="文本">
            <a:extLst>
              <a:ext uri="{FF2B5EF4-FFF2-40B4-BE49-F238E27FC236}">
                <a16:creationId xmlns:a16="http://schemas.microsoft.com/office/drawing/2014/main" id="{30AD8FFA-04BF-4667-A019-E0435A8B633E}"/>
              </a:ext>
            </a:extLst>
          </p:cNvPr>
          <p:cNvSpPr txBox="1">
            <a:spLocks/>
          </p:cNvSpPr>
          <p:nvPr/>
        </p:nvSpPr>
        <p:spPr>
          <a:xfrm>
            <a:off x="1514854" y="1358024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CBS</a:t>
            </a:r>
            <a:endParaRPr kumimoji="1" lang="zh-CN" altLang="en-US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49" name="圆角矩形 380">
            <a:extLst>
              <a:ext uri="{FF2B5EF4-FFF2-40B4-BE49-F238E27FC236}">
                <a16:creationId xmlns:a16="http://schemas.microsoft.com/office/drawing/2014/main" id="{6F08E99E-8A5E-4CC0-A7CC-D8527CB68894}"/>
              </a:ext>
            </a:extLst>
          </p:cNvPr>
          <p:cNvSpPr/>
          <p:nvPr/>
        </p:nvSpPr>
        <p:spPr>
          <a:xfrm>
            <a:off x="7795323" y="1677111"/>
            <a:ext cx="541226" cy="394855"/>
          </a:xfrm>
          <a:prstGeom prst="roundRect">
            <a:avLst/>
          </a:prstGeom>
          <a:solidFill>
            <a:srgbClr val="52FE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50" name="文本">
            <a:extLst>
              <a:ext uri="{FF2B5EF4-FFF2-40B4-BE49-F238E27FC236}">
                <a16:creationId xmlns:a16="http://schemas.microsoft.com/office/drawing/2014/main" id="{20158F68-6AFD-4B5E-89E4-2582D14665FA}"/>
              </a:ext>
            </a:extLst>
          </p:cNvPr>
          <p:cNvSpPr txBox="1">
            <a:spLocks/>
          </p:cNvSpPr>
          <p:nvPr/>
        </p:nvSpPr>
        <p:spPr>
          <a:xfrm>
            <a:off x="7766191" y="1741134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 smtClean="0">
                <a:latin typeface="思源宋体 CN Light" pitchFamily="18" charset="-122"/>
                <a:ea typeface="思源宋体 CN Light" pitchFamily="18" charset="-122"/>
              </a:rPr>
              <a:t>CSP2_3</a:t>
            </a:r>
            <a:endParaRPr kumimoji="1" lang="zh-CN" altLang="en-US" sz="9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55" name="圆角矩形 380">
            <a:extLst>
              <a:ext uri="{FF2B5EF4-FFF2-40B4-BE49-F238E27FC236}">
                <a16:creationId xmlns:a16="http://schemas.microsoft.com/office/drawing/2014/main" id="{E246CBD7-C987-42A6-BA03-37BEF61F90C7}"/>
              </a:ext>
            </a:extLst>
          </p:cNvPr>
          <p:cNvSpPr/>
          <p:nvPr/>
        </p:nvSpPr>
        <p:spPr>
          <a:xfrm>
            <a:off x="6491347" y="1339032"/>
            <a:ext cx="421097" cy="39485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56" name="文本">
            <a:extLst>
              <a:ext uri="{FF2B5EF4-FFF2-40B4-BE49-F238E27FC236}">
                <a16:creationId xmlns:a16="http://schemas.microsoft.com/office/drawing/2014/main" id="{DC191917-795C-4536-802A-747C26040385}"/>
              </a:ext>
            </a:extLst>
          </p:cNvPr>
          <p:cNvSpPr txBox="1">
            <a:spLocks/>
          </p:cNvSpPr>
          <p:nvPr/>
        </p:nvSpPr>
        <p:spPr>
          <a:xfrm>
            <a:off x="6417556" y="1402765"/>
            <a:ext cx="557761" cy="32312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zh-CN" altLang="en-US" sz="900" b="1" spc="132" dirty="0">
                <a:latin typeface="思源宋体 CN Light" pitchFamily="18" charset="-122"/>
                <a:ea typeface="思源宋体 CN Light" pitchFamily="18" charset="-122"/>
              </a:rPr>
              <a:t>上采样</a:t>
            </a:r>
          </a:p>
        </p:txBody>
      </p:sp>
      <p:sp>
        <p:nvSpPr>
          <p:cNvPr id="371" name="梯形 370">
            <a:extLst>
              <a:ext uri="{FF2B5EF4-FFF2-40B4-BE49-F238E27FC236}">
                <a16:creationId xmlns:a16="http://schemas.microsoft.com/office/drawing/2014/main" id="{126481E2-BE09-495A-BDD1-B03E9F3425D1}"/>
              </a:ext>
            </a:extLst>
          </p:cNvPr>
          <p:cNvSpPr/>
          <p:nvPr/>
        </p:nvSpPr>
        <p:spPr>
          <a:xfrm rot="5400000">
            <a:off x="7055040" y="1582156"/>
            <a:ext cx="594109" cy="574532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cxnSp>
        <p:nvCxnSpPr>
          <p:cNvPr id="372" name="直接箭头连接符 53">
            <a:extLst>
              <a:ext uri="{FF2B5EF4-FFF2-40B4-BE49-F238E27FC236}">
                <a16:creationId xmlns:a16="http://schemas.microsoft.com/office/drawing/2014/main" id="{26DC3596-3760-4EA4-A3F7-4E8CC529832E}"/>
              </a:ext>
            </a:extLst>
          </p:cNvPr>
          <p:cNvCxnSpPr/>
          <p:nvPr/>
        </p:nvCxnSpPr>
        <p:spPr>
          <a:xfrm>
            <a:off x="7634152" y="1873790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连接符: 肘形 372">
            <a:extLst>
              <a:ext uri="{FF2B5EF4-FFF2-40B4-BE49-F238E27FC236}">
                <a16:creationId xmlns:a16="http://schemas.microsoft.com/office/drawing/2014/main" id="{C812FD18-6EE2-4C90-8EEF-CD22315A8814}"/>
              </a:ext>
            </a:extLst>
          </p:cNvPr>
          <p:cNvCxnSpPr>
            <a:cxnSpLocks/>
          </p:cNvCxnSpPr>
          <p:nvPr/>
        </p:nvCxnSpPr>
        <p:spPr>
          <a:xfrm>
            <a:off x="6933348" y="1505452"/>
            <a:ext cx="144000" cy="216000"/>
          </a:xfrm>
          <a:prstGeom prst="bentConnector3">
            <a:avLst>
              <a:gd name="adj1" fmla="val 2263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文本">
            <a:extLst>
              <a:ext uri="{FF2B5EF4-FFF2-40B4-BE49-F238E27FC236}">
                <a16:creationId xmlns:a16="http://schemas.microsoft.com/office/drawing/2014/main" id="{7FC25C08-54EF-400D-9887-212E7E34E013}"/>
              </a:ext>
            </a:extLst>
          </p:cNvPr>
          <p:cNvSpPr txBox="1">
            <a:spLocks/>
          </p:cNvSpPr>
          <p:nvPr/>
        </p:nvSpPr>
        <p:spPr>
          <a:xfrm>
            <a:off x="6542913" y="1730519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29" b="1" spc="132" dirty="0" err="1">
                <a:latin typeface="思源宋体 CN Light" pitchFamily="18" charset="-122"/>
                <a:ea typeface="思源宋体 CN Light" pitchFamily="18" charset="-122"/>
              </a:rPr>
              <a:t>Concat</a:t>
            </a:r>
            <a:endParaRPr kumimoji="1" lang="zh-CN" altLang="en-US" sz="929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92" name="圆角矩形 380">
            <a:extLst>
              <a:ext uri="{FF2B5EF4-FFF2-40B4-BE49-F238E27FC236}">
                <a16:creationId xmlns:a16="http://schemas.microsoft.com/office/drawing/2014/main" id="{CA975E1A-3007-4661-9EF7-F1925F332AA6}"/>
              </a:ext>
            </a:extLst>
          </p:cNvPr>
          <p:cNvSpPr/>
          <p:nvPr/>
        </p:nvSpPr>
        <p:spPr>
          <a:xfrm>
            <a:off x="8358335" y="1687857"/>
            <a:ext cx="421097" cy="394855"/>
          </a:xfrm>
          <a:prstGeom prst="roundRect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93" name="文本">
            <a:extLst>
              <a:ext uri="{FF2B5EF4-FFF2-40B4-BE49-F238E27FC236}">
                <a16:creationId xmlns:a16="http://schemas.microsoft.com/office/drawing/2014/main" id="{CEF4348F-296A-4D17-A5F6-C42D022F628D}"/>
              </a:ext>
            </a:extLst>
          </p:cNvPr>
          <p:cNvSpPr txBox="1">
            <a:spLocks/>
          </p:cNvSpPr>
          <p:nvPr/>
        </p:nvSpPr>
        <p:spPr>
          <a:xfrm>
            <a:off x="8258011" y="1745970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CBS</a:t>
            </a:r>
            <a:endParaRPr kumimoji="1" lang="zh-CN" altLang="en-US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01" name="圆角矩形 380">
            <a:extLst>
              <a:ext uri="{FF2B5EF4-FFF2-40B4-BE49-F238E27FC236}">
                <a16:creationId xmlns:a16="http://schemas.microsoft.com/office/drawing/2014/main" id="{5E1BED99-250F-4355-8885-4FD960A36D60}"/>
              </a:ext>
            </a:extLst>
          </p:cNvPr>
          <p:cNvSpPr/>
          <p:nvPr/>
        </p:nvSpPr>
        <p:spPr>
          <a:xfrm>
            <a:off x="9029514" y="1716349"/>
            <a:ext cx="421097" cy="39485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402" name="文本">
            <a:extLst>
              <a:ext uri="{FF2B5EF4-FFF2-40B4-BE49-F238E27FC236}">
                <a16:creationId xmlns:a16="http://schemas.microsoft.com/office/drawing/2014/main" id="{9AD064D4-6C57-4D34-BF06-1BF39605D3DE}"/>
              </a:ext>
            </a:extLst>
          </p:cNvPr>
          <p:cNvSpPr txBox="1">
            <a:spLocks/>
          </p:cNvSpPr>
          <p:nvPr/>
        </p:nvSpPr>
        <p:spPr>
          <a:xfrm>
            <a:off x="8966483" y="1770972"/>
            <a:ext cx="557761" cy="32312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zh-CN" altLang="en-US" sz="900" b="1" spc="132" dirty="0">
                <a:latin typeface="思源宋体 CN Light" pitchFamily="18" charset="-122"/>
                <a:ea typeface="思源宋体 CN Light" pitchFamily="18" charset="-122"/>
              </a:rPr>
              <a:t>上采样</a:t>
            </a:r>
          </a:p>
        </p:txBody>
      </p:sp>
      <p:sp>
        <p:nvSpPr>
          <p:cNvPr id="403" name="梯形 402">
            <a:extLst>
              <a:ext uri="{FF2B5EF4-FFF2-40B4-BE49-F238E27FC236}">
                <a16:creationId xmlns:a16="http://schemas.microsoft.com/office/drawing/2014/main" id="{BC42EC2A-7226-4858-8AED-99E4F1E9A38A}"/>
              </a:ext>
            </a:extLst>
          </p:cNvPr>
          <p:cNvSpPr/>
          <p:nvPr/>
        </p:nvSpPr>
        <p:spPr>
          <a:xfrm rot="5400000">
            <a:off x="9605605" y="1941531"/>
            <a:ext cx="594109" cy="574532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cxnSp>
        <p:nvCxnSpPr>
          <p:cNvPr id="404" name="直接箭头连接符 53">
            <a:extLst>
              <a:ext uri="{FF2B5EF4-FFF2-40B4-BE49-F238E27FC236}">
                <a16:creationId xmlns:a16="http://schemas.microsoft.com/office/drawing/2014/main" id="{F93427B8-7D07-411B-AF97-BCFBFE2E60D5}"/>
              </a:ext>
            </a:extLst>
          </p:cNvPr>
          <p:cNvCxnSpPr/>
          <p:nvPr/>
        </p:nvCxnSpPr>
        <p:spPr>
          <a:xfrm>
            <a:off x="10191802" y="2241997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连接符: 肘形 404">
            <a:extLst>
              <a:ext uri="{FF2B5EF4-FFF2-40B4-BE49-F238E27FC236}">
                <a16:creationId xmlns:a16="http://schemas.microsoft.com/office/drawing/2014/main" id="{C250920E-B8A4-4659-B025-97B8D71CA4E0}"/>
              </a:ext>
            </a:extLst>
          </p:cNvPr>
          <p:cNvCxnSpPr>
            <a:cxnSpLocks/>
          </p:cNvCxnSpPr>
          <p:nvPr/>
        </p:nvCxnSpPr>
        <p:spPr>
          <a:xfrm>
            <a:off x="9461831" y="1921311"/>
            <a:ext cx="144000" cy="216000"/>
          </a:xfrm>
          <a:prstGeom prst="bentConnector3">
            <a:avLst>
              <a:gd name="adj1" fmla="val 2263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文本">
            <a:extLst>
              <a:ext uri="{FF2B5EF4-FFF2-40B4-BE49-F238E27FC236}">
                <a16:creationId xmlns:a16="http://schemas.microsoft.com/office/drawing/2014/main" id="{6A1BF614-A8DD-45AF-A1D9-1ABFC9565A62}"/>
              </a:ext>
            </a:extLst>
          </p:cNvPr>
          <p:cNvSpPr txBox="1">
            <a:spLocks/>
          </p:cNvSpPr>
          <p:nvPr/>
        </p:nvSpPr>
        <p:spPr>
          <a:xfrm>
            <a:off x="9107100" y="2122654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29" b="1" spc="132" dirty="0" err="1">
                <a:latin typeface="思源宋体 CN Light" pitchFamily="18" charset="-122"/>
                <a:ea typeface="思源宋体 CN Light" pitchFamily="18" charset="-122"/>
              </a:rPr>
              <a:t>Concat</a:t>
            </a:r>
            <a:endParaRPr kumimoji="1" lang="zh-CN" altLang="en-US" sz="929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11" name="圆角矩形 380">
            <a:extLst>
              <a:ext uri="{FF2B5EF4-FFF2-40B4-BE49-F238E27FC236}">
                <a16:creationId xmlns:a16="http://schemas.microsoft.com/office/drawing/2014/main" id="{A68E1CE2-B96F-494A-A957-D2C414D94774}"/>
              </a:ext>
            </a:extLst>
          </p:cNvPr>
          <p:cNvSpPr/>
          <p:nvPr/>
        </p:nvSpPr>
        <p:spPr>
          <a:xfrm>
            <a:off x="10365013" y="2030072"/>
            <a:ext cx="541226" cy="394855"/>
          </a:xfrm>
          <a:prstGeom prst="roundRect">
            <a:avLst/>
          </a:prstGeom>
          <a:solidFill>
            <a:srgbClr val="52FE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412" name="文本">
            <a:extLst>
              <a:ext uri="{FF2B5EF4-FFF2-40B4-BE49-F238E27FC236}">
                <a16:creationId xmlns:a16="http://schemas.microsoft.com/office/drawing/2014/main" id="{B063B63A-DFF2-4DB9-8217-83E4B9B290D3}"/>
              </a:ext>
            </a:extLst>
          </p:cNvPr>
          <p:cNvSpPr txBox="1">
            <a:spLocks/>
          </p:cNvSpPr>
          <p:nvPr/>
        </p:nvSpPr>
        <p:spPr>
          <a:xfrm>
            <a:off x="10324528" y="2094095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 smtClean="0">
                <a:latin typeface="思源宋体 CN Light" pitchFamily="18" charset="-122"/>
                <a:ea typeface="思源宋体 CN Light" pitchFamily="18" charset="-122"/>
              </a:rPr>
              <a:t>CSP2_3</a:t>
            </a:r>
            <a:endParaRPr kumimoji="1" lang="zh-CN" altLang="en-US" sz="9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413" name="直接箭头连接符 53">
            <a:extLst>
              <a:ext uri="{FF2B5EF4-FFF2-40B4-BE49-F238E27FC236}">
                <a16:creationId xmlns:a16="http://schemas.microsoft.com/office/drawing/2014/main" id="{38E556D2-A95C-46B1-829B-4A6089DB23EB}"/>
              </a:ext>
            </a:extLst>
          </p:cNvPr>
          <p:cNvCxnSpPr/>
          <p:nvPr/>
        </p:nvCxnSpPr>
        <p:spPr>
          <a:xfrm>
            <a:off x="10946496" y="2240829"/>
            <a:ext cx="68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4" name="直线连接符 357">
            <a:extLst>
              <a:ext uri="{FF2B5EF4-FFF2-40B4-BE49-F238E27FC236}">
                <a16:creationId xmlns:a16="http://schemas.microsoft.com/office/drawing/2014/main" id="{8C7C9A74-F024-46FF-8270-D28AD338D489}"/>
              </a:ext>
            </a:extLst>
          </p:cNvPr>
          <p:cNvCxnSpPr/>
          <p:nvPr/>
        </p:nvCxnSpPr>
        <p:spPr>
          <a:xfrm flipH="1">
            <a:off x="11268593" y="2243634"/>
            <a:ext cx="4779" cy="10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箭头连接符 53">
            <a:extLst>
              <a:ext uri="{FF2B5EF4-FFF2-40B4-BE49-F238E27FC236}">
                <a16:creationId xmlns:a16="http://schemas.microsoft.com/office/drawing/2014/main" id="{6586BED8-9DF1-4657-8C1C-A89BBCE4446E}"/>
              </a:ext>
            </a:extLst>
          </p:cNvPr>
          <p:cNvCxnSpPr/>
          <p:nvPr/>
        </p:nvCxnSpPr>
        <p:spPr>
          <a:xfrm>
            <a:off x="8805802" y="1905249"/>
            <a:ext cx="21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直线连接符 357">
            <a:extLst>
              <a:ext uri="{FF2B5EF4-FFF2-40B4-BE49-F238E27FC236}">
                <a16:creationId xmlns:a16="http://schemas.microsoft.com/office/drawing/2014/main" id="{3E65E809-CFC5-4441-95C4-46A7CD8CBFFF}"/>
              </a:ext>
            </a:extLst>
          </p:cNvPr>
          <p:cNvCxnSpPr/>
          <p:nvPr/>
        </p:nvCxnSpPr>
        <p:spPr>
          <a:xfrm flipH="1">
            <a:off x="8849524" y="1902294"/>
            <a:ext cx="4779" cy="212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梯形 416">
            <a:extLst>
              <a:ext uri="{FF2B5EF4-FFF2-40B4-BE49-F238E27FC236}">
                <a16:creationId xmlns:a16="http://schemas.microsoft.com/office/drawing/2014/main" id="{708811C7-EEC0-4F03-8C0B-2AC6E97BED4F}"/>
              </a:ext>
            </a:extLst>
          </p:cNvPr>
          <p:cNvSpPr/>
          <p:nvPr/>
        </p:nvSpPr>
        <p:spPr>
          <a:xfrm rot="5400000">
            <a:off x="9654310" y="3560988"/>
            <a:ext cx="594109" cy="574532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cxnSp>
        <p:nvCxnSpPr>
          <p:cNvPr id="418" name="直接箭头连接符 53">
            <a:extLst>
              <a:ext uri="{FF2B5EF4-FFF2-40B4-BE49-F238E27FC236}">
                <a16:creationId xmlns:a16="http://schemas.microsoft.com/office/drawing/2014/main" id="{9A9B780F-5BE3-494D-8C22-0B93F9671CF3}"/>
              </a:ext>
            </a:extLst>
          </p:cNvPr>
          <p:cNvCxnSpPr/>
          <p:nvPr/>
        </p:nvCxnSpPr>
        <p:spPr>
          <a:xfrm>
            <a:off x="8933969" y="3733981"/>
            <a:ext cx="18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直接箭头连接符 53">
            <a:extLst>
              <a:ext uri="{FF2B5EF4-FFF2-40B4-BE49-F238E27FC236}">
                <a16:creationId xmlns:a16="http://schemas.microsoft.com/office/drawing/2014/main" id="{5AADDFDC-F3C3-4723-9EA8-3BEC32CA5ED6}"/>
              </a:ext>
            </a:extLst>
          </p:cNvPr>
          <p:cNvCxnSpPr/>
          <p:nvPr/>
        </p:nvCxnSpPr>
        <p:spPr>
          <a:xfrm>
            <a:off x="10250174" y="3869203"/>
            <a:ext cx="216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0" name="直接箭头连接符 53">
            <a:extLst>
              <a:ext uri="{FF2B5EF4-FFF2-40B4-BE49-F238E27FC236}">
                <a16:creationId xmlns:a16="http://schemas.microsoft.com/office/drawing/2014/main" id="{97B6149B-521C-45A9-AA78-F728ACA37030}"/>
              </a:ext>
            </a:extLst>
          </p:cNvPr>
          <p:cNvCxnSpPr/>
          <p:nvPr/>
        </p:nvCxnSpPr>
        <p:spPr>
          <a:xfrm>
            <a:off x="8870315" y="4014788"/>
            <a:ext cx="79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1" name="文本">
            <a:extLst>
              <a:ext uri="{FF2B5EF4-FFF2-40B4-BE49-F238E27FC236}">
                <a16:creationId xmlns:a16="http://schemas.microsoft.com/office/drawing/2014/main" id="{1CCC83DD-C7D9-4D12-92E4-A761C09AB5DB}"/>
              </a:ext>
            </a:extLst>
          </p:cNvPr>
          <p:cNvSpPr txBox="1">
            <a:spLocks/>
          </p:cNvSpPr>
          <p:nvPr/>
        </p:nvSpPr>
        <p:spPr>
          <a:xfrm>
            <a:off x="9147410" y="3733981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29" b="1" spc="132" dirty="0" err="1">
                <a:latin typeface="思源宋体 CN Light" pitchFamily="18" charset="-122"/>
                <a:ea typeface="思源宋体 CN Light" pitchFamily="18" charset="-122"/>
              </a:rPr>
              <a:t>Concat</a:t>
            </a:r>
            <a:endParaRPr kumimoji="1" lang="zh-CN" altLang="en-US" sz="929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22" name="圆角矩形 380">
            <a:extLst>
              <a:ext uri="{FF2B5EF4-FFF2-40B4-BE49-F238E27FC236}">
                <a16:creationId xmlns:a16="http://schemas.microsoft.com/office/drawing/2014/main" id="{FB7E4B0E-EE98-485C-97EF-AB02EA4A34FB}"/>
              </a:ext>
            </a:extLst>
          </p:cNvPr>
          <p:cNvSpPr/>
          <p:nvPr/>
        </p:nvSpPr>
        <p:spPr>
          <a:xfrm>
            <a:off x="9107438" y="3528779"/>
            <a:ext cx="421097" cy="394855"/>
          </a:xfrm>
          <a:prstGeom prst="roundRect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423" name="文本">
            <a:extLst>
              <a:ext uri="{FF2B5EF4-FFF2-40B4-BE49-F238E27FC236}">
                <a16:creationId xmlns:a16="http://schemas.microsoft.com/office/drawing/2014/main" id="{DE514721-B22F-40D7-AC79-BD76CD0D872D}"/>
              </a:ext>
            </a:extLst>
          </p:cNvPr>
          <p:cNvSpPr txBox="1">
            <a:spLocks/>
          </p:cNvSpPr>
          <p:nvPr/>
        </p:nvSpPr>
        <p:spPr>
          <a:xfrm>
            <a:off x="9009636" y="3595658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CBS</a:t>
            </a:r>
            <a:endParaRPr kumimoji="1" lang="zh-CN" altLang="en-US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424" name="连接符: 肘形 423">
            <a:extLst>
              <a:ext uri="{FF2B5EF4-FFF2-40B4-BE49-F238E27FC236}">
                <a16:creationId xmlns:a16="http://schemas.microsoft.com/office/drawing/2014/main" id="{84C4187B-2CCD-45B5-9068-8DC5734993AD}"/>
              </a:ext>
            </a:extLst>
          </p:cNvPr>
          <p:cNvCxnSpPr>
            <a:cxnSpLocks/>
          </p:cNvCxnSpPr>
          <p:nvPr/>
        </p:nvCxnSpPr>
        <p:spPr>
          <a:xfrm>
            <a:off x="9527259" y="3727869"/>
            <a:ext cx="144000" cy="0"/>
          </a:xfrm>
          <a:prstGeom prst="bentConnector3">
            <a:avLst>
              <a:gd name="adj1" fmla="val 2263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线连接符 357">
            <a:extLst>
              <a:ext uri="{FF2B5EF4-FFF2-40B4-BE49-F238E27FC236}">
                <a16:creationId xmlns:a16="http://schemas.microsoft.com/office/drawing/2014/main" id="{927744D1-2F2E-48D2-960F-1FE4A041A8A6}"/>
              </a:ext>
            </a:extLst>
          </p:cNvPr>
          <p:cNvCxnSpPr/>
          <p:nvPr/>
        </p:nvCxnSpPr>
        <p:spPr>
          <a:xfrm flipH="1">
            <a:off x="11254466" y="3883923"/>
            <a:ext cx="4779" cy="79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圆角矩形 380">
            <a:extLst>
              <a:ext uri="{FF2B5EF4-FFF2-40B4-BE49-F238E27FC236}">
                <a16:creationId xmlns:a16="http://schemas.microsoft.com/office/drawing/2014/main" id="{DAB54C29-606D-41CA-AC8D-F1568F2540BC}"/>
              </a:ext>
            </a:extLst>
          </p:cNvPr>
          <p:cNvSpPr/>
          <p:nvPr/>
        </p:nvSpPr>
        <p:spPr>
          <a:xfrm>
            <a:off x="9123364" y="4873829"/>
            <a:ext cx="421097" cy="394855"/>
          </a:xfrm>
          <a:prstGeom prst="roundRect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427" name="文本">
            <a:extLst>
              <a:ext uri="{FF2B5EF4-FFF2-40B4-BE49-F238E27FC236}">
                <a16:creationId xmlns:a16="http://schemas.microsoft.com/office/drawing/2014/main" id="{5E58747B-0B68-4D52-8D2E-B9A6E19601A8}"/>
              </a:ext>
            </a:extLst>
          </p:cNvPr>
          <p:cNvSpPr txBox="1">
            <a:spLocks/>
          </p:cNvSpPr>
          <p:nvPr/>
        </p:nvSpPr>
        <p:spPr>
          <a:xfrm>
            <a:off x="9025562" y="4940708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CBS</a:t>
            </a:r>
            <a:endParaRPr kumimoji="1" lang="zh-CN" altLang="en-US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428" name="直接箭头连接符 53">
            <a:extLst>
              <a:ext uri="{FF2B5EF4-FFF2-40B4-BE49-F238E27FC236}">
                <a16:creationId xmlns:a16="http://schemas.microsoft.com/office/drawing/2014/main" id="{FC894EE5-DCC9-4348-9A7A-0866DC0D1B6F}"/>
              </a:ext>
            </a:extLst>
          </p:cNvPr>
          <p:cNvCxnSpPr/>
          <p:nvPr/>
        </p:nvCxnSpPr>
        <p:spPr>
          <a:xfrm>
            <a:off x="6298402" y="1519634"/>
            <a:ext cx="21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直线连接符 357">
            <a:extLst>
              <a:ext uri="{FF2B5EF4-FFF2-40B4-BE49-F238E27FC236}">
                <a16:creationId xmlns:a16="http://schemas.microsoft.com/office/drawing/2014/main" id="{340E5308-F2F0-4B18-8240-93121ACD95E9}"/>
              </a:ext>
            </a:extLst>
          </p:cNvPr>
          <p:cNvCxnSpPr/>
          <p:nvPr/>
        </p:nvCxnSpPr>
        <p:spPr>
          <a:xfrm>
            <a:off x="6333010" y="1536329"/>
            <a:ext cx="7435" cy="38418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接箭头连接符 53">
            <a:extLst>
              <a:ext uri="{FF2B5EF4-FFF2-40B4-BE49-F238E27FC236}">
                <a16:creationId xmlns:a16="http://schemas.microsoft.com/office/drawing/2014/main" id="{D4AE1C3B-39CF-49C5-B58F-971AB8FAD606}"/>
              </a:ext>
            </a:extLst>
          </p:cNvPr>
          <p:cNvCxnSpPr/>
          <p:nvPr/>
        </p:nvCxnSpPr>
        <p:spPr>
          <a:xfrm flipV="1">
            <a:off x="6333010" y="5378184"/>
            <a:ext cx="3338249" cy="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圆角矩形 380">
            <a:extLst>
              <a:ext uri="{FF2B5EF4-FFF2-40B4-BE49-F238E27FC236}">
                <a16:creationId xmlns:a16="http://schemas.microsoft.com/office/drawing/2014/main" id="{6EFC28FA-AAE1-4DE3-97FF-1B0DF97323DF}"/>
              </a:ext>
            </a:extLst>
          </p:cNvPr>
          <p:cNvSpPr/>
          <p:nvPr/>
        </p:nvSpPr>
        <p:spPr>
          <a:xfrm>
            <a:off x="4424622" y="5453475"/>
            <a:ext cx="473826" cy="39485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" name="文本">
            <a:extLst>
              <a:ext uri="{FF2B5EF4-FFF2-40B4-BE49-F238E27FC236}">
                <a16:creationId xmlns:a16="http://schemas.microsoft.com/office/drawing/2014/main" id="{4D72B0DC-4C3B-47CA-8857-F458BFCA9265}"/>
              </a:ext>
            </a:extLst>
          </p:cNvPr>
          <p:cNvSpPr txBox="1">
            <a:spLocks/>
          </p:cNvSpPr>
          <p:nvPr/>
        </p:nvSpPr>
        <p:spPr>
          <a:xfrm>
            <a:off x="3875180" y="5488189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CBS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399" name="直接箭头连接符 53">
            <a:extLst>
              <a:ext uri="{FF2B5EF4-FFF2-40B4-BE49-F238E27FC236}">
                <a16:creationId xmlns:a16="http://schemas.microsoft.com/office/drawing/2014/main" id="{1AB583EF-A687-4539-B2BA-9F9F4FA96A8C}"/>
              </a:ext>
            </a:extLst>
          </p:cNvPr>
          <p:cNvCxnSpPr>
            <a:cxnSpLocks/>
          </p:cNvCxnSpPr>
          <p:nvPr/>
        </p:nvCxnSpPr>
        <p:spPr>
          <a:xfrm>
            <a:off x="4932336" y="5654424"/>
            <a:ext cx="2211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">
            <a:extLst>
              <a:ext uri="{FF2B5EF4-FFF2-40B4-BE49-F238E27FC236}">
                <a16:creationId xmlns:a16="http://schemas.microsoft.com/office/drawing/2014/main" id="{73EA95E4-8803-4D0C-983B-346667E971E9}"/>
              </a:ext>
            </a:extLst>
          </p:cNvPr>
          <p:cNvSpPr txBox="1">
            <a:spLocks/>
          </p:cNvSpPr>
          <p:nvPr/>
        </p:nvSpPr>
        <p:spPr>
          <a:xfrm>
            <a:off x="-596659" y="3266081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CBS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9" name="文本">
            <a:extLst>
              <a:ext uri="{FF2B5EF4-FFF2-40B4-BE49-F238E27FC236}">
                <a16:creationId xmlns:a16="http://schemas.microsoft.com/office/drawing/2014/main" id="{50574353-77FA-4B11-A18D-0A7F25062CE1}"/>
              </a:ext>
            </a:extLst>
          </p:cNvPr>
          <p:cNvSpPr txBox="1">
            <a:spLocks/>
          </p:cNvSpPr>
          <p:nvPr/>
        </p:nvSpPr>
        <p:spPr>
          <a:xfrm>
            <a:off x="-610906" y="4001246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kumimoji="1" lang="en-US" altLang="zh-CN" sz="1114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Res</a:t>
            </a:r>
          </a:p>
          <a:p>
            <a:pPr algn="ctr"/>
            <a:r>
              <a:rPr kumimoji="1" lang="en-US" altLang="zh-CN" sz="1114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unit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41" name="矩形 340">
            <a:extLst>
              <a:ext uri="{FF2B5EF4-FFF2-40B4-BE49-F238E27FC236}">
                <a16:creationId xmlns:a16="http://schemas.microsoft.com/office/drawing/2014/main" id="{16DC9261-604D-4475-A38B-B896CE65A39D}"/>
              </a:ext>
            </a:extLst>
          </p:cNvPr>
          <p:cNvSpPr/>
          <p:nvPr/>
        </p:nvSpPr>
        <p:spPr>
          <a:xfrm>
            <a:off x="134812" y="836023"/>
            <a:ext cx="5649750" cy="14030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5"/>
          </a:p>
        </p:txBody>
      </p:sp>
      <p:sp>
        <p:nvSpPr>
          <p:cNvPr id="347" name="文本">
            <a:extLst>
              <a:ext uri="{FF2B5EF4-FFF2-40B4-BE49-F238E27FC236}">
                <a16:creationId xmlns:a16="http://schemas.microsoft.com/office/drawing/2014/main" id="{67D459FA-D56A-4CFE-954D-696F0E6A1EE4}"/>
              </a:ext>
            </a:extLst>
          </p:cNvPr>
          <p:cNvSpPr txBox="1">
            <a:spLocks/>
          </p:cNvSpPr>
          <p:nvPr/>
        </p:nvSpPr>
        <p:spPr>
          <a:xfrm>
            <a:off x="1722654" y="873493"/>
            <a:ext cx="3815427" cy="3290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600" b="1" spc="132" dirty="0">
                <a:solidFill>
                  <a:srgbClr val="FF0000"/>
                </a:solidFill>
                <a:latin typeface="思源宋体 CN Light" pitchFamily="18" charset="-122"/>
                <a:ea typeface="思源宋体 CN Light" pitchFamily="18" charset="-122"/>
              </a:rPr>
              <a:t>2.Backbone</a:t>
            </a:r>
            <a:endParaRPr kumimoji="1" lang="zh-CN" altLang="en-US" sz="1600" b="1" spc="132" dirty="0">
              <a:solidFill>
                <a:srgbClr val="FF0000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48" name="矩形 347">
            <a:extLst>
              <a:ext uri="{FF2B5EF4-FFF2-40B4-BE49-F238E27FC236}">
                <a16:creationId xmlns:a16="http://schemas.microsoft.com/office/drawing/2014/main" id="{8E425431-3F93-43C1-8EFD-8F73B958A1F4}"/>
              </a:ext>
            </a:extLst>
          </p:cNvPr>
          <p:cNvSpPr/>
          <p:nvPr/>
        </p:nvSpPr>
        <p:spPr>
          <a:xfrm>
            <a:off x="5838826" y="836023"/>
            <a:ext cx="5923906" cy="48460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2" name="文本">
            <a:extLst>
              <a:ext uri="{FF2B5EF4-FFF2-40B4-BE49-F238E27FC236}">
                <a16:creationId xmlns:a16="http://schemas.microsoft.com/office/drawing/2014/main" id="{5850951F-6E7B-4B4B-A2A2-B70F05C60143}"/>
              </a:ext>
            </a:extLst>
          </p:cNvPr>
          <p:cNvSpPr txBox="1">
            <a:spLocks/>
          </p:cNvSpPr>
          <p:nvPr/>
        </p:nvSpPr>
        <p:spPr>
          <a:xfrm>
            <a:off x="7878963" y="958225"/>
            <a:ext cx="2161304" cy="45650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800" b="1" spc="132" dirty="0">
                <a:solidFill>
                  <a:srgbClr val="FF0000"/>
                </a:solidFill>
                <a:latin typeface="思源宋体 CN Light" pitchFamily="18" charset="-122"/>
                <a:ea typeface="思源宋体 CN Light" pitchFamily="18" charset="-122"/>
              </a:rPr>
              <a:t>3.Neck</a:t>
            </a:r>
            <a:endParaRPr kumimoji="1" lang="zh-CN" altLang="en-US" sz="1800" b="1" spc="132" dirty="0">
              <a:solidFill>
                <a:srgbClr val="FF0000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53" name="矩形 352">
            <a:extLst>
              <a:ext uri="{FF2B5EF4-FFF2-40B4-BE49-F238E27FC236}">
                <a16:creationId xmlns:a16="http://schemas.microsoft.com/office/drawing/2014/main" id="{C15402A0-9FDD-48FC-B9DB-196AA37790CE}"/>
              </a:ext>
            </a:extLst>
          </p:cNvPr>
          <p:cNvSpPr/>
          <p:nvPr/>
        </p:nvSpPr>
        <p:spPr>
          <a:xfrm>
            <a:off x="-948293" y="842211"/>
            <a:ext cx="1016421" cy="13969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0" name="文本">
            <a:extLst>
              <a:ext uri="{FF2B5EF4-FFF2-40B4-BE49-F238E27FC236}">
                <a16:creationId xmlns:a16="http://schemas.microsoft.com/office/drawing/2014/main" id="{D4C2AEC4-40CE-4D40-9E8D-00A5DDE28CA0}"/>
              </a:ext>
            </a:extLst>
          </p:cNvPr>
          <p:cNvSpPr txBox="1">
            <a:spLocks/>
          </p:cNvSpPr>
          <p:nvPr/>
        </p:nvSpPr>
        <p:spPr>
          <a:xfrm>
            <a:off x="-1072555" y="873493"/>
            <a:ext cx="1295000" cy="45650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600" b="1" spc="132" dirty="0">
                <a:solidFill>
                  <a:srgbClr val="FF0000"/>
                </a:solidFill>
                <a:latin typeface="思源宋体 CN Light" pitchFamily="18" charset="-122"/>
                <a:ea typeface="思源宋体 CN Light" pitchFamily="18" charset="-122"/>
              </a:rPr>
              <a:t>1.</a:t>
            </a:r>
            <a:r>
              <a:rPr kumimoji="1" lang="zh-CN" altLang="en-US" sz="1600" b="1" spc="132" dirty="0">
                <a:solidFill>
                  <a:srgbClr val="FF0000"/>
                </a:solidFill>
                <a:latin typeface="思源宋体 CN Light" pitchFamily="18" charset="-122"/>
                <a:ea typeface="思源宋体 CN Light" pitchFamily="18" charset="-122"/>
              </a:rPr>
              <a:t>输入端</a:t>
            </a:r>
          </a:p>
        </p:txBody>
      </p:sp>
      <p:sp>
        <p:nvSpPr>
          <p:cNvPr id="374" name="矩形 373">
            <a:extLst>
              <a:ext uri="{FF2B5EF4-FFF2-40B4-BE49-F238E27FC236}">
                <a16:creationId xmlns:a16="http://schemas.microsoft.com/office/drawing/2014/main" id="{2363483C-964F-4373-AAA4-3A40920960F6}"/>
              </a:ext>
            </a:extLst>
          </p:cNvPr>
          <p:cNvSpPr/>
          <p:nvPr/>
        </p:nvSpPr>
        <p:spPr>
          <a:xfrm>
            <a:off x="11779693" y="831407"/>
            <a:ext cx="4929794" cy="5244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7" name="文本">
            <a:extLst>
              <a:ext uri="{FF2B5EF4-FFF2-40B4-BE49-F238E27FC236}">
                <a16:creationId xmlns:a16="http://schemas.microsoft.com/office/drawing/2014/main" id="{77275D14-4CE9-4D7E-8B70-402B4F22CB18}"/>
              </a:ext>
            </a:extLst>
          </p:cNvPr>
          <p:cNvSpPr txBox="1">
            <a:spLocks/>
          </p:cNvSpPr>
          <p:nvPr/>
        </p:nvSpPr>
        <p:spPr>
          <a:xfrm>
            <a:off x="11866778" y="932022"/>
            <a:ext cx="2098244" cy="45650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800" b="1" spc="132" dirty="0">
                <a:solidFill>
                  <a:srgbClr val="FF0000"/>
                </a:solidFill>
                <a:latin typeface="思源宋体 CN Light" pitchFamily="18" charset="-122"/>
                <a:ea typeface="思源宋体 CN Light" pitchFamily="18" charset="-122"/>
              </a:rPr>
              <a:t>4.Prediction</a:t>
            </a:r>
            <a:endParaRPr kumimoji="1" lang="zh-CN" altLang="en-US" sz="1800" b="1" spc="132" dirty="0">
              <a:solidFill>
                <a:srgbClr val="FF0000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90" name="圆角矩形 405">
            <a:extLst>
              <a:ext uri="{FF2B5EF4-FFF2-40B4-BE49-F238E27FC236}">
                <a16:creationId xmlns:a16="http://schemas.microsoft.com/office/drawing/2014/main" id="{944FF713-D966-43B0-9466-4926C0E5ECC9}"/>
              </a:ext>
            </a:extLst>
          </p:cNvPr>
          <p:cNvSpPr/>
          <p:nvPr/>
        </p:nvSpPr>
        <p:spPr>
          <a:xfrm>
            <a:off x="2659523" y="5829131"/>
            <a:ext cx="473826" cy="394855"/>
          </a:xfrm>
          <a:prstGeom prst="roundRect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5" name="矩形 4"/>
          <p:cNvSpPr/>
          <p:nvPr/>
        </p:nvSpPr>
        <p:spPr>
          <a:xfrm>
            <a:off x="2681467" y="5928256"/>
            <a:ext cx="44223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9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CBS</a:t>
            </a:r>
            <a:endParaRPr lang="zh-CN" altLang="en-US" dirty="0"/>
          </a:p>
        </p:txBody>
      </p:sp>
      <p:sp>
        <p:nvSpPr>
          <p:cNvPr id="394" name="圆角矩形 380">
            <a:extLst>
              <a:ext uri="{FF2B5EF4-FFF2-40B4-BE49-F238E27FC236}">
                <a16:creationId xmlns:a16="http://schemas.microsoft.com/office/drawing/2014/main" id="{C98666E5-1812-4084-B37F-B3F85FBF2C73}"/>
              </a:ext>
            </a:extLst>
          </p:cNvPr>
          <p:cNvSpPr/>
          <p:nvPr/>
        </p:nvSpPr>
        <p:spPr>
          <a:xfrm>
            <a:off x="5226005" y="1326767"/>
            <a:ext cx="541226" cy="394855"/>
          </a:xfrm>
          <a:prstGeom prst="roundRect">
            <a:avLst/>
          </a:prstGeom>
          <a:solidFill>
            <a:srgbClr val="F3FB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2" name="矩形 11"/>
          <p:cNvSpPr/>
          <p:nvPr/>
        </p:nvSpPr>
        <p:spPr>
          <a:xfrm>
            <a:off x="5186837" y="1424459"/>
            <a:ext cx="6228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800" b="1" spc="132" dirty="0" smtClean="0">
                <a:latin typeface="思源宋体 CN Light" pitchFamily="18" charset="-122"/>
                <a:ea typeface="思源宋体 CN Light" pitchFamily="18" charset="-122"/>
              </a:rPr>
              <a:t>CSP1_3</a:t>
            </a:r>
            <a:endParaRPr lang="zh-CN" altLang="en-US" dirty="0"/>
          </a:p>
        </p:txBody>
      </p:sp>
      <p:sp>
        <p:nvSpPr>
          <p:cNvPr id="447" name="文本">
            <a:extLst>
              <a:ext uri="{FF2B5EF4-FFF2-40B4-BE49-F238E27FC236}">
                <a16:creationId xmlns:a16="http://schemas.microsoft.com/office/drawing/2014/main" id="{382F8E95-898B-454F-B9A4-7F3671B8E531}"/>
              </a:ext>
            </a:extLst>
          </p:cNvPr>
          <p:cNvSpPr txBox="1">
            <a:spLocks/>
          </p:cNvSpPr>
          <p:nvPr/>
        </p:nvSpPr>
        <p:spPr>
          <a:xfrm>
            <a:off x="793597" y="3765935"/>
            <a:ext cx="799544" cy="3998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 smtClean="0">
                <a:latin typeface="思源宋体 CN Light" pitchFamily="18" charset="-122"/>
                <a:ea typeface="思源宋体 CN Light" pitchFamily="18" charset="-122"/>
              </a:rPr>
              <a:t>K=1</a:t>
            </a:r>
            <a:endParaRPr kumimoji="1" lang="zh-CN" altLang="en-US" sz="8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48" name="文本">
            <a:extLst>
              <a:ext uri="{FF2B5EF4-FFF2-40B4-BE49-F238E27FC236}">
                <a16:creationId xmlns:a16="http://schemas.microsoft.com/office/drawing/2014/main" id="{382F8E95-898B-454F-B9A4-7F3671B8E531}"/>
              </a:ext>
            </a:extLst>
          </p:cNvPr>
          <p:cNvSpPr txBox="1">
            <a:spLocks/>
          </p:cNvSpPr>
          <p:nvPr/>
        </p:nvSpPr>
        <p:spPr>
          <a:xfrm>
            <a:off x="1247172" y="3765935"/>
            <a:ext cx="799544" cy="3998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 smtClean="0">
                <a:latin typeface="思源宋体 CN Light" pitchFamily="18" charset="-122"/>
                <a:ea typeface="思源宋体 CN Light" pitchFamily="18" charset="-122"/>
              </a:rPr>
              <a:t>K=3</a:t>
            </a:r>
            <a:endParaRPr kumimoji="1" lang="zh-CN" altLang="en-US" sz="8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49" name="文本">
            <a:extLst>
              <a:ext uri="{FF2B5EF4-FFF2-40B4-BE49-F238E27FC236}">
                <a16:creationId xmlns:a16="http://schemas.microsoft.com/office/drawing/2014/main" id="{382F8E95-898B-454F-B9A4-7F3671B8E531}"/>
              </a:ext>
            </a:extLst>
          </p:cNvPr>
          <p:cNvSpPr txBox="1">
            <a:spLocks/>
          </p:cNvSpPr>
          <p:nvPr/>
        </p:nvSpPr>
        <p:spPr>
          <a:xfrm>
            <a:off x="963840" y="4867545"/>
            <a:ext cx="799544" cy="3998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 smtClean="0">
                <a:latin typeface="思源宋体 CN Light" pitchFamily="18" charset="-122"/>
                <a:ea typeface="思源宋体 CN Light" pitchFamily="18" charset="-122"/>
              </a:rPr>
              <a:t>K=1</a:t>
            </a:r>
            <a:endParaRPr kumimoji="1" lang="zh-CN" altLang="en-US" sz="8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50" name="文本">
            <a:extLst>
              <a:ext uri="{FF2B5EF4-FFF2-40B4-BE49-F238E27FC236}">
                <a16:creationId xmlns:a16="http://schemas.microsoft.com/office/drawing/2014/main" id="{382F8E95-898B-454F-B9A4-7F3671B8E531}"/>
              </a:ext>
            </a:extLst>
          </p:cNvPr>
          <p:cNvSpPr txBox="1">
            <a:spLocks/>
          </p:cNvSpPr>
          <p:nvPr/>
        </p:nvSpPr>
        <p:spPr>
          <a:xfrm>
            <a:off x="2505977" y="5581367"/>
            <a:ext cx="799544" cy="3998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 smtClean="0">
                <a:latin typeface="思源宋体 CN Light" pitchFamily="18" charset="-122"/>
                <a:ea typeface="思源宋体 CN Light" pitchFamily="18" charset="-122"/>
              </a:rPr>
              <a:t>K=1</a:t>
            </a:r>
            <a:endParaRPr kumimoji="1" lang="zh-CN" altLang="en-US" sz="8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51" name="文本">
            <a:extLst>
              <a:ext uri="{FF2B5EF4-FFF2-40B4-BE49-F238E27FC236}">
                <a16:creationId xmlns:a16="http://schemas.microsoft.com/office/drawing/2014/main" id="{382F8E95-898B-454F-B9A4-7F3671B8E531}"/>
              </a:ext>
            </a:extLst>
          </p:cNvPr>
          <p:cNvSpPr txBox="1">
            <a:spLocks/>
          </p:cNvSpPr>
          <p:nvPr/>
        </p:nvSpPr>
        <p:spPr>
          <a:xfrm>
            <a:off x="4281162" y="5251007"/>
            <a:ext cx="799544" cy="3998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 smtClean="0">
                <a:latin typeface="思源宋体 CN Light" pitchFamily="18" charset="-122"/>
                <a:ea typeface="思源宋体 CN Light" pitchFamily="18" charset="-122"/>
              </a:rPr>
              <a:t>K=1</a:t>
            </a:r>
            <a:endParaRPr kumimoji="1" lang="zh-CN" altLang="en-US" sz="8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52" name="文本">
            <a:extLst>
              <a:ext uri="{FF2B5EF4-FFF2-40B4-BE49-F238E27FC236}">
                <a16:creationId xmlns:a16="http://schemas.microsoft.com/office/drawing/2014/main" id="{382F8E95-898B-454F-B9A4-7F3671B8E531}"/>
              </a:ext>
            </a:extLst>
          </p:cNvPr>
          <p:cNvSpPr txBox="1">
            <a:spLocks/>
          </p:cNvSpPr>
          <p:nvPr/>
        </p:nvSpPr>
        <p:spPr>
          <a:xfrm>
            <a:off x="457534" y="1625906"/>
            <a:ext cx="799544" cy="3998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 smtClean="0">
                <a:latin typeface="思源宋体 CN Light" pitchFamily="18" charset="-122"/>
                <a:ea typeface="思源宋体 CN Light" pitchFamily="18" charset="-122"/>
              </a:rPr>
              <a:t>K=3</a:t>
            </a:r>
            <a:endParaRPr kumimoji="1" lang="zh-CN" altLang="en-US" sz="8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53" name="文本">
            <a:extLst>
              <a:ext uri="{FF2B5EF4-FFF2-40B4-BE49-F238E27FC236}">
                <a16:creationId xmlns:a16="http://schemas.microsoft.com/office/drawing/2014/main" id="{382F8E95-898B-454F-B9A4-7F3671B8E531}"/>
              </a:ext>
            </a:extLst>
          </p:cNvPr>
          <p:cNvSpPr txBox="1">
            <a:spLocks/>
          </p:cNvSpPr>
          <p:nvPr/>
        </p:nvSpPr>
        <p:spPr>
          <a:xfrm>
            <a:off x="1429007" y="1625906"/>
            <a:ext cx="799544" cy="3998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 smtClean="0">
                <a:latin typeface="思源宋体 CN Light" pitchFamily="18" charset="-122"/>
                <a:ea typeface="思源宋体 CN Light" pitchFamily="18" charset="-122"/>
              </a:rPr>
              <a:t>K=3</a:t>
            </a:r>
            <a:endParaRPr kumimoji="1" lang="zh-CN" altLang="en-US" sz="8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54" name="文本">
            <a:extLst>
              <a:ext uri="{FF2B5EF4-FFF2-40B4-BE49-F238E27FC236}">
                <a16:creationId xmlns:a16="http://schemas.microsoft.com/office/drawing/2014/main" id="{382F8E95-898B-454F-B9A4-7F3671B8E531}"/>
              </a:ext>
            </a:extLst>
          </p:cNvPr>
          <p:cNvSpPr txBox="1">
            <a:spLocks/>
          </p:cNvSpPr>
          <p:nvPr/>
        </p:nvSpPr>
        <p:spPr>
          <a:xfrm>
            <a:off x="2771944" y="1625906"/>
            <a:ext cx="799544" cy="3998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 smtClean="0">
                <a:latin typeface="思源宋体 CN Light" pitchFamily="18" charset="-122"/>
                <a:ea typeface="思源宋体 CN Light" pitchFamily="18" charset="-122"/>
              </a:rPr>
              <a:t>K=3</a:t>
            </a:r>
            <a:endParaRPr kumimoji="1" lang="zh-CN" altLang="en-US" sz="8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55" name="文本">
            <a:extLst>
              <a:ext uri="{FF2B5EF4-FFF2-40B4-BE49-F238E27FC236}">
                <a16:creationId xmlns:a16="http://schemas.microsoft.com/office/drawing/2014/main" id="{382F8E95-898B-454F-B9A4-7F3671B8E531}"/>
              </a:ext>
            </a:extLst>
          </p:cNvPr>
          <p:cNvSpPr txBox="1">
            <a:spLocks/>
          </p:cNvSpPr>
          <p:nvPr/>
        </p:nvSpPr>
        <p:spPr>
          <a:xfrm>
            <a:off x="4077736" y="1673548"/>
            <a:ext cx="799544" cy="3998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 smtClean="0">
                <a:latin typeface="思源宋体 CN Light" pitchFamily="18" charset="-122"/>
                <a:ea typeface="思源宋体 CN Light" pitchFamily="18" charset="-122"/>
              </a:rPr>
              <a:t>K=3</a:t>
            </a:r>
            <a:endParaRPr kumimoji="1" lang="zh-CN" altLang="en-US" sz="8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64" name="圆角矩形 417">
            <a:extLst>
              <a:ext uri="{FF2B5EF4-FFF2-40B4-BE49-F238E27FC236}">
                <a16:creationId xmlns:a16="http://schemas.microsoft.com/office/drawing/2014/main" id="{A0C3C66B-078B-4AED-B171-9E4C871AA48D}"/>
              </a:ext>
            </a:extLst>
          </p:cNvPr>
          <p:cNvSpPr/>
          <p:nvPr/>
        </p:nvSpPr>
        <p:spPr>
          <a:xfrm>
            <a:off x="1806147" y="6748620"/>
            <a:ext cx="473826" cy="3948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465" name="圆角矩形 416">
            <a:extLst>
              <a:ext uri="{FF2B5EF4-FFF2-40B4-BE49-F238E27FC236}">
                <a16:creationId xmlns:a16="http://schemas.microsoft.com/office/drawing/2014/main" id="{721E39C7-D6E2-462F-A1B1-545C776B0459}"/>
              </a:ext>
            </a:extLst>
          </p:cNvPr>
          <p:cNvSpPr/>
          <p:nvPr/>
        </p:nvSpPr>
        <p:spPr>
          <a:xfrm>
            <a:off x="1845849" y="6788322"/>
            <a:ext cx="473826" cy="3948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468" name="文本">
            <a:extLst>
              <a:ext uri="{FF2B5EF4-FFF2-40B4-BE49-F238E27FC236}">
                <a16:creationId xmlns:a16="http://schemas.microsoft.com/office/drawing/2014/main" id="{D60C06F2-12C8-4E63-BFCF-C46065723388}"/>
              </a:ext>
            </a:extLst>
          </p:cNvPr>
          <p:cNvSpPr txBox="1">
            <a:spLocks/>
          </p:cNvSpPr>
          <p:nvPr/>
        </p:nvSpPr>
        <p:spPr>
          <a:xfrm>
            <a:off x="-6451" y="6907234"/>
            <a:ext cx="1364106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755" b="1" spc="132" dirty="0">
                <a:latin typeface="思源宋体 CN Light" pitchFamily="18" charset="-122"/>
                <a:ea typeface="思源宋体 CN Light" pitchFamily="18" charset="-122"/>
              </a:rPr>
              <a:t>=</a:t>
            </a:r>
            <a:endParaRPr kumimoji="1" lang="zh-CN" altLang="en-US" sz="1755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69" name="圆角矩形 413">
            <a:extLst>
              <a:ext uri="{FF2B5EF4-FFF2-40B4-BE49-F238E27FC236}">
                <a16:creationId xmlns:a16="http://schemas.microsoft.com/office/drawing/2014/main" id="{AEA75905-77B3-4E42-A16D-4FEB6F95D5AD}"/>
              </a:ext>
            </a:extLst>
          </p:cNvPr>
          <p:cNvSpPr/>
          <p:nvPr/>
        </p:nvSpPr>
        <p:spPr>
          <a:xfrm>
            <a:off x="1892015" y="6830541"/>
            <a:ext cx="473826" cy="3948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470" name="文本">
            <a:extLst>
              <a:ext uri="{FF2B5EF4-FFF2-40B4-BE49-F238E27FC236}">
                <a16:creationId xmlns:a16="http://schemas.microsoft.com/office/drawing/2014/main" id="{58BFE035-B8ED-43F7-B988-918A15496142}"/>
              </a:ext>
            </a:extLst>
          </p:cNvPr>
          <p:cNvSpPr txBox="1">
            <a:spLocks/>
          </p:cNvSpPr>
          <p:nvPr/>
        </p:nvSpPr>
        <p:spPr>
          <a:xfrm>
            <a:off x="1338735" y="6923649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kumimoji="1" lang="en-US" altLang="zh-CN" sz="1114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unit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471" name="直接箭头连接符 53">
            <a:extLst>
              <a:ext uri="{FF2B5EF4-FFF2-40B4-BE49-F238E27FC236}">
                <a16:creationId xmlns:a16="http://schemas.microsoft.com/office/drawing/2014/main" id="{0D314B3A-A125-486F-8C5F-F7068017D71A}"/>
              </a:ext>
            </a:extLst>
          </p:cNvPr>
          <p:cNvCxnSpPr>
            <a:cxnSpLocks/>
          </p:cNvCxnSpPr>
          <p:nvPr/>
        </p:nvCxnSpPr>
        <p:spPr>
          <a:xfrm>
            <a:off x="1560244" y="7022345"/>
            <a:ext cx="2211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2" name="文本">
            <a:extLst>
              <a:ext uri="{FF2B5EF4-FFF2-40B4-BE49-F238E27FC236}">
                <a16:creationId xmlns:a16="http://schemas.microsoft.com/office/drawing/2014/main" id="{E0B0276F-1DC5-4F51-B917-A0884BBB5009}"/>
              </a:ext>
            </a:extLst>
          </p:cNvPr>
          <p:cNvSpPr txBox="1">
            <a:spLocks/>
          </p:cNvSpPr>
          <p:nvPr/>
        </p:nvSpPr>
        <p:spPr>
          <a:xfrm>
            <a:off x="1365904" y="7229273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053" b="1" spc="132" dirty="0">
                <a:latin typeface="思源宋体 CN Light" pitchFamily="18" charset="-122"/>
                <a:ea typeface="思源宋体 CN Light" pitchFamily="18" charset="-122"/>
              </a:rPr>
              <a:t>X</a:t>
            </a:r>
            <a:r>
              <a:rPr kumimoji="1" lang="zh-CN" altLang="en-US" sz="1053" b="1" spc="132" dirty="0" smtClean="0">
                <a:latin typeface="思源宋体 CN Light" pitchFamily="18" charset="-122"/>
                <a:ea typeface="思源宋体 CN Light" pitchFamily="18" charset="-122"/>
              </a:rPr>
              <a:t>个组件</a:t>
            </a:r>
            <a:r>
              <a:rPr kumimoji="1" lang="en-US" altLang="zh-CN" sz="1053" b="1" spc="132" dirty="0" smtClean="0">
                <a:latin typeface="思源宋体 CN Light" pitchFamily="18" charset="-122"/>
                <a:ea typeface="思源宋体 CN Light" pitchFamily="18" charset="-122"/>
              </a:rPr>
              <a:t>    </a:t>
            </a:r>
            <a:endParaRPr kumimoji="1" lang="zh-CN" altLang="en-US" sz="1053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73" name="圆角矩形 405">
            <a:extLst>
              <a:ext uri="{FF2B5EF4-FFF2-40B4-BE49-F238E27FC236}">
                <a16:creationId xmlns:a16="http://schemas.microsoft.com/office/drawing/2014/main" id="{944FF713-D966-43B0-9466-4926C0E5ECC9}"/>
              </a:ext>
            </a:extLst>
          </p:cNvPr>
          <p:cNvSpPr/>
          <p:nvPr/>
        </p:nvSpPr>
        <p:spPr>
          <a:xfrm>
            <a:off x="1041781" y="6824623"/>
            <a:ext cx="473826" cy="394855"/>
          </a:xfrm>
          <a:prstGeom prst="roundRect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cxnSp>
        <p:nvCxnSpPr>
          <p:cNvPr id="474" name="直接箭头连接符 53">
            <a:extLst>
              <a:ext uri="{FF2B5EF4-FFF2-40B4-BE49-F238E27FC236}">
                <a16:creationId xmlns:a16="http://schemas.microsoft.com/office/drawing/2014/main" id="{24F41D1E-1649-40EF-BB2D-BDDD78551B78}"/>
              </a:ext>
            </a:extLst>
          </p:cNvPr>
          <p:cNvCxnSpPr>
            <a:cxnSpLocks/>
          </p:cNvCxnSpPr>
          <p:nvPr/>
        </p:nvCxnSpPr>
        <p:spPr>
          <a:xfrm>
            <a:off x="789837" y="7018343"/>
            <a:ext cx="2340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5" name="文本">
            <a:extLst>
              <a:ext uri="{FF2B5EF4-FFF2-40B4-BE49-F238E27FC236}">
                <a16:creationId xmlns:a16="http://schemas.microsoft.com/office/drawing/2014/main" id="{38930F20-0B5B-4884-8C1B-A54FAC371D7B}"/>
              </a:ext>
            </a:extLst>
          </p:cNvPr>
          <p:cNvSpPr txBox="1">
            <a:spLocks/>
          </p:cNvSpPr>
          <p:nvPr/>
        </p:nvSpPr>
        <p:spPr>
          <a:xfrm>
            <a:off x="964124" y="6885615"/>
            <a:ext cx="670503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CBS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76" name="文本">
            <a:extLst>
              <a:ext uri="{FF2B5EF4-FFF2-40B4-BE49-F238E27FC236}">
                <a16:creationId xmlns:a16="http://schemas.microsoft.com/office/drawing/2014/main" id="{73D0266D-CAD4-4857-B7DB-78525A2EE65B}"/>
              </a:ext>
            </a:extLst>
          </p:cNvPr>
          <p:cNvSpPr txBox="1">
            <a:spLocks/>
          </p:cNvSpPr>
          <p:nvPr/>
        </p:nvSpPr>
        <p:spPr>
          <a:xfrm>
            <a:off x="2605195" y="7662971"/>
            <a:ext cx="584703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Conv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477" name="直线连接符 401">
            <a:extLst>
              <a:ext uri="{FF2B5EF4-FFF2-40B4-BE49-F238E27FC236}">
                <a16:creationId xmlns:a16="http://schemas.microsoft.com/office/drawing/2014/main" id="{AC163DA0-DC5D-4177-B1EA-97115704A61F}"/>
              </a:ext>
            </a:extLst>
          </p:cNvPr>
          <p:cNvCxnSpPr>
            <a:cxnSpLocks/>
          </p:cNvCxnSpPr>
          <p:nvPr/>
        </p:nvCxnSpPr>
        <p:spPr>
          <a:xfrm flipH="1">
            <a:off x="888300" y="7017544"/>
            <a:ext cx="4779" cy="79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线连接符 402">
            <a:extLst>
              <a:ext uri="{FF2B5EF4-FFF2-40B4-BE49-F238E27FC236}">
                <a16:creationId xmlns:a16="http://schemas.microsoft.com/office/drawing/2014/main" id="{FA1A22E9-B635-40C4-BA6D-B8E1678939EC}"/>
              </a:ext>
            </a:extLst>
          </p:cNvPr>
          <p:cNvCxnSpPr>
            <a:cxnSpLocks/>
          </p:cNvCxnSpPr>
          <p:nvPr/>
        </p:nvCxnSpPr>
        <p:spPr>
          <a:xfrm flipH="1">
            <a:off x="874844" y="7805625"/>
            <a:ext cx="176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连接符: 肘形 186">
            <a:extLst>
              <a:ext uri="{FF2B5EF4-FFF2-40B4-BE49-F238E27FC236}">
                <a16:creationId xmlns:a16="http://schemas.microsoft.com/office/drawing/2014/main" id="{91443373-5A77-4EA1-AACD-EA6C6B9F7772}"/>
              </a:ext>
            </a:extLst>
          </p:cNvPr>
          <p:cNvCxnSpPr>
            <a:cxnSpLocks/>
          </p:cNvCxnSpPr>
          <p:nvPr/>
        </p:nvCxnSpPr>
        <p:spPr>
          <a:xfrm flipV="1">
            <a:off x="3120172" y="7504519"/>
            <a:ext cx="239826" cy="28926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连接符: 肘形 187">
            <a:extLst>
              <a:ext uri="{FF2B5EF4-FFF2-40B4-BE49-F238E27FC236}">
                <a16:creationId xmlns:a16="http://schemas.microsoft.com/office/drawing/2014/main" id="{CB1C74A9-8382-4267-8EDC-5A648C0DC737}"/>
              </a:ext>
            </a:extLst>
          </p:cNvPr>
          <p:cNvCxnSpPr>
            <a:cxnSpLocks/>
          </p:cNvCxnSpPr>
          <p:nvPr/>
        </p:nvCxnSpPr>
        <p:spPr>
          <a:xfrm>
            <a:off x="2357028" y="6985158"/>
            <a:ext cx="1505764" cy="28627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接箭头连接符 53">
            <a:extLst>
              <a:ext uri="{FF2B5EF4-FFF2-40B4-BE49-F238E27FC236}">
                <a16:creationId xmlns:a16="http://schemas.microsoft.com/office/drawing/2014/main" id="{1359BE8C-2EBB-4188-833A-48DDCEE4F37A}"/>
              </a:ext>
            </a:extLst>
          </p:cNvPr>
          <p:cNvCxnSpPr>
            <a:cxnSpLocks/>
          </p:cNvCxnSpPr>
          <p:nvPr/>
        </p:nvCxnSpPr>
        <p:spPr>
          <a:xfrm>
            <a:off x="3346350" y="7284310"/>
            <a:ext cx="2211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2" name="直接箭头连接符 53">
            <a:extLst>
              <a:ext uri="{FF2B5EF4-FFF2-40B4-BE49-F238E27FC236}">
                <a16:creationId xmlns:a16="http://schemas.microsoft.com/office/drawing/2014/main" id="{36779002-73FD-4E1E-8419-25F510CC6B6C}"/>
              </a:ext>
            </a:extLst>
          </p:cNvPr>
          <p:cNvCxnSpPr>
            <a:cxnSpLocks/>
          </p:cNvCxnSpPr>
          <p:nvPr/>
        </p:nvCxnSpPr>
        <p:spPr>
          <a:xfrm>
            <a:off x="3363535" y="7511359"/>
            <a:ext cx="2211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3" name="梯形 482">
            <a:extLst>
              <a:ext uri="{FF2B5EF4-FFF2-40B4-BE49-F238E27FC236}">
                <a16:creationId xmlns:a16="http://schemas.microsoft.com/office/drawing/2014/main" id="{09DD2A4A-68B0-4E46-AC63-1A0A8D4525FF}"/>
              </a:ext>
            </a:extLst>
          </p:cNvPr>
          <p:cNvSpPr/>
          <p:nvPr/>
        </p:nvSpPr>
        <p:spPr>
          <a:xfrm rot="5400000">
            <a:off x="3572048" y="7097587"/>
            <a:ext cx="594109" cy="574532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cxnSp>
        <p:nvCxnSpPr>
          <p:cNvPr id="484" name="直接箭头连接符 53">
            <a:extLst>
              <a:ext uri="{FF2B5EF4-FFF2-40B4-BE49-F238E27FC236}">
                <a16:creationId xmlns:a16="http://schemas.microsoft.com/office/drawing/2014/main" id="{4F8D4717-A4B1-48B4-BEEB-CBA8C469754B}"/>
              </a:ext>
            </a:extLst>
          </p:cNvPr>
          <p:cNvCxnSpPr>
            <a:cxnSpLocks/>
          </p:cNvCxnSpPr>
          <p:nvPr/>
        </p:nvCxnSpPr>
        <p:spPr>
          <a:xfrm>
            <a:off x="4156369" y="7397649"/>
            <a:ext cx="2211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5" name="文本">
            <a:extLst>
              <a:ext uri="{FF2B5EF4-FFF2-40B4-BE49-F238E27FC236}">
                <a16:creationId xmlns:a16="http://schemas.microsoft.com/office/drawing/2014/main" id="{31C73A2E-75E4-457B-8057-4B5F80AEAE68}"/>
              </a:ext>
            </a:extLst>
          </p:cNvPr>
          <p:cNvSpPr txBox="1">
            <a:spLocks/>
          </p:cNvSpPr>
          <p:nvPr/>
        </p:nvSpPr>
        <p:spPr>
          <a:xfrm>
            <a:off x="3065707" y="7248411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29" b="1" spc="132" dirty="0" err="1">
                <a:latin typeface="思源宋体 CN Light" pitchFamily="18" charset="-122"/>
                <a:ea typeface="思源宋体 CN Light" pitchFamily="18" charset="-122"/>
              </a:rPr>
              <a:t>Concat</a:t>
            </a:r>
            <a:endParaRPr kumimoji="1" lang="zh-CN" altLang="en-US" sz="929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86" name="矩形 485">
            <a:extLst>
              <a:ext uri="{FF2B5EF4-FFF2-40B4-BE49-F238E27FC236}">
                <a16:creationId xmlns:a16="http://schemas.microsoft.com/office/drawing/2014/main" id="{998FFEF6-C1DC-401C-8ACC-020C81B20C76}"/>
              </a:ext>
            </a:extLst>
          </p:cNvPr>
          <p:cNvSpPr/>
          <p:nvPr/>
        </p:nvSpPr>
        <p:spPr>
          <a:xfrm>
            <a:off x="-197573" y="6675959"/>
            <a:ext cx="5496004" cy="138184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5"/>
          </a:p>
        </p:txBody>
      </p:sp>
      <p:sp>
        <p:nvSpPr>
          <p:cNvPr id="487" name="圆角矩形 380">
            <a:extLst>
              <a:ext uri="{FF2B5EF4-FFF2-40B4-BE49-F238E27FC236}">
                <a16:creationId xmlns:a16="http://schemas.microsoft.com/office/drawing/2014/main" id="{6EFC28FA-AAE1-4DE3-97FF-1B0DF97323DF}"/>
              </a:ext>
            </a:extLst>
          </p:cNvPr>
          <p:cNvSpPr/>
          <p:nvPr/>
        </p:nvSpPr>
        <p:spPr>
          <a:xfrm>
            <a:off x="4396366" y="7203585"/>
            <a:ext cx="473826" cy="39485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488" name="文本">
            <a:extLst>
              <a:ext uri="{FF2B5EF4-FFF2-40B4-BE49-F238E27FC236}">
                <a16:creationId xmlns:a16="http://schemas.microsoft.com/office/drawing/2014/main" id="{4D72B0DC-4C3B-47CA-8857-F458BFCA9265}"/>
              </a:ext>
            </a:extLst>
          </p:cNvPr>
          <p:cNvSpPr txBox="1">
            <a:spLocks/>
          </p:cNvSpPr>
          <p:nvPr/>
        </p:nvSpPr>
        <p:spPr>
          <a:xfrm>
            <a:off x="3846924" y="7238299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CBS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489" name="直接箭头连接符 53">
            <a:extLst>
              <a:ext uri="{FF2B5EF4-FFF2-40B4-BE49-F238E27FC236}">
                <a16:creationId xmlns:a16="http://schemas.microsoft.com/office/drawing/2014/main" id="{1AB583EF-A687-4539-B2BA-9F9F4FA96A8C}"/>
              </a:ext>
            </a:extLst>
          </p:cNvPr>
          <p:cNvCxnSpPr>
            <a:cxnSpLocks/>
          </p:cNvCxnSpPr>
          <p:nvPr/>
        </p:nvCxnSpPr>
        <p:spPr>
          <a:xfrm>
            <a:off x="4904080" y="7404534"/>
            <a:ext cx="2211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0" name="圆角矩形 405">
            <a:extLst>
              <a:ext uri="{FF2B5EF4-FFF2-40B4-BE49-F238E27FC236}">
                <a16:creationId xmlns:a16="http://schemas.microsoft.com/office/drawing/2014/main" id="{944FF713-D966-43B0-9466-4926C0E5ECC9}"/>
              </a:ext>
            </a:extLst>
          </p:cNvPr>
          <p:cNvSpPr/>
          <p:nvPr/>
        </p:nvSpPr>
        <p:spPr>
          <a:xfrm>
            <a:off x="2631267" y="7579241"/>
            <a:ext cx="473826" cy="394855"/>
          </a:xfrm>
          <a:prstGeom prst="roundRect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491" name="矩形 490"/>
          <p:cNvSpPr/>
          <p:nvPr/>
        </p:nvSpPr>
        <p:spPr>
          <a:xfrm>
            <a:off x="2653211" y="7678366"/>
            <a:ext cx="44223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9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CBS</a:t>
            </a:r>
            <a:endParaRPr lang="zh-CN" altLang="en-US" dirty="0"/>
          </a:p>
        </p:txBody>
      </p:sp>
      <p:sp>
        <p:nvSpPr>
          <p:cNvPr id="492" name="文本">
            <a:extLst>
              <a:ext uri="{FF2B5EF4-FFF2-40B4-BE49-F238E27FC236}">
                <a16:creationId xmlns:a16="http://schemas.microsoft.com/office/drawing/2014/main" id="{382F8E95-898B-454F-B9A4-7F3671B8E531}"/>
              </a:ext>
            </a:extLst>
          </p:cNvPr>
          <p:cNvSpPr txBox="1">
            <a:spLocks/>
          </p:cNvSpPr>
          <p:nvPr/>
        </p:nvSpPr>
        <p:spPr>
          <a:xfrm>
            <a:off x="935584" y="6617655"/>
            <a:ext cx="799544" cy="3998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 smtClean="0">
                <a:latin typeface="思源宋体 CN Light" pitchFamily="18" charset="-122"/>
                <a:ea typeface="思源宋体 CN Light" pitchFamily="18" charset="-122"/>
              </a:rPr>
              <a:t>K=1</a:t>
            </a:r>
            <a:endParaRPr kumimoji="1" lang="zh-CN" altLang="en-US" sz="8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93" name="文本">
            <a:extLst>
              <a:ext uri="{FF2B5EF4-FFF2-40B4-BE49-F238E27FC236}">
                <a16:creationId xmlns:a16="http://schemas.microsoft.com/office/drawing/2014/main" id="{382F8E95-898B-454F-B9A4-7F3671B8E531}"/>
              </a:ext>
            </a:extLst>
          </p:cNvPr>
          <p:cNvSpPr txBox="1">
            <a:spLocks/>
          </p:cNvSpPr>
          <p:nvPr/>
        </p:nvSpPr>
        <p:spPr>
          <a:xfrm>
            <a:off x="2477721" y="7331477"/>
            <a:ext cx="799544" cy="3998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 smtClean="0">
                <a:latin typeface="思源宋体 CN Light" pitchFamily="18" charset="-122"/>
                <a:ea typeface="思源宋体 CN Light" pitchFamily="18" charset="-122"/>
              </a:rPr>
              <a:t>K=1</a:t>
            </a:r>
            <a:endParaRPr kumimoji="1" lang="zh-CN" altLang="en-US" sz="8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94" name="文本">
            <a:extLst>
              <a:ext uri="{FF2B5EF4-FFF2-40B4-BE49-F238E27FC236}">
                <a16:creationId xmlns:a16="http://schemas.microsoft.com/office/drawing/2014/main" id="{382F8E95-898B-454F-B9A4-7F3671B8E531}"/>
              </a:ext>
            </a:extLst>
          </p:cNvPr>
          <p:cNvSpPr txBox="1">
            <a:spLocks/>
          </p:cNvSpPr>
          <p:nvPr/>
        </p:nvSpPr>
        <p:spPr>
          <a:xfrm>
            <a:off x="4252906" y="7001117"/>
            <a:ext cx="799544" cy="3998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 smtClean="0">
                <a:latin typeface="思源宋体 CN Light" pitchFamily="18" charset="-122"/>
                <a:ea typeface="思源宋体 CN Light" pitchFamily="18" charset="-122"/>
              </a:rPr>
              <a:t>K=1</a:t>
            </a:r>
            <a:endParaRPr kumimoji="1" lang="zh-CN" altLang="en-US" sz="8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95" name="圆角矩形 389">
            <a:extLst>
              <a:ext uri="{FF2B5EF4-FFF2-40B4-BE49-F238E27FC236}">
                <a16:creationId xmlns:a16="http://schemas.microsoft.com/office/drawing/2014/main" id="{12B52CD8-3D0E-49B0-9E5C-825A3C66F22D}"/>
              </a:ext>
            </a:extLst>
          </p:cNvPr>
          <p:cNvSpPr/>
          <p:nvPr/>
        </p:nvSpPr>
        <p:spPr>
          <a:xfrm>
            <a:off x="3308342" y="3994824"/>
            <a:ext cx="473826" cy="3948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496" name="圆角矩形 392">
            <a:extLst>
              <a:ext uri="{FF2B5EF4-FFF2-40B4-BE49-F238E27FC236}">
                <a16:creationId xmlns:a16="http://schemas.microsoft.com/office/drawing/2014/main" id="{045BB007-DB39-4710-A05D-98698C8CA238}"/>
              </a:ext>
            </a:extLst>
          </p:cNvPr>
          <p:cNvSpPr/>
          <p:nvPr/>
        </p:nvSpPr>
        <p:spPr>
          <a:xfrm>
            <a:off x="4279459" y="4009697"/>
            <a:ext cx="473826" cy="39485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497" name="文本">
            <a:extLst>
              <a:ext uri="{FF2B5EF4-FFF2-40B4-BE49-F238E27FC236}">
                <a16:creationId xmlns:a16="http://schemas.microsoft.com/office/drawing/2014/main" id="{E86C75E5-D140-4B49-B19C-CE9FAE6B7CE5}"/>
              </a:ext>
            </a:extLst>
          </p:cNvPr>
          <p:cNvSpPr txBox="1">
            <a:spLocks/>
          </p:cNvSpPr>
          <p:nvPr/>
        </p:nvSpPr>
        <p:spPr>
          <a:xfrm>
            <a:off x="3728691" y="4090568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CBS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98" name="圆角矩形 394">
            <a:extLst>
              <a:ext uri="{FF2B5EF4-FFF2-40B4-BE49-F238E27FC236}">
                <a16:creationId xmlns:a16="http://schemas.microsoft.com/office/drawing/2014/main" id="{F3AF1A78-3FB8-40AE-96AE-9D3FAED3F0FD}"/>
              </a:ext>
            </a:extLst>
          </p:cNvPr>
          <p:cNvSpPr/>
          <p:nvPr/>
        </p:nvSpPr>
        <p:spPr>
          <a:xfrm>
            <a:off x="4791319" y="4009697"/>
            <a:ext cx="473826" cy="39485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499" name="文本">
            <a:extLst>
              <a:ext uri="{FF2B5EF4-FFF2-40B4-BE49-F238E27FC236}">
                <a16:creationId xmlns:a16="http://schemas.microsoft.com/office/drawing/2014/main" id="{8AA25E5F-FCCE-4545-9FD2-8750BC0BAC01}"/>
              </a:ext>
            </a:extLst>
          </p:cNvPr>
          <p:cNvSpPr txBox="1">
            <a:spLocks/>
          </p:cNvSpPr>
          <p:nvPr/>
        </p:nvSpPr>
        <p:spPr>
          <a:xfrm>
            <a:off x="3281899" y="4089429"/>
            <a:ext cx="1364106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755" b="1" spc="132" dirty="0">
                <a:latin typeface="思源宋体 CN Light" pitchFamily="18" charset="-122"/>
                <a:ea typeface="思源宋体 CN Light" pitchFamily="18" charset="-122"/>
              </a:rPr>
              <a:t>=</a:t>
            </a:r>
            <a:endParaRPr kumimoji="1" lang="zh-CN" altLang="en-US" sz="1755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500" name="直接箭头连接符 53">
            <a:extLst>
              <a:ext uri="{FF2B5EF4-FFF2-40B4-BE49-F238E27FC236}">
                <a16:creationId xmlns:a16="http://schemas.microsoft.com/office/drawing/2014/main" id="{C46B8FB8-D043-4889-9C96-7C8765724C58}"/>
              </a:ext>
            </a:extLst>
          </p:cNvPr>
          <p:cNvCxnSpPr/>
          <p:nvPr/>
        </p:nvCxnSpPr>
        <p:spPr>
          <a:xfrm>
            <a:off x="5304585" y="4213239"/>
            <a:ext cx="2211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1" name="直接箭头连接符 53">
            <a:extLst>
              <a:ext uri="{FF2B5EF4-FFF2-40B4-BE49-F238E27FC236}">
                <a16:creationId xmlns:a16="http://schemas.microsoft.com/office/drawing/2014/main" id="{D32A2344-8327-476D-9FC5-A718C8E90352}"/>
              </a:ext>
            </a:extLst>
          </p:cNvPr>
          <p:cNvCxnSpPr/>
          <p:nvPr/>
        </p:nvCxnSpPr>
        <p:spPr>
          <a:xfrm>
            <a:off x="4063837" y="4213239"/>
            <a:ext cx="2340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2" name="文本">
            <a:extLst>
              <a:ext uri="{FF2B5EF4-FFF2-40B4-BE49-F238E27FC236}">
                <a16:creationId xmlns:a16="http://schemas.microsoft.com/office/drawing/2014/main" id="{50574353-77FA-4B11-A18D-0A7F25062CE1}"/>
              </a:ext>
            </a:extLst>
          </p:cNvPr>
          <p:cNvSpPr txBox="1">
            <a:spLocks/>
          </p:cNvSpPr>
          <p:nvPr/>
        </p:nvSpPr>
        <p:spPr>
          <a:xfrm>
            <a:off x="2761532" y="4095085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kumimoji="1" lang="en-US" altLang="zh-CN" sz="1114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unit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503" name="文本">
            <a:extLst>
              <a:ext uri="{FF2B5EF4-FFF2-40B4-BE49-F238E27FC236}">
                <a16:creationId xmlns:a16="http://schemas.microsoft.com/office/drawing/2014/main" id="{382F8E95-898B-454F-B9A4-7F3671B8E531}"/>
              </a:ext>
            </a:extLst>
          </p:cNvPr>
          <p:cNvSpPr txBox="1">
            <a:spLocks/>
          </p:cNvSpPr>
          <p:nvPr/>
        </p:nvSpPr>
        <p:spPr>
          <a:xfrm>
            <a:off x="4156029" y="3794879"/>
            <a:ext cx="799544" cy="3998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 smtClean="0">
                <a:latin typeface="思源宋体 CN Light" pitchFamily="18" charset="-122"/>
                <a:ea typeface="思源宋体 CN Light" pitchFamily="18" charset="-122"/>
              </a:rPr>
              <a:t>K=1</a:t>
            </a:r>
            <a:endParaRPr kumimoji="1" lang="zh-CN" altLang="en-US" sz="8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504" name="文本">
            <a:extLst>
              <a:ext uri="{FF2B5EF4-FFF2-40B4-BE49-F238E27FC236}">
                <a16:creationId xmlns:a16="http://schemas.microsoft.com/office/drawing/2014/main" id="{382F8E95-898B-454F-B9A4-7F3671B8E531}"/>
              </a:ext>
            </a:extLst>
          </p:cNvPr>
          <p:cNvSpPr txBox="1">
            <a:spLocks/>
          </p:cNvSpPr>
          <p:nvPr/>
        </p:nvSpPr>
        <p:spPr>
          <a:xfrm>
            <a:off x="4609604" y="3794879"/>
            <a:ext cx="799544" cy="3998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 smtClean="0">
                <a:latin typeface="思源宋体 CN Light" pitchFamily="18" charset="-122"/>
                <a:ea typeface="思源宋体 CN Light" pitchFamily="18" charset="-122"/>
              </a:rPr>
              <a:t>K=3</a:t>
            </a:r>
            <a:endParaRPr kumimoji="1" lang="zh-CN" altLang="en-US" sz="8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505" name="文本">
            <a:extLst>
              <a:ext uri="{FF2B5EF4-FFF2-40B4-BE49-F238E27FC236}">
                <a16:creationId xmlns:a16="http://schemas.microsoft.com/office/drawing/2014/main" id="{E86C75E5-D140-4B49-B19C-CE9FAE6B7CE5}"/>
              </a:ext>
            </a:extLst>
          </p:cNvPr>
          <p:cNvSpPr txBox="1">
            <a:spLocks/>
          </p:cNvSpPr>
          <p:nvPr/>
        </p:nvSpPr>
        <p:spPr>
          <a:xfrm>
            <a:off x="4224636" y="4100034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CBS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506" name="矩形 505">
            <a:extLst>
              <a:ext uri="{FF2B5EF4-FFF2-40B4-BE49-F238E27FC236}">
                <a16:creationId xmlns:a16="http://schemas.microsoft.com/office/drawing/2014/main" id="{77B34D30-8E05-45D7-A0E8-398F0F28072C}"/>
              </a:ext>
            </a:extLst>
          </p:cNvPr>
          <p:cNvSpPr/>
          <p:nvPr/>
        </p:nvSpPr>
        <p:spPr>
          <a:xfrm>
            <a:off x="3265309" y="3796232"/>
            <a:ext cx="2326797" cy="9384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5"/>
          </a:p>
        </p:txBody>
      </p:sp>
      <p:sp>
        <p:nvSpPr>
          <p:cNvPr id="507" name="矩形 506"/>
          <p:cNvSpPr/>
          <p:nvPr/>
        </p:nvSpPr>
        <p:spPr>
          <a:xfrm>
            <a:off x="8381074" y="2051400"/>
            <a:ext cx="4454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900" b="1" spc="132" dirty="0" smtClean="0">
                <a:latin typeface="思源宋体 CN Light" pitchFamily="18" charset="-122"/>
                <a:ea typeface="思源宋体 CN Light" pitchFamily="18" charset="-122"/>
              </a:rPr>
              <a:t>K=1</a:t>
            </a:r>
            <a:endParaRPr lang="zh-CN" altLang="en-US" dirty="0"/>
          </a:p>
        </p:txBody>
      </p:sp>
      <p:sp>
        <p:nvSpPr>
          <p:cNvPr id="508" name="矩形 507"/>
          <p:cNvSpPr/>
          <p:nvPr/>
        </p:nvSpPr>
        <p:spPr>
          <a:xfrm>
            <a:off x="9124192" y="3319095"/>
            <a:ext cx="4454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900" b="1" spc="132" dirty="0" smtClean="0">
                <a:latin typeface="思源宋体 CN Light" pitchFamily="18" charset="-122"/>
                <a:ea typeface="思源宋体 CN Light" pitchFamily="18" charset="-122"/>
              </a:rPr>
              <a:t>K=3</a:t>
            </a:r>
            <a:endParaRPr lang="zh-CN" altLang="en-US" dirty="0"/>
          </a:p>
        </p:txBody>
      </p:sp>
      <p:sp>
        <p:nvSpPr>
          <p:cNvPr id="509" name="矩形 508"/>
          <p:cNvSpPr/>
          <p:nvPr/>
        </p:nvSpPr>
        <p:spPr>
          <a:xfrm>
            <a:off x="9133973" y="4690825"/>
            <a:ext cx="4454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900" b="1" spc="132" dirty="0" smtClean="0">
                <a:latin typeface="思源宋体 CN Light" pitchFamily="18" charset="-122"/>
                <a:ea typeface="思源宋体 CN Light" pitchFamily="18" charset="-122"/>
              </a:rPr>
              <a:t>K=3</a:t>
            </a:r>
            <a:endParaRPr lang="zh-CN" altLang="en-US" dirty="0"/>
          </a:p>
        </p:txBody>
      </p:sp>
      <p:sp>
        <p:nvSpPr>
          <p:cNvPr id="321" name="文本">
            <a:extLst>
              <a:ext uri="{FF2B5EF4-FFF2-40B4-BE49-F238E27FC236}">
                <a16:creationId xmlns:a16="http://schemas.microsoft.com/office/drawing/2014/main" id="{BD881FED-ECA1-4C88-9708-C8949CA95B5A}"/>
              </a:ext>
            </a:extLst>
          </p:cNvPr>
          <p:cNvSpPr txBox="1">
            <a:spLocks/>
          </p:cNvSpPr>
          <p:nvPr/>
        </p:nvSpPr>
        <p:spPr>
          <a:xfrm>
            <a:off x="11078789" y="6447460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CBL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22" name="圆角矩形 392">
            <a:extLst>
              <a:ext uri="{FF2B5EF4-FFF2-40B4-BE49-F238E27FC236}">
                <a16:creationId xmlns:a16="http://schemas.microsoft.com/office/drawing/2014/main" id="{2A030877-40AD-4B8A-AFB8-BC3231F59154}"/>
              </a:ext>
            </a:extLst>
          </p:cNvPr>
          <p:cNvSpPr/>
          <p:nvPr/>
        </p:nvSpPr>
        <p:spPr>
          <a:xfrm>
            <a:off x="9823439" y="6945445"/>
            <a:ext cx="473826" cy="39485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23" name="文本">
            <a:extLst>
              <a:ext uri="{FF2B5EF4-FFF2-40B4-BE49-F238E27FC236}">
                <a16:creationId xmlns:a16="http://schemas.microsoft.com/office/drawing/2014/main" id="{C1575EA9-5749-4625-90B6-58893807C33D}"/>
              </a:ext>
            </a:extLst>
          </p:cNvPr>
          <p:cNvSpPr txBox="1">
            <a:spLocks/>
          </p:cNvSpPr>
          <p:nvPr/>
        </p:nvSpPr>
        <p:spPr>
          <a:xfrm>
            <a:off x="9759299" y="7019432"/>
            <a:ext cx="602106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SPP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24" name="文本">
            <a:extLst>
              <a:ext uri="{FF2B5EF4-FFF2-40B4-BE49-F238E27FC236}">
                <a16:creationId xmlns:a16="http://schemas.microsoft.com/office/drawing/2014/main" id="{A1EB4E3B-3B8C-4EB9-9CD1-6C8D7732F856}"/>
              </a:ext>
            </a:extLst>
          </p:cNvPr>
          <p:cNvSpPr txBox="1">
            <a:spLocks/>
          </p:cNvSpPr>
          <p:nvPr/>
        </p:nvSpPr>
        <p:spPr>
          <a:xfrm>
            <a:off x="9756773" y="7030685"/>
            <a:ext cx="1364106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755" b="1" spc="132" dirty="0">
                <a:latin typeface="思源宋体 CN Light" pitchFamily="18" charset="-122"/>
                <a:ea typeface="思源宋体 CN Light" pitchFamily="18" charset="-122"/>
              </a:rPr>
              <a:t>=</a:t>
            </a:r>
            <a:endParaRPr kumimoji="1" lang="zh-CN" altLang="en-US" sz="1755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25" name="圆角矩形 392">
            <a:extLst>
              <a:ext uri="{FF2B5EF4-FFF2-40B4-BE49-F238E27FC236}">
                <a16:creationId xmlns:a16="http://schemas.microsoft.com/office/drawing/2014/main" id="{4B52BDA6-B20B-4534-BB09-98C97315CCE4}"/>
              </a:ext>
            </a:extLst>
          </p:cNvPr>
          <p:cNvSpPr/>
          <p:nvPr/>
        </p:nvSpPr>
        <p:spPr>
          <a:xfrm>
            <a:off x="11734386" y="6192696"/>
            <a:ext cx="925810" cy="394855"/>
          </a:xfrm>
          <a:prstGeom prst="roundRect">
            <a:avLst/>
          </a:prstGeom>
          <a:solidFill>
            <a:srgbClr val="FFE0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26" name="文本">
            <a:extLst>
              <a:ext uri="{FF2B5EF4-FFF2-40B4-BE49-F238E27FC236}">
                <a16:creationId xmlns:a16="http://schemas.microsoft.com/office/drawing/2014/main" id="{405BAA3A-D401-4B68-9D08-09F993DF876D}"/>
              </a:ext>
            </a:extLst>
          </p:cNvPr>
          <p:cNvSpPr txBox="1">
            <a:spLocks/>
          </p:cNvSpPr>
          <p:nvPr/>
        </p:nvSpPr>
        <p:spPr>
          <a:xfrm>
            <a:off x="11797519" y="6255836"/>
            <a:ext cx="799544" cy="3998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 err="1">
                <a:latin typeface="思源宋体 CN Light" pitchFamily="18" charset="-122"/>
                <a:ea typeface="思源宋体 CN Light" pitchFamily="18" charset="-122"/>
              </a:rPr>
              <a:t>Maxpool</a:t>
            </a:r>
            <a:endParaRPr kumimoji="1" lang="zh-CN" altLang="en-US" sz="1114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27" name="圆角矩形 392">
            <a:extLst>
              <a:ext uri="{FF2B5EF4-FFF2-40B4-BE49-F238E27FC236}">
                <a16:creationId xmlns:a16="http://schemas.microsoft.com/office/drawing/2014/main" id="{72E7E23C-9B51-4FCA-B42B-6D5F5632B1EE}"/>
              </a:ext>
            </a:extLst>
          </p:cNvPr>
          <p:cNvSpPr/>
          <p:nvPr/>
        </p:nvSpPr>
        <p:spPr>
          <a:xfrm>
            <a:off x="11734386" y="6778326"/>
            <a:ext cx="925810" cy="394855"/>
          </a:xfrm>
          <a:prstGeom prst="roundRect">
            <a:avLst/>
          </a:prstGeom>
          <a:solidFill>
            <a:srgbClr val="FFE0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28" name="文本">
            <a:extLst>
              <a:ext uri="{FF2B5EF4-FFF2-40B4-BE49-F238E27FC236}">
                <a16:creationId xmlns:a16="http://schemas.microsoft.com/office/drawing/2014/main" id="{382F8E95-898B-454F-B9A4-7F3671B8E531}"/>
              </a:ext>
            </a:extLst>
          </p:cNvPr>
          <p:cNvSpPr txBox="1">
            <a:spLocks/>
          </p:cNvSpPr>
          <p:nvPr/>
        </p:nvSpPr>
        <p:spPr>
          <a:xfrm>
            <a:off x="11797519" y="6841466"/>
            <a:ext cx="799544" cy="3998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 err="1" smtClean="0">
                <a:latin typeface="思源宋体 CN Light" pitchFamily="18" charset="-122"/>
                <a:ea typeface="思源宋体 CN Light" pitchFamily="18" charset="-122"/>
              </a:rPr>
              <a:t>Maxpool</a:t>
            </a:r>
            <a:endParaRPr kumimoji="1" lang="zh-CN" altLang="en-US" sz="1114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29" name="圆角矩形 392">
            <a:extLst>
              <a:ext uri="{FF2B5EF4-FFF2-40B4-BE49-F238E27FC236}">
                <a16:creationId xmlns:a16="http://schemas.microsoft.com/office/drawing/2014/main" id="{281BC727-5169-434B-88C3-496F8315522E}"/>
              </a:ext>
            </a:extLst>
          </p:cNvPr>
          <p:cNvSpPr/>
          <p:nvPr/>
        </p:nvSpPr>
        <p:spPr>
          <a:xfrm>
            <a:off x="11734386" y="7348174"/>
            <a:ext cx="925810" cy="394855"/>
          </a:xfrm>
          <a:prstGeom prst="roundRect">
            <a:avLst/>
          </a:prstGeom>
          <a:solidFill>
            <a:srgbClr val="FFE0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30" name="文本">
            <a:extLst>
              <a:ext uri="{FF2B5EF4-FFF2-40B4-BE49-F238E27FC236}">
                <a16:creationId xmlns:a16="http://schemas.microsoft.com/office/drawing/2014/main" id="{23615A06-0D17-4664-AF56-F433CA9559A7}"/>
              </a:ext>
            </a:extLst>
          </p:cNvPr>
          <p:cNvSpPr txBox="1">
            <a:spLocks/>
          </p:cNvSpPr>
          <p:nvPr/>
        </p:nvSpPr>
        <p:spPr>
          <a:xfrm>
            <a:off x="11797519" y="7411314"/>
            <a:ext cx="799544" cy="3998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 err="1">
                <a:latin typeface="思源宋体 CN Light" pitchFamily="18" charset="-122"/>
                <a:ea typeface="思源宋体 CN Light" pitchFamily="18" charset="-122"/>
              </a:rPr>
              <a:t>Maxpool</a:t>
            </a:r>
            <a:endParaRPr kumimoji="1" lang="zh-CN" altLang="en-US" sz="1114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31" name="梯形 330">
            <a:extLst>
              <a:ext uri="{FF2B5EF4-FFF2-40B4-BE49-F238E27FC236}">
                <a16:creationId xmlns:a16="http://schemas.microsoft.com/office/drawing/2014/main" id="{7ABAC33E-23A6-41B1-B93E-40AA15746A3C}"/>
              </a:ext>
            </a:extLst>
          </p:cNvPr>
          <p:cNvSpPr/>
          <p:nvPr/>
        </p:nvSpPr>
        <p:spPr>
          <a:xfrm rot="5400000">
            <a:off x="13061762" y="6794411"/>
            <a:ext cx="594109" cy="574532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32" name="文本">
            <a:extLst>
              <a:ext uri="{FF2B5EF4-FFF2-40B4-BE49-F238E27FC236}">
                <a16:creationId xmlns:a16="http://schemas.microsoft.com/office/drawing/2014/main" id="{935B9EB7-ECF5-4D78-9D28-026FAD532443}"/>
              </a:ext>
            </a:extLst>
          </p:cNvPr>
          <p:cNvSpPr txBox="1">
            <a:spLocks/>
          </p:cNvSpPr>
          <p:nvPr/>
        </p:nvSpPr>
        <p:spPr>
          <a:xfrm>
            <a:off x="12555433" y="6954280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29" b="1" spc="132" dirty="0" err="1">
                <a:latin typeface="思源宋体 CN Light" pitchFamily="18" charset="-122"/>
                <a:ea typeface="思源宋体 CN Light" pitchFamily="18" charset="-122"/>
              </a:rPr>
              <a:t>Concat</a:t>
            </a:r>
            <a:endParaRPr kumimoji="1" lang="zh-CN" altLang="en-US" sz="929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333" name="直接箭头连接符 53">
            <a:extLst>
              <a:ext uri="{FF2B5EF4-FFF2-40B4-BE49-F238E27FC236}">
                <a16:creationId xmlns:a16="http://schemas.microsoft.com/office/drawing/2014/main" id="{03A75742-A084-4064-9747-A6E5830F0942}"/>
              </a:ext>
            </a:extLst>
          </p:cNvPr>
          <p:cNvCxnSpPr>
            <a:cxnSpLocks/>
          </p:cNvCxnSpPr>
          <p:nvPr/>
        </p:nvCxnSpPr>
        <p:spPr>
          <a:xfrm>
            <a:off x="13648470" y="7087136"/>
            <a:ext cx="18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直接连接符 333">
            <a:extLst>
              <a:ext uri="{FF2B5EF4-FFF2-40B4-BE49-F238E27FC236}">
                <a16:creationId xmlns:a16="http://schemas.microsoft.com/office/drawing/2014/main" id="{A508E075-E6DE-4A93-9C52-D27F1E2D5834}"/>
              </a:ext>
            </a:extLst>
          </p:cNvPr>
          <p:cNvCxnSpPr>
            <a:cxnSpLocks/>
          </p:cNvCxnSpPr>
          <p:nvPr/>
        </p:nvCxnSpPr>
        <p:spPr>
          <a:xfrm>
            <a:off x="11254821" y="7105941"/>
            <a:ext cx="641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箭头连接符 334">
            <a:extLst>
              <a:ext uri="{FF2B5EF4-FFF2-40B4-BE49-F238E27FC236}">
                <a16:creationId xmlns:a16="http://schemas.microsoft.com/office/drawing/2014/main" id="{32ED989D-11C3-4329-8256-6B4557CE75D5}"/>
              </a:ext>
            </a:extLst>
          </p:cNvPr>
          <p:cNvCxnSpPr>
            <a:cxnSpLocks/>
            <a:endCxn id="325" idx="1"/>
          </p:cNvCxnSpPr>
          <p:nvPr/>
        </p:nvCxnSpPr>
        <p:spPr>
          <a:xfrm flipV="1">
            <a:off x="11323500" y="6390124"/>
            <a:ext cx="410886" cy="7028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箭头连接符 335">
            <a:extLst>
              <a:ext uri="{FF2B5EF4-FFF2-40B4-BE49-F238E27FC236}">
                <a16:creationId xmlns:a16="http://schemas.microsoft.com/office/drawing/2014/main" id="{0BA50644-F0B6-40BA-9D58-A2D442221E46}"/>
              </a:ext>
            </a:extLst>
          </p:cNvPr>
          <p:cNvCxnSpPr>
            <a:cxnSpLocks/>
          </p:cNvCxnSpPr>
          <p:nvPr/>
        </p:nvCxnSpPr>
        <p:spPr>
          <a:xfrm flipV="1">
            <a:off x="11318483" y="6980765"/>
            <a:ext cx="414534" cy="125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箭头连接符 336">
            <a:extLst>
              <a:ext uri="{FF2B5EF4-FFF2-40B4-BE49-F238E27FC236}">
                <a16:creationId xmlns:a16="http://schemas.microsoft.com/office/drawing/2014/main" id="{D92F6ED6-27A2-4F1B-B6FC-C915C344739F}"/>
              </a:ext>
            </a:extLst>
          </p:cNvPr>
          <p:cNvCxnSpPr>
            <a:cxnSpLocks/>
          </p:cNvCxnSpPr>
          <p:nvPr/>
        </p:nvCxnSpPr>
        <p:spPr>
          <a:xfrm>
            <a:off x="11309511" y="7097521"/>
            <a:ext cx="412286" cy="4386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箭头连接符 337">
            <a:extLst>
              <a:ext uri="{FF2B5EF4-FFF2-40B4-BE49-F238E27FC236}">
                <a16:creationId xmlns:a16="http://schemas.microsoft.com/office/drawing/2014/main" id="{CA048F8B-D935-482E-BEA0-2A6698CFF57D}"/>
              </a:ext>
            </a:extLst>
          </p:cNvPr>
          <p:cNvCxnSpPr>
            <a:cxnSpLocks/>
          </p:cNvCxnSpPr>
          <p:nvPr/>
        </p:nvCxnSpPr>
        <p:spPr>
          <a:xfrm>
            <a:off x="12653678" y="6345637"/>
            <a:ext cx="417397" cy="5453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338">
            <a:extLst>
              <a:ext uri="{FF2B5EF4-FFF2-40B4-BE49-F238E27FC236}">
                <a16:creationId xmlns:a16="http://schemas.microsoft.com/office/drawing/2014/main" id="{5B90AF88-3408-4D95-B9FF-A1A19FD4B14D}"/>
              </a:ext>
            </a:extLst>
          </p:cNvPr>
          <p:cNvCxnSpPr>
            <a:cxnSpLocks/>
          </p:cNvCxnSpPr>
          <p:nvPr/>
        </p:nvCxnSpPr>
        <p:spPr>
          <a:xfrm>
            <a:off x="12672728" y="7002862"/>
            <a:ext cx="398347" cy="40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箭头连接符 339">
            <a:extLst>
              <a:ext uri="{FF2B5EF4-FFF2-40B4-BE49-F238E27FC236}">
                <a16:creationId xmlns:a16="http://schemas.microsoft.com/office/drawing/2014/main" id="{E0E7B653-0251-4DFE-A678-A721FA8102B2}"/>
              </a:ext>
            </a:extLst>
          </p:cNvPr>
          <p:cNvCxnSpPr>
            <a:cxnSpLocks/>
          </p:cNvCxnSpPr>
          <p:nvPr/>
        </p:nvCxnSpPr>
        <p:spPr>
          <a:xfrm flipV="1">
            <a:off x="12682253" y="7165889"/>
            <a:ext cx="369071" cy="408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>
            <a:extLst>
              <a:ext uri="{FF2B5EF4-FFF2-40B4-BE49-F238E27FC236}">
                <a16:creationId xmlns:a16="http://schemas.microsoft.com/office/drawing/2014/main" id="{FC02D66D-27F3-4BAE-8A88-7F376C24619E}"/>
              </a:ext>
            </a:extLst>
          </p:cNvPr>
          <p:cNvCxnSpPr>
            <a:cxnSpLocks/>
          </p:cNvCxnSpPr>
          <p:nvPr/>
        </p:nvCxnSpPr>
        <p:spPr>
          <a:xfrm flipV="1">
            <a:off x="12615630" y="7288614"/>
            <a:ext cx="455445" cy="6065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连接符 353">
            <a:extLst>
              <a:ext uri="{FF2B5EF4-FFF2-40B4-BE49-F238E27FC236}">
                <a16:creationId xmlns:a16="http://schemas.microsoft.com/office/drawing/2014/main" id="{BA22A5A9-E5A1-4145-BF5B-41DC123ABEAD}"/>
              </a:ext>
            </a:extLst>
          </p:cNvPr>
          <p:cNvCxnSpPr>
            <a:cxnSpLocks/>
          </p:cNvCxnSpPr>
          <p:nvPr/>
        </p:nvCxnSpPr>
        <p:spPr>
          <a:xfrm>
            <a:off x="11320731" y="7121725"/>
            <a:ext cx="360000" cy="75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连接符 378">
            <a:extLst>
              <a:ext uri="{FF2B5EF4-FFF2-40B4-BE49-F238E27FC236}">
                <a16:creationId xmlns:a16="http://schemas.microsoft.com/office/drawing/2014/main" id="{8F09A0A1-22C9-4A90-B643-C5D44A223DE3}"/>
              </a:ext>
            </a:extLst>
          </p:cNvPr>
          <p:cNvCxnSpPr>
            <a:cxnSpLocks/>
          </p:cNvCxnSpPr>
          <p:nvPr/>
        </p:nvCxnSpPr>
        <p:spPr>
          <a:xfrm>
            <a:off x="11683646" y="7877597"/>
            <a:ext cx="936000" cy="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矩形 379">
            <a:extLst>
              <a:ext uri="{FF2B5EF4-FFF2-40B4-BE49-F238E27FC236}">
                <a16:creationId xmlns:a16="http://schemas.microsoft.com/office/drawing/2014/main" id="{4454399E-BBCA-4FF8-966C-B3BEEC70CC10}"/>
              </a:ext>
            </a:extLst>
          </p:cNvPr>
          <p:cNvSpPr/>
          <p:nvPr/>
        </p:nvSpPr>
        <p:spPr>
          <a:xfrm>
            <a:off x="9660234" y="6061560"/>
            <a:ext cx="4997002" cy="19500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5"/>
          </a:p>
        </p:txBody>
      </p:sp>
      <p:sp>
        <p:nvSpPr>
          <p:cNvPr id="383" name="圆角矩形 394">
            <a:extLst>
              <a:ext uri="{FF2B5EF4-FFF2-40B4-BE49-F238E27FC236}">
                <a16:creationId xmlns:a16="http://schemas.microsoft.com/office/drawing/2014/main" id="{512BA1FA-1377-4603-9431-323ECAC63DDD}"/>
              </a:ext>
            </a:extLst>
          </p:cNvPr>
          <p:cNvSpPr/>
          <p:nvPr/>
        </p:nvSpPr>
        <p:spPr>
          <a:xfrm>
            <a:off x="13842067" y="6895567"/>
            <a:ext cx="473826" cy="39485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cxnSp>
        <p:nvCxnSpPr>
          <p:cNvPr id="384" name="直接箭头连接符 53">
            <a:extLst>
              <a:ext uri="{FF2B5EF4-FFF2-40B4-BE49-F238E27FC236}">
                <a16:creationId xmlns:a16="http://schemas.microsoft.com/office/drawing/2014/main" id="{6B64029C-8EE4-4C93-A16C-103990334E69}"/>
              </a:ext>
            </a:extLst>
          </p:cNvPr>
          <p:cNvCxnSpPr>
            <a:cxnSpLocks/>
          </p:cNvCxnSpPr>
          <p:nvPr/>
        </p:nvCxnSpPr>
        <p:spPr>
          <a:xfrm>
            <a:off x="14313377" y="7084566"/>
            <a:ext cx="2211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直接箭头连接符 53">
            <a:extLst>
              <a:ext uri="{FF2B5EF4-FFF2-40B4-BE49-F238E27FC236}">
                <a16:creationId xmlns:a16="http://schemas.microsoft.com/office/drawing/2014/main" id="{5FE3F174-5976-4209-B721-69C8799184DC}"/>
              </a:ext>
            </a:extLst>
          </p:cNvPr>
          <p:cNvCxnSpPr>
            <a:cxnSpLocks/>
          </p:cNvCxnSpPr>
          <p:nvPr/>
        </p:nvCxnSpPr>
        <p:spPr>
          <a:xfrm>
            <a:off x="10558733" y="7123821"/>
            <a:ext cx="18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6" name="圆角矩形 394">
            <a:extLst>
              <a:ext uri="{FF2B5EF4-FFF2-40B4-BE49-F238E27FC236}">
                <a16:creationId xmlns:a16="http://schemas.microsoft.com/office/drawing/2014/main" id="{6A180BE9-1A7F-46B1-976A-4477E5596F09}"/>
              </a:ext>
            </a:extLst>
          </p:cNvPr>
          <p:cNvSpPr/>
          <p:nvPr/>
        </p:nvSpPr>
        <p:spPr>
          <a:xfrm>
            <a:off x="10752330" y="6932252"/>
            <a:ext cx="473826" cy="39485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87" name="文本">
            <a:extLst>
              <a:ext uri="{FF2B5EF4-FFF2-40B4-BE49-F238E27FC236}">
                <a16:creationId xmlns:a16="http://schemas.microsoft.com/office/drawing/2014/main" id="{9967D603-6D07-4308-86EB-6B532745F281}"/>
              </a:ext>
            </a:extLst>
          </p:cNvPr>
          <p:cNvSpPr txBox="1">
            <a:spLocks/>
          </p:cNvSpPr>
          <p:nvPr/>
        </p:nvSpPr>
        <p:spPr>
          <a:xfrm>
            <a:off x="10206016" y="6996529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CBL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88" name="文本">
            <a:extLst>
              <a:ext uri="{FF2B5EF4-FFF2-40B4-BE49-F238E27FC236}">
                <a16:creationId xmlns:a16="http://schemas.microsoft.com/office/drawing/2014/main" id="{9967D603-6D07-4308-86EB-6B532745F281}"/>
              </a:ext>
            </a:extLst>
          </p:cNvPr>
          <p:cNvSpPr txBox="1">
            <a:spLocks/>
          </p:cNvSpPr>
          <p:nvPr/>
        </p:nvSpPr>
        <p:spPr>
          <a:xfrm>
            <a:off x="13304997" y="6945445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CBL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521" name="文本">
            <a:extLst>
              <a:ext uri="{FF2B5EF4-FFF2-40B4-BE49-F238E27FC236}">
                <a16:creationId xmlns:a16="http://schemas.microsoft.com/office/drawing/2014/main" id="{382F8E95-898B-454F-B9A4-7F3671B8E531}"/>
              </a:ext>
            </a:extLst>
          </p:cNvPr>
          <p:cNvSpPr txBox="1">
            <a:spLocks/>
          </p:cNvSpPr>
          <p:nvPr/>
        </p:nvSpPr>
        <p:spPr>
          <a:xfrm>
            <a:off x="11758963" y="5988314"/>
            <a:ext cx="799544" cy="3998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 smtClean="0">
                <a:latin typeface="思源宋体 CN Light" pitchFamily="18" charset="-122"/>
                <a:ea typeface="思源宋体 CN Light" pitchFamily="18" charset="-122"/>
              </a:rPr>
              <a:t>K=5</a:t>
            </a:r>
            <a:endParaRPr kumimoji="1" lang="zh-CN" altLang="en-US" sz="8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522" name="文本">
            <a:extLst>
              <a:ext uri="{FF2B5EF4-FFF2-40B4-BE49-F238E27FC236}">
                <a16:creationId xmlns:a16="http://schemas.microsoft.com/office/drawing/2014/main" id="{382F8E95-898B-454F-B9A4-7F3671B8E531}"/>
              </a:ext>
            </a:extLst>
          </p:cNvPr>
          <p:cNvSpPr txBox="1">
            <a:spLocks/>
          </p:cNvSpPr>
          <p:nvPr/>
        </p:nvSpPr>
        <p:spPr>
          <a:xfrm>
            <a:off x="11824904" y="6563196"/>
            <a:ext cx="799544" cy="3998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 smtClean="0">
                <a:latin typeface="思源宋体 CN Light" pitchFamily="18" charset="-122"/>
                <a:ea typeface="思源宋体 CN Light" pitchFamily="18" charset="-122"/>
              </a:rPr>
              <a:t>K=9</a:t>
            </a:r>
            <a:endParaRPr kumimoji="1" lang="zh-CN" altLang="en-US" sz="8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523" name="文本">
            <a:extLst>
              <a:ext uri="{FF2B5EF4-FFF2-40B4-BE49-F238E27FC236}">
                <a16:creationId xmlns:a16="http://schemas.microsoft.com/office/drawing/2014/main" id="{382F8E95-898B-454F-B9A4-7F3671B8E531}"/>
              </a:ext>
            </a:extLst>
          </p:cNvPr>
          <p:cNvSpPr txBox="1">
            <a:spLocks/>
          </p:cNvSpPr>
          <p:nvPr/>
        </p:nvSpPr>
        <p:spPr>
          <a:xfrm>
            <a:off x="11849398" y="7148229"/>
            <a:ext cx="799544" cy="3998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 smtClean="0">
                <a:latin typeface="思源宋体 CN Light" pitchFamily="18" charset="-122"/>
                <a:ea typeface="思源宋体 CN Light" pitchFamily="18" charset="-122"/>
              </a:rPr>
              <a:t>K=13</a:t>
            </a:r>
            <a:endParaRPr kumimoji="1" lang="zh-CN" altLang="en-US" sz="8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524" name="圆角矩形 405">
            <a:extLst>
              <a:ext uri="{FF2B5EF4-FFF2-40B4-BE49-F238E27FC236}">
                <a16:creationId xmlns:a16="http://schemas.microsoft.com/office/drawing/2014/main" id="{6EAF056F-BDBE-46CC-85B8-D94284F4EB6B}"/>
              </a:ext>
            </a:extLst>
          </p:cNvPr>
          <p:cNvSpPr/>
          <p:nvPr/>
        </p:nvSpPr>
        <p:spPr>
          <a:xfrm>
            <a:off x="5775267" y="6874850"/>
            <a:ext cx="542473" cy="394855"/>
          </a:xfrm>
          <a:prstGeom prst="roundRect">
            <a:avLst/>
          </a:prstGeom>
          <a:solidFill>
            <a:srgbClr val="3BE6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525" name="圆角矩形 383">
            <a:extLst>
              <a:ext uri="{FF2B5EF4-FFF2-40B4-BE49-F238E27FC236}">
                <a16:creationId xmlns:a16="http://schemas.microsoft.com/office/drawing/2014/main" id="{11BF5E9B-A07D-4667-AF4B-FFFE0D22082E}"/>
              </a:ext>
            </a:extLst>
          </p:cNvPr>
          <p:cNvSpPr/>
          <p:nvPr/>
        </p:nvSpPr>
        <p:spPr>
          <a:xfrm>
            <a:off x="7055847" y="6180055"/>
            <a:ext cx="473826" cy="394855"/>
          </a:xfrm>
          <a:prstGeom prst="roundRect">
            <a:avLst/>
          </a:prstGeom>
          <a:solidFill>
            <a:srgbClr val="F3FB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526" name="文本">
            <a:extLst>
              <a:ext uri="{FF2B5EF4-FFF2-40B4-BE49-F238E27FC236}">
                <a16:creationId xmlns:a16="http://schemas.microsoft.com/office/drawing/2014/main" id="{DAFC8D93-DD67-48CE-BD08-77591D48EAF8}"/>
              </a:ext>
            </a:extLst>
          </p:cNvPr>
          <p:cNvSpPr txBox="1">
            <a:spLocks/>
          </p:cNvSpPr>
          <p:nvPr/>
        </p:nvSpPr>
        <p:spPr>
          <a:xfrm>
            <a:off x="6495667" y="6253274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>
                <a:latin typeface="思源宋体 CN Light" pitchFamily="18" charset="-122"/>
                <a:ea typeface="思源宋体 CN Light" pitchFamily="18" charset="-122"/>
              </a:rPr>
              <a:t>slice</a:t>
            </a:r>
            <a:endParaRPr kumimoji="1" lang="zh-CN" altLang="en-US" sz="1114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527" name="圆角矩形 383">
            <a:extLst>
              <a:ext uri="{FF2B5EF4-FFF2-40B4-BE49-F238E27FC236}">
                <a16:creationId xmlns:a16="http://schemas.microsoft.com/office/drawing/2014/main" id="{03C74481-5BF0-415E-8972-A380DEC26B87}"/>
              </a:ext>
            </a:extLst>
          </p:cNvPr>
          <p:cNvSpPr/>
          <p:nvPr/>
        </p:nvSpPr>
        <p:spPr>
          <a:xfrm>
            <a:off x="7055847" y="6647328"/>
            <a:ext cx="473826" cy="394855"/>
          </a:xfrm>
          <a:prstGeom prst="roundRect">
            <a:avLst/>
          </a:prstGeom>
          <a:solidFill>
            <a:srgbClr val="F3FB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528" name="文本">
            <a:extLst>
              <a:ext uri="{FF2B5EF4-FFF2-40B4-BE49-F238E27FC236}">
                <a16:creationId xmlns:a16="http://schemas.microsoft.com/office/drawing/2014/main" id="{788D7CCE-F5D2-42DD-A5C6-C9ABBE3D22F6}"/>
              </a:ext>
            </a:extLst>
          </p:cNvPr>
          <p:cNvSpPr txBox="1">
            <a:spLocks/>
          </p:cNvSpPr>
          <p:nvPr/>
        </p:nvSpPr>
        <p:spPr>
          <a:xfrm>
            <a:off x="6495667" y="6720547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>
                <a:latin typeface="思源宋体 CN Light" pitchFamily="18" charset="-122"/>
                <a:ea typeface="思源宋体 CN Light" pitchFamily="18" charset="-122"/>
              </a:rPr>
              <a:t>slice</a:t>
            </a:r>
            <a:endParaRPr kumimoji="1" lang="zh-CN" altLang="en-US" sz="1114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529" name="圆角矩形 383">
            <a:extLst>
              <a:ext uri="{FF2B5EF4-FFF2-40B4-BE49-F238E27FC236}">
                <a16:creationId xmlns:a16="http://schemas.microsoft.com/office/drawing/2014/main" id="{2F4E0210-1697-436C-A134-F663E915D835}"/>
              </a:ext>
            </a:extLst>
          </p:cNvPr>
          <p:cNvSpPr/>
          <p:nvPr/>
        </p:nvSpPr>
        <p:spPr>
          <a:xfrm>
            <a:off x="7055847" y="7107702"/>
            <a:ext cx="473826" cy="394855"/>
          </a:xfrm>
          <a:prstGeom prst="roundRect">
            <a:avLst/>
          </a:prstGeom>
          <a:solidFill>
            <a:srgbClr val="F3FB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530" name="文本">
            <a:extLst>
              <a:ext uri="{FF2B5EF4-FFF2-40B4-BE49-F238E27FC236}">
                <a16:creationId xmlns:a16="http://schemas.microsoft.com/office/drawing/2014/main" id="{2E9E00EA-9BC5-4CF3-A2CE-2A12E5675E1C}"/>
              </a:ext>
            </a:extLst>
          </p:cNvPr>
          <p:cNvSpPr txBox="1">
            <a:spLocks/>
          </p:cNvSpPr>
          <p:nvPr/>
        </p:nvSpPr>
        <p:spPr>
          <a:xfrm>
            <a:off x="6495667" y="7180921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>
                <a:latin typeface="思源宋体 CN Light" pitchFamily="18" charset="-122"/>
                <a:ea typeface="思源宋体 CN Light" pitchFamily="18" charset="-122"/>
              </a:rPr>
              <a:t>slice</a:t>
            </a:r>
            <a:endParaRPr kumimoji="1" lang="zh-CN" altLang="en-US" sz="1114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531" name="圆角矩形 383">
            <a:extLst>
              <a:ext uri="{FF2B5EF4-FFF2-40B4-BE49-F238E27FC236}">
                <a16:creationId xmlns:a16="http://schemas.microsoft.com/office/drawing/2014/main" id="{56C4BE98-D469-4179-9636-5477EA1DC5E4}"/>
              </a:ext>
            </a:extLst>
          </p:cNvPr>
          <p:cNvSpPr/>
          <p:nvPr/>
        </p:nvSpPr>
        <p:spPr>
          <a:xfrm>
            <a:off x="7055847" y="7574975"/>
            <a:ext cx="473826" cy="394855"/>
          </a:xfrm>
          <a:prstGeom prst="roundRect">
            <a:avLst/>
          </a:prstGeom>
          <a:solidFill>
            <a:srgbClr val="F3FB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532" name="文本">
            <a:extLst>
              <a:ext uri="{FF2B5EF4-FFF2-40B4-BE49-F238E27FC236}">
                <a16:creationId xmlns:a16="http://schemas.microsoft.com/office/drawing/2014/main" id="{6E6BB7CC-E5D5-43CD-831C-17F1C7E36D73}"/>
              </a:ext>
            </a:extLst>
          </p:cNvPr>
          <p:cNvSpPr txBox="1">
            <a:spLocks/>
          </p:cNvSpPr>
          <p:nvPr/>
        </p:nvSpPr>
        <p:spPr>
          <a:xfrm>
            <a:off x="6495667" y="7649098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>
                <a:latin typeface="思源宋体 CN Light" pitchFamily="18" charset="-122"/>
                <a:ea typeface="思源宋体 CN Light" pitchFamily="18" charset="-122"/>
              </a:rPr>
              <a:t>slice</a:t>
            </a:r>
            <a:endParaRPr kumimoji="1" lang="zh-CN" altLang="en-US" sz="1114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533" name="梯形 532">
            <a:extLst>
              <a:ext uri="{FF2B5EF4-FFF2-40B4-BE49-F238E27FC236}">
                <a16:creationId xmlns:a16="http://schemas.microsoft.com/office/drawing/2014/main" id="{44E6B319-1E35-4540-B6AD-BDD57AF6CFA4}"/>
              </a:ext>
            </a:extLst>
          </p:cNvPr>
          <p:cNvSpPr/>
          <p:nvPr/>
        </p:nvSpPr>
        <p:spPr>
          <a:xfrm rot="5400000">
            <a:off x="7841936" y="6742016"/>
            <a:ext cx="594109" cy="574532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cxnSp>
        <p:nvCxnSpPr>
          <p:cNvPr id="534" name="直接箭头连接符 53">
            <a:extLst>
              <a:ext uri="{FF2B5EF4-FFF2-40B4-BE49-F238E27FC236}">
                <a16:creationId xmlns:a16="http://schemas.microsoft.com/office/drawing/2014/main" id="{CD528456-75DF-4B8F-8D8E-55BF420F32FF}"/>
              </a:ext>
            </a:extLst>
          </p:cNvPr>
          <p:cNvCxnSpPr/>
          <p:nvPr/>
        </p:nvCxnSpPr>
        <p:spPr>
          <a:xfrm>
            <a:off x="8412608" y="7042078"/>
            <a:ext cx="2211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5" name="文本">
            <a:extLst>
              <a:ext uri="{FF2B5EF4-FFF2-40B4-BE49-F238E27FC236}">
                <a16:creationId xmlns:a16="http://schemas.microsoft.com/office/drawing/2014/main" id="{F9D5640E-18E5-402C-8610-8D54BC6A43E1}"/>
              </a:ext>
            </a:extLst>
          </p:cNvPr>
          <p:cNvSpPr txBox="1">
            <a:spLocks/>
          </p:cNvSpPr>
          <p:nvPr/>
        </p:nvSpPr>
        <p:spPr>
          <a:xfrm>
            <a:off x="7333558" y="6896732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29" b="1" spc="132" dirty="0" err="1">
                <a:latin typeface="思源宋体 CN Light" pitchFamily="18" charset="-122"/>
                <a:ea typeface="思源宋体 CN Light" pitchFamily="18" charset="-122"/>
              </a:rPr>
              <a:t>Concat</a:t>
            </a:r>
            <a:endParaRPr kumimoji="1" lang="zh-CN" altLang="en-US" sz="929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536" name="直接箭头连接符 535">
            <a:extLst>
              <a:ext uri="{FF2B5EF4-FFF2-40B4-BE49-F238E27FC236}">
                <a16:creationId xmlns:a16="http://schemas.microsoft.com/office/drawing/2014/main" id="{D613960F-3B56-423C-99DA-A0AC4FCA9D56}"/>
              </a:ext>
            </a:extLst>
          </p:cNvPr>
          <p:cNvCxnSpPr>
            <a:cxnSpLocks/>
            <a:endCxn id="525" idx="1"/>
          </p:cNvCxnSpPr>
          <p:nvPr/>
        </p:nvCxnSpPr>
        <p:spPr>
          <a:xfrm flipV="1">
            <a:off x="6750845" y="6377483"/>
            <a:ext cx="305002" cy="7062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接箭头连接符 536">
            <a:extLst>
              <a:ext uri="{FF2B5EF4-FFF2-40B4-BE49-F238E27FC236}">
                <a16:creationId xmlns:a16="http://schemas.microsoft.com/office/drawing/2014/main" id="{00287AAE-0A2F-41B4-8D69-FBEBAE09CBAE}"/>
              </a:ext>
            </a:extLst>
          </p:cNvPr>
          <p:cNvCxnSpPr>
            <a:cxnSpLocks/>
            <a:endCxn id="527" idx="1"/>
          </p:cNvCxnSpPr>
          <p:nvPr/>
        </p:nvCxnSpPr>
        <p:spPr>
          <a:xfrm flipV="1">
            <a:off x="6778384" y="6844756"/>
            <a:ext cx="277463" cy="238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接箭头连接符 537">
            <a:extLst>
              <a:ext uri="{FF2B5EF4-FFF2-40B4-BE49-F238E27FC236}">
                <a16:creationId xmlns:a16="http://schemas.microsoft.com/office/drawing/2014/main" id="{FAA1BA51-BE16-4440-963D-9907265365E4}"/>
              </a:ext>
            </a:extLst>
          </p:cNvPr>
          <p:cNvCxnSpPr>
            <a:cxnSpLocks/>
            <a:endCxn id="529" idx="1"/>
          </p:cNvCxnSpPr>
          <p:nvPr/>
        </p:nvCxnSpPr>
        <p:spPr>
          <a:xfrm>
            <a:off x="6738529" y="7083723"/>
            <a:ext cx="317318" cy="2214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接箭头连接符 538">
            <a:extLst>
              <a:ext uri="{FF2B5EF4-FFF2-40B4-BE49-F238E27FC236}">
                <a16:creationId xmlns:a16="http://schemas.microsoft.com/office/drawing/2014/main" id="{053CE016-40E8-484D-9406-42569A6EAF62}"/>
              </a:ext>
            </a:extLst>
          </p:cNvPr>
          <p:cNvCxnSpPr>
            <a:cxnSpLocks/>
            <a:endCxn id="531" idx="1"/>
          </p:cNvCxnSpPr>
          <p:nvPr/>
        </p:nvCxnSpPr>
        <p:spPr>
          <a:xfrm>
            <a:off x="6738529" y="7091946"/>
            <a:ext cx="317318" cy="6804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接箭头连接符 539">
            <a:extLst>
              <a:ext uri="{FF2B5EF4-FFF2-40B4-BE49-F238E27FC236}">
                <a16:creationId xmlns:a16="http://schemas.microsoft.com/office/drawing/2014/main" id="{4922AD03-5800-4343-9747-026458FF971F}"/>
              </a:ext>
            </a:extLst>
          </p:cNvPr>
          <p:cNvCxnSpPr>
            <a:stCxn id="525" idx="3"/>
            <a:endCxn id="533" idx="2"/>
          </p:cNvCxnSpPr>
          <p:nvPr/>
        </p:nvCxnSpPr>
        <p:spPr>
          <a:xfrm>
            <a:off x="7529673" y="6377483"/>
            <a:ext cx="322052" cy="651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接箭头连接符 540">
            <a:extLst>
              <a:ext uri="{FF2B5EF4-FFF2-40B4-BE49-F238E27FC236}">
                <a16:creationId xmlns:a16="http://schemas.microsoft.com/office/drawing/2014/main" id="{9F103E94-2E40-4451-8F9A-95CB407BDD3E}"/>
              </a:ext>
            </a:extLst>
          </p:cNvPr>
          <p:cNvCxnSpPr>
            <a:stCxn id="527" idx="3"/>
            <a:endCxn id="533" idx="2"/>
          </p:cNvCxnSpPr>
          <p:nvPr/>
        </p:nvCxnSpPr>
        <p:spPr>
          <a:xfrm>
            <a:off x="7529673" y="6844756"/>
            <a:ext cx="322052" cy="1845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接箭头连接符 541">
            <a:extLst>
              <a:ext uri="{FF2B5EF4-FFF2-40B4-BE49-F238E27FC236}">
                <a16:creationId xmlns:a16="http://schemas.microsoft.com/office/drawing/2014/main" id="{438105FE-84A4-4B3A-9D5B-346F17883A1C}"/>
              </a:ext>
            </a:extLst>
          </p:cNvPr>
          <p:cNvCxnSpPr>
            <a:stCxn id="529" idx="3"/>
          </p:cNvCxnSpPr>
          <p:nvPr/>
        </p:nvCxnSpPr>
        <p:spPr>
          <a:xfrm flipV="1">
            <a:off x="7529673" y="7029283"/>
            <a:ext cx="322051" cy="275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接箭头连接符 542">
            <a:extLst>
              <a:ext uri="{FF2B5EF4-FFF2-40B4-BE49-F238E27FC236}">
                <a16:creationId xmlns:a16="http://schemas.microsoft.com/office/drawing/2014/main" id="{E4253D78-CDB5-4CB5-9DEF-4D9CB0E1DDDB}"/>
              </a:ext>
            </a:extLst>
          </p:cNvPr>
          <p:cNvCxnSpPr>
            <a:stCxn id="531" idx="3"/>
            <a:endCxn id="533" idx="2"/>
          </p:cNvCxnSpPr>
          <p:nvPr/>
        </p:nvCxnSpPr>
        <p:spPr>
          <a:xfrm flipV="1">
            <a:off x="7529673" y="7029283"/>
            <a:ext cx="322052" cy="7431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线连接符 1954">
            <a:extLst>
              <a:ext uri="{FF2B5EF4-FFF2-40B4-BE49-F238E27FC236}">
                <a16:creationId xmlns:a16="http://schemas.microsoft.com/office/drawing/2014/main" id="{5B03D3AE-3405-4C65-8A30-F05BBCD2F725}"/>
              </a:ext>
            </a:extLst>
          </p:cNvPr>
          <p:cNvCxnSpPr/>
          <p:nvPr/>
        </p:nvCxnSpPr>
        <p:spPr>
          <a:xfrm flipH="1">
            <a:off x="6570845" y="7087834"/>
            <a:ext cx="1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文本">
            <a:extLst>
              <a:ext uri="{FF2B5EF4-FFF2-40B4-BE49-F238E27FC236}">
                <a16:creationId xmlns:a16="http://schemas.microsoft.com/office/drawing/2014/main" id="{39E71FF1-CB1E-4B82-83B0-A5434E419F77}"/>
              </a:ext>
            </a:extLst>
          </p:cNvPr>
          <p:cNvSpPr txBox="1">
            <a:spLocks/>
          </p:cNvSpPr>
          <p:nvPr/>
        </p:nvSpPr>
        <p:spPr>
          <a:xfrm>
            <a:off x="5783336" y="6977473"/>
            <a:ext cx="1364106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755" b="1" spc="132" dirty="0">
                <a:latin typeface="思源宋体 CN Light" pitchFamily="18" charset="-122"/>
                <a:ea typeface="思源宋体 CN Light" pitchFamily="18" charset="-122"/>
              </a:rPr>
              <a:t>=</a:t>
            </a:r>
            <a:endParaRPr kumimoji="1" lang="zh-CN" altLang="en-US" sz="1755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546" name="矩形 545">
            <a:extLst>
              <a:ext uri="{FF2B5EF4-FFF2-40B4-BE49-F238E27FC236}">
                <a16:creationId xmlns:a16="http://schemas.microsoft.com/office/drawing/2014/main" id="{E070754D-E2AA-4DBB-8074-E28FC79132C3}"/>
              </a:ext>
            </a:extLst>
          </p:cNvPr>
          <p:cNvSpPr/>
          <p:nvPr/>
        </p:nvSpPr>
        <p:spPr>
          <a:xfrm>
            <a:off x="5738047" y="6101520"/>
            <a:ext cx="3713584" cy="19500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5"/>
          </a:p>
        </p:txBody>
      </p:sp>
      <p:sp>
        <p:nvSpPr>
          <p:cNvPr id="547" name="圆角矩形 394">
            <a:extLst>
              <a:ext uri="{FF2B5EF4-FFF2-40B4-BE49-F238E27FC236}">
                <a16:creationId xmlns:a16="http://schemas.microsoft.com/office/drawing/2014/main" id="{B40B4ADC-DCDF-4DA1-A5AB-DC3C47DD2BBF}"/>
              </a:ext>
            </a:extLst>
          </p:cNvPr>
          <p:cNvSpPr/>
          <p:nvPr/>
        </p:nvSpPr>
        <p:spPr>
          <a:xfrm>
            <a:off x="8641080" y="6828467"/>
            <a:ext cx="473826" cy="39485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548" name="文本">
            <a:extLst>
              <a:ext uri="{FF2B5EF4-FFF2-40B4-BE49-F238E27FC236}">
                <a16:creationId xmlns:a16="http://schemas.microsoft.com/office/drawing/2014/main" id="{9C9106C4-B261-424C-A9AC-2AD334FE4D91}"/>
              </a:ext>
            </a:extLst>
          </p:cNvPr>
          <p:cNvSpPr txBox="1">
            <a:spLocks/>
          </p:cNvSpPr>
          <p:nvPr/>
        </p:nvSpPr>
        <p:spPr>
          <a:xfrm>
            <a:off x="8122552" y="6909632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CBS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549" name="直接箭头连接符 53">
            <a:extLst>
              <a:ext uri="{FF2B5EF4-FFF2-40B4-BE49-F238E27FC236}">
                <a16:creationId xmlns:a16="http://schemas.microsoft.com/office/drawing/2014/main" id="{B241F78F-540B-4DB7-99A0-C2DBF8AE2767}"/>
              </a:ext>
            </a:extLst>
          </p:cNvPr>
          <p:cNvCxnSpPr/>
          <p:nvPr/>
        </p:nvCxnSpPr>
        <p:spPr>
          <a:xfrm>
            <a:off x="9112390" y="7017466"/>
            <a:ext cx="2211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5767231" y="6950769"/>
            <a:ext cx="55303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900" b="1" spc="132" dirty="0">
                <a:latin typeface="思源宋体 CN Light" pitchFamily="18" charset="-122"/>
                <a:ea typeface="思源宋体 CN Light" pitchFamily="18" charset="-122"/>
              </a:rPr>
              <a:t>Focus</a:t>
            </a:r>
            <a:endParaRPr lang="zh-CN" altLang="en-US" dirty="0"/>
          </a:p>
        </p:txBody>
      </p:sp>
      <p:sp>
        <p:nvSpPr>
          <p:cNvPr id="593" name="圆角矩形 217">
            <a:extLst>
              <a:ext uri="{FF2B5EF4-FFF2-40B4-BE49-F238E27FC236}">
                <a16:creationId xmlns:a16="http://schemas.microsoft.com/office/drawing/2014/main" id="{E58594C9-6F98-480D-8929-9A6FBB528B41}"/>
              </a:ext>
            </a:extLst>
          </p:cNvPr>
          <p:cNvSpPr/>
          <p:nvPr/>
        </p:nvSpPr>
        <p:spPr>
          <a:xfrm>
            <a:off x="11863616" y="5009961"/>
            <a:ext cx="473826" cy="39485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594" name="圆角矩形 219">
            <a:extLst>
              <a:ext uri="{FF2B5EF4-FFF2-40B4-BE49-F238E27FC236}">
                <a16:creationId xmlns:a16="http://schemas.microsoft.com/office/drawing/2014/main" id="{ADF855BF-FE68-4BBC-B597-22FE1A299CCB}"/>
              </a:ext>
            </a:extLst>
          </p:cNvPr>
          <p:cNvSpPr/>
          <p:nvPr/>
        </p:nvSpPr>
        <p:spPr>
          <a:xfrm>
            <a:off x="13784943" y="4671576"/>
            <a:ext cx="473826" cy="39485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 dirty="0"/>
          </a:p>
        </p:txBody>
      </p:sp>
      <p:sp>
        <p:nvSpPr>
          <p:cNvPr id="595" name="圆角矩形 216">
            <a:extLst>
              <a:ext uri="{FF2B5EF4-FFF2-40B4-BE49-F238E27FC236}">
                <a16:creationId xmlns:a16="http://schemas.microsoft.com/office/drawing/2014/main" id="{2CC0C206-62D3-4E07-8B60-98B356289224}"/>
              </a:ext>
            </a:extLst>
          </p:cNvPr>
          <p:cNvSpPr/>
          <p:nvPr/>
        </p:nvSpPr>
        <p:spPr>
          <a:xfrm>
            <a:off x="12625565" y="4587813"/>
            <a:ext cx="473826" cy="39485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81" dirty="0"/>
              <a:t> </a:t>
            </a:r>
            <a:endParaRPr kumimoji="1" lang="zh-CN" altLang="en-US" sz="381" dirty="0"/>
          </a:p>
        </p:txBody>
      </p:sp>
      <p:sp>
        <p:nvSpPr>
          <p:cNvPr id="596" name="圆角矩形 17">
            <a:extLst>
              <a:ext uri="{FF2B5EF4-FFF2-40B4-BE49-F238E27FC236}">
                <a16:creationId xmlns:a16="http://schemas.microsoft.com/office/drawing/2014/main" id="{60B1A5AB-906C-4BE0-A2BA-D544692245F1}"/>
              </a:ext>
            </a:extLst>
          </p:cNvPr>
          <p:cNvSpPr/>
          <p:nvPr/>
        </p:nvSpPr>
        <p:spPr>
          <a:xfrm>
            <a:off x="12638946" y="4639972"/>
            <a:ext cx="473826" cy="39485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 dirty="0"/>
          </a:p>
        </p:txBody>
      </p:sp>
      <p:sp>
        <p:nvSpPr>
          <p:cNvPr id="597" name="圆角矩形 216">
            <a:extLst>
              <a:ext uri="{FF2B5EF4-FFF2-40B4-BE49-F238E27FC236}">
                <a16:creationId xmlns:a16="http://schemas.microsoft.com/office/drawing/2014/main" id="{2CC0C206-62D3-4E07-8B60-98B356289224}"/>
              </a:ext>
            </a:extLst>
          </p:cNvPr>
          <p:cNvSpPr/>
          <p:nvPr/>
        </p:nvSpPr>
        <p:spPr>
          <a:xfrm>
            <a:off x="12613177" y="5320067"/>
            <a:ext cx="473826" cy="39485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81" dirty="0"/>
              <a:t> </a:t>
            </a:r>
            <a:endParaRPr kumimoji="1" lang="zh-CN" altLang="en-US" sz="381" dirty="0"/>
          </a:p>
        </p:txBody>
      </p:sp>
      <p:sp>
        <p:nvSpPr>
          <p:cNvPr id="598" name="圆角矩形 17">
            <a:extLst>
              <a:ext uri="{FF2B5EF4-FFF2-40B4-BE49-F238E27FC236}">
                <a16:creationId xmlns:a16="http://schemas.microsoft.com/office/drawing/2014/main" id="{60B1A5AB-906C-4BE0-A2BA-D544692245F1}"/>
              </a:ext>
            </a:extLst>
          </p:cNvPr>
          <p:cNvSpPr/>
          <p:nvPr/>
        </p:nvSpPr>
        <p:spPr>
          <a:xfrm>
            <a:off x="12626558" y="5372226"/>
            <a:ext cx="473826" cy="39485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 dirty="0"/>
          </a:p>
        </p:txBody>
      </p:sp>
      <p:sp>
        <p:nvSpPr>
          <p:cNvPr id="599" name="文本框 598"/>
          <p:cNvSpPr txBox="1"/>
          <p:nvPr/>
        </p:nvSpPr>
        <p:spPr>
          <a:xfrm>
            <a:off x="12325421" y="4705824"/>
            <a:ext cx="1142415" cy="26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10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CBS</a:t>
            </a:r>
            <a:endParaRPr lang="zh-CN" altLang="en-US" sz="1110" dirty="0"/>
          </a:p>
        </p:txBody>
      </p:sp>
      <p:sp>
        <p:nvSpPr>
          <p:cNvPr id="600" name="文本框 599"/>
          <p:cNvSpPr txBox="1"/>
          <p:nvPr/>
        </p:nvSpPr>
        <p:spPr>
          <a:xfrm>
            <a:off x="12308476" y="5457504"/>
            <a:ext cx="1142415" cy="26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10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CBS</a:t>
            </a:r>
            <a:endParaRPr lang="zh-CN" altLang="en-US" sz="1110" dirty="0"/>
          </a:p>
        </p:txBody>
      </p:sp>
      <p:cxnSp>
        <p:nvCxnSpPr>
          <p:cNvPr id="601" name="直接连接符 600"/>
          <p:cNvCxnSpPr/>
          <p:nvPr/>
        </p:nvCxnSpPr>
        <p:spPr>
          <a:xfrm flipV="1">
            <a:off x="12340036" y="5206223"/>
            <a:ext cx="102513" cy="11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接连接符 601"/>
          <p:cNvCxnSpPr/>
          <p:nvPr/>
        </p:nvCxnSpPr>
        <p:spPr>
          <a:xfrm flipV="1">
            <a:off x="12442549" y="4830808"/>
            <a:ext cx="0" cy="3687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接连接符 602"/>
          <p:cNvCxnSpPr/>
          <p:nvPr/>
        </p:nvCxnSpPr>
        <p:spPr>
          <a:xfrm>
            <a:off x="12442549" y="5186063"/>
            <a:ext cx="0" cy="3835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接箭头连接符 603"/>
          <p:cNvCxnSpPr/>
          <p:nvPr/>
        </p:nvCxnSpPr>
        <p:spPr>
          <a:xfrm>
            <a:off x="12441556" y="4837398"/>
            <a:ext cx="1840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接箭头连接符 604"/>
          <p:cNvCxnSpPr/>
          <p:nvPr/>
        </p:nvCxnSpPr>
        <p:spPr>
          <a:xfrm>
            <a:off x="12438736" y="5562895"/>
            <a:ext cx="1744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圆角矩形 219">
            <a:extLst>
              <a:ext uri="{FF2B5EF4-FFF2-40B4-BE49-F238E27FC236}">
                <a16:creationId xmlns:a16="http://schemas.microsoft.com/office/drawing/2014/main" id="{ADF855BF-FE68-4BBC-B597-22FE1A299CCB}"/>
              </a:ext>
            </a:extLst>
          </p:cNvPr>
          <p:cNvSpPr/>
          <p:nvPr/>
        </p:nvSpPr>
        <p:spPr>
          <a:xfrm>
            <a:off x="13817314" y="5116985"/>
            <a:ext cx="473826" cy="39485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609" name="梯形 608">
            <a:extLst>
              <a:ext uri="{FF2B5EF4-FFF2-40B4-BE49-F238E27FC236}">
                <a16:creationId xmlns:a16="http://schemas.microsoft.com/office/drawing/2014/main" id="{C5FC03D9-575A-47FF-A6D9-371E05262ADD}"/>
              </a:ext>
            </a:extLst>
          </p:cNvPr>
          <p:cNvSpPr/>
          <p:nvPr/>
        </p:nvSpPr>
        <p:spPr>
          <a:xfrm rot="5400000">
            <a:off x="14806834" y="5024841"/>
            <a:ext cx="594109" cy="574532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cxnSp>
        <p:nvCxnSpPr>
          <p:cNvPr id="610" name="直接箭头连接符 609"/>
          <p:cNvCxnSpPr>
            <a:endCxn id="594" idx="1"/>
          </p:cNvCxnSpPr>
          <p:nvPr/>
        </p:nvCxnSpPr>
        <p:spPr>
          <a:xfrm>
            <a:off x="13168388" y="4858383"/>
            <a:ext cx="616555" cy="10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接箭头连接符 610"/>
          <p:cNvCxnSpPr>
            <a:endCxn id="609" idx="2"/>
          </p:cNvCxnSpPr>
          <p:nvPr/>
        </p:nvCxnSpPr>
        <p:spPr>
          <a:xfrm>
            <a:off x="14000670" y="5304842"/>
            <a:ext cx="815953" cy="72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接连接符 611"/>
          <p:cNvCxnSpPr/>
          <p:nvPr/>
        </p:nvCxnSpPr>
        <p:spPr>
          <a:xfrm>
            <a:off x="13112772" y="5554095"/>
            <a:ext cx="884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接连接符 612"/>
          <p:cNvCxnSpPr/>
          <p:nvPr/>
        </p:nvCxnSpPr>
        <p:spPr>
          <a:xfrm flipV="1">
            <a:off x="13201268" y="5308645"/>
            <a:ext cx="0" cy="241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接连接符 613"/>
          <p:cNvCxnSpPr/>
          <p:nvPr/>
        </p:nvCxnSpPr>
        <p:spPr>
          <a:xfrm>
            <a:off x="13201268" y="5550094"/>
            <a:ext cx="0" cy="2935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接箭头连接符 614"/>
          <p:cNvCxnSpPr>
            <a:endCxn id="607" idx="1"/>
          </p:cNvCxnSpPr>
          <p:nvPr/>
        </p:nvCxnSpPr>
        <p:spPr>
          <a:xfrm>
            <a:off x="13201268" y="5306934"/>
            <a:ext cx="616046" cy="74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接箭头连接符 615"/>
          <p:cNvCxnSpPr/>
          <p:nvPr/>
        </p:nvCxnSpPr>
        <p:spPr>
          <a:xfrm>
            <a:off x="13201268" y="5843653"/>
            <a:ext cx="618905" cy="128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接连接符 616"/>
          <p:cNvCxnSpPr/>
          <p:nvPr/>
        </p:nvCxnSpPr>
        <p:spPr>
          <a:xfrm flipV="1">
            <a:off x="14261025" y="4858383"/>
            <a:ext cx="256910" cy="3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接连接符 617"/>
          <p:cNvCxnSpPr/>
          <p:nvPr/>
        </p:nvCxnSpPr>
        <p:spPr>
          <a:xfrm>
            <a:off x="14493874" y="4823543"/>
            <a:ext cx="0" cy="2698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接箭头连接符 618"/>
          <p:cNvCxnSpPr/>
          <p:nvPr/>
        </p:nvCxnSpPr>
        <p:spPr>
          <a:xfrm flipV="1">
            <a:off x="14493874" y="5083128"/>
            <a:ext cx="322749" cy="18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直接连接符 619"/>
          <p:cNvCxnSpPr/>
          <p:nvPr/>
        </p:nvCxnSpPr>
        <p:spPr>
          <a:xfrm>
            <a:off x="14293999" y="5856455"/>
            <a:ext cx="199875" cy="31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连接符 620"/>
          <p:cNvCxnSpPr/>
          <p:nvPr/>
        </p:nvCxnSpPr>
        <p:spPr>
          <a:xfrm>
            <a:off x="14493874" y="5542829"/>
            <a:ext cx="0" cy="3063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直接箭头连接符 621"/>
          <p:cNvCxnSpPr/>
          <p:nvPr/>
        </p:nvCxnSpPr>
        <p:spPr>
          <a:xfrm>
            <a:off x="14493874" y="5546830"/>
            <a:ext cx="3227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文本框 623"/>
          <p:cNvSpPr txBox="1"/>
          <p:nvPr/>
        </p:nvSpPr>
        <p:spPr>
          <a:xfrm>
            <a:off x="13490851" y="5143983"/>
            <a:ext cx="1142415" cy="26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10" b="1" spc="132" dirty="0" err="1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Conv</a:t>
            </a:r>
            <a:endParaRPr lang="zh-CN" altLang="en-US" sz="1110" dirty="0"/>
          </a:p>
        </p:txBody>
      </p:sp>
      <p:sp>
        <p:nvSpPr>
          <p:cNvPr id="627" name="圆角矩形 219">
            <a:extLst>
              <a:ext uri="{FF2B5EF4-FFF2-40B4-BE49-F238E27FC236}">
                <a16:creationId xmlns:a16="http://schemas.microsoft.com/office/drawing/2014/main" id="{ADF855BF-FE68-4BBC-B597-22FE1A299CCB}"/>
              </a:ext>
            </a:extLst>
          </p:cNvPr>
          <p:cNvSpPr/>
          <p:nvPr/>
        </p:nvSpPr>
        <p:spPr>
          <a:xfrm>
            <a:off x="13804689" y="5646750"/>
            <a:ext cx="473826" cy="39485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628" name="文本框 627"/>
          <p:cNvSpPr txBox="1"/>
          <p:nvPr/>
        </p:nvSpPr>
        <p:spPr>
          <a:xfrm>
            <a:off x="13467745" y="5684655"/>
            <a:ext cx="1142415" cy="26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10" b="1" spc="132" dirty="0" err="1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Conv</a:t>
            </a:r>
            <a:endParaRPr lang="zh-CN" altLang="en-US" sz="1110" dirty="0"/>
          </a:p>
        </p:txBody>
      </p:sp>
      <p:sp>
        <p:nvSpPr>
          <p:cNvPr id="629" name="矩形 628"/>
          <p:cNvSpPr/>
          <p:nvPr/>
        </p:nvSpPr>
        <p:spPr>
          <a:xfrm>
            <a:off x="13000298" y="5042907"/>
            <a:ext cx="549830" cy="3020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 smtClean="0">
                <a:latin typeface="思源宋体 CN Light" pitchFamily="18" charset="-122"/>
                <a:ea typeface="思源宋体 CN Light" pitchFamily="18" charset="-122"/>
              </a:rPr>
              <a:t>CBS</a:t>
            </a:r>
            <a:r>
              <a:rPr kumimoji="1" lang="zh-CN" altLang="en-US" sz="800" b="1" spc="132" dirty="0" smtClean="0"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800" b="1" spc="132" dirty="0">
                <a:latin typeface="思源宋体 CN Light" pitchFamily="18" charset="-122"/>
                <a:ea typeface="思源宋体 CN Light" pitchFamily="18" charset="-122"/>
              </a:rPr>
              <a:t>2</a:t>
            </a:r>
            <a:endParaRPr kumimoji="1" lang="zh-CN" altLang="en-US" sz="8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630" name="矩形 629"/>
          <p:cNvSpPr/>
          <p:nvPr/>
        </p:nvSpPr>
        <p:spPr>
          <a:xfrm>
            <a:off x="12618558" y="5690088"/>
            <a:ext cx="549830" cy="3020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 smtClean="0">
                <a:latin typeface="思源宋体 CN Light" pitchFamily="18" charset="-122"/>
                <a:ea typeface="思源宋体 CN Light" pitchFamily="18" charset="-122"/>
              </a:rPr>
              <a:t>CBS</a:t>
            </a:r>
            <a:r>
              <a:rPr kumimoji="1" lang="zh-CN" altLang="en-US" sz="800" b="1" spc="132" dirty="0" smtClean="0"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800" b="1" spc="132" dirty="0">
                <a:latin typeface="思源宋体 CN Light" pitchFamily="18" charset="-122"/>
                <a:ea typeface="思源宋体 CN Light" pitchFamily="18" charset="-122"/>
              </a:rPr>
              <a:t>2</a:t>
            </a:r>
            <a:endParaRPr kumimoji="1" lang="zh-CN" altLang="en-US" sz="8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631" name="文本">
            <a:extLst>
              <a:ext uri="{FF2B5EF4-FFF2-40B4-BE49-F238E27FC236}">
                <a16:creationId xmlns:a16="http://schemas.microsoft.com/office/drawing/2014/main" id="{B8D24E76-953C-4659-875D-AA702C48B987}"/>
              </a:ext>
            </a:extLst>
          </p:cNvPr>
          <p:cNvSpPr txBox="1">
            <a:spLocks/>
          </p:cNvSpPr>
          <p:nvPr/>
        </p:nvSpPr>
        <p:spPr>
          <a:xfrm>
            <a:off x="14322896" y="5217679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29" b="1" spc="132" dirty="0" err="1">
                <a:latin typeface="思源宋体 CN Light" pitchFamily="18" charset="-122"/>
                <a:ea typeface="思源宋体 CN Light" pitchFamily="18" charset="-122"/>
              </a:rPr>
              <a:t>Concat</a:t>
            </a:r>
            <a:endParaRPr kumimoji="1" lang="zh-CN" altLang="en-US" sz="929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632" name="圆角矩形 631"/>
          <p:cNvSpPr/>
          <p:nvPr/>
        </p:nvSpPr>
        <p:spPr>
          <a:xfrm>
            <a:off x="15614009" y="5142772"/>
            <a:ext cx="787680" cy="41200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3" name="文本框 632"/>
          <p:cNvSpPr txBox="1"/>
          <p:nvPr/>
        </p:nvSpPr>
        <p:spPr>
          <a:xfrm>
            <a:off x="15265860" y="2243513"/>
            <a:ext cx="1142415" cy="26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10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Reshape</a:t>
            </a:r>
            <a:endParaRPr lang="zh-CN" altLang="en-US" sz="1110" dirty="0"/>
          </a:p>
        </p:txBody>
      </p:sp>
      <p:cxnSp>
        <p:nvCxnSpPr>
          <p:cNvPr id="634" name="直接箭头连接符 633"/>
          <p:cNvCxnSpPr/>
          <p:nvPr/>
        </p:nvCxnSpPr>
        <p:spPr>
          <a:xfrm>
            <a:off x="15398939" y="5332487"/>
            <a:ext cx="215070" cy="25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6" name="文本">
            <a:extLst>
              <a:ext uri="{FF2B5EF4-FFF2-40B4-BE49-F238E27FC236}">
                <a16:creationId xmlns:a16="http://schemas.microsoft.com/office/drawing/2014/main" id="{DE514721-B22F-40D7-AC79-BD76CD0D872D}"/>
              </a:ext>
            </a:extLst>
          </p:cNvPr>
          <p:cNvSpPr txBox="1">
            <a:spLocks/>
          </p:cNvSpPr>
          <p:nvPr/>
        </p:nvSpPr>
        <p:spPr>
          <a:xfrm>
            <a:off x="11800641" y="5071207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CBS</a:t>
            </a:r>
            <a:endParaRPr kumimoji="1" lang="zh-CN" altLang="en-US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637" name="矩形 636"/>
          <p:cNvSpPr/>
          <p:nvPr/>
        </p:nvSpPr>
        <p:spPr>
          <a:xfrm>
            <a:off x="12672728" y="4395496"/>
            <a:ext cx="4454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900" b="1" spc="132" dirty="0" smtClean="0">
                <a:latin typeface="思源宋体 CN Light" pitchFamily="18" charset="-122"/>
                <a:ea typeface="思源宋体 CN Light" pitchFamily="18" charset="-122"/>
              </a:rPr>
              <a:t>K=3</a:t>
            </a:r>
            <a:endParaRPr lang="zh-CN" altLang="en-US" dirty="0"/>
          </a:p>
        </p:txBody>
      </p:sp>
      <p:sp>
        <p:nvSpPr>
          <p:cNvPr id="638" name="矩形 637"/>
          <p:cNvSpPr/>
          <p:nvPr/>
        </p:nvSpPr>
        <p:spPr>
          <a:xfrm>
            <a:off x="12654941" y="5143983"/>
            <a:ext cx="4454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900" b="1" spc="132" dirty="0" smtClean="0">
                <a:latin typeface="思源宋体 CN Light" pitchFamily="18" charset="-122"/>
                <a:ea typeface="思源宋体 CN Light" pitchFamily="18" charset="-122"/>
              </a:rPr>
              <a:t>K=3</a:t>
            </a:r>
            <a:endParaRPr lang="zh-CN" altLang="en-US" dirty="0"/>
          </a:p>
        </p:txBody>
      </p:sp>
      <p:sp>
        <p:nvSpPr>
          <p:cNvPr id="639" name="矩形 638"/>
          <p:cNvSpPr/>
          <p:nvPr/>
        </p:nvSpPr>
        <p:spPr>
          <a:xfrm>
            <a:off x="11887922" y="4803995"/>
            <a:ext cx="4454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900" b="1" spc="132" dirty="0" smtClean="0">
                <a:latin typeface="思源宋体 CN Light" pitchFamily="18" charset="-122"/>
                <a:ea typeface="思源宋体 CN Light" pitchFamily="18" charset="-122"/>
              </a:rPr>
              <a:t>K=1</a:t>
            </a:r>
            <a:endParaRPr lang="zh-CN" altLang="en-US" dirty="0"/>
          </a:p>
        </p:txBody>
      </p:sp>
      <p:sp>
        <p:nvSpPr>
          <p:cNvPr id="640" name="矩形 639"/>
          <p:cNvSpPr/>
          <p:nvPr/>
        </p:nvSpPr>
        <p:spPr>
          <a:xfrm>
            <a:off x="13817314" y="4416227"/>
            <a:ext cx="4454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900" b="1" spc="132" dirty="0" smtClean="0">
                <a:latin typeface="思源宋体 CN Light" pitchFamily="18" charset="-122"/>
                <a:ea typeface="思源宋体 CN Light" pitchFamily="18" charset="-122"/>
              </a:rPr>
              <a:t>K=1</a:t>
            </a:r>
            <a:endParaRPr lang="zh-CN" altLang="en-US" dirty="0"/>
          </a:p>
        </p:txBody>
      </p:sp>
      <p:sp>
        <p:nvSpPr>
          <p:cNvPr id="641" name="矩形 640"/>
          <p:cNvSpPr/>
          <p:nvPr/>
        </p:nvSpPr>
        <p:spPr>
          <a:xfrm>
            <a:off x="13885670" y="5478800"/>
            <a:ext cx="4454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900" b="1" spc="132" dirty="0" smtClean="0">
                <a:latin typeface="思源宋体 CN Light" pitchFamily="18" charset="-122"/>
                <a:ea typeface="思源宋体 CN Light" pitchFamily="18" charset="-122"/>
              </a:rPr>
              <a:t>K=1</a:t>
            </a:r>
            <a:endParaRPr lang="zh-CN" altLang="en-US" dirty="0"/>
          </a:p>
        </p:txBody>
      </p:sp>
      <p:sp>
        <p:nvSpPr>
          <p:cNvPr id="642" name="文本框 641"/>
          <p:cNvSpPr txBox="1"/>
          <p:nvPr/>
        </p:nvSpPr>
        <p:spPr>
          <a:xfrm>
            <a:off x="13467836" y="4721751"/>
            <a:ext cx="1142415" cy="26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10" b="1" spc="132" dirty="0" err="1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Conv</a:t>
            </a:r>
            <a:endParaRPr lang="zh-CN" altLang="en-US" sz="1110" dirty="0"/>
          </a:p>
        </p:txBody>
      </p:sp>
      <p:sp>
        <p:nvSpPr>
          <p:cNvPr id="643" name="圆角矩形 217">
            <a:extLst>
              <a:ext uri="{FF2B5EF4-FFF2-40B4-BE49-F238E27FC236}">
                <a16:creationId xmlns:a16="http://schemas.microsoft.com/office/drawing/2014/main" id="{E58594C9-6F98-480D-8929-9A6FBB528B41}"/>
              </a:ext>
            </a:extLst>
          </p:cNvPr>
          <p:cNvSpPr/>
          <p:nvPr/>
        </p:nvSpPr>
        <p:spPr>
          <a:xfrm>
            <a:off x="11825346" y="3585048"/>
            <a:ext cx="473826" cy="39485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644" name="圆角矩形 219">
            <a:extLst>
              <a:ext uri="{FF2B5EF4-FFF2-40B4-BE49-F238E27FC236}">
                <a16:creationId xmlns:a16="http://schemas.microsoft.com/office/drawing/2014/main" id="{ADF855BF-FE68-4BBC-B597-22FE1A299CCB}"/>
              </a:ext>
            </a:extLst>
          </p:cNvPr>
          <p:cNvSpPr/>
          <p:nvPr/>
        </p:nvSpPr>
        <p:spPr>
          <a:xfrm>
            <a:off x="13746673" y="3246663"/>
            <a:ext cx="473826" cy="39485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 dirty="0"/>
          </a:p>
        </p:txBody>
      </p:sp>
      <p:sp>
        <p:nvSpPr>
          <p:cNvPr id="645" name="圆角矩形 216">
            <a:extLst>
              <a:ext uri="{FF2B5EF4-FFF2-40B4-BE49-F238E27FC236}">
                <a16:creationId xmlns:a16="http://schemas.microsoft.com/office/drawing/2014/main" id="{2CC0C206-62D3-4E07-8B60-98B356289224}"/>
              </a:ext>
            </a:extLst>
          </p:cNvPr>
          <p:cNvSpPr/>
          <p:nvPr/>
        </p:nvSpPr>
        <p:spPr>
          <a:xfrm>
            <a:off x="12587295" y="3162900"/>
            <a:ext cx="473826" cy="39485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81" dirty="0"/>
              <a:t> </a:t>
            </a:r>
            <a:endParaRPr kumimoji="1" lang="zh-CN" altLang="en-US" sz="381" dirty="0"/>
          </a:p>
        </p:txBody>
      </p:sp>
      <p:sp>
        <p:nvSpPr>
          <p:cNvPr id="646" name="圆角矩形 17">
            <a:extLst>
              <a:ext uri="{FF2B5EF4-FFF2-40B4-BE49-F238E27FC236}">
                <a16:creationId xmlns:a16="http://schemas.microsoft.com/office/drawing/2014/main" id="{60B1A5AB-906C-4BE0-A2BA-D544692245F1}"/>
              </a:ext>
            </a:extLst>
          </p:cNvPr>
          <p:cNvSpPr/>
          <p:nvPr/>
        </p:nvSpPr>
        <p:spPr>
          <a:xfrm>
            <a:off x="12600676" y="3215059"/>
            <a:ext cx="473826" cy="39485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 dirty="0"/>
          </a:p>
        </p:txBody>
      </p:sp>
      <p:sp>
        <p:nvSpPr>
          <p:cNvPr id="647" name="圆角矩形 216">
            <a:extLst>
              <a:ext uri="{FF2B5EF4-FFF2-40B4-BE49-F238E27FC236}">
                <a16:creationId xmlns:a16="http://schemas.microsoft.com/office/drawing/2014/main" id="{2CC0C206-62D3-4E07-8B60-98B356289224}"/>
              </a:ext>
            </a:extLst>
          </p:cNvPr>
          <p:cNvSpPr/>
          <p:nvPr/>
        </p:nvSpPr>
        <p:spPr>
          <a:xfrm>
            <a:off x="12574907" y="3895154"/>
            <a:ext cx="473826" cy="39485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81" dirty="0"/>
              <a:t> </a:t>
            </a:r>
            <a:endParaRPr kumimoji="1" lang="zh-CN" altLang="en-US" sz="381" dirty="0"/>
          </a:p>
        </p:txBody>
      </p:sp>
      <p:sp>
        <p:nvSpPr>
          <p:cNvPr id="648" name="圆角矩形 17">
            <a:extLst>
              <a:ext uri="{FF2B5EF4-FFF2-40B4-BE49-F238E27FC236}">
                <a16:creationId xmlns:a16="http://schemas.microsoft.com/office/drawing/2014/main" id="{60B1A5AB-906C-4BE0-A2BA-D544692245F1}"/>
              </a:ext>
            </a:extLst>
          </p:cNvPr>
          <p:cNvSpPr/>
          <p:nvPr/>
        </p:nvSpPr>
        <p:spPr>
          <a:xfrm>
            <a:off x="12588288" y="3947313"/>
            <a:ext cx="473826" cy="39485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 dirty="0"/>
          </a:p>
        </p:txBody>
      </p:sp>
      <p:sp>
        <p:nvSpPr>
          <p:cNvPr id="649" name="文本框 648"/>
          <p:cNvSpPr txBox="1"/>
          <p:nvPr/>
        </p:nvSpPr>
        <p:spPr>
          <a:xfrm>
            <a:off x="12287151" y="3280911"/>
            <a:ext cx="1142415" cy="26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10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CBS</a:t>
            </a:r>
            <a:endParaRPr lang="zh-CN" altLang="en-US" sz="1110" dirty="0"/>
          </a:p>
        </p:txBody>
      </p:sp>
      <p:sp>
        <p:nvSpPr>
          <p:cNvPr id="650" name="文本框 649"/>
          <p:cNvSpPr txBox="1"/>
          <p:nvPr/>
        </p:nvSpPr>
        <p:spPr>
          <a:xfrm>
            <a:off x="12270206" y="4032591"/>
            <a:ext cx="1142415" cy="26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10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CBS</a:t>
            </a:r>
            <a:endParaRPr lang="zh-CN" altLang="en-US" sz="1110" dirty="0"/>
          </a:p>
        </p:txBody>
      </p:sp>
      <p:cxnSp>
        <p:nvCxnSpPr>
          <p:cNvPr id="651" name="直接连接符 650"/>
          <p:cNvCxnSpPr/>
          <p:nvPr/>
        </p:nvCxnSpPr>
        <p:spPr>
          <a:xfrm flipV="1">
            <a:off x="12301766" y="3781310"/>
            <a:ext cx="102513" cy="11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接连接符 651"/>
          <p:cNvCxnSpPr/>
          <p:nvPr/>
        </p:nvCxnSpPr>
        <p:spPr>
          <a:xfrm flipV="1">
            <a:off x="12404279" y="3405895"/>
            <a:ext cx="0" cy="3687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接连接符 652"/>
          <p:cNvCxnSpPr/>
          <p:nvPr/>
        </p:nvCxnSpPr>
        <p:spPr>
          <a:xfrm>
            <a:off x="12404279" y="3761150"/>
            <a:ext cx="0" cy="3835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直接箭头连接符 653"/>
          <p:cNvCxnSpPr/>
          <p:nvPr/>
        </p:nvCxnSpPr>
        <p:spPr>
          <a:xfrm>
            <a:off x="12403286" y="3412485"/>
            <a:ext cx="1840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接箭头连接符 654"/>
          <p:cNvCxnSpPr/>
          <p:nvPr/>
        </p:nvCxnSpPr>
        <p:spPr>
          <a:xfrm>
            <a:off x="12400466" y="4137982"/>
            <a:ext cx="1744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6" name="圆角矩形 219">
            <a:extLst>
              <a:ext uri="{FF2B5EF4-FFF2-40B4-BE49-F238E27FC236}">
                <a16:creationId xmlns:a16="http://schemas.microsoft.com/office/drawing/2014/main" id="{ADF855BF-FE68-4BBC-B597-22FE1A299CCB}"/>
              </a:ext>
            </a:extLst>
          </p:cNvPr>
          <p:cNvSpPr/>
          <p:nvPr/>
        </p:nvSpPr>
        <p:spPr>
          <a:xfrm>
            <a:off x="13779044" y="3692072"/>
            <a:ext cx="473826" cy="39485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657" name="梯形 656">
            <a:extLst>
              <a:ext uri="{FF2B5EF4-FFF2-40B4-BE49-F238E27FC236}">
                <a16:creationId xmlns:a16="http://schemas.microsoft.com/office/drawing/2014/main" id="{C5FC03D9-575A-47FF-A6D9-371E05262ADD}"/>
              </a:ext>
            </a:extLst>
          </p:cNvPr>
          <p:cNvSpPr/>
          <p:nvPr/>
        </p:nvSpPr>
        <p:spPr>
          <a:xfrm rot="5400000">
            <a:off x="14768564" y="3599928"/>
            <a:ext cx="594109" cy="574532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cxnSp>
        <p:nvCxnSpPr>
          <p:cNvPr id="658" name="直接箭头连接符 657"/>
          <p:cNvCxnSpPr>
            <a:endCxn id="644" idx="1"/>
          </p:cNvCxnSpPr>
          <p:nvPr/>
        </p:nvCxnSpPr>
        <p:spPr>
          <a:xfrm>
            <a:off x="13130118" y="3433470"/>
            <a:ext cx="616555" cy="10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接箭头连接符 658"/>
          <p:cNvCxnSpPr>
            <a:endCxn id="657" idx="2"/>
          </p:cNvCxnSpPr>
          <p:nvPr/>
        </p:nvCxnSpPr>
        <p:spPr>
          <a:xfrm>
            <a:off x="13962400" y="3879929"/>
            <a:ext cx="815953" cy="72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接连接符 659"/>
          <p:cNvCxnSpPr/>
          <p:nvPr/>
        </p:nvCxnSpPr>
        <p:spPr>
          <a:xfrm>
            <a:off x="13074502" y="4129182"/>
            <a:ext cx="884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直接连接符 660"/>
          <p:cNvCxnSpPr/>
          <p:nvPr/>
        </p:nvCxnSpPr>
        <p:spPr>
          <a:xfrm flipV="1">
            <a:off x="13162998" y="3883732"/>
            <a:ext cx="0" cy="241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直接连接符 661"/>
          <p:cNvCxnSpPr/>
          <p:nvPr/>
        </p:nvCxnSpPr>
        <p:spPr>
          <a:xfrm>
            <a:off x="13162998" y="4125181"/>
            <a:ext cx="0" cy="2935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直接箭头连接符 662"/>
          <p:cNvCxnSpPr>
            <a:endCxn id="656" idx="1"/>
          </p:cNvCxnSpPr>
          <p:nvPr/>
        </p:nvCxnSpPr>
        <p:spPr>
          <a:xfrm>
            <a:off x="13162998" y="3882021"/>
            <a:ext cx="616046" cy="74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直接箭头连接符 663"/>
          <p:cNvCxnSpPr/>
          <p:nvPr/>
        </p:nvCxnSpPr>
        <p:spPr>
          <a:xfrm>
            <a:off x="13162998" y="4418740"/>
            <a:ext cx="618905" cy="128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直接连接符 664"/>
          <p:cNvCxnSpPr/>
          <p:nvPr/>
        </p:nvCxnSpPr>
        <p:spPr>
          <a:xfrm flipV="1">
            <a:off x="14222755" y="3433470"/>
            <a:ext cx="256910" cy="3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直接连接符 665"/>
          <p:cNvCxnSpPr/>
          <p:nvPr/>
        </p:nvCxnSpPr>
        <p:spPr>
          <a:xfrm>
            <a:off x="14455604" y="3398630"/>
            <a:ext cx="0" cy="2698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直接箭头连接符 666"/>
          <p:cNvCxnSpPr/>
          <p:nvPr/>
        </p:nvCxnSpPr>
        <p:spPr>
          <a:xfrm flipV="1">
            <a:off x="14455604" y="3658215"/>
            <a:ext cx="322749" cy="18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直接连接符 667"/>
          <p:cNvCxnSpPr/>
          <p:nvPr/>
        </p:nvCxnSpPr>
        <p:spPr>
          <a:xfrm>
            <a:off x="14255729" y="4431542"/>
            <a:ext cx="199875" cy="31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接连接符 668"/>
          <p:cNvCxnSpPr/>
          <p:nvPr/>
        </p:nvCxnSpPr>
        <p:spPr>
          <a:xfrm>
            <a:off x="14455604" y="4117916"/>
            <a:ext cx="0" cy="3063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直接箭头连接符 669"/>
          <p:cNvCxnSpPr/>
          <p:nvPr/>
        </p:nvCxnSpPr>
        <p:spPr>
          <a:xfrm>
            <a:off x="14455604" y="4121917"/>
            <a:ext cx="3227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文本框 670"/>
          <p:cNvSpPr txBox="1"/>
          <p:nvPr/>
        </p:nvSpPr>
        <p:spPr>
          <a:xfrm>
            <a:off x="13452581" y="3719070"/>
            <a:ext cx="1142415" cy="26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10" b="1" spc="132" dirty="0" err="1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Conv</a:t>
            </a:r>
            <a:endParaRPr lang="zh-CN" altLang="en-US" sz="1110" dirty="0"/>
          </a:p>
        </p:txBody>
      </p:sp>
      <p:sp>
        <p:nvSpPr>
          <p:cNvPr id="672" name="圆角矩形 219">
            <a:extLst>
              <a:ext uri="{FF2B5EF4-FFF2-40B4-BE49-F238E27FC236}">
                <a16:creationId xmlns:a16="http://schemas.microsoft.com/office/drawing/2014/main" id="{ADF855BF-FE68-4BBC-B597-22FE1A299CCB}"/>
              </a:ext>
            </a:extLst>
          </p:cNvPr>
          <p:cNvSpPr/>
          <p:nvPr/>
        </p:nvSpPr>
        <p:spPr>
          <a:xfrm>
            <a:off x="13766419" y="4221837"/>
            <a:ext cx="473826" cy="39485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673" name="文本框 672"/>
          <p:cNvSpPr txBox="1"/>
          <p:nvPr/>
        </p:nvSpPr>
        <p:spPr>
          <a:xfrm>
            <a:off x="13429475" y="4259742"/>
            <a:ext cx="1142415" cy="26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10" b="1" spc="132" dirty="0" err="1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Conv</a:t>
            </a:r>
            <a:endParaRPr lang="zh-CN" altLang="en-US" sz="1110" dirty="0"/>
          </a:p>
        </p:txBody>
      </p:sp>
      <p:sp>
        <p:nvSpPr>
          <p:cNvPr id="674" name="矩形 673"/>
          <p:cNvSpPr/>
          <p:nvPr/>
        </p:nvSpPr>
        <p:spPr>
          <a:xfrm>
            <a:off x="12962590" y="3634826"/>
            <a:ext cx="549830" cy="3020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 smtClean="0">
                <a:latin typeface="思源宋体 CN Light" pitchFamily="18" charset="-122"/>
                <a:ea typeface="思源宋体 CN Light" pitchFamily="18" charset="-122"/>
              </a:rPr>
              <a:t>CBS</a:t>
            </a:r>
            <a:r>
              <a:rPr kumimoji="1" lang="zh-CN" altLang="en-US" sz="800" b="1" spc="132" dirty="0" smtClean="0"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800" b="1" spc="132" dirty="0">
                <a:latin typeface="思源宋体 CN Light" pitchFamily="18" charset="-122"/>
                <a:ea typeface="思源宋体 CN Light" pitchFamily="18" charset="-122"/>
              </a:rPr>
              <a:t>2</a:t>
            </a:r>
            <a:endParaRPr kumimoji="1" lang="zh-CN" altLang="en-US" sz="8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675" name="矩形 674"/>
          <p:cNvSpPr/>
          <p:nvPr/>
        </p:nvSpPr>
        <p:spPr>
          <a:xfrm>
            <a:off x="13066865" y="4569967"/>
            <a:ext cx="549830" cy="3020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 smtClean="0">
                <a:latin typeface="思源宋体 CN Light" pitchFamily="18" charset="-122"/>
                <a:ea typeface="思源宋体 CN Light" pitchFamily="18" charset="-122"/>
              </a:rPr>
              <a:t>CBS</a:t>
            </a:r>
            <a:r>
              <a:rPr kumimoji="1" lang="zh-CN" altLang="en-US" sz="800" b="1" spc="132" dirty="0" smtClean="0"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800" b="1" spc="132" dirty="0">
                <a:latin typeface="思源宋体 CN Light" pitchFamily="18" charset="-122"/>
                <a:ea typeface="思源宋体 CN Light" pitchFamily="18" charset="-122"/>
              </a:rPr>
              <a:t>2</a:t>
            </a:r>
            <a:endParaRPr kumimoji="1" lang="zh-CN" altLang="en-US" sz="8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676" name="文本">
            <a:extLst>
              <a:ext uri="{FF2B5EF4-FFF2-40B4-BE49-F238E27FC236}">
                <a16:creationId xmlns:a16="http://schemas.microsoft.com/office/drawing/2014/main" id="{B8D24E76-953C-4659-875D-AA702C48B987}"/>
              </a:ext>
            </a:extLst>
          </p:cNvPr>
          <p:cNvSpPr txBox="1">
            <a:spLocks/>
          </p:cNvSpPr>
          <p:nvPr/>
        </p:nvSpPr>
        <p:spPr>
          <a:xfrm>
            <a:off x="14284626" y="3792766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29" b="1" spc="132" dirty="0" err="1">
                <a:latin typeface="思源宋体 CN Light" pitchFamily="18" charset="-122"/>
                <a:ea typeface="思源宋体 CN Light" pitchFamily="18" charset="-122"/>
              </a:rPr>
              <a:t>Concat</a:t>
            </a:r>
            <a:endParaRPr kumimoji="1" lang="zh-CN" altLang="en-US" sz="929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677" name="圆角矩形 676"/>
          <p:cNvSpPr/>
          <p:nvPr/>
        </p:nvSpPr>
        <p:spPr>
          <a:xfrm>
            <a:off x="15575739" y="3717859"/>
            <a:ext cx="787680" cy="41200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8" name="直接箭头连接符 677"/>
          <p:cNvCxnSpPr/>
          <p:nvPr/>
        </p:nvCxnSpPr>
        <p:spPr>
          <a:xfrm>
            <a:off x="15360669" y="3907574"/>
            <a:ext cx="215070" cy="25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文本">
            <a:extLst>
              <a:ext uri="{FF2B5EF4-FFF2-40B4-BE49-F238E27FC236}">
                <a16:creationId xmlns:a16="http://schemas.microsoft.com/office/drawing/2014/main" id="{DE514721-B22F-40D7-AC79-BD76CD0D872D}"/>
              </a:ext>
            </a:extLst>
          </p:cNvPr>
          <p:cNvSpPr txBox="1">
            <a:spLocks/>
          </p:cNvSpPr>
          <p:nvPr/>
        </p:nvSpPr>
        <p:spPr>
          <a:xfrm>
            <a:off x="11762371" y="3646294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CBS</a:t>
            </a:r>
            <a:endParaRPr kumimoji="1" lang="zh-CN" altLang="en-US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680" name="矩形 679"/>
          <p:cNvSpPr/>
          <p:nvPr/>
        </p:nvSpPr>
        <p:spPr>
          <a:xfrm>
            <a:off x="12634458" y="2970583"/>
            <a:ext cx="4454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900" b="1" spc="132" dirty="0" smtClean="0">
                <a:latin typeface="思源宋体 CN Light" pitchFamily="18" charset="-122"/>
                <a:ea typeface="思源宋体 CN Light" pitchFamily="18" charset="-122"/>
              </a:rPr>
              <a:t>K=3</a:t>
            </a:r>
            <a:endParaRPr lang="zh-CN" altLang="en-US" dirty="0"/>
          </a:p>
        </p:txBody>
      </p:sp>
      <p:sp>
        <p:nvSpPr>
          <p:cNvPr id="681" name="矩形 680"/>
          <p:cNvSpPr/>
          <p:nvPr/>
        </p:nvSpPr>
        <p:spPr>
          <a:xfrm>
            <a:off x="12616671" y="3719070"/>
            <a:ext cx="4454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900" b="1" spc="132" dirty="0" smtClean="0">
                <a:latin typeface="思源宋体 CN Light" pitchFamily="18" charset="-122"/>
                <a:ea typeface="思源宋体 CN Light" pitchFamily="18" charset="-122"/>
              </a:rPr>
              <a:t>K=3</a:t>
            </a:r>
            <a:endParaRPr lang="zh-CN" altLang="en-US" dirty="0"/>
          </a:p>
        </p:txBody>
      </p:sp>
      <p:sp>
        <p:nvSpPr>
          <p:cNvPr id="682" name="矩形 681"/>
          <p:cNvSpPr/>
          <p:nvPr/>
        </p:nvSpPr>
        <p:spPr>
          <a:xfrm>
            <a:off x="11849652" y="3379082"/>
            <a:ext cx="4454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900" b="1" spc="132" dirty="0" smtClean="0">
                <a:latin typeface="思源宋体 CN Light" pitchFamily="18" charset="-122"/>
                <a:ea typeface="思源宋体 CN Light" pitchFamily="18" charset="-122"/>
              </a:rPr>
              <a:t>K=1</a:t>
            </a:r>
            <a:endParaRPr lang="zh-CN" altLang="en-US" dirty="0"/>
          </a:p>
        </p:txBody>
      </p:sp>
      <p:sp>
        <p:nvSpPr>
          <p:cNvPr id="683" name="矩形 682"/>
          <p:cNvSpPr/>
          <p:nvPr/>
        </p:nvSpPr>
        <p:spPr>
          <a:xfrm>
            <a:off x="13779044" y="2991314"/>
            <a:ext cx="4454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900" b="1" spc="132" dirty="0" smtClean="0">
                <a:latin typeface="思源宋体 CN Light" pitchFamily="18" charset="-122"/>
                <a:ea typeface="思源宋体 CN Light" pitchFamily="18" charset="-122"/>
              </a:rPr>
              <a:t>K=1</a:t>
            </a:r>
            <a:endParaRPr lang="zh-CN" altLang="en-US" dirty="0"/>
          </a:p>
        </p:txBody>
      </p:sp>
      <p:sp>
        <p:nvSpPr>
          <p:cNvPr id="684" name="矩形 683"/>
          <p:cNvSpPr/>
          <p:nvPr/>
        </p:nvSpPr>
        <p:spPr>
          <a:xfrm>
            <a:off x="13847400" y="4053887"/>
            <a:ext cx="4454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900" b="1" spc="132" dirty="0" smtClean="0">
                <a:latin typeface="思源宋体 CN Light" pitchFamily="18" charset="-122"/>
                <a:ea typeface="思源宋体 CN Light" pitchFamily="18" charset="-122"/>
              </a:rPr>
              <a:t>K=1</a:t>
            </a:r>
            <a:endParaRPr lang="zh-CN" altLang="en-US" dirty="0"/>
          </a:p>
        </p:txBody>
      </p:sp>
      <p:sp>
        <p:nvSpPr>
          <p:cNvPr id="685" name="文本框 684"/>
          <p:cNvSpPr txBox="1"/>
          <p:nvPr/>
        </p:nvSpPr>
        <p:spPr>
          <a:xfrm>
            <a:off x="13429566" y="3296838"/>
            <a:ext cx="1142415" cy="26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10" b="1" spc="132" dirty="0" err="1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Conv</a:t>
            </a:r>
            <a:endParaRPr lang="zh-CN" altLang="en-US" sz="1110" dirty="0"/>
          </a:p>
        </p:txBody>
      </p:sp>
      <p:sp>
        <p:nvSpPr>
          <p:cNvPr id="686" name="圆角矩形 217">
            <a:extLst>
              <a:ext uri="{FF2B5EF4-FFF2-40B4-BE49-F238E27FC236}">
                <a16:creationId xmlns:a16="http://schemas.microsoft.com/office/drawing/2014/main" id="{E58594C9-6F98-480D-8929-9A6FBB528B41}"/>
              </a:ext>
            </a:extLst>
          </p:cNvPr>
          <p:cNvSpPr/>
          <p:nvPr/>
        </p:nvSpPr>
        <p:spPr>
          <a:xfrm>
            <a:off x="11724224" y="2027392"/>
            <a:ext cx="473826" cy="39485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687" name="圆角矩形 219">
            <a:extLst>
              <a:ext uri="{FF2B5EF4-FFF2-40B4-BE49-F238E27FC236}">
                <a16:creationId xmlns:a16="http://schemas.microsoft.com/office/drawing/2014/main" id="{ADF855BF-FE68-4BBC-B597-22FE1A299CCB}"/>
              </a:ext>
            </a:extLst>
          </p:cNvPr>
          <p:cNvSpPr/>
          <p:nvPr/>
        </p:nvSpPr>
        <p:spPr>
          <a:xfrm>
            <a:off x="13645551" y="1689007"/>
            <a:ext cx="473826" cy="39485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 dirty="0"/>
          </a:p>
        </p:txBody>
      </p:sp>
      <p:sp>
        <p:nvSpPr>
          <p:cNvPr id="688" name="圆角矩形 216">
            <a:extLst>
              <a:ext uri="{FF2B5EF4-FFF2-40B4-BE49-F238E27FC236}">
                <a16:creationId xmlns:a16="http://schemas.microsoft.com/office/drawing/2014/main" id="{2CC0C206-62D3-4E07-8B60-98B356289224}"/>
              </a:ext>
            </a:extLst>
          </p:cNvPr>
          <p:cNvSpPr/>
          <p:nvPr/>
        </p:nvSpPr>
        <p:spPr>
          <a:xfrm>
            <a:off x="12486173" y="1605244"/>
            <a:ext cx="473826" cy="39485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81" dirty="0"/>
              <a:t> </a:t>
            </a:r>
            <a:endParaRPr kumimoji="1" lang="zh-CN" altLang="en-US" sz="381" dirty="0"/>
          </a:p>
        </p:txBody>
      </p:sp>
      <p:sp>
        <p:nvSpPr>
          <p:cNvPr id="689" name="圆角矩形 17">
            <a:extLst>
              <a:ext uri="{FF2B5EF4-FFF2-40B4-BE49-F238E27FC236}">
                <a16:creationId xmlns:a16="http://schemas.microsoft.com/office/drawing/2014/main" id="{60B1A5AB-906C-4BE0-A2BA-D544692245F1}"/>
              </a:ext>
            </a:extLst>
          </p:cNvPr>
          <p:cNvSpPr/>
          <p:nvPr/>
        </p:nvSpPr>
        <p:spPr>
          <a:xfrm>
            <a:off x="12499554" y="1657403"/>
            <a:ext cx="473826" cy="39485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 dirty="0"/>
          </a:p>
        </p:txBody>
      </p:sp>
      <p:sp>
        <p:nvSpPr>
          <p:cNvPr id="690" name="圆角矩形 216">
            <a:extLst>
              <a:ext uri="{FF2B5EF4-FFF2-40B4-BE49-F238E27FC236}">
                <a16:creationId xmlns:a16="http://schemas.microsoft.com/office/drawing/2014/main" id="{2CC0C206-62D3-4E07-8B60-98B356289224}"/>
              </a:ext>
            </a:extLst>
          </p:cNvPr>
          <p:cNvSpPr/>
          <p:nvPr/>
        </p:nvSpPr>
        <p:spPr>
          <a:xfrm>
            <a:off x="12473785" y="2337498"/>
            <a:ext cx="473826" cy="39485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81" dirty="0"/>
              <a:t> </a:t>
            </a:r>
            <a:endParaRPr kumimoji="1" lang="zh-CN" altLang="en-US" sz="381" dirty="0"/>
          </a:p>
        </p:txBody>
      </p:sp>
      <p:sp>
        <p:nvSpPr>
          <p:cNvPr id="691" name="圆角矩形 17">
            <a:extLst>
              <a:ext uri="{FF2B5EF4-FFF2-40B4-BE49-F238E27FC236}">
                <a16:creationId xmlns:a16="http://schemas.microsoft.com/office/drawing/2014/main" id="{60B1A5AB-906C-4BE0-A2BA-D544692245F1}"/>
              </a:ext>
            </a:extLst>
          </p:cNvPr>
          <p:cNvSpPr/>
          <p:nvPr/>
        </p:nvSpPr>
        <p:spPr>
          <a:xfrm>
            <a:off x="12487166" y="2389657"/>
            <a:ext cx="473826" cy="39485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 dirty="0"/>
          </a:p>
        </p:txBody>
      </p:sp>
      <p:sp>
        <p:nvSpPr>
          <p:cNvPr id="692" name="文本框 691"/>
          <p:cNvSpPr txBox="1"/>
          <p:nvPr/>
        </p:nvSpPr>
        <p:spPr>
          <a:xfrm>
            <a:off x="12186029" y="1723255"/>
            <a:ext cx="1142415" cy="26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10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CBS</a:t>
            </a:r>
            <a:endParaRPr lang="zh-CN" altLang="en-US" sz="1110" dirty="0"/>
          </a:p>
        </p:txBody>
      </p:sp>
      <p:sp>
        <p:nvSpPr>
          <p:cNvPr id="693" name="文本框 692"/>
          <p:cNvSpPr txBox="1"/>
          <p:nvPr/>
        </p:nvSpPr>
        <p:spPr>
          <a:xfrm>
            <a:off x="12169084" y="2474935"/>
            <a:ext cx="1142415" cy="26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10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CBS</a:t>
            </a:r>
            <a:endParaRPr lang="zh-CN" altLang="en-US" sz="1110" dirty="0"/>
          </a:p>
        </p:txBody>
      </p:sp>
      <p:cxnSp>
        <p:nvCxnSpPr>
          <p:cNvPr id="694" name="直接连接符 693"/>
          <p:cNvCxnSpPr/>
          <p:nvPr/>
        </p:nvCxnSpPr>
        <p:spPr>
          <a:xfrm flipV="1">
            <a:off x="12200644" y="2223654"/>
            <a:ext cx="102513" cy="11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接连接符 694"/>
          <p:cNvCxnSpPr/>
          <p:nvPr/>
        </p:nvCxnSpPr>
        <p:spPr>
          <a:xfrm flipV="1">
            <a:off x="12303157" y="1848239"/>
            <a:ext cx="0" cy="3687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直接连接符 695"/>
          <p:cNvCxnSpPr/>
          <p:nvPr/>
        </p:nvCxnSpPr>
        <p:spPr>
          <a:xfrm>
            <a:off x="12303157" y="2203494"/>
            <a:ext cx="0" cy="3835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直接箭头连接符 696"/>
          <p:cNvCxnSpPr/>
          <p:nvPr/>
        </p:nvCxnSpPr>
        <p:spPr>
          <a:xfrm>
            <a:off x="12302164" y="1854829"/>
            <a:ext cx="1840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直接箭头连接符 697"/>
          <p:cNvCxnSpPr/>
          <p:nvPr/>
        </p:nvCxnSpPr>
        <p:spPr>
          <a:xfrm>
            <a:off x="12299344" y="2580326"/>
            <a:ext cx="1744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圆角矩形 219">
            <a:extLst>
              <a:ext uri="{FF2B5EF4-FFF2-40B4-BE49-F238E27FC236}">
                <a16:creationId xmlns:a16="http://schemas.microsoft.com/office/drawing/2014/main" id="{ADF855BF-FE68-4BBC-B597-22FE1A299CCB}"/>
              </a:ext>
            </a:extLst>
          </p:cNvPr>
          <p:cNvSpPr/>
          <p:nvPr/>
        </p:nvSpPr>
        <p:spPr>
          <a:xfrm>
            <a:off x="13677922" y="2134416"/>
            <a:ext cx="473826" cy="39485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700" name="梯形 699">
            <a:extLst>
              <a:ext uri="{FF2B5EF4-FFF2-40B4-BE49-F238E27FC236}">
                <a16:creationId xmlns:a16="http://schemas.microsoft.com/office/drawing/2014/main" id="{C5FC03D9-575A-47FF-A6D9-371E05262ADD}"/>
              </a:ext>
            </a:extLst>
          </p:cNvPr>
          <p:cNvSpPr/>
          <p:nvPr/>
        </p:nvSpPr>
        <p:spPr>
          <a:xfrm rot="5400000">
            <a:off x="14667442" y="2042272"/>
            <a:ext cx="594109" cy="574532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cxnSp>
        <p:nvCxnSpPr>
          <p:cNvPr id="701" name="直接箭头连接符 700"/>
          <p:cNvCxnSpPr>
            <a:endCxn id="687" idx="1"/>
          </p:cNvCxnSpPr>
          <p:nvPr/>
        </p:nvCxnSpPr>
        <p:spPr>
          <a:xfrm>
            <a:off x="13028996" y="1875814"/>
            <a:ext cx="616555" cy="10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直接箭头连接符 701"/>
          <p:cNvCxnSpPr>
            <a:endCxn id="700" idx="2"/>
          </p:cNvCxnSpPr>
          <p:nvPr/>
        </p:nvCxnSpPr>
        <p:spPr>
          <a:xfrm>
            <a:off x="13861278" y="2322273"/>
            <a:ext cx="815953" cy="72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接连接符 702"/>
          <p:cNvCxnSpPr/>
          <p:nvPr/>
        </p:nvCxnSpPr>
        <p:spPr>
          <a:xfrm>
            <a:off x="12973380" y="2571526"/>
            <a:ext cx="884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直接连接符 703"/>
          <p:cNvCxnSpPr/>
          <p:nvPr/>
        </p:nvCxnSpPr>
        <p:spPr>
          <a:xfrm flipV="1">
            <a:off x="13061876" y="2326076"/>
            <a:ext cx="0" cy="241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接连接符 704"/>
          <p:cNvCxnSpPr/>
          <p:nvPr/>
        </p:nvCxnSpPr>
        <p:spPr>
          <a:xfrm>
            <a:off x="13061876" y="2567525"/>
            <a:ext cx="0" cy="2935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直接箭头连接符 705"/>
          <p:cNvCxnSpPr>
            <a:endCxn id="699" idx="1"/>
          </p:cNvCxnSpPr>
          <p:nvPr/>
        </p:nvCxnSpPr>
        <p:spPr>
          <a:xfrm>
            <a:off x="13061876" y="2324365"/>
            <a:ext cx="616046" cy="74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接箭头连接符 706"/>
          <p:cNvCxnSpPr/>
          <p:nvPr/>
        </p:nvCxnSpPr>
        <p:spPr>
          <a:xfrm>
            <a:off x="13061876" y="2861084"/>
            <a:ext cx="618905" cy="128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直接连接符 707"/>
          <p:cNvCxnSpPr/>
          <p:nvPr/>
        </p:nvCxnSpPr>
        <p:spPr>
          <a:xfrm flipV="1">
            <a:off x="14121633" y="1875814"/>
            <a:ext cx="256910" cy="3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直接连接符 708"/>
          <p:cNvCxnSpPr/>
          <p:nvPr/>
        </p:nvCxnSpPr>
        <p:spPr>
          <a:xfrm>
            <a:off x="14354482" y="1840974"/>
            <a:ext cx="0" cy="2698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直接箭头连接符 709"/>
          <p:cNvCxnSpPr/>
          <p:nvPr/>
        </p:nvCxnSpPr>
        <p:spPr>
          <a:xfrm flipV="1">
            <a:off x="14354482" y="2100559"/>
            <a:ext cx="322749" cy="18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直接连接符 710"/>
          <p:cNvCxnSpPr/>
          <p:nvPr/>
        </p:nvCxnSpPr>
        <p:spPr>
          <a:xfrm>
            <a:off x="14154607" y="2873886"/>
            <a:ext cx="199875" cy="31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接连接符 711"/>
          <p:cNvCxnSpPr/>
          <p:nvPr/>
        </p:nvCxnSpPr>
        <p:spPr>
          <a:xfrm>
            <a:off x="14354482" y="2560260"/>
            <a:ext cx="0" cy="3063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直接箭头连接符 712"/>
          <p:cNvCxnSpPr/>
          <p:nvPr/>
        </p:nvCxnSpPr>
        <p:spPr>
          <a:xfrm>
            <a:off x="14354482" y="2564261"/>
            <a:ext cx="3227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文本框 713"/>
          <p:cNvSpPr txBox="1"/>
          <p:nvPr/>
        </p:nvSpPr>
        <p:spPr>
          <a:xfrm>
            <a:off x="13351459" y="2161414"/>
            <a:ext cx="1142415" cy="26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10" b="1" spc="132" dirty="0" err="1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Conv</a:t>
            </a:r>
            <a:endParaRPr lang="zh-CN" altLang="en-US" sz="1110" dirty="0"/>
          </a:p>
        </p:txBody>
      </p:sp>
      <p:sp>
        <p:nvSpPr>
          <p:cNvPr id="715" name="圆角矩形 219">
            <a:extLst>
              <a:ext uri="{FF2B5EF4-FFF2-40B4-BE49-F238E27FC236}">
                <a16:creationId xmlns:a16="http://schemas.microsoft.com/office/drawing/2014/main" id="{ADF855BF-FE68-4BBC-B597-22FE1A299CCB}"/>
              </a:ext>
            </a:extLst>
          </p:cNvPr>
          <p:cNvSpPr/>
          <p:nvPr/>
        </p:nvSpPr>
        <p:spPr>
          <a:xfrm>
            <a:off x="13665297" y="2664181"/>
            <a:ext cx="473826" cy="39485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716" name="文本框 715"/>
          <p:cNvSpPr txBox="1"/>
          <p:nvPr/>
        </p:nvSpPr>
        <p:spPr>
          <a:xfrm>
            <a:off x="13328353" y="2702086"/>
            <a:ext cx="1142415" cy="26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10" b="1" spc="132" dirty="0" err="1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Conv</a:t>
            </a:r>
            <a:endParaRPr lang="zh-CN" altLang="en-US" sz="1110" dirty="0"/>
          </a:p>
        </p:txBody>
      </p:sp>
      <p:sp>
        <p:nvSpPr>
          <p:cNvPr id="717" name="矩形 716"/>
          <p:cNvSpPr/>
          <p:nvPr/>
        </p:nvSpPr>
        <p:spPr>
          <a:xfrm>
            <a:off x="12514286" y="1955996"/>
            <a:ext cx="549830" cy="3020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 smtClean="0">
                <a:latin typeface="思源宋体 CN Light" pitchFamily="18" charset="-122"/>
                <a:ea typeface="思源宋体 CN Light" pitchFamily="18" charset="-122"/>
              </a:rPr>
              <a:t>CBS</a:t>
            </a:r>
            <a:r>
              <a:rPr kumimoji="1" lang="zh-CN" altLang="en-US" sz="800" b="1" spc="132" dirty="0" smtClean="0"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800" b="1" spc="132" dirty="0">
                <a:latin typeface="思源宋体 CN Light" pitchFamily="18" charset="-122"/>
                <a:ea typeface="思源宋体 CN Light" pitchFamily="18" charset="-122"/>
              </a:rPr>
              <a:t>2</a:t>
            </a:r>
            <a:endParaRPr kumimoji="1" lang="zh-CN" altLang="en-US" sz="8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718" name="矩形 717"/>
          <p:cNvSpPr/>
          <p:nvPr/>
        </p:nvSpPr>
        <p:spPr>
          <a:xfrm>
            <a:off x="12479166" y="2707519"/>
            <a:ext cx="549830" cy="3020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 smtClean="0">
                <a:latin typeface="思源宋体 CN Light" pitchFamily="18" charset="-122"/>
                <a:ea typeface="思源宋体 CN Light" pitchFamily="18" charset="-122"/>
              </a:rPr>
              <a:t>CBS</a:t>
            </a:r>
            <a:r>
              <a:rPr kumimoji="1" lang="zh-CN" altLang="en-US" sz="800" b="1" spc="132" dirty="0" smtClean="0"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800" b="1" spc="132" dirty="0">
                <a:latin typeface="思源宋体 CN Light" pitchFamily="18" charset="-122"/>
                <a:ea typeface="思源宋体 CN Light" pitchFamily="18" charset="-122"/>
              </a:rPr>
              <a:t>2</a:t>
            </a:r>
            <a:endParaRPr kumimoji="1" lang="zh-CN" altLang="en-US" sz="8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719" name="文本">
            <a:extLst>
              <a:ext uri="{FF2B5EF4-FFF2-40B4-BE49-F238E27FC236}">
                <a16:creationId xmlns:a16="http://schemas.microsoft.com/office/drawing/2014/main" id="{B8D24E76-953C-4659-875D-AA702C48B987}"/>
              </a:ext>
            </a:extLst>
          </p:cNvPr>
          <p:cNvSpPr txBox="1">
            <a:spLocks/>
          </p:cNvSpPr>
          <p:nvPr/>
        </p:nvSpPr>
        <p:spPr>
          <a:xfrm>
            <a:off x="14183504" y="2235110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29" b="1" spc="132" dirty="0" err="1">
                <a:latin typeface="思源宋体 CN Light" pitchFamily="18" charset="-122"/>
                <a:ea typeface="思源宋体 CN Light" pitchFamily="18" charset="-122"/>
              </a:rPr>
              <a:t>Concat</a:t>
            </a:r>
            <a:endParaRPr kumimoji="1" lang="zh-CN" altLang="en-US" sz="929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720" name="圆角矩形 719"/>
          <p:cNvSpPr/>
          <p:nvPr/>
        </p:nvSpPr>
        <p:spPr>
          <a:xfrm>
            <a:off x="15509868" y="2160203"/>
            <a:ext cx="787680" cy="41200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1" name="直接箭头连接符 720"/>
          <p:cNvCxnSpPr/>
          <p:nvPr/>
        </p:nvCxnSpPr>
        <p:spPr>
          <a:xfrm>
            <a:off x="15259547" y="2349918"/>
            <a:ext cx="215070" cy="25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文本">
            <a:extLst>
              <a:ext uri="{FF2B5EF4-FFF2-40B4-BE49-F238E27FC236}">
                <a16:creationId xmlns:a16="http://schemas.microsoft.com/office/drawing/2014/main" id="{DE514721-B22F-40D7-AC79-BD76CD0D872D}"/>
              </a:ext>
            </a:extLst>
          </p:cNvPr>
          <p:cNvSpPr txBox="1">
            <a:spLocks/>
          </p:cNvSpPr>
          <p:nvPr/>
        </p:nvSpPr>
        <p:spPr>
          <a:xfrm>
            <a:off x="11661249" y="2088638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CBS</a:t>
            </a:r>
            <a:endParaRPr kumimoji="1" lang="zh-CN" altLang="en-US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723" name="矩形 722"/>
          <p:cNvSpPr/>
          <p:nvPr/>
        </p:nvSpPr>
        <p:spPr>
          <a:xfrm>
            <a:off x="12533336" y="1412927"/>
            <a:ext cx="4454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900" b="1" spc="132" dirty="0" smtClean="0">
                <a:latin typeface="思源宋体 CN Light" pitchFamily="18" charset="-122"/>
                <a:ea typeface="思源宋体 CN Light" pitchFamily="18" charset="-122"/>
              </a:rPr>
              <a:t>K=3</a:t>
            </a:r>
            <a:endParaRPr lang="zh-CN" altLang="en-US" dirty="0"/>
          </a:p>
        </p:txBody>
      </p:sp>
      <p:sp>
        <p:nvSpPr>
          <p:cNvPr id="724" name="矩形 723"/>
          <p:cNvSpPr/>
          <p:nvPr/>
        </p:nvSpPr>
        <p:spPr>
          <a:xfrm>
            <a:off x="12515549" y="2161414"/>
            <a:ext cx="4454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900" b="1" spc="132" dirty="0" smtClean="0">
                <a:latin typeface="思源宋体 CN Light" pitchFamily="18" charset="-122"/>
                <a:ea typeface="思源宋体 CN Light" pitchFamily="18" charset="-122"/>
              </a:rPr>
              <a:t>K=3</a:t>
            </a:r>
            <a:endParaRPr lang="zh-CN" altLang="en-US" dirty="0"/>
          </a:p>
        </p:txBody>
      </p:sp>
      <p:sp>
        <p:nvSpPr>
          <p:cNvPr id="725" name="矩形 724"/>
          <p:cNvSpPr/>
          <p:nvPr/>
        </p:nvSpPr>
        <p:spPr>
          <a:xfrm>
            <a:off x="11748530" y="1821426"/>
            <a:ext cx="4454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900" b="1" spc="132" dirty="0" smtClean="0">
                <a:latin typeface="思源宋体 CN Light" pitchFamily="18" charset="-122"/>
                <a:ea typeface="思源宋体 CN Light" pitchFamily="18" charset="-122"/>
              </a:rPr>
              <a:t>K=1</a:t>
            </a:r>
            <a:endParaRPr lang="zh-CN" altLang="en-US" dirty="0"/>
          </a:p>
        </p:txBody>
      </p:sp>
      <p:sp>
        <p:nvSpPr>
          <p:cNvPr id="726" name="矩形 725"/>
          <p:cNvSpPr/>
          <p:nvPr/>
        </p:nvSpPr>
        <p:spPr>
          <a:xfrm>
            <a:off x="13677922" y="1433658"/>
            <a:ext cx="4454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900" b="1" spc="132" dirty="0" smtClean="0">
                <a:latin typeface="思源宋体 CN Light" pitchFamily="18" charset="-122"/>
                <a:ea typeface="思源宋体 CN Light" pitchFamily="18" charset="-122"/>
              </a:rPr>
              <a:t>K=1</a:t>
            </a:r>
            <a:endParaRPr lang="zh-CN" altLang="en-US" dirty="0"/>
          </a:p>
        </p:txBody>
      </p:sp>
      <p:sp>
        <p:nvSpPr>
          <p:cNvPr id="727" name="矩形 726"/>
          <p:cNvSpPr/>
          <p:nvPr/>
        </p:nvSpPr>
        <p:spPr>
          <a:xfrm>
            <a:off x="13746278" y="2496231"/>
            <a:ext cx="4454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900" b="1" spc="132" dirty="0" smtClean="0">
                <a:latin typeface="思源宋体 CN Light" pitchFamily="18" charset="-122"/>
                <a:ea typeface="思源宋体 CN Light" pitchFamily="18" charset="-122"/>
              </a:rPr>
              <a:t>K=1</a:t>
            </a:r>
            <a:endParaRPr lang="zh-CN" altLang="en-US" dirty="0"/>
          </a:p>
        </p:txBody>
      </p:sp>
      <p:sp>
        <p:nvSpPr>
          <p:cNvPr id="728" name="文本框 727"/>
          <p:cNvSpPr txBox="1"/>
          <p:nvPr/>
        </p:nvSpPr>
        <p:spPr>
          <a:xfrm>
            <a:off x="13328444" y="1739182"/>
            <a:ext cx="1142415" cy="26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10" b="1" spc="132" dirty="0" err="1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Conv</a:t>
            </a:r>
            <a:endParaRPr lang="zh-CN" altLang="en-US" sz="1110" dirty="0"/>
          </a:p>
        </p:txBody>
      </p:sp>
      <p:sp>
        <p:nvSpPr>
          <p:cNvPr id="729" name="文本框 728"/>
          <p:cNvSpPr txBox="1"/>
          <p:nvPr/>
        </p:nvSpPr>
        <p:spPr>
          <a:xfrm>
            <a:off x="15378856" y="3780440"/>
            <a:ext cx="1142415" cy="26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10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Reshape</a:t>
            </a:r>
            <a:endParaRPr lang="zh-CN" altLang="en-US" sz="1110" dirty="0"/>
          </a:p>
        </p:txBody>
      </p:sp>
      <p:sp>
        <p:nvSpPr>
          <p:cNvPr id="730" name="文本框 729"/>
          <p:cNvSpPr txBox="1"/>
          <p:nvPr/>
        </p:nvSpPr>
        <p:spPr>
          <a:xfrm>
            <a:off x="15524784" y="5209102"/>
            <a:ext cx="1142415" cy="26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10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Reshape</a:t>
            </a:r>
            <a:endParaRPr lang="zh-CN" altLang="en-US" sz="1110" dirty="0"/>
          </a:p>
        </p:txBody>
      </p:sp>
      <p:sp>
        <p:nvSpPr>
          <p:cNvPr id="731" name="文本框 730"/>
          <p:cNvSpPr txBox="1"/>
          <p:nvPr/>
        </p:nvSpPr>
        <p:spPr>
          <a:xfrm>
            <a:off x="15402388" y="2243513"/>
            <a:ext cx="1142415" cy="26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10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Reshape</a:t>
            </a:r>
            <a:endParaRPr lang="zh-CN" altLang="en-US" sz="1110" dirty="0"/>
          </a:p>
        </p:txBody>
      </p:sp>
      <p:sp>
        <p:nvSpPr>
          <p:cNvPr id="732" name="文本">
            <a:extLst>
              <a:ext uri="{FF2B5EF4-FFF2-40B4-BE49-F238E27FC236}">
                <a16:creationId xmlns:a16="http://schemas.microsoft.com/office/drawing/2014/main" id="{C271081C-188F-46D5-8550-5D761B837BD7}"/>
              </a:ext>
            </a:extLst>
          </p:cNvPr>
          <p:cNvSpPr txBox="1">
            <a:spLocks/>
          </p:cNvSpPr>
          <p:nvPr/>
        </p:nvSpPr>
        <p:spPr>
          <a:xfrm>
            <a:off x="14495294" y="4802083"/>
            <a:ext cx="1295000" cy="45650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 smtClean="0">
                <a:solidFill>
                  <a:schemeClr val="accent5">
                    <a:lumMod val="50000"/>
                  </a:schemeClr>
                </a:solidFill>
                <a:latin typeface="思源宋体 CN Light" pitchFamily="18" charset="-122"/>
                <a:ea typeface="思源宋体 CN Light" pitchFamily="18" charset="-122"/>
              </a:rPr>
              <a:t>20</a:t>
            </a:r>
            <a:r>
              <a:rPr kumimoji="1" lang="zh-CN" altLang="en-US" sz="900" b="1" spc="132" dirty="0" smtClean="0">
                <a:solidFill>
                  <a:schemeClr val="accent5">
                    <a:lumMod val="50000"/>
                  </a:schemeClr>
                </a:solidFill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900" b="1" spc="132" dirty="0">
                <a:solidFill>
                  <a:schemeClr val="accent5">
                    <a:lumMod val="50000"/>
                  </a:schemeClr>
                </a:solidFill>
                <a:latin typeface="思源宋体 CN Light" pitchFamily="18" charset="-122"/>
                <a:ea typeface="思源宋体 CN Light" pitchFamily="18" charset="-122"/>
              </a:rPr>
              <a:t>2</a:t>
            </a:r>
            <a:r>
              <a:rPr kumimoji="1" lang="en-US" altLang="zh-CN" sz="900" b="1" spc="132" dirty="0" smtClean="0">
                <a:solidFill>
                  <a:schemeClr val="accent5">
                    <a:lumMod val="50000"/>
                  </a:schemeClr>
                </a:solidFill>
                <a:latin typeface="思源宋体 CN Light" pitchFamily="18" charset="-122"/>
                <a:ea typeface="思源宋体 CN Light" pitchFamily="18" charset="-122"/>
              </a:rPr>
              <a:t>0</a:t>
            </a:r>
            <a:r>
              <a:rPr kumimoji="1" lang="zh-CN" altLang="en-US" sz="900" b="1" spc="132" dirty="0" smtClean="0">
                <a:solidFill>
                  <a:schemeClr val="accent5">
                    <a:lumMod val="50000"/>
                  </a:schemeClr>
                </a:solidFill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900" b="1" spc="132" dirty="0" err="1">
                <a:solidFill>
                  <a:schemeClr val="accent5">
                    <a:lumMod val="50000"/>
                  </a:schemeClr>
                </a:solidFill>
                <a:latin typeface="思源宋体 CN Light" pitchFamily="18" charset="-122"/>
                <a:ea typeface="思源宋体 CN Light" pitchFamily="18" charset="-122"/>
              </a:rPr>
              <a:t>n</a:t>
            </a:r>
            <a:r>
              <a:rPr kumimoji="1" lang="en-US" altLang="zh-CN" sz="900" b="1" spc="132" dirty="0" err="1" smtClean="0">
                <a:solidFill>
                  <a:schemeClr val="accent5">
                    <a:lumMod val="50000"/>
                  </a:schemeClr>
                </a:solidFill>
                <a:latin typeface="思源宋体 CN Light" pitchFamily="18" charset="-122"/>
                <a:ea typeface="思源宋体 CN Light" pitchFamily="18" charset="-122"/>
              </a:rPr>
              <a:t>class</a:t>
            </a:r>
            <a:endParaRPr kumimoji="1" lang="zh-CN" altLang="en-US" sz="900" b="1" spc="132" dirty="0">
              <a:solidFill>
                <a:schemeClr val="accent5">
                  <a:lumMod val="50000"/>
                </a:schemeClr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733" name="文本">
            <a:extLst>
              <a:ext uri="{FF2B5EF4-FFF2-40B4-BE49-F238E27FC236}">
                <a16:creationId xmlns:a16="http://schemas.microsoft.com/office/drawing/2014/main" id="{C271081C-188F-46D5-8550-5D761B837BD7}"/>
              </a:ext>
            </a:extLst>
          </p:cNvPr>
          <p:cNvSpPr txBox="1">
            <a:spLocks/>
          </p:cNvSpPr>
          <p:nvPr/>
        </p:nvSpPr>
        <p:spPr>
          <a:xfrm>
            <a:off x="13937278" y="5066807"/>
            <a:ext cx="1295000" cy="45650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 smtClean="0">
                <a:solidFill>
                  <a:schemeClr val="accent5">
                    <a:lumMod val="50000"/>
                  </a:schemeClr>
                </a:solidFill>
                <a:latin typeface="思源宋体 CN Light" pitchFamily="18" charset="-122"/>
                <a:ea typeface="思源宋体 CN Light" pitchFamily="18" charset="-122"/>
              </a:rPr>
              <a:t>20</a:t>
            </a:r>
            <a:r>
              <a:rPr kumimoji="1" lang="zh-CN" altLang="en-US" sz="900" b="1" spc="132" dirty="0" smtClean="0">
                <a:solidFill>
                  <a:schemeClr val="accent5">
                    <a:lumMod val="50000"/>
                  </a:schemeClr>
                </a:solidFill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900" b="1" spc="132" dirty="0">
                <a:solidFill>
                  <a:schemeClr val="accent5">
                    <a:lumMod val="50000"/>
                  </a:schemeClr>
                </a:solidFill>
                <a:latin typeface="思源宋体 CN Light" pitchFamily="18" charset="-122"/>
                <a:ea typeface="思源宋体 CN Light" pitchFamily="18" charset="-122"/>
              </a:rPr>
              <a:t>2</a:t>
            </a:r>
            <a:r>
              <a:rPr kumimoji="1" lang="en-US" altLang="zh-CN" sz="900" b="1" spc="132" dirty="0" smtClean="0">
                <a:solidFill>
                  <a:schemeClr val="accent5">
                    <a:lumMod val="50000"/>
                  </a:schemeClr>
                </a:solidFill>
                <a:latin typeface="思源宋体 CN Light" pitchFamily="18" charset="-122"/>
                <a:ea typeface="思源宋体 CN Light" pitchFamily="18" charset="-122"/>
              </a:rPr>
              <a:t>0</a:t>
            </a:r>
            <a:r>
              <a:rPr kumimoji="1" lang="zh-CN" altLang="en-US" sz="900" b="1" spc="132" dirty="0" smtClean="0">
                <a:solidFill>
                  <a:schemeClr val="accent5">
                    <a:lumMod val="50000"/>
                  </a:schemeClr>
                </a:solidFill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900" b="1" spc="132" dirty="0">
                <a:solidFill>
                  <a:schemeClr val="accent5">
                    <a:lumMod val="50000"/>
                  </a:schemeClr>
                </a:solidFill>
                <a:latin typeface="思源宋体 CN Light" pitchFamily="18" charset="-122"/>
                <a:ea typeface="思源宋体 CN Light" pitchFamily="18" charset="-122"/>
              </a:rPr>
              <a:t>1</a:t>
            </a:r>
            <a:endParaRPr kumimoji="1" lang="zh-CN" altLang="en-US" sz="900" b="1" spc="132" dirty="0">
              <a:solidFill>
                <a:schemeClr val="accent5">
                  <a:lumMod val="50000"/>
                </a:schemeClr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734" name="文本">
            <a:extLst>
              <a:ext uri="{FF2B5EF4-FFF2-40B4-BE49-F238E27FC236}">
                <a16:creationId xmlns:a16="http://schemas.microsoft.com/office/drawing/2014/main" id="{C271081C-188F-46D5-8550-5D761B837BD7}"/>
              </a:ext>
            </a:extLst>
          </p:cNvPr>
          <p:cNvSpPr txBox="1">
            <a:spLocks/>
          </p:cNvSpPr>
          <p:nvPr/>
        </p:nvSpPr>
        <p:spPr>
          <a:xfrm>
            <a:off x="14151762" y="5687429"/>
            <a:ext cx="1295000" cy="45650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 smtClean="0">
                <a:solidFill>
                  <a:schemeClr val="accent5">
                    <a:lumMod val="50000"/>
                  </a:schemeClr>
                </a:solidFill>
                <a:latin typeface="思源宋体 CN Light" pitchFamily="18" charset="-122"/>
                <a:ea typeface="思源宋体 CN Light" pitchFamily="18" charset="-122"/>
              </a:rPr>
              <a:t>20</a:t>
            </a:r>
            <a:r>
              <a:rPr kumimoji="1" lang="zh-CN" altLang="en-US" sz="900" b="1" spc="132" dirty="0" smtClean="0">
                <a:solidFill>
                  <a:schemeClr val="accent5">
                    <a:lumMod val="50000"/>
                  </a:schemeClr>
                </a:solidFill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900" b="1" spc="132" dirty="0">
                <a:solidFill>
                  <a:schemeClr val="accent5">
                    <a:lumMod val="50000"/>
                  </a:schemeClr>
                </a:solidFill>
                <a:latin typeface="思源宋体 CN Light" pitchFamily="18" charset="-122"/>
                <a:ea typeface="思源宋体 CN Light" pitchFamily="18" charset="-122"/>
              </a:rPr>
              <a:t>2</a:t>
            </a:r>
            <a:r>
              <a:rPr kumimoji="1" lang="en-US" altLang="zh-CN" sz="900" b="1" spc="132" dirty="0" smtClean="0">
                <a:solidFill>
                  <a:schemeClr val="accent5">
                    <a:lumMod val="50000"/>
                  </a:schemeClr>
                </a:solidFill>
                <a:latin typeface="思源宋体 CN Light" pitchFamily="18" charset="-122"/>
                <a:ea typeface="思源宋体 CN Light" pitchFamily="18" charset="-122"/>
              </a:rPr>
              <a:t>0</a:t>
            </a:r>
            <a:r>
              <a:rPr kumimoji="1" lang="zh-CN" altLang="en-US" sz="900" b="1" spc="132" dirty="0" smtClean="0">
                <a:solidFill>
                  <a:schemeClr val="accent5">
                    <a:lumMod val="50000"/>
                  </a:schemeClr>
                </a:solidFill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900" b="1" spc="132" dirty="0" smtClean="0">
                <a:solidFill>
                  <a:schemeClr val="accent5">
                    <a:lumMod val="50000"/>
                  </a:schemeClr>
                </a:solidFill>
                <a:latin typeface="思源宋体 CN Light" pitchFamily="18" charset="-122"/>
                <a:ea typeface="思源宋体 CN Light" pitchFamily="18" charset="-122"/>
              </a:rPr>
              <a:t>4</a:t>
            </a:r>
            <a:endParaRPr kumimoji="1" lang="zh-CN" altLang="en-US" sz="900" b="1" spc="132" dirty="0">
              <a:solidFill>
                <a:schemeClr val="accent5">
                  <a:lumMod val="50000"/>
                </a:schemeClr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769" name="梯形 768">
            <a:extLst>
              <a:ext uri="{FF2B5EF4-FFF2-40B4-BE49-F238E27FC236}">
                <a16:creationId xmlns:a16="http://schemas.microsoft.com/office/drawing/2014/main" id="{C5FC03D9-575A-47FF-A6D9-371E05262ADD}"/>
              </a:ext>
            </a:extLst>
          </p:cNvPr>
          <p:cNvSpPr/>
          <p:nvPr/>
        </p:nvSpPr>
        <p:spPr>
          <a:xfrm rot="5400000">
            <a:off x="16802387" y="3526559"/>
            <a:ext cx="594109" cy="574532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770" name="圆角矩形 769"/>
          <p:cNvSpPr/>
          <p:nvPr/>
        </p:nvSpPr>
        <p:spPr>
          <a:xfrm>
            <a:off x="17623621" y="3646722"/>
            <a:ext cx="787680" cy="41200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1" name="直接箭头连接符 770"/>
          <p:cNvCxnSpPr>
            <a:endCxn id="769" idx="2"/>
          </p:cNvCxnSpPr>
          <p:nvPr/>
        </p:nvCxnSpPr>
        <p:spPr>
          <a:xfrm flipV="1">
            <a:off x="16299819" y="3813826"/>
            <a:ext cx="512357" cy="4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接箭头连接符 771"/>
          <p:cNvCxnSpPr/>
          <p:nvPr/>
        </p:nvCxnSpPr>
        <p:spPr>
          <a:xfrm>
            <a:off x="17396722" y="3834320"/>
            <a:ext cx="215070" cy="25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直接连接符 772"/>
          <p:cNvCxnSpPr/>
          <p:nvPr/>
        </p:nvCxnSpPr>
        <p:spPr>
          <a:xfrm>
            <a:off x="16316130" y="2342163"/>
            <a:ext cx="2160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接连接符 773"/>
          <p:cNvCxnSpPr/>
          <p:nvPr/>
        </p:nvCxnSpPr>
        <p:spPr>
          <a:xfrm>
            <a:off x="16358910" y="5401222"/>
            <a:ext cx="162361" cy="59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直接连接符 774"/>
          <p:cNvCxnSpPr/>
          <p:nvPr/>
        </p:nvCxnSpPr>
        <p:spPr>
          <a:xfrm flipH="1">
            <a:off x="16521271" y="2342163"/>
            <a:ext cx="10947" cy="3051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6" name="文本">
            <a:extLst>
              <a:ext uri="{FF2B5EF4-FFF2-40B4-BE49-F238E27FC236}">
                <a16:creationId xmlns:a16="http://schemas.microsoft.com/office/drawing/2014/main" id="{B8D24E76-953C-4659-875D-AA702C48B987}"/>
              </a:ext>
            </a:extLst>
          </p:cNvPr>
          <p:cNvSpPr txBox="1">
            <a:spLocks/>
          </p:cNvSpPr>
          <p:nvPr/>
        </p:nvSpPr>
        <p:spPr>
          <a:xfrm>
            <a:off x="16276775" y="3672190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29" b="1" spc="132" dirty="0" err="1">
                <a:latin typeface="思源宋体 CN Light" pitchFamily="18" charset="-122"/>
                <a:ea typeface="思源宋体 CN Light" pitchFamily="18" charset="-122"/>
              </a:rPr>
              <a:t>Concat</a:t>
            </a:r>
            <a:endParaRPr kumimoji="1" lang="zh-CN" altLang="en-US" sz="929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777" name="文本框 776"/>
          <p:cNvSpPr txBox="1"/>
          <p:nvPr/>
        </p:nvSpPr>
        <p:spPr>
          <a:xfrm>
            <a:off x="17459806" y="3711186"/>
            <a:ext cx="1142415" cy="26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10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Transpose</a:t>
            </a:r>
            <a:endParaRPr lang="zh-CN" altLang="en-US" sz="1110" dirty="0"/>
          </a:p>
        </p:txBody>
      </p:sp>
      <p:cxnSp>
        <p:nvCxnSpPr>
          <p:cNvPr id="778" name="直接箭头连接符 53">
            <a:extLst>
              <a:ext uri="{FF2B5EF4-FFF2-40B4-BE49-F238E27FC236}">
                <a16:creationId xmlns:a16="http://schemas.microsoft.com/office/drawing/2014/main" id="{7668569A-74FD-4086-96E7-DEDF22DD6ACD}"/>
              </a:ext>
            </a:extLst>
          </p:cNvPr>
          <p:cNvCxnSpPr/>
          <p:nvPr/>
        </p:nvCxnSpPr>
        <p:spPr>
          <a:xfrm>
            <a:off x="18411301" y="3859597"/>
            <a:ext cx="2211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9" name="文本">
            <a:extLst>
              <a:ext uri="{FF2B5EF4-FFF2-40B4-BE49-F238E27FC236}">
                <a16:creationId xmlns:a16="http://schemas.microsoft.com/office/drawing/2014/main" id="{C271081C-188F-46D5-8550-5D761B837BD7}"/>
              </a:ext>
            </a:extLst>
          </p:cNvPr>
          <p:cNvSpPr txBox="1">
            <a:spLocks/>
          </p:cNvSpPr>
          <p:nvPr/>
        </p:nvSpPr>
        <p:spPr>
          <a:xfrm>
            <a:off x="16772629" y="3343729"/>
            <a:ext cx="1295000" cy="45650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 smtClean="0">
                <a:solidFill>
                  <a:srgbClr val="00B050"/>
                </a:solidFill>
                <a:latin typeface="思源宋体 CN Light" pitchFamily="18" charset="-122"/>
                <a:ea typeface="思源宋体 CN Light" pitchFamily="18" charset="-122"/>
              </a:rPr>
              <a:t>8400</a:t>
            </a:r>
            <a:r>
              <a:rPr kumimoji="1" lang="zh-CN" altLang="en-US" sz="900" b="1" spc="132" dirty="0" smtClean="0">
                <a:solidFill>
                  <a:srgbClr val="00B050"/>
                </a:solidFill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900" b="1" spc="132" dirty="0" smtClean="0">
                <a:solidFill>
                  <a:srgbClr val="00B050"/>
                </a:solidFill>
                <a:latin typeface="思源宋体 CN Light" pitchFamily="18" charset="-122"/>
                <a:ea typeface="思源宋体 CN Light" pitchFamily="18" charset="-122"/>
              </a:rPr>
              <a:t>(nclass+5)</a:t>
            </a:r>
            <a:endParaRPr kumimoji="1" lang="zh-CN" altLang="en-US" sz="900" b="1" spc="132" dirty="0">
              <a:solidFill>
                <a:srgbClr val="00B050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803" name="文本">
            <a:extLst>
              <a:ext uri="{FF2B5EF4-FFF2-40B4-BE49-F238E27FC236}">
                <a16:creationId xmlns:a16="http://schemas.microsoft.com/office/drawing/2014/main" id="{C271081C-188F-46D5-8550-5D761B837BD7}"/>
              </a:ext>
            </a:extLst>
          </p:cNvPr>
          <p:cNvSpPr txBox="1">
            <a:spLocks/>
          </p:cNvSpPr>
          <p:nvPr/>
        </p:nvSpPr>
        <p:spPr>
          <a:xfrm>
            <a:off x="15499592" y="5554780"/>
            <a:ext cx="1295000" cy="45650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 smtClean="0">
                <a:solidFill>
                  <a:schemeClr val="accent6">
                    <a:lumMod val="75000"/>
                  </a:schemeClr>
                </a:solidFill>
                <a:latin typeface="思源宋体 CN Light" pitchFamily="18" charset="-122"/>
                <a:ea typeface="思源宋体 CN Light" pitchFamily="18" charset="-122"/>
              </a:rPr>
              <a:t>400</a:t>
            </a:r>
            <a:r>
              <a:rPr kumimoji="1" lang="zh-CN" altLang="en-US" sz="900" b="1" spc="132" dirty="0" smtClean="0">
                <a:solidFill>
                  <a:schemeClr val="accent6">
                    <a:lumMod val="75000"/>
                  </a:schemeClr>
                </a:solidFill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900" b="1" spc="132" dirty="0" smtClean="0">
                <a:solidFill>
                  <a:schemeClr val="accent6">
                    <a:lumMod val="75000"/>
                  </a:schemeClr>
                </a:solidFill>
                <a:latin typeface="思源宋体 CN Light" pitchFamily="18" charset="-122"/>
                <a:ea typeface="思源宋体 CN Light" pitchFamily="18" charset="-122"/>
              </a:rPr>
              <a:t>(nclass+5)</a:t>
            </a:r>
            <a:endParaRPr kumimoji="1" lang="zh-CN" altLang="en-US" sz="900" b="1" spc="132" dirty="0">
              <a:solidFill>
                <a:schemeClr val="accent6">
                  <a:lumMod val="75000"/>
                </a:schemeClr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5460423" y="4047078"/>
            <a:ext cx="1127873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 smtClean="0">
                <a:solidFill>
                  <a:schemeClr val="accent6">
                    <a:lumMod val="75000"/>
                  </a:schemeClr>
                </a:solidFill>
                <a:latin typeface="思源宋体 CN Light" pitchFamily="18" charset="-122"/>
                <a:ea typeface="思源宋体 CN Light" pitchFamily="18" charset="-122"/>
              </a:rPr>
              <a:t>1600</a:t>
            </a:r>
            <a:r>
              <a:rPr kumimoji="1" lang="zh-CN" altLang="en-US" sz="800" b="1" spc="132" dirty="0">
                <a:solidFill>
                  <a:schemeClr val="accent6">
                    <a:lumMod val="75000"/>
                  </a:schemeClr>
                </a:solidFill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800" b="1" spc="132" dirty="0">
                <a:solidFill>
                  <a:schemeClr val="accent6">
                    <a:lumMod val="75000"/>
                  </a:schemeClr>
                </a:solidFill>
                <a:latin typeface="思源宋体 CN Light" pitchFamily="18" charset="-122"/>
                <a:ea typeface="思源宋体 CN Light" pitchFamily="18" charset="-122"/>
              </a:rPr>
              <a:t>(nclass+5)</a:t>
            </a:r>
            <a:endParaRPr kumimoji="1" lang="zh-CN" altLang="en-US" sz="800" b="1" spc="132" dirty="0">
              <a:solidFill>
                <a:schemeClr val="accent6">
                  <a:lumMod val="75000"/>
                </a:schemeClr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5402515" y="2570089"/>
            <a:ext cx="1127873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 smtClean="0">
                <a:solidFill>
                  <a:schemeClr val="accent6">
                    <a:lumMod val="75000"/>
                  </a:schemeClr>
                </a:solidFill>
                <a:latin typeface="思源宋体 CN Light" pitchFamily="18" charset="-122"/>
                <a:ea typeface="思源宋体 CN Light" pitchFamily="18" charset="-122"/>
              </a:rPr>
              <a:t>6400</a:t>
            </a:r>
            <a:r>
              <a:rPr kumimoji="1" lang="zh-CN" altLang="en-US" sz="800" b="1" spc="132" dirty="0">
                <a:solidFill>
                  <a:schemeClr val="accent6">
                    <a:lumMod val="75000"/>
                  </a:schemeClr>
                </a:solidFill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800" b="1" spc="132" dirty="0">
                <a:solidFill>
                  <a:schemeClr val="accent6">
                    <a:lumMod val="75000"/>
                  </a:schemeClr>
                </a:solidFill>
                <a:latin typeface="思源宋体 CN Light" pitchFamily="18" charset="-122"/>
                <a:ea typeface="思源宋体 CN Light" pitchFamily="18" charset="-122"/>
              </a:rPr>
              <a:t>(nclass+5)</a:t>
            </a:r>
            <a:endParaRPr kumimoji="1" lang="zh-CN" altLang="en-US" sz="800" b="1" spc="132" dirty="0">
              <a:solidFill>
                <a:schemeClr val="accent6">
                  <a:lumMod val="75000"/>
                </a:schemeClr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804" name="矩形 803"/>
          <p:cNvSpPr/>
          <p:nvPr/>
        </p:nvSpPr>
        <p:spPr>
          <a:xfrm>
            <a:off x="18627193" y="3479779"/>
            <a:ext cx="1288903" cy="7236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6" name="文本">
            <a:extLst>
              <a:ext uri="{FF2B5EF4-FFF2-40B4-BE49-F238E27FC236}">
                <a16:creationId xmlns:a16="http://schemas.microsoft.com/office/drawing/2014/main" id="{C271081C-188F-46D5-8550-5D761B837BD7}"/>
              </a:ext>
            </a:extLst>
          </p:cNvPr>
          <p:cNvSpPr txBox="1">
            <a:spLocks/>
          </p:cNvSpPr>
          <p:nvPr/>
        </p:nvSpPr>
        <p:spPr>
          <a:xfrm>
            <a:off x="18618211" y="4247013"/>
            <a:ext cx="1295000" cy="45650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 smtClean="0">
                <a:latin typeface="思源宋体 CN Light" pitchFamily="18" charset="-122"/>
                <a:ea typeface="思源宋体 CN Light" pitchFamily="18" charset="-122"/>
              </a:rPr>
              <a:t>(nclass+5)</a:t>
            </a:r>
            <a:r>
              <a:rPr kumimoji="1" lang="zh-CN" altLang="en-US" sz="900" b="1" spc="132" dirty="0" smtClean="0"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900" b="1" spc="132" dirty="0" smtClean="0">
                <a:latin typeface="思源宋体 CN Light" pitchFamily="18" charset="-122"/>
                <a:ea typeface="思源宋体 CN Light" pitchFamily="18" charset="-122"/>
              </a:rPr>
              <a:t>8400</a:t>
            </a:r>
            <a:endParaRPr kumimoji="1" lang="zh-CN" altLang="en-US" sz="9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807" name="直线连接符 178">
            <a:extLst>
              <a:ext uri="{FF2B5EF4-FFF2-40B4-BE49-F238E27FC236}">
                <a16:creationId xmlns:a16="http://schemas.microsoft.com/office/drawing/2014/main" id="{85862314-A848-4FB2-B0D2-44E2619DE8EE}"/>
              </a:ext>
            </a:extLst>
          </p:cNvPr>
          <p:cNvCxnSpPr/>
          <p:nvPr/>
        </p:nvCxnSpPr>
        <p:spPr>
          <a:xfrm flipH="1" flipV="1">
            <a:off x="18615824" y="3469387"/>
            <a:ext cx="1301798" cy="7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直线连接符 328">
            <a:extLst>
              <a:ext uri="{FF2B5EF4-FFF2-40B4-BE49-F238E27FC236}">
                <a16:creationId xmlns:a16="http://schemas.microsoft.com/office/drawing/2014/main" id="{57C70C51-E64E-450C-A998-FE9BA482F80A}"/>
              </a:ext>
            </a:extLst>
          </p:cNvPr>
          <p:cNvCxnSpPr/>
          <p:nvPr/>
        </p:nvCxnSpPr>
        <p:spPr>
          <a:xfrm>
            <a:off x="18623324" y="3460275"/>
            <a:ext cx="8570" cy="733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直线连接符 178">
            <a:extLst>
              <a:ext uri="{FF2B5EF4-FFF2-40B4-BE49-F238E27FC236}">
                <a16:creationId xmlns:a16="http://schemas.microsoft.com/office/drawing/2014/main" id="{85862314-A848-4FB2-B0D2-44E2619DE8EE}"/>
              </a:ext>
            </a:extLst>
          </p:cNvPr>
          <p:cNvCxnSpPr/>
          <p:nvPr/>
        </p:nvCxnSpPr>
        <p:spPr>
          <a:xfrm flipH="1" flipV="1">
            <a:off x="18625474" y="4197713"/>
            <a:ext cx="1301798" cy="7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直线连接符 178">
            <a:extLst>
              <a:ext uri="{FF2B5EF4-FFF2-40B4-BE49-F238E27FC236}">
                <a16:creationId xmlns:a16="http://schemas.microsoft.com/office/drawing/2014/main" id="{85862314-A848-4FB2-B0D2-44E2619DE8EE}"/>
              </a:ext>
            </a:extLst>
          </p:cNvPr>
          <p:cNvCxnSpPr/>
          <p:nvPr/>
        </p:nvCxnSpPr>
        <p:spPr>
          <a:xfrm flipH="1" flipV="1">
            <a:off x="18611413" y="3526631"/>
            <a:ext cx="1301798" cy="7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1" name="直线连接符 178">
            <a:extLst>
              <a:ext uri="{FF2B5EF4-FFF2-40B4-BE49-F238E27FC236}">
                <a16:creationId xmlns:a16="http://schemas.microsoft.com/office/drawing/2014/main" id="{85862314-A848-4FB2-B0D2-44E2619DE8EE}"/>
              </a:ext>
            </a:extLst>
          </p:cNvPr>
          <p:cNvCxnSpPr/>
          <p:nvPr/>
        </p:nvCxnSpPr>
        <p:spPr>
          <a:xfrm flipH="1" flipV="1">
            <a:off x="18620649" y="3588359"/>
            <a:ext cx="1301798" cy="7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2" name="直线连接符 178">
            <a:extLst>
              <a:ext uri="{FF2B5EF4-FFF2-40B4-BE49-F238E27FC236}">
                <a16:creationId xmlns:a16="http://schemas.microsoft.com/office/drawing/2014/main" id="{85862314-A848-4FB2-B0D2-44E2619DE8EE}"/>
              </a:ext>
            </a:extLst>
          </p:cNvPr>
          <p:cNvCxnSpPr/>
          <p:nvPr/>
        </p:nvCxnSpPr>
        <p:spPr>
          <a:xfrm flipH="1" flipV="1">
            <a:off x="18620649" y="3649191"/>
            <a:ext cx="1301798" cy="7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3" name="直线连接符 178">
            <a:extLst>
              <a:ext uri="{FF2B5EF4-FFF2-40B4-BE49-F238E27FC236}">
                <a16:creationId xmlns:a16="http://schemas.microsoft.com/office/drawing/2014/main" id="{85862314-A848-4FB2-B0D2-44E2619DE8EE}"/>
              </a:ext>
            </a:extLst>
          </p:cNvPr>
          <p:cNvCxnSpPr/>
          <p:nvPr/>
        </p:nvCxnSpPr>
        <p:spPr>
          <a:xfrm flipH="1" flipV="1">
            <a:off x="18615824" y="3710919"/>
            <a:ext cx="1301798" cy="7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4" name="直线连接符 178">
            <a:extLst>
              <a:ext uri="{FF2B5EF4-FFF2-40B4-BE49-F238E27FC236}">
                <a16:creationId xmlns:a16="http://schemas.microsoft.com/office/drawing/2014/main" id="{85862314-A848-4FB2-B0D2-44E2619DE8EE}"/>
              </a:ext>
            </a:extLst>
          </p:cNvPr>
          <p:cNvCxnSpPr/>
          <p:nvPr/>
        </p:nvCxnSpPr>
        <p:spPr>
          <a:xfrm flipH="1" flipV="1">
            <a:off x="18620649" y="3780443"/>
            <a:ext cx="1301798" cy="7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5" name="直线连接符 178">
            <a:extLst>
              <a:ext uri="{FF2B5EF4-FFF2-40B4-BE49-F238E27FC236}">
                <a16:creationId xmlns:a16="http://schemas.microsoft.com/office/drawing/2014/main" id="{85862314-A848-4FB2-B0D2-44E2619DE8EE}"/>
              </a:ext>
            </a:extLst>
          </p:cNvPr>
          <p:cNvCxnSpPr/>
          <p:nvPr/>
        </p:nvCxnSpPr>
        <p:spPr>
          <a:xfrm flipH="1" flipV="1">
            <a:off x="18615824" y="3835713"/>
            <a:ext cx="1301798" cy="7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6" name="直线连接符 178">
            <a:extLst>
              <a:ext uri="{FF2B5EF4-FFF2-40B4-BE49-F238E27FC236}">
                <a16:creationId xmlns:a16="http://schemas.microsoft.com/office/drawing/2014/main" id="{85862314-A848-4FB2-B0D2-44E2619DE8EE}"/>
              </a:ext>
            </a:extLst>
          </p:cNvPr>
          <p:cNvCxnSpPr/>
          <p:nvPr/>
        </p:nvCxnSpPr>
        <p:spPr>
          <a:xfrm flipH="1" flipV="1">
            <a:off x="18615824" y="3889243"/>
            <a:ext cx="1301798" cy="7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7" name="直线连接符 178">
            <a:extLst>
              <a:ext uri="{FF2B5EF4-FFF2-40B4-BE49-F238E27FC236}">
                <a16:creationId xmlns:a16="http://schemas.microsoft.com/office/drawing/2014/main" id="{85862314-A848-4FB2-B0D2-44E2619DE8EE}"/>
              </a:ext>
            </a:extLst>
          </p:cNvPr>
          <p:cNvCxnSpPr/>
          <p:nvPr/>
        </p:nvCxnSpPr>
        <p:spPr>
          <a:xfrm flipH="1" flipV="1">
            <a:off x="18620649" y="3948138"/>
            <a:ext cx="1301798" cy="7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8" name="直线连接符 178">
            <a:extLst>
              <a:ext uri="{FF2B5EF4-FFF2-40B4-BE49-F238E27FC236}">
                <a16:creationId xmlns:a16="http://schemas.microsoft.com/office/drawing/2014/main" id="{85862314-A848-4FB2-B0D2-44E2619DE8EE}"/>
              </a:ext>
            </a:extLst>
          </p:cNvPr>
          <p:cNvCxnSpPr/>
          <p:nvPr/>
        </p:nvCxnSpPr>
        <p:spPr>
          <a:xfrm flipH="1" flipV="1">
            <a:off x="18616238" y="4005382"/>
            <a:ext cx="1301798" cy="7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9" name="直线连接符 178">
            <a:extLst>
              <a:ext uri="{FF2B5EF4-FFF2-40B4-BE49-F238E27FC236}">
                <a16:creationId xmlns:a16="http://schemas.microsoft.com/office/drawing/2014/main" id="{85862314-A848-4FB2-B0D2-44E2619DE8EE}"/>
              </a:ext>
            </a:extLst>
          </p:cNvPr>
          <p:cNvCxnSpPr/>
          <p:nvPr/>
        </p:nvCxnSpPr>
        <p:spPr>
          <a:xfrm flipH="1" flipV="1">
            <a:off x="18625474" y="4067110"/>
            <a:ext cx="1301798" cy="7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0" name="直线连接符 178">
            <a:extLst>
              <a:ext uri="{FF2B5EF4-FFF2-40B4-BE49-F238E27FC236}">
                <a16:creationId xmlns:a16="http://schemas.microsoft.com/office/drawing/2014/main" id="{85862314-A848-4FB2-B0D2-44E2619DE8EE}"/>
              </a:ext>
            </a:extLst>
          </p:cNvPr>
          <p:cNvCxnSpPr/>
          <p:nvPr/>
        </p:nvCxnSpPr>
        <p:spPr>
          <a:xfrm flipH="1" flipV="1">
            <a:off x="18625474" y="4127942"/>
            <a:ext cx="1301798" cy="7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1" name="直线连接符 328">
            <a:extLst>
              <a:ext uri="{FF2B5EF4-FFF2-40B4-BE49-F238E27FC236}">
                <a16:creationId xmlns:a16="http://schemas.microsoft.com/office/drawing/2014/main" id="{57C70C51-E64E-450C-A998-FE9BA482F80A}"/>
              </a:ext>
            </a:extLst>
          </p:cNvPr>
          <p:cNvCxnSpPr/>
          <p:nvPr/>
        </p:nvCxnSpPr>
        <p:spPr>
          <a:xfrm>
            <a:off x="18673948" y="3460275"/>
            <a:ext cx="8570" cy="733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2" name="直线连接符 328">
            <a:extLst>
              <a:ext uri="{FF2B5EF4-FFF2-40B4-BE49-F238E27FC236}">
                <a16:creationId xmlns:a16="http://schemas.microsoft.com/office/drawing/2014/main" id="{57C70C51-E64E-450C-A998-FE9BA482F80A}"/>
              </a:ext>
            </a:extLst>
          </p:cNvPr>
          <p:cNvCxnSpPr/>
          <p:nvPr/>
        </p:nvCxnSpPr>
        <p:spPr>
          <a:xfrm>
            <a:off x="18731288" y="3464190"/>
            <a:ext cx="8570" cy="733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3" name="直线连接符 328">
            <a:extLst>
              <a:ext uri="{FF2B5EF4-FFF2-40B4-BE49-F238E27FC236}">
                <a16:creationId xmlns:a16="http://schemas.microsoft.com/office/drawing/2014/main" id="{57C70C51-E64E-450C-A998-FE9BA482F80A}"/>
              </a:ext>
            </a:extLst>
          </p:cNvPr>
          <p:cNvCxnSpPr/>
          <p:nvPr/>
        </p:nvCxnSpPr>
        <p:spPr>
          <a:xfrm>
            <a:off x="18785537" y="3472866"/>
            <a:ext cx="8570" cy="733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4" name="直线连接符 328">
            <a:extLst>
              <a:ext uri="{FF2B5EF4-FFF2-40B4-BE49-F238E27FC236}">
                <a16:creationId xmlns:a16="http://schemas.microsoft.com/office/drawing/2014/main" id="{57C70C51-E64E-450C-A998-FE9BA482F80A}"/>
              </a:ext>
            </a:extLst>
          </p:cNvPr>
          <p:cNvCxnSpPr/>
          <p:nvPr/>
        </p:nvCxnSpPr>
        <p:spPr>
          <a:xfrm>
            <a:off x="18842581" y="3468951"/>
            <a:ext cx="8570" cy="733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5" name="直线连接符 328">
            <a:extLst>
              <a:ext uri="{FF2B5EF4-FFF2-40B4-BE49-F238E27FC236}">
                <a16:creationId xmlns:a16="http://schemas.microsoft.com/office/drawing/2014/main" id="{57C70C51-E64E-450C-A998-FE9BA482F80A}"/>
              </a:ext>
            </a:extLst>
          </p:cNvPr>
          <p:cNvCxnSpPr/>
          <p:nvPr/>
        </p:nvCxnSpPr>
        <p:spPr>
          <a:xfrm>
            <a:off x="18899921" y="3472866"/>
            <a:ext cx="8570" cy="733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6" name="直线连接符 328">
            <a:extLst>
              <a:ext uri="{FF2B5EF4-FFF2-40B4-BE49-F238E27FC236}">
                <a16:creationId xmlns:a16="http://schemas.microsoft.com/office/drawing/2014/main" id="{57C70C51-E64E-450C-A998-FE9BA482F80A}"/>
              </a:ext>
            </a:extLst>
          </p:cNvPr>
          <p:cNvCxnSpPr/>
          <p:nvPr/>
        </p:nvCxnSpPr>
        <p:spPr>
          <a:xfrm>
            <a:off x="18956306" y="3476582"/>
            <a:ext cx="8570" cy="733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7" name="直线连接符 328">
            <a:extLst>
              <a:ext uri="{FF2B5EF4-FFF2-40B4-BE49-F238E27FC236}">
                <a16:creationId xmlns:a16="http://schemas.microsoft.com/office/drawing/2014/main" id="{57C70C51-E64E-450C-A998-FE9BA482F80A}"/>
              </a:ext>
            </a:extLst>
          </p:cNvPr>
          <p:cNvCxnSpPr/>
          <p:nvPr/>
        </p:nvCxnSpPr>
        <p:spPr>
          <a:xfrm>
            <a:off x="19013350" y="3472667"/>
            <a:ext cx="8570" cy="733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8" name="直线连接符 328">
            <a:extLst>
              <a:ext uri="{FF2B5EF4-FFF2-40B4-BE49-F238E27FC236}">
                <a16:creationId xmlns:a16="http://schemas.microsoft.com/office/drawing/2014/main" id="{57C70C51-E64E-450C-A998-FE9BA482F80A}"/>
              </a:ext>
            </a:extLst>
          </p:cNvPr>
          <p:cNvCxnSpPr/>
          <p:nvPr/>
        </p:nvCxnSpPr>
        <p:spPr>
          <a:xfrm>
            <a:off x="19070690" y="3476582"/>
            <a:ext cx="8570" cy="733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9" name="直线连接符 328">
            <a:extLst>
              <a:ext uri="{FF2B5EF4-FFF2-40B4-BE49-F238E27FC236}">
                <a16:creationId xmlns:a16="http://schemas.microsoft.com/office/drawing/2014/main" id="{57C70C51-E64E-450C-A998-FE9BA482F80A}"/>
              </a:ext>
            </a:extLst>
          </p:cNvPr>
          <p:cNvCxnSpPr/>
          <p:nvPr/>
        </p:nvCxnSpPr>
        <p:spPr>
          <a:xfrm>
            <a:off x="19119152" y="3473302"/>
            <a:ext cx="8570" cy="733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0" name="直线连接符 328">
            <a:extLst>
              <a:ext uri="{FF2B5EF4-FFF2-40B4-BE49-F238E27FC236}">
                <a16:creationId xmlns:a16="http://schemas.microsoft.com/office/drawing/2014/main" id="{57C70C51-E64E-450C-A998-FE9BA482F80A}"/>
              </a:ext>
            </a:extLst>
          </p:cNvPr>
          <p:cNvCxnSpPr/>
          <p:nvPr/>
        </p:nvCxnSpPr>
        <p:spPr>
          <a:xfrm>
            <a:off x="19176196" y="3469387"/>
            <a:ext cx="8570" cy="733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1" name="直线连接符 328">
            <a:extLst>
              <a:ext uri="{FF2B5EF4-FFF2-40B4-BE49-F238E27FC236}">
                <a16:creationId xmlns:a16="http://schemas.microsoft.com/office/drawing/2014/main" id="{57C70C51-E64E-450C-A998-FE9BA482F80A}"/>
              </a:ext>
            </a:extLst>
          </p:cNvPr>
          <p:cNvCxnSpPr/>
          <p:nvPr/>
        </p:nvCxnSpPr>
        <p:spPr>
          <a:xfrm>
            <a:off x="19233536" y="3473302"/>
            <a:ext cx="8570" cy="733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2" name="直线连接符 328">
            <a:extLst>
              <a:ext uri="{FF2B5EF4-FFF2-40B4-BE49-F238E27FC236}">
                <a16:creationId xmlns:a16="http://schemas.microsoft.com/office/drawing/2014/main" id="{57C70C51-E64E-450C-A998-FE9BA482F80A}"/>
              </a:ext>
            </a:extLst>
          </p:cNvPr>
          <p:cNvCxnSpPr/>
          <p:nvPr/>
        </p:nvCxnSpPr>
        <p:spPr>
          <a:xfrm>
            <a:off x="19293186" y="3473852"/>
            <a:ext cx="8570" cy="733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3" name="直线连接符 328">
            <a:extLst>
              <a:ext uri="{FF2B5EF4-FFF2-40B4-BE49-F238E27FC236}">
                <a16:creationId xmlns:a16="http://schemas.microsoft.com/office/drawing/2014/main" id="{57C70C51-E64E-450C-A998-FE9BA482F80A}"/>
              </a:ext>
            </a:extLst>
          </p:cNvPr>
          <p:cNvCxnSpPr/>
          <p:nvPr/>
        </p:nvCxnSpPr>
        <p:spPr>
          <a:xfrm>
            <a:off x="19350230" y="3469937"/>
            <a:ext cx="8570" cy="733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4" name="直线连接符 328">
            <a:extLst>
              <a:ext uri="{FF2B5EF4-FFF2-40B4-BE49-F238E27FC236}">
                <a16:creationId xmlns:a16="http://schemas.microsoft.com/office/drawing/2014/main" id="{57C70C51-E64E-450C-A998-FE9BA482F80A}"/>
              </a:ext>
            </a:extLst>
          </p:cNvPr>
          <p:cNvCxnSpPr/>
          <p:nvPr/>
        </p:nvCxnSpPr>
        <p:spPr>
          <a:xfrm>
            <a:off x="19407570" y="3473852"/>
            <a:ext cx="8570" cy="733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5" name="直线连接符 328">
            <a:extLst>
              <a:ext uri="{FF2B5EF4-FFF2-40B4-BE49-F238E27FC236}">
                <a16:creationId xmlns:a16="http://schemas.microsoft.com/office/drawing/2014/main" id="{57C70C51-E64E-450C-A998-FE9BA482F80A}"/>
              </a:ext>
            </a:extLst>
          </p:cNvPr>
          <p:cNvCxnSpPr/>
          <p:nvPr/>
        </p:nvCxnSpPr>
        <p:spPr>
          <a:xfrm>
            <a:off x="19461819" y="3482528"/>
            <a:ext cx="8570" cy="733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6" name="直线连接符 328">
            <a:extLst>
              <a:ext uri="{FF2B5EF4-FFF2-40B4-BE49-F238E27FC236}">
                <a16:creationId xmlns:a16="http://schemas.microsoft.com/office/drawing/2014/main" id="{57C70C51-E64E-450C-A998-FE9BA482F80A}"/>
              </a:ext>
            </a:extLst>
          </p:cNvPr>
          <p:cNvCxnSpPr/>
          <p:nvPr/>
        </p:nvCxnSpPr>
        <p:spPr>
          <a:xfrm>
            <a:off x="19518863" y="3478613"/>
            <a:ext cx="8570" cy="733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7" name="直线连接符 328">
            <a:extLst>
              <a:ext uri="{FF2B5EF4-FFF2-40B4-BE49-F238E27FC236}">
                <a16:creationId xmlns:a16="http://schemas.microsoft.com/office/drawing/2014/main" id="{57C70C51-E64E-450C-A998-FE9BA482F80A}"/>
              </a:ext>
            </a:extLst>
          </p:cNvPr>
          <p:cNvCxnSpPr/>
          <p:nvPr/>
        </p:nvCxnSpPr>
        <p:spPr>
          <a:xfrm>
            <a:off x="19576203" y="3482528"/>
            <a:ext cx="8570" cy="733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8" name="直线连接符 328">
            <a:extLst>
              <a:ext uri="{FF2B5EF4-FFF2-40B4-BE49-F238E27FC236}">
                <a16:creationId xmlns:a16="http://schemas.microsoft.com/office/drawing/2014/main" id="{57C70C51-E64E-450C-A998-FE9BA482F80A}"/>
              </a:ext>
            </a:extLst>
          </p:cNvPr>
          <p:cNvCxnSpPr/>
          <p:nvPr/>
        </p:nvCxnSpPr>
        <p:spPr>
          <a:xfrm>
            <a:off x="19632588" y="3486244"/>
            <a:ext cx="8570" cy="733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9" name="直线连接符 328">
            <a:extLst>
              <a:ext uri="{FF2B5EF4-FFF2-40B4-BE49-F238E27FC236}">
                <a16:creationId xmlns:a16="http://schemas.microsoft.com/office/drawing/2014/main" id="{57C70C51-E64E-450C-A998-FE9BA482F80A}"/>
              </a:ext>
            </a:extLst>
          </p:cNvPr>
          <p:cNvCxnSpPr/>
          <p:nvPr/>
        </p:nvCxnSpPr>
        <p:spPr>
          <a:xfrm>
            <a:off x="19689632" y="3482329"/>
            <a:ext cx="8570" cy="733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0" name="直线连接符 328">
            <a:extLst>
              <a:ext uri="{FF2B5EF4-FFF2-40B4-BE49-F238E27FC236}">
                <a16:creationId xmlns:a16="http://schemas.microsoft.com/office/drawing/2014/main" id="{57C70C51-E64E-450C-A998-FE9BA482F80A}"/>
              </a:ext>
            </a:extLst>
          </p:cNvPr>
          <p:cNvCxnSpPr/>
          <p:nvPr/>
        </p:nvCxnSpPr>
        <p:spPr>
          <a:xfrm>
            <a:off x="19746972" y="3486244"/>
            <a:ext cx="8570" cy="733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1" name="直线连接符 328">
            <a:extLst>
              <a:ext uri="{FF2B5EF4-FFF2-40B4-BE49-F238E27FC236}">
                <a16:creationId xmlns:a16="http://schemas.microsoft.com/office/drawing/2014/main" id="{57C70C51-E64E-450C-A998-FE9BA482F80A}"/>
              </a:ext>
            </a:extLst>
          </p:cNvPr>
          <p:cNvCxnSpPr/>
          <p:nvPr/>
        </p:nvCxnSpPr>
        <p:spPr>
          <a:xfrm>
            <a:off x="19795434" y="3482964"/>
            <a:ext cx="8570" cy="733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2" name="直线连接符 328">
            <a:extLst>
              <a:ext uri="{FF2B5EF4-FFF2-40B4-BE49-F238E27FC236}">
                <a16:creationId xmlns:a16="http://schemas.microsoft.com/office/drawing/2014/main" id="{57C70C51-E64E-450C-A998-FE9BA482F80A}"/>
              </a:ext>
            </a:extLst>
          </p:cNvPr>
          <p:cNvCxnSpPr/>
          <p:nvPr/>
        </p:nvCxnSpPr>
        <p:spPr>
          <a:xfrm>
            <a:off x="19852478" y="3479049"/>
            <a:ext cx="8570" cy="733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3" name="直线连接符 328">
            <a:extLst>
              <a:ext uri="{FF2B5EF4-FFF2-40B4-BE49-F238E27FC236}">
                <a16:creationId xmlns:a16="http://schemas.microsoft.com/office/drawing/2014/main" id="{57C70C51-E64E-450C-A998-FE9BA482F80A}"/>
              </a:ext>
            </a:extLst>
          </p:cNvPr>
          <p:cNvCxnSpPr/>
          <p:nvPr/>
        </p:nvCxnSpPr>
        <p:spPr>
          <a:xfrm>
            <a:off x="19897746" y="3484796"/>
            <a:ext cx="10819" cy="731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08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" grpId="0" animBg="1"/>
      <p:bldP spid="376" grpId="0" animBg="1"/>
      <p:bldP spid="378" grpId="0" animBg="1"/>
      <p:bldP spid="341" grpId="0" animBg="1"/>
      <p:bldP spid="347" grpId="0"/>
      <p:bldP spid="486" grpId="0" animBg="1"/>
      <p:bldP spid="506" grpId="0" animBg="1"/>
      <p:bldP spid="380" grpId="0" animBg="1"/>
      <p:bldP spid="5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11463</TotalTime>
  <Words>238</Words>
  <Application>Microsoft Office PowerPoint</Application>
  <PresentationFormat>自定义</PresentationFormat>
  <Paragraphs>173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思源宋体 CN Light</vt:lpstr>
      <vt:lpstr>宋体</vt:lpstr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1449938216@qq.com</cp:lastModifiedBy>
  <cp:revision>650</cp:revision>
  <dcterms:modified xsi:type="dcterms:W3CDTF">2022-06-25T07:38:41Z</dcterms:modified>
</cp:coreProperties>
</file>