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C2F0-D8B7-4618-A5BC-CB6068CFF17C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0BB6-BA75-4232-BEC1-7070A63B4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68C60-B446-4402-A047-B738BA17E48D}"/>
              </a:ext>
            </a:extLst>
          </p:cNvPr>
          <p:cNvSpPr/>
          <p:nvPr/>
        </p:nvSpPr>
        <p:spPr>
          <a:xfrm>
            <a:off x="245676" y="1431745"/>
            <a:ext cx="642705" cy="6693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A1B1E6-EB8D-42DE-97D3-4EB0AE852379}"/>
              </a:ext>
            </a:extLst>
          </p:cNvPr>
          <p:cNvSpPr/>
          <p:nvPr/>
        </p:nvSpPr>
        <p:spPr>
          <a:xfrm>
            <a:off x="177029" y="1527866"/>
            <a:ext cx="642705" cy="669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7952C-1C64-412C-B8F7-3BD82D0FCB2A}"/>
              </a:ext>
            </a:extLst>
          </p:cNvPr>
          <p:cNvSpPr/>
          <p:nvPr/>
        </p:nvSpPr>
        <p:spPr>
          <a:xfrm>
            <a:off x="111964" y="1596013"/>
            <a:ext cx="642705" cy="669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7" name="文本">
            <a:extLst>
              <a:ext uri="{FF2B5EF4-FFF2-40B4-BE49-F238E27FC236}">
                <a16:creationId xmlns:a16="http://schemas.microsoft.com/office/drawing/2014/main" id="{6D4B5D10-F95A-429A-B69C-306737748C4B}"/>
              </a:ext>
            </a:extLst>
          </p:cNvPr>
          <p:cNvSpPr txBox="1">
            <a:spLocks/>
          </p:cNvSpPr>
          <p:nvPr/>
        </p:nvSpPr>
        <p:spPr>
          <a:xfrm>
            <a:off x="-54769" y="234175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608</a:t>
            </a:r>
            <a:r>
              <a: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608</a:t>
            </a:r>
            <a:r>
              <a: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" name="圆角矩形 380">
            <a:extLst>
              <a:ext uri="{FF2B5EF4-FFF2-40B4-BE49-F238E27FC236}">
                <a16:creationId xmlns:a16="http://schemas.microsoft.com/office/drawing/2014/main" id="{1A6DC245-50BF-47C4-A464-91FE275A637A}"/>
              </a:ext>
            </a:extLst>
          </p:cNvPr>
          <p:cNvSpPr/>
          <p:nvPr/>
        </p:nvSpPr>
        <p:spPr>
          <a:xfrm>
            <a:off x="1046756" y="1583591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9" name="文本">
            <a:extLst>
              <a:ext uri="{FF2B5EF4-FFF2-40B4-BE49-F238E27FC236}">
                <a16:creationId xmlns:a16="http://schemas.microsoft.com/office/drawing/2014/main" id="{D8C277CC-DB08-4B4B-9C51-670DC68A0EDD}"/>
              </a:ext>
            </a:extLst>
          </p:cNvPr>
          <p:cNvSpPr txBox="1">
            <a:spLocks/>
          </p:cNvSpPr>
          <p:nvPr/>
        </p:nvSpPr>
        <p:spPr>
          <a:xfrm>
            <a:off x="942726" y="166159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0" name="直接箭头连接符 53">
            <a:extLst>
              <a:ext uri="{FF2B5EF4-FFF2-40B4-BE49-F238E27FC236}">
                <a16:creationId xmlns:a16="http://schemas.microsoft.com/office/drawing/2014/main" id="{24818B7B-290C-4A56-B1B5-B47D492431D9}"/>
              </a:ext>
            </a:extLst>
          </p:cNvPr>
          <p:cNvCxnSpPr/>
          <p:nvPr/>
        </p:nvCxnSpPr>
        <p:spPr>
          <a:xfrm>
            <a:off x="894790" y="1787349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">
            <a:extLst>
              <a:ext uri="{FF2B5EF4-FFF2-40B4-BE49-F238E27FC236}">
                <a16:creationId xmlns:a16="http://schemas.microsoft.com/office/drawing/2014/main" id="{22278C2E-E20C-4E3A-B3DD-D14CC2DC061F}"/>
              </a:ext>
            </a:extLst>
          </p:cNvPr>
          <p:cNvSpPr txBox="1">
            <a:spLocks/>
          </p:cNvSpPr>
          <p:nvPr/>
        </p:nvSpPr>
        <p:spPr>
          <a:xfrm>
            <a:off x="1038790" y="1340927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*2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2" name="圆角矩形 405">
            <a:extLst>
              <a:ext uri="{FF2B5EF4-FFF2-40B4-BE49-F238E27FC236}">
                <a16:creationId xmlns:a16="http://schemas.microsoft.com/office/drawing/2014/main" id="{89E1AF27-BECF-4FC2-801D-45F7A84957A9}"/>
              </a:ext>
            </a:extLst>
          </p:cNvPr>
          <p:cNvSpPr/>
          <p:nvPr/>
        </p:nvSpPr>
        <p:spPr>
          <a:xfrm>
            <a:off x="1475819" y="1588168"/>
            <a:ext cx="487892" cy="384576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3" name="文本">
            <a:extLst>
              <a:ext uri="{FF2B5EF4-FFF2-40B4-BE49-F238E27FC236}">
                <a16:creationId xmlns:a16="http://schemas.microsoft.com/office/drawing/2014/main" id="{0BE91289-CA76-412E-A69E-64E6C6E7E828}"/>
              </a:ext>
            </a:extLst>
          </p:cNvPr>
          <p:cNvSpPr txBox="1">
            <a:spLocks/>
          </p:cNvSpPr>
          <p:nvPr/>
        </p:nvSpPr>
        <p:spPr>
          <a:xfrm>
            <a:off x="1316198" y="1664913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4" name="圆角矩形 380">
            <a:extLst>
              <a:ext uri="{FF2B5EF4-FFF2-40B4-BE49-F238E27FC236}">
                <a16:creationId xmlns:a16="http://schemas.microsoft.com/office/drawing/2014/main" id="{430AEF57-5CCD-4168-8ECE-A8AF97ED1B85}"/>
              </a:ext>
            </a:extLst>
          </p:cNvPr>
          <p:cNvSpPr/>
          <p:nvPr/>
        </p:nvSpPr>
        <p:spPr>
          <a:xfrm>
            <a:off x="1964444" y="1577889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" name="文本">
            <a:extLst>
              <a:ext uri="{FF2B5EF4-FFF2-40B4-BE49-F238E27FC236}">
                <a16:creationId xmlns:a16="http://schemas.microsoft.com/office/drawing/2014/main" id="{7FCD2EDC-523E-433E-8FC9-36C208F725C0}"/>
              </a:ext>
            </a:extLst>
          </p:cNvPr>
          <p:cNvSpPr txBox="1">
            <a:spLocks/>
          </p:cNvSpPr>
          <p:nvPr/>
        </p:nvSpPr>
        <p:spPr>
          <a:xfrm>
            <a:off x="1956478" y="1335225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*2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" name="文本">
            <a:extLst>
              <a:ext uri="{FF2B5EF4-FFF2-40B4-BE49-F238E27FC236}">
                <a16:creationId xmlns:a16="http://schemas.microsoft.com/office/drawing/2014/main" id="{7DC0885D-8D99-45FF-883A-322E266B5F52}"/>
              </a:ext>
            </a:extLst>
          </p:cNvPr>
          <p:cNvSpPr txBox="1">
            <a:spLocks/>
          </p:cNvSpPr>
          <p:nvPr/>
        </p:nvSpPr>
        <p:spPr>
          <a:xfrm>
            <a:off x="1867347" y="165780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" name="圆角矩形 405">
            <a:extLst>
              <a:ext uri="{FF2B5EF4-FFF2-40B4-BE49-F238E27FC236}">
                <a16:creationId xmlns:a16="http://schemas.microsoft.com/office/drawing/2014/main" id="{FEACF45D-D411-43A4-B79D-160FDEE65887}"/>
              </a:ext>
            </a:extLst>
          </p:cNvPr>
          <p:cNvSpPr/>
          <p:nvPr/>
        </p:nvSpPr>
        <p:spPr>
          <a:xfrm>
            <a:off x="2392792" y="1584544"/>
            <a:ext cx="489600" cy="384576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8" name="文本">
            <a:extLst>
              <a:ext uri="{FF2B5EF4-FFF2-40B4-BE49-F238E27FC236}">
                <a16:creationId xmlns:a16="http://schemas.microsoft.com/office/drawing/2014/main" id="{6C9D262A-5A36-42BB-8825-ECCB59D6F533}"/>
              </a:ext>
            </a:extLst>
          </p:cNvPr>
          <p:cNvSpPr txBox="1">
            <a:spLocks/>
          </p:cNvSpPr>
          <p:nvPr/>
        </p:nvSpPr>
        <p:spPr>
          <a:xfrm>
            <a:off x="2230972" y="1656596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" name="圆角矩形 380">
            <a:extLst>
              <a:ext uri="{FF2B5EF4-FFF2-40B4-BE49-F238E27FC236}">
                <a16:creationId xmlns:a16="http://schemas.microsoft.com/office/drawing/2014/main" id="{F7048663-1ACD-42BF-A952-EC9F511A6B7A}"/>
              </a:ext>
            </a:extLst>
          </p:cNvPr>
          <p:cNvSpPr/>
          <p:nvPr/>
        </p:nvSpPr>
        <p:spPr>
          <a:xfrm>
            <a:off x="2884430" y="1576464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0" name="文本">
            <a:extLst>
              <a:ext uri="{FF2B5EF4-FFF2-40B4-BE49-F238E27FC236}">
                <a16:creationId xmlns:a16="http://schemas.microsoft.com/office/drawing/2014/main" id="{88332933-1803-4869-971F-FBF9FB4645F4}"/>
              </a:ext>
            </a:extLst>
          </p:cNvPr>
          <p:cNvSpPr txBox="1">
            <a:spLocks/>
          </p:cNvSpPr>
          <p:nvPr/>
        </p:nvSpPr>
        <p:spPr>
          <a:xfrm>
            <a:off x="2876464" y="1333800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*2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" name="文本">
            <a:extLst>
              <a:ext uri="{FF2B5EF4-FFF2-40B4-BE49-F238E27FC236}">
                <a16:creationId xmlns:a16="http://schemas.microsoft.com/office/drawing/2014/main" id="{E893A7A7-B10C-435B-B83D-5D4BAF08E36A}"/>
              </a:ext>
            </a:extLst>
          </p:cNvPr>
          <p:cNvSpPr txBox="1">
            <a:spLocks/>
          </p:cNvSpPr>
          <p:nvPr/>
        </p:nvSpPr>
        <p:spPr>
          <a:xfrm>
            <a:off x="2796858" y="165637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" name="圆角矩形 405">
            <a:extLst>
              <a:ext uri="{FF2B5EF4-FFF2-40B4-BE49-F238E27FC236}">
                <a16:creationId xmlns:a16="http://schemas.microsoft.com/office/drawing/2014/main" id="{47C67EBC-6215-4DF6-95E1-E3D8D1F39E01}"/>
              </a:ext>
            </a:extLst>
          </p:cNvPr>
          <p:cNvSpPr/>
          <p:nvPr/>
        </p:nvSpPr>
        <p:spPr>
          <a:xfrm>
            <a:off x="3312778" y="1583119"/>
            <a:ext cx="489600" cy="384576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3" name="文本">
            <a:extLst>
              <a:ext uri="{FF2B5EF4-FFF2-40B4-BE49-F238E27FC236}">
                <a16:creationId xmlns:a16="http://schemas.microsoft.com/office/drawing/2014/main" id="{6B36AA0E-620F-4D60-ADEF-B5A6DBAAEE89}"/>
              </a:ext>
            </a:extLst>
          </p:cNvPr>
          <p:cNvSpPr txBox="1">
            <a:spLocks/>
          </p:cNvSpPr>
          <p:nvPr/>
        </p:nvSpPr>
        <p:spPr>
          <a:xfrm>
            <a:off x="3165948" y="1655171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CSP8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" name="圆角矩形 380">
            <a:extLst>
              <a:ext uri="{FF2B5EF4-FFF2-40B4-BE49-F238E27FC236}">
                <a16:creationId xmlns:a16="http://schemas.microsoft.com/office/drawing/2014/main" id="{79BD75A5-0018-4CA4-9ED3-C05D1339DE22}"/>
              </a:ext>
            </a:extLst>
          </p:cNvPr>
          <p:cNvSpPr/>
          <p:nvPr/>
        </p:nvSpPr>
        <p:spPr>
          <a:xfrm>
            <a:off x="3799004" y="1579580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5" name="文本">
            <a:extLst>
              <a:ext uri="{FF2B5EF4-FFF2-40B4-BE49-F238E27FC236}">
                <a16:creationId xmlns:a16="http://schemas.microsoft.com/office/drawing/2014/main" id="{E32A84A7-E1DC-4ACB-8F20-F9690EBAC6F8}"/>
              </a:ext>
            </a:extLst>
          </p:cNvPr>
          <p:cNvSpPr txBox="1">
            <a:spLocks/>
          </p:cNvSpPr>
          <p:nvPr/>
        </p:nvSpPr>
        <p:spPr>
          <a:xfrm>
            <a:off x="3714024" y="1645552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6" name="圆角矩形 380">
            <a:extLst>
              <a:ext uri="{FF2B5EF4-FFF2-40B4-BE49-F238E27FC236}">
                <a16:creationId xmlns:a16="http://schemas.microsoft.com/office/drawing/2014/main" id="{1B70E69F-E390-4CCA-9168-F2BFFB0BC3F8}"/>
              </a:ext>
            </a:extLst>
          </p:cNvPr>
          <p:cNvSpPr/>
          <p:nvPr/>
        </p:nvSpPr>
        <p:spPr>
          <a:xfrm>
            <a:off x="4378707" y="1572840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" name="文本">
            <a:extLst>
              <a:ext uri="{FF2B5EF4-FFF2-40B4-BE49-F238E27FC236}">
                <a16:creationId xmlns:a16="http://schemas.microsoft.com/office/drawing/2014/main" id="{B506BAF5-9358-43F3-8227-E21A58F21B44}"/>
              </a:ext>
            </a:extLst>
          </p:cNvPr>
          <p:cNvSpPr txBox="1">
            <a:spLocks/>
          </p:cNvSpPr>
          <p:nvPr/>
        </p:nvSpPr>
        <p:spPr>
          <a:xfrm>
            <a:off x="4274677" y="1638812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8" name="圆角矩形 405">
            <a:extLst>
              <a:ext uri="{FF2B5EF4-FFF2-40B4-BE49-F238E27FC236}">
                <a16:creationId xmlns:a16="http://schemas.microsoft.com/office/drawing/2014/main" id="{9404C190-A4DC-409E-88D2-B81175DDBE7B}"/>
              </a:ext>
            </a:extLst>
          </p:cNvPr>
          <p:cNvSpPr/>
          <p:nvPr/>
        </p:nvSpPr>
        <p:spPr>
          <a:xfrm>
            <a:off x="4798504" y="1579580"/>
            <a:ext cx="489600" cy="384576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" name="文本">
            <a:extLst>
              <a:ext uri="{FF2B5EF4-FFF2-40B4-BE49-F238E27FC236}">
                <a16:creationId xmlns:a16="http://schemas.microsoft.com/office/drawing/2014/main" id="{D5B2BB51-8AED-4472-A388-7ED1CD9BBE91}"/>
              </a:ext>
            </a:extLst>
          </p:cNvPr>
          <p:cNvSpPr txBox="1">
            <a:spLocks/>
          </p:cNvSpPr>
          <p:nvPr/>
        </p:nvSpPr>
        <p:spPr>
          <a:xfrm>
            <a:off x="4655870" y="1638811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CSP8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0" name="圆角矩形 380">
            <a:extLst>
              <a:ext uri="{FF2B5EF4-FFF2-40B4-BE49-F238E27FC236}">
                <a16:creationId xmlns:a16="http://schemas.microsoft.com/office/drawing/2014/main" id="{5C21CEDE-7455-4581-8B54-B56EE7F20745}"/>
              </a:ext>
            </a:extLst>
          </p:cNvPr>
          <p:cNvSpPr/>
          <p:nvPr/>
        </p:nvSpPr>
        <p:spPr>
          <a:xfrm>
            <a:off x="5283773" y="1575686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1" name="文本">
            <a:extLst>
              <a:ext uri="{FF2B5EF4-FFF2-40B4-BE49-F238E27FC236}">
                <a16:creationId xmlns:a16="http://schemas.microsoft.com/office/drawing/2014/main" id="{6594AD85-78A4-417F-BA19-DD7FCDCB9189}"/>
              </a:ext>
            </a:extLst>
          </p:cNvPr>
          <p:cNvSpPr txBox="1">
            <a:spLocks/>
          </p:cNvSpPr>
          <p:nvPr/>
        </p:nvSpPr>
        <p:spPr>
          <a:xfrm>
            <a:off x="5190376" y="164165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" name="圆角矩形 380">
            <a:extLst>
              <a:ext uri="{FF2B5EF4-FFF2-40B4-BE49-F238E27FC236}">
                <a16:creationId xmlns:a16="http://schemas.microsoft.com/office/drawing/2014/main" id="{9F21015A-8B62-498D-A6BC-FE617025CB2E}"/>
              </a:ext>
            </a:extLst>
          </p:cNvPr>
          <p:cNvSpPr/>
          <p:nvPr/>
        </p:nvSpPr>
        <p:spPr>
          <a:xfrm>
            <a:off x="5863476" y="1558313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3" name="文本">
            <a:extLst>
              <a:ext uri="{FF2B5EF4-FFF2-40B4-BE49-F238E27FC236}">
                <a16:creationId xmlns:a16="http://schemas.microsoft.com/office/drawing/2014/main" id="{98AB62FE-EADB-4CC6-978D-1317B6AC270B}"/>
              </a:ext>
            </a:extLst>
          </p:cNvPr>
          <p:cNvSpPr txBox="1">
            <a:spLocks/>
          </p:cNvSpPr>
          <p:nvPr/>
        </p:nvSpPr>
        <p:spPr>
          <a:xfrm>
            <a:off x="5759446" y="162428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" name="圆角矩形 405">
            <a:extLst>
              <a:ext uri="{FF2B5EF4-FFF2-40B4-BE49-F238E27FC236}">
                <a16:creationId xmlns:a16="http://schemas.microsoft.com/office/drawing/2014/main" id="{FCA93B9D-CBFB-4D05-B627-23CFAE106D42}"/>
              </a:ext>
            </a:extLst>
          </p:cNvPr>
          <p:cNvSpPr/>
          <p:nvPr/>
        </p:nvSpPr>
        <p:spPr>
          <a:xfrm>
            <a:off x="6283273" y="1565053"/>
            <a:ext cx="489600" cy="384576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" name="文本">
            <a:extLst>
              <a:ext uri="{FF2B5EF4-FFF2-40B4-BE49-F238E27FC236}">
                <a16:creationId xmlns:a16="http://schemas.microsoft.com/office/drawing/2014/main" id="{4512A4E8-A321-47C1-A5A8-F92529FB95F4}"/>
              </a:ext>
            </a:extLst>
          </p:cNvPr>
          <p:cNvSpPr txBox="1">
            <a:spLocks/>
          </p:cNvSpPr>
          <p:nvPr/>
        </p:nvSpPr>
        <p:spPr>
          <a:xfrm>
            <a:off x="6110659" y="1624284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CSP4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80">
            <a:extLst>
              <a:ext uri="{FF2B5EF4-FFF2-40B4-BE49-F238E27FC236}">
                <a16:creationId xmlns:a16="http://schemas.microsoft.com/office/drawing/2014/main" id="{833EB7AA-C179-40A7-9BE6-C4BF8CDBC7AC}"/>
              </a:ext>
            </a:extLst>
          </p:cNvPr>
          <p:cNvSpPr/>
          <p:nvPr/>
        </p:nvSpPr>
        <p:spPr>
          <a:xfrm>
            <a:off x="6778630" y="1547861"/>
            <a:ext cx="421097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7" name="文本">
            <a:extLst>
              <a:ext uri="{FF2B5EF4-FFF2-40B4-BE49-F238E27FC236}">
                <a16:creationId xmlns:a16="http://schemas.microsoft.com/office/drawing/2014/main" id="{BE4CCF33-CD5D-4CC3-BD55-23289EB1F04C}"/>
              </a:ext>
            </a:extLst>
          </p:cNvPr>
          <p:cNvSpPr txBox="1">
            <a:spLocks/>
          </p:cNvSpPr>
          <p:nvPr/>
        </p:nvSpPr>
        <p:spPr>
          <a:xfrm>
            <a:off x="6687525" y="162660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" name="圆角矩形 380">
            <a:extLst>
              <a:ext uri="{FF2B5EF4-FFF2-40B4-BE49-F238E27FC236}">
                <a16:creationId xmlns:a16="http://schemas.microsoft.com/office/drawing/2014/main" id="{0C760BA2-7F2A-493C-9846-FDB854D771AF}"/>
              </a:ext>
            </a:extLst>
          </p:cNvPr>
          <p:cNvSpPr/>
          <p:nvPr/>
        </p:nvSpPr>
        <p:spPr>
          <a:xfrm>
            <a:off x="7202233" y="1545095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9" name="文本">
            <a:extLst>
              <a:ext uri="{FF2B5EF4-FFF2-40B4-BE49-F238E27FC236}">
                <a16:creationId xmlns:a16="http://schemas.microsoft.com/office/drawing/2014/main" id="{68E03432-AF93-4CDB-94FF-EDCF0DD59F8B}"/>
              </a:ext>
            </a:extLst>
          </p:cNvPr>
          <p:cNvSpPr txBox="1">
            <a:spLocks/>
          </p:cNvSpPr>
          <p:nvPr/>
        </p:nvSpPr>
        <p:spPr>
          <a:xfrm>
            <a:off x="7111128" y="162383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" name="文本">
            <a:extLst>
              <a:ext uri="{FF2B5EF4-FFF2-40B4-BE49-F238E27FC236}">
                <a16:creationId xmlns:a16="http://schemas.microsoft.com/office/drawing/2014/main" id="{C9423EA9-B871-4E33-A01F-92DFBCE7FCE1}"/>
              </a:ext>
            </a:extLst>
          </p:cNvPr>
          <p:cNvSpPr txBox="1">
            <a:spLocks/>
          </p:cNvSpPr>
          <p:nvPr/>
        </p:nvSpPr>
        <p:spPr>
          <a:xfrm>
            <a:off x="7159816" y="1317404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1" name="圆角矩形 392">
            <a:extLst>
              <a:ext uri="{FF2B5EF4-FFF2-40B4-BE49-F238E27FC236}">
                <a16:creationId xmlns:a16="http://schemas.microsoft.com/office/drawing/2014/main" id="{E0C7DCB0-DBBA-4B22-8ECA-64E25615CCAE}"/>
              </a:ext>
            </a:extLst>
          </p:cNvPr>
          <p:cNvSpPr/>
          <p:nvPr/>
        </p:nvSpPr>
        <p:spPr>
          <a:xfrm>
            <a:off x="7630118" y="1547861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" name="文本">
            <a:extLst>
              <a:ext uri="{FF2B5EF4-FFF2-40B4-BE49-F238E27FC236}">
                <a16:creationId xmlns:a16="http://schemas.microsoft.com/office/drawing/2014/main" id="{5CF0EAF0-ED32-43BB-820C-05AF4884AEC9}"/>
              </a:ext>
            </a:extLst>
          </p:cNvPr>
          <p:cNvSpPr txBox="1">
            <a:spLocks/>
          </p:cNvSpPr>
          <p:nvPr/>
        </p:nvSpPr>
        <p:spPr>
          <a:xfrm>
            <a:off x="7565978" y="1621848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3" name="圆角矩形 380">
            <a:extLst>
              <a:ext uri="{FF2B5EF4-FFF2-40B4-BE49-F238E27FC236}">
                <a16:creationId xmlns:a16="http://schemas.microsoft.com/office/drawing/2014/main" id="{1AF5D1BB-9B9B-4167-8100-2BCD99F91258}"/>
              </a:ext>
            </a:extLst>
          </p:cNvPr>
          <p:cNvSpPr/>
          <p:nvPr/>
        </p:nvSpPr>
        <p:spPr>
          <a:xfrm>
            <a:off x="8685755" y="1553830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4" name="文本">
            <a:extLst>
              <a:ext uri="{FF2B5EF4-FFF2-40B4-BE49-F238E27FC236}">
                <a16:creationId xmlns:a16="http://schemas.microsoft.com/office/drawing/2014/main" id="{B442092C-A6B0-45ED-887F-8A2F16C02D82}"/>
              </a:ext>
            </a:extLst>
          </p:cNvPr>
          <p:cNvSpPr txBox="1">
            <a:spLocks/>
          </p:cNvSpPr>
          <p:nvPr/>
        </p:nvSpPr>
        <p:spPr>
          <a:xfrm>
            <a:off x="8572402" y="16178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" name="圆角矩形 380">
            <a:extLst>
              <a:ext uri="{FF2B5EF4-FFF2-40B4-BE49-F238E27FC236}">
                <a16:creationId xmlns:a16="http://schemas.microsoft.com/office/drawing/2014/main" id="{C1F6C24C-9874-48E7-A13E-A5306E8824E6}"/>
              </a:ext>
            </a:extLst>
          </p:cNvPr>
          <p:cNvSpPr/>
          <p:nvPr/>
        </p:nvSpPr>
        <p:spPr>
          <a:xfrm>
            <a:off x="9125895" y="1546295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" name="文本">
            <a:extLst>
              <a:ext uri="{FF2B5EF4-FFF2-40B4-BE49-F238E27FC236}">
                <a16:creationId xmlns:a16="http://schemas.microsoft.com/office/drawing/2014/main" id="{D9F8CBB5-387B-4799-805F-CC8BA03BF967}"/>
              </a:ext>
            </a:extLst>
          </p:cNvPr>
          <p:cNvSpPr txBox="1">
            <a:spLocks/>
          </p:cNvSpPr>
          <p:nvPr/>
        </p:nvSpPr>
        <p:spPr>
          <a:xfrm>
            <a:off x="9062864" y="1600918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47" name="梯形 46">
            <a:extLst>
              <a:ext uri="{FF2B5EF4-FFF2-40B4-BE49-F238E27FC236}">
                <a16:creationId xmlns:a16="http://schemas.microsoft.com/office/drawing/2014/main" id="{BB8CCBAC-BFB6-4161-8694-FC21DBC8E300}"/>
              </a:ext>
            </a:extLst>
          </p:cNvPr>
          <p:cNvSpPr/>
          <p:nvPr/>
        </p:nvSpPr>
        <p:spPr>
          <a:xfrm rot="5400000">
            <a:off x="9701986" y="177147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" name="文本">
            <a:extLst>
              <a:ext uri="{FF2B5EF4-FFF2-40B4-BE49-F238E27FC236}">
                <a16:creationId xmlns:a16="http://schemas.microsoft.com/office/drawing/2014/main" id="{CA64428C-373D-4F83-B943-63A44EC1FC59}"/>
              </a:ext>
            </a:extLst>
          </p:cNvPr>
          <p:cNvSpPr txBox="1">
            <a:spLocks/>
          </p:cNvSpPr>
          <p:nvPr/>
        </p:nvSpPr>
        <p:spPr>
          <a:xfrm>
            <a:off x="9190035" y="194962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" name="圆角矩形 380">
            <a:extLst>
              <a:ext uri="{FF2B5EF4-FFF2-40B4-BE49-F238E27FC236}">
                <a16:creationId xmlns:a16="http://schemas.microsoft.com/office/drawing/2014/main" id="{A28E7329-FC45-4E27-BFF9-04045A7E581B}"/>
              </a:ext>
            </a:extLst>
          </p:cNvPr>
          <p:cNvSpPr/>
          <p:nvPr/>
        </p:nvSpPr>
        <p:spPr>
          <a:xfrm>
            <a:off x="10430697" y="1857063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0" name="文本">
            <a:extLst>
              <a:ext uri="{FF2B5EF4-FFF2-40B4-BE49-F238E27FC236}">
                <a16:creationId xmlns:a16="http://schemas.microsoft.com/office/drawing/2014/main" id="{E83CCA8D-71CB-451C-A661-872356C6C2A4}"/>
              </a:ext>
            </a:extLst>
          </p:cNvPr>
          <p:cNvSpPr txBox="1">
            <a:spLocks/>
          </p:cNvSpPr>
          <p:nvPr/>
        </p:nvSpPr>
        <p:spPr>
          <a:xfrm>
            <a:off x="10322762" y="193580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1" name="文本">
            <a:extLst>
              <a:ext uri="{FF2B5EF4-FFF2-40B4-BE49-F238E27FC236}">
                <a16:creationId xmlns:a16="http://schemas.microsoft.com/office/drawing/2014/main" id="{3F0E7620-80A1-4425-8B0D-2BC5F5338C21}"/>
              </a:ext>
            </a:extLst>
          </p:cNvPr>
          <p:cNvSpPr txBox="1">
            <a:spLocks/>
          </p:cNvSpPr>
          <p:nvPr/>
        </p:nvSpPr>
        <p:spPr>
          <a:xfrm>
            <a:off x="10428372" y="1629372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*5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" name="圆角矩形 380">
            <a:extLst>
              <a:ext uri="{FF2B5EF4-FFF2-40B4-BE49-F238E27FC236}">
                <a16:creationId xmlns:a16="http://schemas.microsoft.com/office/drawing/2014/main" id="{C8E31908-7E31-4502-A4A8-324FD682447D}"/>
              </a:ext>
            </a:extLst>
          </p:cNvPr>
          <p:cNvSpPr/>
          <p:nvPr/>
        </p:nvSpPr>
        <p:spPr>
          <a:xfrm>
            <a:off x="10994349" y="1858366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3" name="文本">
            <a:extLst>
              <a:ext uri="{FF2B5EF4-FFF2-40B4-BE49-F238E27FC236}">
                <a16:creationId xmlns:a16="http://schemas.microsoft.com/office/drawing/2014/main" id="{CC91CE30-B0B3-4D2A-B7E5-83BD400C6152}"/>
              </a:ext>
            </a:extLst>
          </p:cNvPr>
          <p:cNvSpPr txBox="1">
            <a:spLocks/>
          </p:cNvSpPr>
          <p:nvPr/>
        </p:nvSpPr>
        <p:spPr>
          <a:xfrm>
            <a:off x="10880804" y="1942716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4" name="圆角矩形 380">
            <a:extLst>
              <a:ext uri="{FF2B5EF4-FFF2-40B4-BE49-F238E27FC236}">
                <a16:creationId xmlns:a16="http://schemas.microsoft.com/office/drawing/2014/main" id="{3FF13C64-C9B7-4D0B-895F-F31532194814}"/>
              </a:ext>
            </a:extLst>
          </p:cNvPr>
          <p:cNvSpPr/>
          <p:nvPr/>
        </p:nvSpPr>
        <p:spPr>
          <a:xfrm>
            <a:off x="11428221" y="1854119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5" name="文本">
            <a:extLst>
              <a:ext uri="{FF2B5EF4-FFF2-40B4-BE49-F238E27FC236}">
                <a16:creationId xmlns:a16="http://schemas.microsoft.com/office/drawing/2014/main" id="{526AF8CE-59A0-41DB-A9BB-CDEB2945821F}"/>
              </a:ext>
            </a:extLst>
          </p:cNvPr>
          <p:cNvSpPr txBox="1">
            <a:spLocks/>
          </p:cNvSpPr>
          <p:nvPr/>
        </p:nvSpPr>
        <p:spPr>
          <a:xfrm>
            <a:off x="11365190" y="1931182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56" name="梯形 55">
            <a:extLst>
              <a:ext uri="{FF2B5EF4-FFF2-40B4-BE49-F238E27FC236}">
                <a16:creationId xmlns:a16="http://schemas.microsoft.com/office/drawing/2014/main" id="{88000AAA-2EB2-40BA-8EBE-951BFB62AF42}"/>
              </a:ext>
            </a:extLst>
          </p:cNvPr>
          <p:cNvSpPr/>
          <p:nvPr/>
        </p:nvSpPr>
        <p:spPr>
          <a:xfrm rot="5400000">
            <a:off x="12040438" y="2086665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7" name="文本">
            <a:extLst>
              <a:ext uri="{FF2B5EF4-FFF2-40B4-BE49-F238E27FC236}">
                <a16:creationId xmlns:a16="http://schemas.microsoft.com/office/drawing/2014/main" id="{CCC59195-78DB-465A-8C59-57BE3DBD4756}"/>
              </a:ext>
            </a:extLst>
          </p:cNvPr>
          <p:cNvSpPr txBox="1">
            <a:spLocks/>
          </p:cNvSpPr>
          <p:nvPr/>
        </p:nvSpPr>
        <p:spPr>
          <a:xfrm>
            <a:off x="11968984" y="2251864"/>
            <a:ext cx="72192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8" name="圆角矩形 380">
            <a:extLst>
              <a:ext uri="{FF2B5EF4-FFF2-40B4-BE49-F238E27FC236}">
                <a16:creationId xmlns:a16="http://schemas.microsoft.com/office/drawing/2014/main" id="{D6EAEA92-D914-4566-A0B4-7AF8C63F0299}"/>
              </a:ext>
            </a:extLst>
          </p:cNvPr>
          <p:cNvSpPr/>
          <p:nvPr/>
        </p:nvSpPr>
        <p:spPr>
          <a:xfrm>
            <a:off x="12767069" y="2158336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9" name="文本">
            <a:extLst>
              <a:ext uri="{FF2B5EF4-FFF2-40B4-BE49-F238E27FC236}">
                <a16:creationId xmlns:a16="http://schemas.microsoft.com/office/drawing/2014/main" id="{2EED821A-8C93-47EC-8E6C-2866146B2B2A}"/>
              </a:ext>
            </a:extLst>
          </p:cNvPr>
          <p:cNvSpPr txBox="1">
            <a:spLocks/>
          </p:cNvSpPr>
          <p:nvPr/>
        </p:nvSpPr>
        <p:spPr>
          <a:xfrm>
            <a:off x="12675964" y="2237076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0" name="文本">
            <a:extLst>
              <a:ext uri="{FF2B5EF4-FFF2-40B4-BE49-F238E27FC236}">
                <a16:creationId xmlns:a16="http://schemas.microsoft.com/office/drawing/2014/main" id="{21B30A6F-C1E4-48B9-9246-EEF4FCCEB4AB}"/>
              </a:ext>
            </a:extLst>
          </p:cNvPr>
          <p:cNvSpPr txBox="1">
            <a:spLocks/>
          </p:cNvSpPr>
          <p:nvPr/>
        </p:nvSpPr>
        <p:spPr>
          <a:xfrm>
            <a:off x="12724652" y="1930645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*5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1" name="圆角矩形 380">
            <a:extLst>
              <a:ext uri="{FF2B5EF4-FFF2-40B4-BE49-F238E27FC236}">
                <a16:creationId xmlns:a16="http://schemas.microsoft.com/office/drawing/2014/main" id="{D8277808-0C93-41DC-BE69-395896187D3F}"/>
              </a:ext>
            </a:extLst>
          </p:cNvPr>
          <p:cNvSpPr/>
          <p:nvPr/>
        </p:nvSpPr>
        <p:spPr>
          <a:xfrm>
            <a:off x="13351305" y="216524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2" name="文本">
            <a:extLst>
              <a:ext uri="{FF2B5EF4-FFF2-40B4-BE49-F238E27FC236}">
                <a16:creationId xmlns:a16="http://schemas.microsoft.com/office/drawing/2014/main" id="{7B02D23A-AFFF-4DD8-88FF-965AF55A0152}"/>
              </a:ext>
            </a:extLst>
          </p:cNvPr>
          <p:cNvSpPr txBox="1">
            <a:spLocks/>
          </p:cNvSpPr>
          <p:nvPr/>
        </p:nvSpPr>
        <p:spPr>
          <a:xfrm>
            <a:off x="13244298" y="2243989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" name="圆角矩形 380">
            <a:extLst>
              <a:ext uri="{FF2B5EF4-FFF2-40B4-BE49-F238E27FC236}">
                <a16:creationId xmlns:a16="http://schemas.microsoft.com/office/drawing/2014/main" id="{32503BA4-277C-4708-BA28-3D0EBF9DADFD}"/>
              </a:ext>
            </a:extLst>
          </p:cNvPr>
          <p:cNvSpPr/>
          <p:nvPr/>
        </p:nvSpPr>
        <p:spPr>
          <a:xfrm>
            <a:off x="13779567" y="2155392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4" name="文本">
            <a:extLst>
              <a:ext uri="{FF2B5EF4-FFF2-40B4-BE49-F238E27FC236}">
                <a16:creationId xmlns:a16="http://schemas.microsoft.com/office/drawing/2014/main" id="{5D15C87B-844F-4604-A688-B899ABA2BF6F}"/>
              </a:ext>
            </a:extLst>
          </p:cNvPr>
          <p:cNvSpPr txBox="1">
            <a:spLocks/>
          </p:cNvSpPr>
          <p:nvPr/>
        </p:nvSpPr>
        <p:spPr>
          <a:xfrm>
            <a:off x="13725721" y="2219366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5" name="文本">
            <a:extLst>
              <a:ext uri="{FF2B5EF4-FFF2-40B4-BE49-F238E27FC236}">
                <a16:creationId xmlns:a16="http://schemas.microsoft.com/office/drawing/2014/main" id="{EDCAB35D-275B-4689-A8CF-5B129C43DF91}"/>
              </a:ext>
            </a:extLst>
          </p:cNvPr>
          <p:cNvSpPr txBox="1">
            <a:spLocks/>
          </p:cNvSpPr>
          <p:nvPr/>
        </p:nvSpPr>
        <p:spPr>
          <a:xfrm>
            <a:off x="14191193" y="26167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76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76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3E3A588C-77A6-4870-9690-1F6FFC26C3C7}"/>
              </a:ext>
            </a:extLst>
          </p:cNvPr>
          <p:cNvSpPr/>
          <p:nvPr/>
        </p:nvSpPr>
        <p:spPr>
          <a:xfrm>
            <a:off x="14656257" y="4430595"/>
            <a:ext cx="749515" cy="757910"/>
          </a:xfrm>
          <a:prstGeom prst="cube">
            <a:avLst>
              <a:gd name="adj" fmla="val 4704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67" name="直线连接符 80">
            <a:extLst>
              <a:ext uri="{FF2B5EF4-FFF2-40B4-BE49-F238E27FC236}">
                <a16:creationId xmlns:a16="http://schemas.microsoft.com/office/drawing/2014/main" id="{4399A8D4-B929-4147-8912-2AB6176363DC}"/>
              </a:ext>
            </a:extLst>
          </p:cNvPr>
          <p:cNvCxnSpPr/>
          <p:nvPr/>
        </p:nvCxnSpPr>
        <p:spPr>
          <a:xfrm>
            <a:off x="14689979" y="478545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89">
            <a:extLst>
              <a:ext uri="{FF2B5EF4-FFF2-40B4-BE49-F238E27FC236}">
                <a16:creationId xmlns:a16="http://schemas.microsoft.com/office/drawing/2014/main" id="{E5DE4238-5376-4F23-BC86-BD431CCCC99F}"/>
              </a:ext>
            </a:extLst>
          </p:cNvPr>
          <p:cNvCxnSpPr/>
          <p:nvPr/>
        </p:nvCxnSpPr>
        <p:spPr>
          <a:xfrm flipH="1" flipV="1">
            <a:off x="14653212" y="4819238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263">
            <a:extLst>
              <a:ext uri="{FF2B5EF4-FFF2-40B4-BE49-F238E27FC236}">
                <a16:creationId xmlns:a16="http://schemas.microsoft.com/office/drawing/2014/main" id="{A21C48AB-E7DC-4E0F-9C8D-899BBDA3AECA}"/>
              </a:ext>
            </a:extLst>
          </p:cNvPr>
          <p:cNvCxnSpPr/>
          <p:nvPr/>
        </p:nvCxnSpPr>
        <p:spPr>
          <a:xfrm flipH="1" flipV="1">
            <a:off x="14649498" y="4856383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264">
            <a:extLst>
              <a:ext uri="{FF2B5EF4-FFF2-40B4-BE49-F238E27FC236}">
                <a16:creationId xmlns:a16="http://schemas.microsoft.com/office/drawing/2014/main" id="{DFF431D2-1AFF-4665-B91B-0BBE2F48DB2A}"/>
              </a:ext>
            </a:extLst>
          </p:cNvPr>
          <p:cNvCxnSpPr/>
          <p:nvPr/>
        </p:nvCxnSpPr>
        <p:spPr>
          <a:xfrm flipH="1" flipV="1">
            <a:off x="14653212" y="4893530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265">
            <a:extLst>
              <a:ext uri="{FF2B5EF4-FFF2-40B4-BE49-F238E27FC236}">
                <a16:creationId xmlns:a16="http://schemas.microsoft.com/office/drawing/2014/main" id="{68CA2302-DB62-42C1-931E-695AF0932FDD}"/>
              </a:ext>
            </a:extLst>
          </p:cNvPr>
          <p:cNvCxnSpPr/>
          <p:nvPr/>
        </p:nvCxnSpPr>
        <p:spPr>
          <a:xfrm flipH="1" flipV="1">
            <a:off x="14649498" y="4930675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266">
            <a:extLst>
              <a:ext uri="{FF2B5EF4-FFF2-40B4-BE49-F238E27FC236}">
                <a16:creationId xmlns:a16="http://schemas.microsoft.com/office/drawing/2014/main" id="{EB324ED0-4A9F-45D5-BED1-869011D5E486}"/>
              </a:ext>
            </a:extLst>
          </p:cNvPr>
          <p:cNvCxnSpPr/>
          <p:nvPr/>
        </p:nvCxnSpPr>
        <p:spPr>
          <a:xfrm flipH="1" flipV="1">
            <a:off x="14653212" y="4971536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267">
            <a:extLst>
              <a:ext uri="{FF2B5EF4-FFF2-40B4-BE49-F238E27FC236}">
                <a16:creationId xmlns:a16="http://schemas.microsoft.com/office/drawing/2014/main" id="{C767DD23-A7C6-4DF9-BD1B-F55E4261196C}"/>
              </a:ext>
            </a:extLst>
          </p:cNvPr>
          <p:cNvCxnSpPr/>
          <p:nvPr/>
        </p:nvCxnSpPr>
        <p:spPr>
          <a:xfrm flipH="1" flipV="1">
            <a:off x="14649498" y="5008681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268">
            <a:extLst>
              <a:ext uri="{FF2B5EF4-FFF2-40B4-BE49-F238E27FC236}">
                <a16:creationId xmlns:a16="http://schemas.microsoft.com/office/drawing/2014/main" id="{A1F4E05C-D10A-4B76-BDE9-C8C484576BBD}"/>
              </a:ext>
            </a:extLst>
          </p:cNvPr>
          <p:cNvCxnSpPr/>
          <p:nvPr/>
        </p:nvCxnSpPr>
        <p:spPr>
          <a:xfrm flipH="1" flipV="1">
            <a:off x="14653212" y="5045826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269">
            <a:extLst>
              <a:ext uri="{FF2B5EF4-FFF2-40B4-BE49-F238E27FC236}">
                <a16:creationId xmlns:a16="http://schemas.microsoft.com/office/drawing/2014/main" id="{B027B70D-01F2-409A-AB48-E59505021CE9}"/>
              </a:ext>
            </a:extLst>
          </p:cNvPr>
          <p:cNvCxnSpPr/>
          <p:nvPr/>
        </p:nvCxnSpPr>
        <p:spPr>
          <a:xfrm flipH="1" flipV="1">
            <a:off x="14653212" y="5082972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270">
            <a:extLst>
              <a:ext uri="{FF2B5EF4-FFF2-40B4-BE49-F238E27FC236}">
                <a16:creationId xmlns:a16="http://schemas.microsoft.com/office/drawing/2014/main" id="{D2B2A519-F349-41C1-B9F2-27E9CCA7586A}"/>
              </a:ext>
            </a:extLst>
          </p:cNvPr>
          <p:cNvCxnSpPr/>
          <p:nvPr/>
        </p:nvCxnSpPr>
        <p:spPr>
          <a:xfrm flipH="1" flipV="1">
            <a:off x="14649498" y="5120118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271">
            <a:extLst>
              <a:ext uri="{FF2B5EF4-FFF2-40B4-BE49-F238E27FC236}">
                <a16:creationId xmlns:a16="http://schemas.microsoft.com/office/drawing/2014/main" id="{9A431365-A9F5-41DE-B753-CAAB3CBEA3E6}"/>
              </a:ext>
            </a:extLst>
          </p:cNvPr>
          <p:cNvCxnSpPr/>
          <p:nvPr/>
        </p:nvCxnSpPr>
        <p:spPr>
          <a:xfrm flipH="1" flipV="1">
            <a:off x="14664355" y="5153549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272">
            <a:extLst>
              <a:ext uri="{FF2B5EF4-FFF2-40B4-BE49-F238E27FC236}">
                <a16:creationId xmlns:a16="http://schemas.microsoft.com/office/drawing/2014/main" id="{C50B5523-0A11-4DC4-BD19-77E245AEBB79}"/>
              </a:ext>
            </a:extLst>
          </p:cNvPr>
          <p:cNvCxnSpPr/>
          <p:nvPr/>
        </p:nvCxnSpPr>
        <p:spPr>
          <a:xfrm>
            <a:off x="14726076" y="478184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274">
            <a:extLst>
              <a:ext uri="{FF2B5EF4-FFF2-40B4-BE49-F238E27FC236}">
                <a16:creationId xmlns:a16="http://schemas.microsoft.com/office/drawing/2014/main" id="{EA1E594B-E128-41D5-BE0C-6BAA4FF7751C}"/>
              </a:ext>
            </a:extLst>
          </p:cNvPr>
          <p:cNvCxnSpPr/>
          <p:nvPr/>
        </p:nvCxnSpPr>
        <p:spPr>
          <a:xfrm>
            <a:off x="14756731" y="478545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275">
            <a:extLst>
              <a:ext uri="{FF2B5EF4-FFF2-40B4-BE49-F238E27FC236}">
                <a16:creationId xmlns:a16="http://schemas.microsoft.com/office/drawing/2014/main" id="{18307D7A-AAF9-4FC1-8C31-143A50021DB2}"/>
              </a:ext>
            </a:extLst>
          </p:cNvPr>
          <p:cNvCxnSpPr/>
          <p:nvPr/>
        </p:nvCxnSpPr>
        <p:spPr>
          <a:xfrm>
            <a:off x="14792829" y="478605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276">
            <a:extLst>
              <a:ext uri="{FF2B5EF4-FFF2-40B4-BE49-F238E27FC236}">
                <a16:creationId xmlns:a16="http://schemas.microsoft.com/office/drawing/2014/main" id="{46DD7AC7-0411-4C57-A721-4DA2668ED8D7}"/>
              </a:ext>
            </a:extLst>
          </p:cNvPr>
          <p:cNvCxnSpPr/>
          <p:nvPr/>
        </p:nvCxnSpPr>
        <p:spPr>
          <a:xfrm>
            <a:off x="14831307" y="478545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277">
            <a:extLst>
              <a:ext uri="{FF2B5EF4-FFF2-40B4-BE49-F238E27FC236}">
                <a16:creationId xmlns:a16="http://schemas.microsoft.com/office/drawing/2014/main" id="{27809D7F-2554-4CE1-BBD8-12DBD05790E5}"/>
              </a:ext>
            </a:extLst>
          </p:cNvPr>
          <p:cNvCxnSpPr/>
          <p:nvPr/>
        </p:nvCxnSpPr>
        <p:spPr>
          <a:xfrm>
            <a:off x="14868053" y="478184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278">
            <a:extLst>
              <a:ext uri="{FF2B5EF4-FFF2-40B4-BE49-F238E27FC236}">
                <a16:creationId xmlns:a16="http://schemas.microsoft.com/office/drawing/2014/main" id="{DF84C76E-0F89-45A2-A1B1-9DFFB5FADB74}"/>
              </a:ext>
            </a:extLst>
          </p:cNvPr>
          <p:cNvCxnSpPr/>
          <p:nvPr/>
        </p:nvCxnSpPr>
        <p:spPr>
          <a:xfrm>
            <a:off x="14903523" y="4790051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279">
            <a:extLst>
              <a:ext uri="{FF2B5EF4-FFF2-40B4-BE49-F238E27FC236}">
                <a16:creationId xmlns:a16="http://schemas.microsoft.com/office/drawing/2014/main" id="{47859690-5D92-4946-8687-BFAB303DD982}"/>
              </a:ext>
            </a:extLst>
          </p:cNvPr>
          <p:cNvCxnSpPr/>
          <p:nvPr/>
        </p:nvCxnSpPr>
        <p:spPr>
          <a:xfrm>
            <a:off x="14936612" y="4790051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280">
            <a:extLst>
              <a:ext uri="{FF2B5EF4-FFF2-40B4-BE49-F238E27FC236}">
                <a16:creationId xmlns:a16="http://schemas.microsoft.com/office/drawing/2014/main" id="{8037B5B4-A0C1-4B13-9E89-0A48ECC29D7B}"/>
              </a:ext>
            </a:extLst>
          </p:cNvPr>
          <p:cNvCxnSpPr/>
          <p:nvPr/>
        </p:nvCxnSpPr>
        <p:spPr>
          <a:xfrm>
            <a:off x="14969702" y="4788516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连接符 281">
            <a:extLst>
              <a:ext uri="{FF2B5EF4-FFF2-40B4-BE49-F238E27FC236}">
                <a16:creationId xmlns:a16="http://schemas.microsoft.com/office/drawing/2014/main" id="{6B9DB1FF-2CB2-4E16-8C12-416AEF077032}"/>
              </a:ext>
            </a:extLst>
          </p:cNvPr>
          <p:cNvCxnSpPr/>
          <p:nvPr/>
        </p:nvCxnSpPr>
        <p:spPr>
          <a:xfrm>
            <a:off x="14999312" y="478545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连接符 282">
            <a:extLst>
              <a:ext uri="{FF2B5EF4-FFF2-40B4-BE49-F238E27FC236}">
                <a16:creationId xmlns:a16="http://schemas.microsoft.com/office/drawing/2014/main" id="{3A6AB437-B457-4496-93E6-E5A6774B83B5}"/>
              </a:ext>
            </a:extLst>
          </p:cNvPr>
          <p:cNvCxnSpPr/>
          <p:nvPr/>
        </p:nvCxnSpPr>
        <p:spPr>
          <a:xfrm>
            <a:off x="15027225" y="4788268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53">
            <a:extLst>
              <a:ext uri="{FF2B5EF4-FFF2-40B4-BE49-F238E27FC236}">
                <a16:creationId xmlns:a16="http://schemas.microsoft.com/office/drawing/2014/main" id="{4A623AE2-4C29-405E-8D82-F8FD68898514}"/>
              </a:ext>
            </a:extLst>
          </p:cNvPr>
          <p:cNvCxnSpPr/>
          <p:nvPr/>
        </p:nvCxnSpPr>
        <p:spPr>
          <a:xfrm>
            <a:off x="14197903" y="2364725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53">
            <a:extLst>
              <a:ext uri="{FF2B5EF4-FFF2-40B4-BE49-F238E27FC236}">
                <a16:creationId xmlns:a16="http://schemas.microsoft.com/office/drawing/2014/main" id="{00635951-D30C-48F7-838F-94CE36DEFEAE}"/>
              </a:ext>
            </a:extLst>
          </p:cNvPr>
          <p:cNvCxnSpPr/>
          <p:nvPr/>
        </p:nvCxnSpPr>
        <p:spPr>
          <a:xfrm>
            <a:off x="4234707" y="1778337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53">
            <a:extLst>
              <a:ext uri="{FF2B5EF4-FFF2-40B4-BE49-F238E27FC236}">
                <a16:creationId xmlns:a16="http://schemas.microsoft.com/office/drawing/2014/main" id="{F425571E-A7AF-458F-8837-C4F3CCFB4D3E}"/>
              </a:ext>
            </a:extLst>
          </p:cNvPr>
          <p:cNvCxnSpPr/>
          <p:nvPr/>
        </p:nvCxnSpPr>
        <p:spPr>
          <a:xfrm>
            <a:off x="5722664" y="1762468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53">
            <a:extLst>
              <a:ext uri="{FF2B5EF4-FFF2-40B4-BE49-F238E27FC236}">
                <a16:creationId xmlns:a16="http://schemas.microsoft.com/office/drawing/2014/main" id="{27751E03-9072-48E7-A56D-525C33AA73C3}"/>
              </a:ext>
            </a:extLst>
          </p:cNvPr>
          <p:cNvCxnSpPr/>
          <p:nvPr/>
        </p:nvCxnSpPr>
        <p:spPr>
          <a:xfrm>
            <a:off x="10288183" y="207194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53">
            <a:extLst>
              <a:ext uri="{FF2B5EF4-FFF2-40B4-BE49-F238E27FC236}">
                <a16:creationId xmlns:a16="http://schemas.microsoft.com/office/drawing/2014/main" id="{36A9A820-EE27-42DA-B83B-65836C91C32E}"/>
              </a:ext>
            </a:extLst>
          </p:cNvPr>
          <p:cNvCxnSpPr/>
          <p:nvPr/>
        </p:nvCxnSpPr>
        <p:spPr>
          <a:xfrm>
            <a:off x="10851794" y="2067209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7">
            <a:extLst>
              <a:ext uri="{FF2B5EF4-FFF2-40B4-BE49-F238E27FC236}">
                <a16:creationId xmlns:a16="http://schemas.microsoft.com/office/drawing/2014/main" id="{5CD86E0A-ADF1-4A36-B202-AA1F0EF24342}"/>
              </a:ext>
            </a:extLst>
          </p:cNvPr>
          <p:cNvCxnSpPr>
            <a:cxnSpLocks/>
          </p:cNvCxnSpPr>
          <p:nvPr/>
        </p:nvCxnSpPr>
        <p:spPr>
          <a:xfrm>
            <a:off x="9558212" y="1751257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380">
            <a:extLst>
              <a:ext uri="{FF2B5EF4-FFF2-40B4-BE49-F238E27FC236}">
                <a16:creationId xmlns:a16="http://schemas.microsoft.com/office/drawing/2014/main" id="{075A4F33-6D5D-41D1-9F5D-394A46A883CC}"/>
              </a:ext>
            </a:extLst>
          </p:cNvPr>
          <p:cNvSpPr/>
          <p:nvPr/>
        </p:nvSpPr>
        <p:spPr>
          <a:xfrm>
            <a:off x="9118756" y="2042786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95" name="文本">
            <a:extLst>
              <a:ext uri="{FF2B5EF4-FFF2-40B4-BE49-F238E27FC236}">
                <a16:creationId xmlns:a16="http://schemas.microsoft.com/office/drawing/2014/main" id="{E0E64406-451E-4FC8-A790-441233BF9737}"/>
              </a:ext>
            </a:extLst>
          </p:cNvPr>
          <p:cNvSpPr txBox="1">
            <a:spLocks/>
          </p:cNvSpPr>
          <p:nvPr/>
        </p:nvSpPr>
        <p:spPr>
          <a:xfrm>
            <a:off x="9021436" y="2106809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96" name="连接符: 肘形 396">
            <a:extLst>
              <a:ext uri="{FF2B5EF4-FFF2-40B4-BE49-F238E27FC236}">
                <a16:creationId xmlns:a16="http://schemas.microsoft.com/office/drawing/2014/main" id="{3182EFCB-01D5-40D8-AFCE-BDB51AC60157}"/>
              </a:ext>
            </a:extLst>
          </p:cNvPr>
          <p:cNvCxnSpPr>
            <a:cxnSpLocks/>
          </p:cNvCxnSpPr>
          <p:nvPr/>
        </p:nvCxnSpPr>
        <p:spPr>
          <a:xfrm>
            <a:off x="9553060" y="2240255"/>
            <a:ext cx="144000" cy="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19">
            <a:extLst>
              <a:ext uri="{FF2B5EF4-FFF2-40B4-BE49-F238E27FC236}">
                <a16:creationId xmlns:a16="http://schemas.microsoft.com/office/drawing/2014/main" id="{FC2CE249-2DED-485A-A54F-23024E2D2B8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5828" y="1774170"/>
            <a:ext cx="3348000" cy="486000"/>
          </a:xfrm>
          <a:prstGeom prst="bentConnector3">
            <a:avLst>
              <a:gd name="adj1" fmla="val 2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380">
            <a:extLst>
              <a:ext uri="{FF2B5EF4-FFF2-40B4-BE49-F238E27FC236}">
                <a16:creationId xmlns:a16="http://schemas.microsoft.com/office/drawing/2014/main" id="{3C780515-20CF-4CA8-A31E-C9C94B84D37E}"/>
              </a:ext>
            </a:extLst>
          </p:cNvPr>
          <p:cNvSpPr/>
          <p:nvPr/>
        </p:nvSpPr>
        <p:spPr>
          <a:xfrm>
            <a:off x="11428220" y="2344805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99" name="文本">
            <a:extLst>
              <a:ext uri="{FF2B5EF4-FFF2-40B4-BE49-F238E27FC236}">
                <a16:creationId xmlns:a16="http://schemas.microsoft.com/office/drawing/2014/main" id="{46EE60C4-D5A0-4D8B-B853-ED4866E5BBD0}"/>
              </a:ext>
            </a:extLst>
          </p:cNvPr>
          <p:cNvSpPr txBox="1">
            <a:spLocks/>
          </p:cNvSpPr>
          <p:nvPr/>
        </p:nvSpPr>
        <p:spPr>
          <a:xfrm>
            <a:off x="11328513" y="2400739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00" name="连接符: 肘形 399">
            <a:extLst>
              <a:ext uri="{FF2B5EF4-FFF2-40B4-BE49-F238E27FC236}">
                <a16:creationId xmlns:a16="http://schemas.microsoft.com/office/drawing/2014/main" id="{5677D8E9-AF4C-48FE-8D89-FADB5A674218}"/>
              </a:ext>
            </a:extLst>
          </p:cNvPr>
          <p:cNvCxnSpPr>
            <a:cxnSpLocks/>
          </p:cNvCxnSpPr>
          <p:nvPr/>
        </p:nvCxnSpPr>
        <p:spPr>
          <a:xfrm>
            <a:off x="11864310" y="2062600"/>
            <a:ext cx="180000" cy="216000"/>
          </a:xfrm>
          <a:prstGeom prst="bentConnector3">
            <a:avLst>
              <a:gd name="adj1" fmla="val 292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400">
            <a:extLst>
              <a:ext uri="{FF2B5EF4-FFF2-40B4-BE49-F238E27FC236}">
                <a16:creationId xmlns:a16="http://schemas.microsoft.com/office/drawing/2014/main" id="{BC8BD62C-E87E-4F48-9768-BAF73E5A2A4E}"/>
              </a:ext>
            </a:extLst>
          </p:cNvPr>
          <p:cNvCxnSpPr>
            <a:cxnSpLocks/>
          </p:cNvCxnSpPr>
          <p:nvPr/>
        </p:nvCxnSpPr>
        <p:spPr>
          <a:xfrm>
            <a:off x="11864310" y="2492227"/>
            <a:ext cx="180000" cy="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401">
            <a:extLst>
              <a:ext uri="{FF2B5EF4-FFF2-40B4-BE49-F238E27FC236}">
                <a16:creationId xmlns:a16="http://schemas.microsoft.com/office/drawing/2014/main" id="{20724DBA-8CD0-489D-B082-F69A7035C3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69843" y="1790179"/>
            <a:ext cx="7164000" cy="792000"/>
          </a:xfrm>
          <a:prstGeom prst="bentConnector3">
            <a:avLst>
              <a:gd name="adj1" fmla="val 2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53">
            <a:extLst>
              <a:ext uri="{FF2B5EF4-FFF2-40B4-BE49-F238E27FC236}">
                <a16:creationId xmlns:a16="http://schemas.microsoft.com/office/drawing/2014/main" id="{C82077A3-1524-4B23-9869-13F8BEDC04D8}"/>
              </a:ext>
            </a:extLst>
          </p:cNvPr>
          <p:cNvCxnSpPr/>
          <p:nvPr/>
        </p:nvCxnSpPr>
        <p:spPr>
          <a:xfrm>
            <a:off x="12639191" y="2378207"/>
            <a:ext cx="12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53">
            <a:extLst>
              <a:ext uri="{FF2B5EF4-FFF2-40B4-BE49-F238E27FC236}">
                <a16:creationId xmlns:a16="http://schemas.microsoft.com/office/drawing/2014/main" id="{6D44796C-3906-4C5B-91CA-3504F28D8C0E}"/>
              </a:ext>
            </a:extLst>
          </p:cNvPr>
          <p:cNvCxnSpPr/>
          <p:nvPr/>
        </p:nvCxnSpPr>
        <p:spPr>
          <a:xfrm>
            <a:off x="13204068" y="2369666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梯形 104">
            <a:extLst>
              <a:ext uri="{FF2B5EF4-FFF2-40B4-BE49-F238E27FC236}">
                <a16:creationId xmlns:a16="http://schemas.microsoft.com/office/drawing/2014/main" id="{2BCECB4A-DF84-42F6-BD92-522843332C1F}"/>
              </a:ext>
            </a:extLst>
          </p:cNvPr>
          <p:cNvSpPr/>
          <p:nvPr/>
        </p:nvSpPr>
        <p:spPr>
          <a:xfrm rot="5400000">
            <a:off x="12043965" y="3122410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6" name="文本">
            <a:extLst>
              <a:ext uri="{FF2B5EF4-FFF2-40B4-BE49-F238E27FC236}">
                <a16:creationId xmlns:a16="http://schemas.microsoft.com/office/drawing/2014/main" id="{258A437A-8C5B-4928-9892-A2754B4E88AE}"/>
              </a:ext>
            </a:extLst>
          </p:cNvPr>
          <p:cNvSpPr txBox="1">
            <a:spLocks/>
          </p:cNvSpPr>
          <p:nvPr/>
        </p:nvSpPr>
        <p:spPr>
          <a:xfrm>
            <a:off x="11972511" y="3287609"/>
            <a:ext cx="72192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7" name="圆角矩形 380">
            <a:extLst>
              <a:ext uri="{FF2B5EF4-FFF2-40B4-BE49-F238E27FC236}">
                <a16:creationId xmlns:a16="http://schemas.microsoft.com/office/drawing/2014/main" id="{AC4D406A-CA10-4B9B-8FFE-506B66506A70}"/>
              </a:ext>
            </a:extLst>
          </p:cNvPr>
          <p:cNvSpPr/>
          <p:nvPr/>
        </p:nvSpPr>
        <p:spPr>
          <a:xfrm>
            <a:off x="12770596" y="3194081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8" name="文本">
            <a:extLst>
              <a:ext uri="{FF2B5EF4-FFF2-40B4-BE49-F238E27FC236}">
                <a16:creationId xmlns:a16="http://schemas.microsoft.com/office/drawing/2014/main" id="{E6AD5058-576F-47D8-AAC4-E14819CBB6E3}"/>
              </a:ext>
            </a:extLst>
          </p:cNvPr>
          <p:cNvSpPr txBox="1">
            <a:spLocks/>
          </p:cNvSpPr>
          <p:nvPr/>
        </p:nvSpPr>
        <p:spPr>
          <a:xfrm>
            <a:off x="12679491" y="327282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9" name="文本">
            <a:extLst>
              <a:ext uri="{FF2B5EF4-FFF2-40B4-BE49-F238E27FC236}">
                <a16:creationId xmlns:a16="http://schemas.microsoft.com/office/drawing/2014/main" id="{FE0A39FD-DE5C-499E-9876-9123B8EE2122}"/>
              </a:ext>
            </a:extLst>
          </p:cNvPr>
          <p:cNvSpPr txBox="1">
            <a:spLocks/>
          </p:cNvSpPr>
          <p:nvPr/>
        </p:nvSpPr>
        <p:spPr>
          <a:xfrm>
            <a:off x="12728179" y="2966390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*5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0" name="圆角矩形 380">
            <a:extLst>
              <a:ext uri="{FF2B5EF4-FFF2-40B4-BE49-F238E27FC236}">
                <a16:creationId xmlns:a16="http://schemas.microsoft.com/office/drawing/2014/main" id="{802420CA-19BC-4A6B-86EB-F83A39A62E86}"/>
              </a:ext>
            </a:extLst>
          </p:cNvPr>
          <p:cNvSpPr/>
          <p:nvPr/>
        </p:nvSpPr>
        <p:spPr>
          <a:xfrm>
            <a:off x="13354832" y="3200994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11" name="文本">
            <a:extLst>
              <a:ext uri="{FF2B5EF4-FFF2-40B4-BE49-F238E27FC236}">
                <a16:creationId xmlns:a16="http://schemas.microsoft.com/office/drawing/2014/main" id="{5347A452-71E7-42D1-A170-2E56A14924CF}"/>
              </a:ext>
            </a:extLst>
          </p:cNvPr>
          <p:cNvSpPr txBox="1">
            <a:spLocks/>
          </p:cNvSpPr>
          <p:nvPr/>
        </p:nvSpPr>
        <p:spPr>
          <a:xfrm>
            <a:off x="13247825" y="327973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2" name="圆角矩形 380">
            <a:extLst>
              <a:ext uri="{FF2B5EF4-FFF2-40B4-BE49-F238E27FC236}">
                <a16:creationId xmlns:a16="http://schemas.microsoft.com/office/drawing/2014/main" id="{8FAB434D-C7E9-4CA9-9FA4-FCFA98D38E81}"/>
              </a:ext>
            </a:extLst>
          </p:cNvPr>
          <p:cNvSpPr/>
          <p:nvPr/>
        </p:nvSpPr>
        <p:spPr>
          <a:xfrm>
            <a:off x="13783094" y="3191137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113" name="直接箭头连接符 53">
            <a:extLst>
              <a:ext uri="{FF2B5EF4-FFF2-40B4-BE49-F238E27FC236}">
                <a16:creationId xmlns:a16="http://schemas.microsoft.com/office/drawing/2014/main" id="{6E1885A1-D051-42EB-8C17-7A358B898BAF}"/>
              </a:ext>
            </a:extLst>
          </p:cNvPr>
          <p:cNvCxnSpPr/>
          <p:nvPr/>
        </p:nvCxnSpPr>
        <p:spPr>
          <a:xfrm>
            <a:off x="14201430" y="3400470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53">
            <a:extLst>
              <a:ext uri="{FF2B5EF4-FFF2-40B4-BE49-F238E27FC236}">
                <a16:creationId xmlns:a16="http://schemas.microsoft.com/office/drawing/2014/main" id="{F222CA26-6A53-4B50-99A6-4DD4A6CB4E7A}"/>
              </a:ext>
            </a:extLst>
          </p:cNvPr>
          <p:cNvCxnSpPr/>
          <p:nvPr/>
        </p:nvCxnSpPr>
        <p:spPr>
          <a:xfrm>
            <a:off x="12632085" y="3413952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53">
            <a:extLst>
              <a:ext uri="{FF2B5EF4-FFF2-40B4-BE49-F238E27FC236}">
                <a16:creationId xmlns:a16="http://schemas.microsoft.com/office/drawing/2014/main" id="{9AA85000-6AA7-4DC0-A3D7-1F22F3EEB174}"/>
              </a:ext>
            </a:extLst>
          </p:cNvPr>
          <p:cNvCxnSpPr/>
          <p:nvPr/>
        </p:nvCxnSpPr>
        <p:spPr>
          <a:xfrm>
            <a:off x="13207595" y="341604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380">
            <a:extLst>
              <a:ext uri="{FF2B5EF4-FFF2-40B4-BE49-F238E27FC236}">
                <a16:creationId xmlns:a16="http://schemas.microsoft.com/office/drawing/2014/main" id="{0A10E6DB-6A0D-4E2F-8827-E3A2D7C00D07}"/>
              </a:ext>
            </a:extLst>
          </p:cNvPr>
          <p:cNvSpPr/>
          <p:nvPr/>
        </p:nvSpPr>
        <p:spPr>
          <a:xfrm>
            <a:off x="11435293" y="3108848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17" name="文本">
            <a:extLst>
              <a:ext uri="{FF2B5EF4-FFF2-40B4-BE49-F238E27FC236}">
                <a16:creationId xmlns:a16="http://schemas.microsoft.com/office/drawing/2014/main" id="{EA65355B-504C-4711-AC31-31D525197FE4}"/>
              </a:ext>
            </a:extLst>
          </p:cNvPr>
          <p:cNvSpPr txBox="1">
            <a:spLocks/>
          </p:cNvSpPr>
          <p:nvPr/>
        </p:nvSpPr>
        <p:spPr>
          <a:xfrm>
            <a:off x="11350466" y="317394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18" name="直接箭头连接符 53">
            <a:extLst>
              <a:ext uri="{FF2B5EF4-FFF2-40B4-BE49-F238E27FC236}">
                <a16:creationId xmlns:a16="http://schemas.microsoft.com/office/drawing/2014/main" id="{07205306-4A14-4180-A071-B3190AA61A50}"/>
              </a:ext>
            </a:extLst>
          </p:cNvPr>
          <p:cNvCxnSpPr/>
          <p:nvPr/>
        </p:nvCxnSpPr>
        <p:spPr>
          <a:xfrm>
            <a:off x="11872537" y="3320657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25">
            <a:extLst>
              <a:ext uri="{FF2B5EF4-FFF2-40B4-BE49-F238E27FC236}">
                <a16:creationId xmlns:a16="http://schemas.microsoft.com/office/drawing/2014/main" id="{D0331361-7DCE-4546-9B16-4DDC1E7550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4298" y="2391800"/>
            <a:ext cx="2160000" cy="568800"/>
          </a:xfrm>
          <a:prstGeom prst="bentConnector3">
            <a:avLst>
              <a:gd name="adj1" fmla="val 2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28">
            <a:extLst>
              <a:ext uri="{FF2B5EF4-FFF2-40B4-BE49-F238E27FC236}">
                <a16:creationId xmlns:a16="http://schemas.microsoft.com/office/drawing/2014/main" id="{5F9975DC-D1A2-47BA-8894-BAAB1BDCFD01}"/>
              </a:ext>
            </a:extLst>
          </p:cNvPr>
          <p:cNvCxnSpPr>
            <a:cxnSpLocks/>
          </p:cNvCxnSpPr>
          <p:nvPr/>
        </p:nvCxnSpPr>
        <p:spPr>
          <a:xfrm>
            <a:off x="11089299" y="2972654"/>
            <a:ext cx="360000" cy="324000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380">
            <a:extLst>
              <a:ext uri="{FF2B5EF4-FFF2-40B4-BE49-F238E27FC236}">
                <a16:creationId xmlns:a16="http://schemas.microsoft.com/office/drawing/2014/main" id="{03464A63-58AC-4ADC-929C-DFF6E86F5B8F}"/>
              </a:ext>
            </a:extLst>
          </p:cNvPr>
          <p:cNvSpPr/>
          <p:nvPr/>
        </p:nvSpPr>
        <p:spPr>
          <a:xfrm>
            <a:off x="8120193" y="1548644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22" name="文本">
            <a:extLst>
              <a:ext uri="{FF2B5EF4-FFF2-40B4-BE49-F238E27FC236}">
                <a16:creationId xmlns:a16="http://schemas.microsoft.com/office/drawing/2014/main" id="{B4361E99-B28C-44B7-9372-DEB10E354093}"/>
              </a:ext>
            </a:extLst>
          </p:cNvPr>
          <p:cNvSpPr txBox="1">
            <a:spLocks/>
          </p:cNvSpPr>
          <p:nvPr/>
        </p:nvSpPr>
        <p:spPr>
          <a:xfrm>
            <a:off x="8077776" y="1320953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23" name="文本">
            <a:extLst>
              <a:ext uri="{FF2B5EF4-FFF2-40B4-BE49-F238E27FC236}">
                <a16:creationId xmlns:a16="http://schemas.microsoft.com/office/drawing/2014/main" id="{CECF68F0-F220-40FA-80C2-E9BEE486DD5D}"/>
              </a:ext>
            </a:extLst>
          </p:cNvPr>
          <p:cNvSpPr txBox="1">
            <a:spLocks/>
          </p:cNvSpPr>
          <p:nvPr/>
        </p:nvSpPr>
        <p:spPr>
          <a:xfrm>
            <a:off x="7995384" y="161671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24" name="直接箭头连接符 53">
            <a:extLst>
              <a:ext uri="{FF2B5EF4-FFF2-40B4-BE49-F238E27FC236}">
                <a16:creationId xmlns:a16="http://schemas.microsoft.com/office/drawing/2014/main" id="{B3B3DDA9-F37B-48C3-9E4F-051FBAFEB292}"/>
              </a:ext>
            </a:extLst>
          </p:cNvPr>
          <p:cNvCxnSpPr/>
          <p:nvPr/>
        </p:nvCxnSpPr>
        <p:spPr>
          <a:xfrm>
            <a:off x="8553017" y="1756888"/>
            <a:ext cx="12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449">
            <a:extLst>
              <a:ext uri="{FF2B5EF4-FFF2-40B4-BE49-F238E27FC236}">
                <a16:creationId xmlns:a16="http://schemas.microsoft.com/office/drawing/2014/main" id="{A7E48F6A-87C6-4F5B-B304-B388039FBC20}"/>
              </a:ext>
            </a:extLst>
          </p:cNvPr>
          <p:cNvCxnSpPr>
            <a:cxnSpLocks/>
          </p:cNvCxnSpPr>
          <p:nvPr/>
        </p:nvCxnSpPr>
        <p:spPr>
          <a:xfrm>
            <a:off x="10884058" y="2078122"/>
            <a:ext cx="1170000" cy="1512000"/>
          </a:xfrm>
          <a:prstGeom prst="bentConnector3">
            <a:avLst>
              <a:gd name="adj1" fmla="val 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体 125">
            <a:extLst>
              <a:ext uri="{FF2B5EF4-FFF2-40B4-BE49-F238E27FC236}">
                <a16:creationId xmlns:a16="http://schemas.microsoft.com/office/drawing/2014/main" id="{1F1ED373-84C8-4CAD-AE92-2187A21D0CC5}"/>
              </a:ext>
            </a:extLst>
          </p:cNvPr>
          <p:cNvSpPr/>
          <p:nvPr/>
        </p:nvSpPr>
        <p:spPr>
          <a:xfrm>
            <a:off x="14561097" y="2889737"/>
            <a:ext cx="1011377" cy="1011008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27" name="直线连接符 142">
            <a:extLst>
              <a:ext uri="{FF2B5EF4-FFF2-40B4-BE49-F238E27FC236}">
                <a16:creationId xmlns:a16="http://schemas.microsoft.com/office/drawing/2014/main" id="{98A5E20E-2C41-42D5-BB24-A42FC1887ADA}"/>
              </a:ext>
            </a:extLst>
          </p:cNvPr>
          <p:cNvCxnSpPr/>
          <p:nvPr/>
        </p:nvCxnSpPr>
        <p:spPr>
          <a:xfrm>
            <a:off x="14605442" y="333462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连接符 283">
            <a:extLst>
              <a:ext uri="{FF2B5EF4-FFF2-40B4-BE49-F238E27FC236}">
                <a16:creationId xmlns:a16="http://schemas.microsoft.com/office/drawing/2014/main" id="{B61D1C5A-A8C9-4916-BF39-41C40CCBB18A}"/>
              </a:ext>
            </a:extLst>
          </p:cNvPr>
          <p:cNvCxnSpPr/>
          <p:nvPr/>
        </p:nvCxnSpPr>
        <p:spPr>
          <a:xfrm flipH="1">
            <a:off x="14556685" y="3384433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线连接符 285">
            <a:extLst>
              <a:ext uri="{FF2B5EF4-FFF2-40B4-BE49-F238E27FC236}">
                <a16:creationId xmlns:a16="http://schemas.microsoft.com/office/drawing/2014/main" id="{52958F2A-B9F1-4744-9C2F-448FD0FA4619}"/>
              </a:ext>
            </a:extLst>
          </p:cNvPr>
          <p:cNvCxnSpPr/>
          <p:nvPr/>
        </p:nvCxnSpPr>
        <p:spPr>
          <a:xfrm flipH="1">
            <a:off x="14561101" y="3428536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286">
            <a:extLst>
              <a:ext uri="{FF2B5EF4-FFF2-40B4-BE49-F238E27FC236}">
                <a16:creationId xmlns:a16="http://schemas.microsoft.com/office/drawing/2014/main" id="{C3330482-84AF-4F76-B673-134AB804C212}"/>
              </a:ext>
            </a:extLst>
          </p:cNvPr>
          <p:cNvCxnSpPr/>
          <p:nvPr/>
        </p:nvCxnSpPr>
        <p:spPr>
          <a:xfrm flipH="1">
            <a:off x="14556685" y="347540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连接符 287">
            <a:extLst>
              <a:ext uri="{FF2B5EF4-FFF2-40B4-BE49-F238E27FC236}">
                <a16:creationId xmlns:a16="http://schemas.microsoft.com/office/drawing/2014/main" id="{4A5B722C-D81B-4051-AB85-1AE842C04B52}"/>
              </a:ext>
            </a:extLst>
          </p:cNvPr>
          <p:cNvCxnSpPr/>
          <p:nvPr/>
        </p:nvCxnSpPr>
        <p:spPr>
          <a:xfrm flipH="1">
            <a:off x="14556685" y="3523116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288">
            <a:extLst>
              <a:ext uri="{FF2B5EF4-FFF2-40B4-BE49-F238E27FC236}">
                <a16:creationId xmlns:a16="http://schemas.microsoft.com/office/drawing/2014/main" id="{42B3F841-DD26-4FAA-BCE6-0019B05F7D35}"/>
              </a:ext>
            </a:extLst>
          </p:cNvPr>
          <p:cNvCxnSpPr/>
          <p:nvPr/>
        </p:nvCxnSpPr>
        <p:spPr>
          <a:xfrm flipH="1">
            <a:off x="14561101" y="357168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连接符 289">
            <a:extLst>
              <a:ext uri="{FF2B5EF4-FFF2-40B4-BE49-F238E27FC236}">
                <a16:creationId xmlns:a16="http://schemas.microsoft.com/office/drawing/2014/main" id="{E5010F83-6578-4D9A-8591-5FA13E56D18D}"/>
              </a:ext>
            </a:extLst>
          </p:cNvPr>
          <p:cNvCxnSpPr/>
          <p:nvPr/>
        </p:nvCxnSpPr>
        <p:spPr>
          <a:xfrm flipH="1">
            <a:off x="14561101" y="362252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290">
            <a:extLst>
              <a:ext uri="{FF2B5EF4-FFF2-40B4-BE49-F238E27FC236}">
                <a16:creationId xmlns:a16="http://schemas.microsoft.com/office/drawing/2014/main" id="{082B465C-95E8-4CDA-9E9C-3195704BE939}"/>
              </a:ext>
            </a:extLst>
          </p:cNvPr>
          <p:cNvCxnSpPr/>
          <p:nvPr/>
        </p:nvCxnSpPr>
        <p:spPr>
          <a:xfrm flipH="1">
            <a:off x="14556685" y="366349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线连接符 291">
            <a:extLst>
              <a:ext uri="{FF2B5EF4-FFF2-40B4-BE49-F238E27FC236}">
                <a16:creationId xmlns:a16="http://schemas.microsoft.com/office/drawing/2014/main" id="{F1F1355D-2A34-4E4E-8E57-1C3C57235F57}"/>
              </a:ext>
            </a:extLst>
          </p:cNvPr>
          <p:cNvCxnSpPr/>
          <p:nvPr/>
        </p:nvCxnSpPr>
        <p:spPr>
          <a:xfrm flipH="1">
            <a:off x="14563281" y="3707521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线连接符 292">
            <a:extLst>
              <a:ext uri="{FF2B5EF4-FFF2-40B4-BE49-F238E27FC236}">
                <a16:creationId xmlns:a16="http://schemas.microsoft.com/office/drawing/2014/main" id="{6B315284-EF14-41BC-ABA7-5E3D731415B5}"/>
              </a:ext>
            </a:extLst>
          </p:cNvPr>
          <p:cNvCxnSpPr/>
          <p:nvPr/>
        </p:nvCxnSpPr>
        <p:spPr>
          <a:xfrm flipH="1">
            <a:off x="14555571" y="3752598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线连接符 293">
            <a:extLst>
              <a:ext uri="{FF2B5EF4-FFF2-40B4-BE49-F238E27FC236}">
                <a16:creationId xmlns:a16="http://schemas.microsoft.com/office/drawing/2014/main" id="{0E6C146E-9204-4506-949C-01BB0345CFBF}"/>
              </a:ext>
            </a:extLst>
          </p:cNvPr>
          <p:cNvCxnSpPr/>
          <p:nvPr/>
        </p:nvCxnSpPr>
        <p:spPr>
          <a:xfrm flipH="1">
            <a:off x="14561101" y="380060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线连接符 294">
            <a:extLst>
              <a:ext uri="{FF2B5EF4-FFF2-40B4-BE49-F238E27FC236}">
                <a16:creationId xmlns:a16="http://schemas.microsoft.com/office/drawing/2014/main" id="{7253B922-ACF2-4E35-B9C5-B6E0377087ED}"/>
              </a:ext>
            </a:extLst>
          </p:cNvPr>
          <p:cNvCxnSpPr/>
          <p:nvPr/>
        </p:nvCxnSpPr>
        <p:spPr>
          <a:xfrm flipH="1">
            <a:off x="14561101" y="3840274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线连接符 295">
            <a:extLst>
              <a:ext uri="{FF2B5EF4-FFF2-40B4-BE49-F238E27FC236}">
                <a16:creationId xmlns:a16="http://schemas.microsoft.com/office/drawing/2014/main" id="{34DB97C3-2B5B-4A02-A075-80C0A9271755}"/>
              </a:ext>
            </a:extLst>
          </p:cNvPr>
          <p:cNvCxnSpPr/>
          <p:nvPr/>
        </p:nvCxnSpPr>
        <p:spPr>
          <a:xfrm flipH="1">
            <a:off x="14561101" y="3872458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297">
            <a:extLst>
              <a:ext uri="{FF2B5EF4-FFF2-40B4-BE49-F238E27FC236}">
                <a16:creationId xmlns:a16="http://schemas.microsoft.com/office/drawing/2014/main" id="{28262BDC-3192-4C8D-A654-54BBC69617B2}"/>
              </a:ext>
            </a:extLst>
          </p:cNvPr>
          <p:cNvCxnSpPr/>
          <p:nvPr/>
        </p:nvCxnSpPr>
        <p:spPr>
          <a:xfrm>
            <a:off x="14656257" y="333729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298">
            <a:extLst>
              <a:ext uri="{FF2B5EF4-FFF2-40B4-BE49-F238E27FC236}">
                <a16:creationId xmlns:a16="http://schemas.microsoft.com/office/drawing/2014/main" id="{D7E36A2E-97B2-44BB-8957-FD5D86116A30}"/>
              </a:ext>
            </a:extLst>
          </p:cNvPr>
          <p:cNvCxnSpPr/>
          <p:nvPr/>
        </p:nvCxnSpPr>
        <p:spPr>
          <a:xfrm>
            <a:off x="14707072" y="332793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299">
            <a:extLst>
              <a:ext uri="{FF2B5EF4-FFF2-40B4-BE49-F238E27FC236}">
                <a16:creationId xmlns:a16="http://schemas.microsoft.com/office/drawing/2014/main" id="{9819A3BD-ED92-4C0D-881A-3797A89D42E9}"/>
              </a:ext>
            </a:extLst>
          </p:cNvPr>
          <p:cNvCxnSpPr/>
          <p:nvPr/>
        </p:nvCxnSpPr>
        <p:spPr>
          <a:xfrm>
            <a:off x="14752538" y="333729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300">
            <a:extLst>
              <a:ext uri="{FF2B5EF4-FFF2-40B4-BE49-F238E27FC236}">
                <a16:creationId xmlns:a16="http://schemas.microsoft.com/office/drawing/2014/main" id="{2ED38604-7FB1-408B-BBA1-CC132D6FCAC8}"/>
              </a:ext>
            </a:extLst>
          </p:cNvPr>
          <p:cNvCxnSpPr/>
          <p:nvPr/>
        </p:nvCxnSpPr>
        <p:spPr>
          <a:xfrm>
            <a:off x="14803354" y="333997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301">
            <a:extLst>
              <a:ext uri="{FF2B5EF4-FFF2-40B4-BE49-F238E27FC236}">
                <a16:creationId xmlns:a16="http://schemas.microsoft.com/office/drawing/2014/main" id="{0AAD4C6B-DE6A-42CC-9362-F38C374D9CBC}"/>
              </a:ext>
            </a:extLst>
          </p:cNvPr>
          <p:cNvCxnSpPr/>
          <p:nvPr/>
        </p:nvCxnSpPr>
        <p:spPr>
          <a:xfrm>
            <a:off x="14854169" y="333061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线连接符 302">
            <a:extLst>
              <a:ext uri="{FF2B5EF4-FFF2-40B4-BE49-F238E27FC236}">
                <a16:creationId xmlns:a16="http://schemas.microsoft.com/office/drawing/2014/main" id="{371167F4-30E1-4CB1-B06F-078C833B2C87}"/>
              </a:ext>
            </a:extLst>
          </p:cNvPr>
          <p:cNvCxnSpPr/>
          <p:nvPr/>
        </p:nvCxnSpPr>
        <p:spPr>
          <a:xfrm>
            <a:off x="14904984" y="333729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303">
            <a:extLst>
              <a:ext uri="{FF2B5EF4-FFF2-40B4-BE49-F238E27FC236}">
                <a16:creationId xmlns:a16="http://schemas.microsoft.com/office/drawing/2014/main" id="{F4DA7B5C-32A6-47FB-811F-508D847CA509}"/>
              </a:ext>
            </a:extLst>
          </p:cNvPr>
          <p:cNvCxnSpPr/>
          <p:nvPr/>
        </p:nvCxnSpPr>
        <p:spPr>
          <a:xfrm>
            <a:off x="14955799" y="333997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连接符 304">
            <a:extLst>
              <a:ext uri="{FF2B5EF4-FFF2-40B4-BE49-F238E27FC236}">
                <a16:creationId xmlns:a16="http://schemas.microsoft.com/office/drawing/2014/main" id="{A1F10A7A-55AD-461C-A9EE-7D719F6D9FEC}"/>
              </a:ext>
            </a:extLst>
          </p:cNvPr>
          <p:cNvCxnSpPr/>
          <p:nvPr/>
        </p:nvCxnSpPr>
        <p:spPr>
          <a:xfrm>
            <a:off x="15006615" y="333061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线连接符 305">
            <a:extLst>
              <a:ext uri="{FF2B5EF4-FFF2-40B4-BE49-F238E27FC236}">
                <a16:creationId xmlns:a16="http://schemas.microsoft.com/office/drawing/2014/main" id="{89FF2AA4-3D20-43DD-BB1A-02576B48CDA6}"/>
              </a:ext>
            </a:extLst>
          </p:cNvPr>
          <p:cNvCxnSpPr/>
          <p:nvPr/>
        </p:nvCxnSpPr>
        <p:spPr>
          <a:xfrm>
            <a:off x="15061441" y="3329276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">
            <a:extLst>
              <a:ext uri="{FF2B5EF4-FFF2-40B4-BE49-F238E27FC236}">
                <a16:creationId xmlns:a16="http://schemas.microsoft.com/office/drawing/2014/main" id="{3EB252B5-79B7-4E9A-9BFA-886AFA2688C1}"/>
              </a:ext>
            </a:extLst>
          </p:cNvPr>
          <p:cNvSpPr txBox="1">
            <a:spLocks/>
          </p:cNvSpPr>
          <p:nvPr/>
        </p:nvSpPr>
        <p:spPr>
          <a:xfrm>
            <a:off x="14178035" y="393406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38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38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0" name="梯形 149">
            <a:extLst>
              <a:ext uri="{FF2B5EF4-FFF2-40B4-BE49-F238E27FC236}">
                <a16:creationId xmlns:a16="http://schemas.microsoft.com/office/drawing/2014/main" id="{26DFE14F-FC5D-4F2D-8553-4EA97AB51D44}"/>
              </a:ext>
            </a:extLst>
          </p:cNvPr>
          <p:cNvSpPr/>
          <p:nvPr/>
        </p:nvSpPr>
        <p:spPr>
          <a:xfrm rot="5400000">
            <a:off x="12043965" y="4652274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1" name="文本">
            <a:extLst>
              <a:ext uri="{FF2B5EF4-FFF2-40B4-BE49-F238E27FC236}">
                <a16:creationId xmlns:a16="http://schemas.microsoft.com/office/drawing/2014/main" id="{A030DAEA-D0EE-4443-A4B8-22CE78BC7147}"/>
              </a:ext>
            </a:extLst>
          </p:cNvPr>
          <p:cNvSpPr txBox="1">
            <a:spLocks/>
          </p:cNvSpPr>
          <p:nvPr/>
        </p:nvSpPr>
        <p:spPr>
          <a:xfrm>
            <a:off x="11972511" y="4817473"/>
            <a:ext cx="72192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2" name="圆角矩形 380">
            <a:extLst>
              <a:ext uri="{FF2B5EF4-FFF2-40B4-BE49-F238E27FC236}">
                <a16:creationId xmlns:a16="http://schemas.microsoft.com/office/drawing/2014/main" id="{8A4D073A-6AFE-4992-A2E1-D8FDB19ACF01}"/>
              </a:ext>
            </a:extLst>
          </p:cNvPr>
          <p:cNvSpPr/>
          <p:nvPr/>
        </p:nvSpPr>
        <p:spPr>
          <a:xfrm>
            <a:off x="12770596" y="4723945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3" name="文本">
            <a:extLst>
              <a:ext uri="{FF2B5EF4-FFF2-40B4-BE49-F238E27FC236}">
                <a16:creationId xmlns:a16="http://schemas.microsoft.com/office/drawing/2014/main" id="{FD762C42-3AA2-4CA7-9D66-9CA87EC85F2F}"/>
              </a:ext>
            </a:extLst>
          </p:cNvPr>
          <p:cNvSpPr txBox="1">
            <a:spLocks/>
          </p:cNvSpPr>
          <p:nvPr/>
        </p:nvSpPr>
        <p:spPr>
          <a:xfrm>
            <a:off x="12679491" y="480268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4" name="文本">
            <a:extLst>
              <a:ext uri="{FF2B5EF4-FFF2-40B4-BE49-F238E27FC236}">
                <a16:creationId xmlns:a16="http://schemas.microsoft.com/office/drawing/2014/main" id="{DB145489-88A8-4942-B918-96C39DAF10EB}"/>
              </a:ext>
            </a:extLst>
          </p:cNvPr>
          <p:cNvSpPr txBox="1">
            <a:spLocks/>
          </p:cNvSpPr>
          <p:nvPr/>
        </p:nvSpPr>
        <p:spPr>
          <a:xfrm>
            <a:off x="12728179" y="4496254"/>
            <a:ext cx="421097" cy="3091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*5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5" name="圆角矩形 380">
            <a:extLst>
              <a:ext uri="{FF2B5EF4-FFF2-40B4-BE49-F238E27FC236}">
                <a16:creationId xmlns:a16="http://schemas.microsoft.com/office/drawing/2014/main" id="{73A426B5-D00E-4838-A50C-850319E3D3A9}"/>
              </a:ext>
            </a:extLst>
          </p:cNvPr>
          <p:cNvSpPr/>
          <p:nvPr/>
        </p:nvSpPr>
        <p:spPr>
          <a:xfrm>
            <a:off x="13354832" y="4730858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6" name="文本">
            <a:extLst>
              <a:ext uri="{FF2B5EF4-FFF2-40B4-BE49-F238E27FC236}">
                <a16:creationId xmlns:a16="http://schemas.microsoft.com/office/drawing/2014/main" id="{39B67341-CA43-4C0D-89E3-21AF34B4A65B}"/>
              </a:ext>
            </a:extLst>
          </p:cNvPr>
          <p:cNvSpPr txBox="1">
            <a:spLocks/>
          </p:cNvSpPr>
          <p:nvPr/>
        </p:nvSpPr>
        <p:spPr>
          <a:xfrm>
            <a:off x="13247825" y="480959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7" name="圆角矩形 380">
            <a:extLst>
              <a:ext uri="{FF2B5EF4-FFF2-40B4-BE49-F238E27FC236}">
                <a16:creationId xmlns:a16="http://schemas.microsoft.com/office/drawing/2014/main" id="{68D38013-A8B3-4D16-A696-688EFC971ADB}"/>
              </a:ext>
            </a:extLst>
          </p:cNvPr>
          <p:cNvSpPr/>
          <p:nvPr/>
        </p:nvSpPr>
        <p:spPr>
          <a:xfrm>
            <a:off x="13783094" y="4721001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158" name="直接箭头连接符 53">
            <a:extLst>
              <a:ext uri="{FF2B5EF4-FFF2-40B4-BE49-F238E27FC236}">
                <a16:creationId xmlns:a16="http://schemas.microsoft.com/office/drawing/2014/main" id="{DB75E3D2-6970-41EC-A8EB-5CB0BE64711F}"/>
              </a:ext>
            </a:extLst>
          </p:cNvPr>
          <p:cNvCxnSpPr/>
          <p:nvPr/>
        </p:nvCxnSpPr>
        <p:spPr>
          <a:xfrm>
            <a:off x="14201430" y="4930334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53">
            <a:extLst>
              <a:ext uri="{FF2B5EF4-FFF2-40B4-BE49-F238E27FC236}">
                <a16:creationId xmlns:a16="http://schemas.microsoft.com/office/drawing/2014/main" id="{8A25C982-E104-48F5-BE0D-17E495A0A4FB}"/>
              </a:ext>
            </a:extLst>
          </p:cNvPr>
          <p:cNvCxnSpPr/>
          <p:nvPr/>
        </p:nvCxnSpPr>
        <p:spPr>
          <a:xfrm>
            <a:off x="12632085" y="4943816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53">
            <a:extLst>
              <a:ext uri="{FF2B5EF4-FFF2-40B4-BE49-F238E27FC236}">
                <a16:creationId xmlns:a16="http://schemas.microsoft.com/office/drawing/2014/main" id="{3C6ED9F5-43CE-45D9-B535-F1CF969A6350}"/>
              </a:ext>
            </a:extLst>
          </p:cNvPr>
          <p:cNvCxnSpPr/>
          <p:nvPr/>
        </p:nvCxnSpPr>
        <p:spPr>
          <a:xfrm>
            <a:off x="13207595" y="4945908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圆角矩形 380">
            <a:extLst>
              <a:ext uri="{FF2B5EF4-FFF2-40B4-BE49-F238E27FC236}">
                <a16:creationId xmlns:a16="http://schemas.microsoft.com/office/drawing/2014/main" id="{B7B0B5FD-2576-410F-A284-301AB0013378}"/>
              </a:ext>
            </a:extLst>
          </p:cNvPr>
          <p:cNvSpPr/>
          <p:nvPr/>
        </p:nvSpPr>
        <p:spPr>
          <a:xfrm>
            <a:off x="11435293" y="4638712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62" name="文本">
            <a:extLst>
              <a:ext uri="{FF2B5EF4-FFF2-40B4-BE49-F238E27FC236}">
                <a16:creationId xmlns:a16="http://schemas.microsoft.com/office/drawing/2014/main" id="{F52BA253-D5D3-45AA-99C9-47A8341E42AA}"/>
              </a:ext>
            </a:extLst>
          </p:cNvPr>
          <p:cNvSpPr txBox="1">
            <a:spLocks/>
          </p:cNvSpPr>
          <p:nvPr/>
        </p:nvSpPr>
        <p:spPr>
          <a:xfrm>
            <a:off x="11350466" y="470380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63" name="直接箭头连接符 53">
            <a:extLst>
              <a:ext uri="{FF2B5EF4-FFF2-40B4-BE49-F238E27FC236}">
                <a16:creationId xmlns:a16="http://schemas.microsoft.com/office/drawing/2014/main" id="{91B1BD32-F756-4F39-8BCE-05BC03D493DD}"/>
              </a:ext>
            </a:extLst>
          </p:cNvPr>
          <p:cNvCxnSpPr/>
          <p:nvPr/>
        </p:nvCxnSpPr>
        <p:spPr>
          <a:xfrm>
            <a:off x="11872537" y="485052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">
            <a:extLst>
              <a:ext uri="{FF2B5EF4-FFF2-40B4-BE49-F238E27FC236}">
                <a16:creationId xmlns:a16="http://schemas.microsoft.com/office/drawing/2014/main" id="{AB7B3D15-EBE5-4D21-B7D5-A7F8CF6CD2CE}"/>
              </a:ext>
            </a:extLst>
          </p:cNvPr>
          <p:cNvSpPr txBox="1">
            <a:spLocks/>
          </p:cNvSpPr>
          <p:nvPr/>
        </p:nvSpPr>
        <p:spPr>
          <a:xfrm>
            <a:off x="13724342" y="3261099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5" name="文本">
            <a:extLst>
              <a:ext uri="{FF2B5EF4-FFF2-40B4-BE49-F238E27FC236}">
                <a16:creationId xmlns:a16="http://schemas.microsoft.com/office/drawing/2014/main" id="{C2DA5FFA-7625-4408-8878-4571FED80800}"/>
              </a:ext>
            </a:extLst>
          </p:cNvPr>
          <p:cNvSpPr txBox="1">
            <a:spLocks/>
          </p:cNvSpPr>
          <p:nvPr/>
        </p:nvSpPr>
        <p:spPr>
          <a:xfrm>
            <a:off x="13712867" y="4809550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66" name="连接符: 肘形 517">
            <a:extLst>
              <a:ext uri="{FF2B5EF4-FFF2-40B4-BE49-F238E27FC236}">
                <a16:creationId xmlns:a16="http://schemas.microsoft.com/office/drawing/2014/main" id="{C37D2DDC-702A-48A5-80D2-1EC6BC0EEA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53507" y="3412919"/>
            <a:ext cx="2178000" cy="792000"/>
          </a:xfrm>
          <a:prstGeom prst="bentConnector3">
            <a:avLst>
              <a:gd name="adj1" fmla="val 2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518">
            <a:extLst>
              <a:ext uri="{FF2B5EF4-FFF2-40B4-BE49-F238E27FC236}">
                <a16:creationId xmlns:a16="http://schemas.microsoft.com/office/drawing/2014/main" id="{B5403382-738F-4C35-8436-E4C764561721}"/>
              </a:ext>
            </a:extLst>
          </p:cNvPr>
          <p:cNvCxnSpPr>
            <a:cxnSpLocks/>
          </p:cNvCxnSpPr>
          <p:nvPr/>
        </p:nvCxnSpPr>
        <p:spPr>
          <a:xfrm>
            <a:off x="11062860" y="4205000"/>
            <a:ext cx="360000" cy="612000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立方体 167">
            <a:extLst>
              <a:ext uri="{FF2B5EF4-FFF2-40B4-BE49-F238E27FC236}">
                <a16:creationId xmlns:a16="http://schemas.microsoft.com/office/drawing/2014/main" id="{8467BB18-1DC4-4583-AB13-8E20FC34256F}"/>
              </a:ext>
            </a:extLst>
          </p:cNvPr>
          <p:cNvSpPr/>
          <p:nvPr/>
        </p:nvSpPr>
        <p:spPr>
          <a:xfrm>
            <a:off x="14539247" y="1246138"/>
            <a:ext cx="1349505" cy="1331391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69" name="直线连接符 158">
            <a:extLst>
              <a:ext uri="{FF2B5EF4-FFF2-40B4-BE49-F238E27FC236}">
                <a16:creationId xmlns:a16="http://schemas.microsoft.com/office/drawing/2014/main" id="{1C20C59A-FE0D-43C3-9A69-6F6BFB004BAA}"/>
              </a:ext>
            </a:extLst>
          </p:cNvPr>
          <p:cNvCxnSpPr/>
          <p:nvPr/>
        </p:nvCxnSpPr>
        <p:spPr>
          <a:xfrm>
            <a:off x="15040477" y="182481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78">
            <a:extLst>
              <a:ext uri="{FF2B5EF4-FFF2-40B4-BE49-F238E27FC236}">
                <a16:creationId xmlns:a16="http://schemas.microsoft.com/office/drawing/2014/main" id="{2C783BAD-96F7-473C-91E8-F19253405449}"/>
              </a:ext>
            </a:extLst>
          </p:cNvPr>
          <p:cNvCxnSpPr/>
          <p:nvPr/>
        </p:nvCxnSpPr>
        <p:spPr>
          <a:xfrm flipH="1">
            <a:off x="14529657" y="1886524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连接符 307">
            <a:extLst>
              <a:ext uri="{FF2B5EF4-FFF2-40B4-BE49-F238E27FC236}">
                <a16:creationId xmlns:a16="http://schemas.microsoft.com/office/drawing/2014/main" id="{7E262564-6324-4440-BD77-703603992CEF}"/>
              </a:ext>
            </a:extLst>
          </p:cNvPr>
          <p:cNvCxnSpPr/>
          <p:nvPr/>
        </p:nvCxnSpPr>
        <p:spPr>
          <a:xfrm flipH="1">
            <a:off x="14538193" y="1946393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线连接符 308">
            <a:extLst>
              <a:ext uri="{FF2B5EF4-FFF2-40B4-BE49-F238E27FC236}">
                <a16:creationId xmlns:a16="http://schemas.microsoft.com/office/drawing/2014/main" id="{B4034689-2C4E-4345-9CFC-286458265836}"/>
              </a:ext>
            </a:extLst>
          </p:cNvPr>
          <p:cNvCxnSpPr/>
          <p:nvPr/>
        </p:nvCxnSpPr>
        <p:spPr>
          <a:xfrm flipH="1">
            <a:off x="14536421" y="2002918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连接符 309">
            <a:extLst>
              <a:ext uri="{FF2B5EF4-FFF2-40B4-BE49-F238E27FC236}">
                <a16:creationId xmlns:a16="http://schemas.microsoft.com/office/drawing/2014/main" id="{F887D219-6853-4CC2-A2AE-F66F147A5CB0}"/>
              </a:ext>
            </a:extLst>
          </p:cNvPr>
          <p:cNvCxnSpPr/>
          <p:nvPr/>
        </p:nvCxnSpPr>
        <p:spPr>
          <a:xfrm flipH="1">
            <a:off x="14541866" y="2059444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连接符 310">
            <a:extLst>
              <a:ext uri="{FF2B5EF4-FFF2-40B4-BE49-F238E27FC236}">
                <a16:creationId xmlns:a16="http://schemas.microsoft.com/office/drawing/2014/main" id="{38200AE0-B610-44A9-93DA-48B76EBE99CF}"/>
              </a:ext>
            </a:extLst>
          </p:cNvPr>
          <p:cNvCxnSpPr/>
          <p:nvPr/>
        </p:nvCxnSpPr>
        <p:spPr>
          <a:xfrm flipH="1">
            <a:off x="14538193" y="2120956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311">
            <a:extLst>
              <a:ext uri="{FF2B5EF4-FFF2-40B4-BE49-F238E27FC236}">
                <a16:creationId xmlns:a16="http://schemas.microsoft.com/office/drawing/2014/main" id="{DFA03354-8BEF-4E1E-9B83-432F359217ED}"/>
              </a:ext>
            </a:extLst>
          </p:cNvPr>
          <p:cNvCxnSpPr/>
          <p:nvPr/>
        </p:nvCxnSpPr>
        <p:spPr>
          <a:xfrm flipH="1">
            <a:off x="14542560" y="2181053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312">
            <a:extLst>
              <a:ext uri="{FF2B5EF4-FFF2-40B4-BE49-F238E27FC236}">
                <a16:creationId xmlns:a16="http://schemas.microsoft.com/office/drawing/2014/main" id="{4EA1C0DA-2688-4ADC-801E-1362844C00D3}"/>
              </a:ext>
            </a:extLst>
          </p:cNvPr>
          <p:cNvCxnSpPr/>
          <p:nvPr/>
        </p:nvCxnSpPr>
        <p:spPr>
          <a:xfrm flipH="1">
            <a:off x="14537745" y="2248105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线连接符 313">
            <a:extLst>
              <a:ext uri="{FF2B5EF4-FFF2-40B4-BE49-F238E27FC236}">
                <a16:creationId xmlns:a16="http://schemas.microsoft.com/office/drawing/2014/main" id="{04172F92-23B2-444E-897B-7AEADFF4FB90}"/>
              </a:ext>
            </a:extLst>
          </p:cNvPr>
          <p:cNvCxnSpPr/>
          <p:nvPr/>
        </p:nvCxnSpPr>
        <p:spPr>
          <a:xfrm flipH="1">
            <a:off x="14529109" y="2308202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线连接符 314">
            <a:extLst>
              <a:ext uri="{FF2B5EF4-FFF2-40B4-BE49-F238E27FC236}">
                <a16:creationId xmlns:a16="http://schemas.microsoft.com/office/drawing/2014/main" id="{CF63BADE-5A54-45AF-A0EF-AEDE7077902F}"/>
              </a:ext>
            </a:extLst>
          </p:cNvPr>
          <p:cNvCxnSpPr/>
          <p:nvPr/>
        </p:nvCxnSpPr>
        <p:spPr>
          <a:xfrm flipH="1">
            <a:off x="14538056" y="2369040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连接符 315">
            <a:extLst>
              <a:ext uri="{FF2B5EF4-FFF2-40B4-BE49-F238E27FC236}">
                <a16:creationId xmlns:a16="http://schemas.microsoft.com/office/drawing/2014/main" id="{46C5AB13-6BFF-4614-9A88-F9F5A3F2DCA7}"/>
              </a:ext>
            </a:extLst>
          </p:cNvPr>
          <p:cNvCxnSpPr/>
          <p:nvPr/>
        </p:nvCxnSpPr>
        <p:spPr>
          <a:xfrm flipH="1">
            <a:off x="14533150" y="2431472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连接符 316">
            <a:extLst>
              <a:ext uri="{FF2B5EF4-FFF2-40B4-BE49-F238E27FC236}">
                <a16:creationId xmlns:a16="http://schemas.microsoft.com/office/drawing/2014/main" id="{FD23FEEC-14AF-46E9-BF55-1FB1377090F4}"/>
              </a:ext>
            </a:extLst>
          </p:cNvPr>
          <p:cNvCxnSpPr/>
          <p:nvPr/>
        </p:nvCxnSpPr>
        <p:spPr>
          <a:xfrm flipH="1">
            <a:off x="14539252" y="2496799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线连接符 317">
            <a:extLst>
              <a:ext uri="{FF2B5EF4-FFF2-40B4-BE49-F238E27FC236}">
                <a16:creationId xmlns:a16="http://schemas.microsoft.com/office/drawing/2014/main" id="{1D9F1BC5-9EB5-47AD-A4E7-090EB55A63EF}"/>
              </a:ext>
            </a:extLst>
          </p:cNvPr>
          <p:cNvCxnSpPr/>
          <p:nvPr/>
        </p:nvCxnSpPr>
        <p:spPr>
          <a:xfrm>
            <a:off x="14896127" y="1829841"/>
            <a:ext cx="3745" cy="75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线连接符 320">
            <a:extLst>
              <a:ext uri="{FF2B5EF4-FFF2-40B4-BE49-F238E27FC236}">
                <a16:creationId xmlns:a16="http://schemas.microsoft.com/office/drawing/2014/main" id="{538E4EFE-0B23-4003-8B9C-EDD63F986F8A}"/>
              </a:ext>
            </a:extLst>
          </p:cNvPr>
          <p:cNvCxnSpPr/>
          <p:nvPr/>
        </p:nvCxnSpPr>
        <p:spPr>
          <a:xfrm>
            <a:off x="15247660" y="1834625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线连接符 321">
            <a:extLst>
              <a:ext uri="{FF2B5EF4-FFF2-40B4-BE49-F238E27FC236}">
                <a16:creationId xmlns:a16="http://schemas.microsoft.com/office/drawing/2014/main" id="{3D996F3B-1C5B-4E82-8992-C80222E04189}"/>
              </a:ext>
            </a:extLst>
          </p:cNvPr>
          <p:cNvCxnSpPr/>
          <p:nvPr/>
        </p:nvCxnSpPr>
        <p:spPr>
          <a:xfrm>
            <a:off x="14778472" y="1823695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线连接符 322">
            <a:extLst>
              <a:ext uri="{FF2B5EF4-FFF2-40B4-BE49-F238E27FC236}">
                <a16:creationId xmlns:a16="http://schemas.microsoft.com/office/drawing/2014/main" id="{DB4AA6C6-8354-4B25-B9EE-1B52D9841B65}"/>
              </a:ext>
            </a:extLst>
          </p:cNvPr>
          <p:cNvCxnSpPr/>
          <p:nvPr/>
        </p:nvCxnSpPr>
        <p:spPr>
          <a:xfrm>
            <a:off x="14837127" y="1820585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线连接符 323">
            <a:extLst>
              <a:ext uri="{FF2B5EF4-FFF2-40B4-BE49-F238E27FC236}">
                <a16:creationId xmlns:a16="http://schemas.microsoft.com/office/drawing/2014/main" id="{309FA0D4-60AE-4530-868A-0EE317558389}"/>
              </a:ext>
            </a:extLst>
          </p:cNvPr>
          <p:cNvCxnSpPr/>
          <p:nvPr/>
        </p:nvCxnSpPr>
        <p:spPr>
          <a:xfrm>
            <a:off x="14940165" y="183158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线连接符 324">
            <a:extLst>
              <a:ext uri="{FF2B5EF4-FFF2-40B4-BE49-F238E27FC236}">
                <a16:creationId xmlns:a16="http://schemas.microsoft.com/office/drawing/2014/main" id="{5EB98943-6938-4427-979B-D00A9972E048}"/>
              </a:ext>
            </a:extLst>
          </p:cNvPr>
          <p:cNvCxnSpPr/>
          <p:nvPr/>
        </p:nvCxnSpPr>
        <p:spPr>
          <a:xfrm>
            <a:off x="14994588" y="1832434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线连接符 325">
            <a:extLst>
              <a:ext uri="{FF2B5EF4-FFF2-40B4-BE49-F238E27FC236}">
                <a16:creationId xmlns:a16="http://schemas.microsoft.com/office/drawing/2014/main" id="{E8142A92-1E18-4068-83C6-A3F5BE34116A}"/>
              </a:ext>
            </a:extLst>
          </p:cNvPr>
          <p:cNvCxnSpPr/>
          <p:nvPr/>
        </p:nvCxnSpPr>
        <p:spPr>
          <a:xfrm>
            <a:off x="15085186" y="1833280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线连接符 326">
            <a:extLst>
              <a:ext uri="{FF2B5EF4-FFF2-40B4-BE49-F238E27FC236}">
                <a16:creationId xmlns:a16="http://schemas.microsoft.com/office/drawing/2014/main" id="{C1612658-C4CA-4A0E-A7E0-51A84E778F83}"/>
              </a:ext>
            </a:extLst>
          </p:cNvPr>
          <p:cNvCxnSpPr/>
          <p:nvPr/>
        </p:nvCxnSpPr>
        <p:spPr>
          <a:xfrm>
            <a:off x="15141579" y="1834126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连接符 327">
            <a:extLst>
              <a:ext uri="{FF2B5EF4-FFF2-40B4-BE49-F238E27FC236}">
                <a16:creationId xmlns:a16="http://schemas.microsoft.com/office/drawing/2014/main" id="{4DAB1F5F-7DDE-4262-9535-08CA87ED4681}"/>
              </a:ext>
            </a:extLst>
          </p:cNvPr>
          <p:cNvCxnSpPr/>
          <p:nvPr/>
        </p:nvCxnSpPr>
        <p:spPr>
          <a:xfrm>
            <a:off x="15196829" y="1829894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线连接符 328">
            <a:extLst>
              <a:ext uri="{FF2B5EF4-FFF2-40B4-BE49-F238E27FC236}">
                <a16:creationId xmlns:a16="http://schemas.microsoft.com/office/drawing/2014/main" id="{32234FF0-B66A-4A19-A542-F7DA9AEEA0F5}"/>
              </a:ext>
            </a:extLst>
          </p:cNvPr>
          <p:cNvCxnSpPr/>
          <p:nvPr/>
        </p:nvCxnSpPr>
        <p:spPr>
          <a:xfrm>
            <a:off x="14596544" y="1828360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329">
            <a:extLst>
              <a:ext uri="{FF2B5EF4-FFF2-40B4-BE49-F238E27FC236}">
                <a16:creationId xmlns:a16="http://schemas.microsoft.com/office/drawing/2014/main" id="{2A33C6BB-7E18-44DC-871B-06DAAED5FF1A}"/>
              </a:ext>
            </a:extLst>
          </p:cNvPr>
          <p:cNvCxnSpPr/>
          <p:nvPr/>
        </p:nvCxnSpPr>
        <p:spPr>
          <a:xfrm>
            <a:off x="14654077" y="1826805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330">
            <a:extLst>
              <a:ext uri="{FF2B5EF4-FFF2-40B4-BE49-F238E27FC236}">
                <a16:creationId xmlns:a16="http://schemas.microsoft.com/office/drawing/2014/main" id="{064EAB20-1DB3-4C63-9CB1-89389FC47196}"/>
              </a:ext>
            </a:extLst>
          </p:cNvPr>
          <p:cNvCxnSpPr/>
          <p:nvPr/>
        </p:nvCxnSpPr>
        <p:spPr>
          <a:xfrm>
            <a:off x="14711609" y="1834579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">
            <a:extLst>
              <a:ext uri="{FF2B5EF4-FFF2-40B4-BE49-F238E27FC236}">
                <a16:creationId xmlns:a16="http://schemas.microsoft.com/office/drawing/2014/main" id="{007F547F-023E-4BBD-B23B-2E20CEFBF9DA}"/>
              </a:ext>
            </a:extLst>
          </p:cNvPr>
          <p:cNvSpPr txBox="1">
            <a:spLocks/>
          </p:cNvSpPr>
          <p:nvPr/>
        </p:nvSpPr>
        <p:spPr>
          <a:xfrm>
            <a:off x="14223830" y="523386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19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19</a:t>
            </a:r>
            <a:r>
              <a:rPr kumimoji="1" lang="zh-CN" altLang="en-US" sz="1229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>
                <a:latin typeface="思源宋体 CN Light" pitchFamily="18" charset="-122"/>
                <a:ea typeface="思源宋体 CN Light" pitchFamily="18" charset="-122"/>
              </a:rPr>
              <a:t>255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94" name="连接符: 肘形 545">
            <a:extLst>
              <a:ext uri="{FF2B5EF4-FFF2-40B4-BE49-F238E27FC236}">
                <a16:creationId xmlns:a16="http://schemas.microsoft.com/office/drawing/2014/main" id="{19CC2FBC-1D41-4C6E-9730-CC6DC13CFE33}"/>
              </a:ext>
            </a:extLst>
          </p:cNvPr>
          <p:cNvCxnSpPr>
            <a:cxnSpLocks/>
          </p:cNvCxnSpPr>
          <p:nvPr/>
        </p:nvCxnSpPr>
        <p:spPr>
          <a:xfrm>
            <a:off x="8579751" y="1780040"/>
            <a:ext cx="3474000" cy="3348000"/>
          </a:xfrm>
          <a:prstGeom prst="bentConnector3">
            <a:avLst>
              <a:gd name="adj1" fmla="val 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386">
            <a:extLst>
              <a:ext uri="{FF2B5EF4-FFF2-40B4-BE49-F238E27FC236}">
                <a16:creationId xmlns:a16="http://schemas.microsoft.com/office/drawing/2014/main" id="{FD2A1B15-3501-4BDE-80D4-C5852C1ED08D}"/>
              </a:ext>
            </a:extLst>
          </p:cNvPr>
          <p:cNvSpPr/>
          <p:nvPr/>
        </p:nvSpPr>
        <p:spPr>
          <a:xfrm>
            <a:off x="3286146" y="4630582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6" name="圆角矩形 380">
            <a:extLst>
              <a:ext uri="{FF2B5EF4-FFF2-40B4-BE49-F238E27FC236}">
                <a16:creationId xmlns:a16="http://schemas.microsoft.com/office/drawing/2014/main" id="{42CE716D-AC92-4C05-86EE-679E8A72CBA5}"/>
              </a:ext>
            </a:extLst>
          </p:cNvPr>
          <p:cNvSpPr/>
          <p:nvPr/>
        </p:nvSpPr>
        <p:spPr>
          <a:xfrm>
            <a:off x="1507131" y="464559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7" name="文本">
            <a:extLst>
              <a:ext uri="{FF2B5EF4-FFF2-40B4-BE49-F238E27FC236}">
                <a16:creationId xmlns:a16="http://schemas.microsoft.com/office/drawing/2014/main" id="{70EC9FBC-C611-42A9-9301-CB16440FC49F}"/>
              </a:ext>
            </a:extLst>
          </p:cNvPr>
          <p:cNvSpPr txBox="1">
            <a:spLocks/>
          </p:cNvSpPr>
          <p:nvPr/>
        </p:nvSpPr>
        <p:spPr>
          <a:xfrm>
            <a:off x="1466978" y="4733858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8" name="文本">
            <a:extLst>
              <a:ext uri="{FF2B5EF4-FFF2-40B4-BE49-F238E27FC236}">
                <a16:creationId xmlns:a16="http://schemas.microsoft.com/office/drawing/2014/main" id="{C06DA133-8C53-40CD-AAE0-5D358EFEA608}"/>
              </a:ext>
            </a:extLst>
          </p:cNvPr>
          <p:cNvSpPr txBox="1">
            <a:spLocks/>
          </p:cNvSpPr>
          <p:nvPr/>
        </p:nvSpPr>
        <p:spPr>
          <a:xfrm>
            <a:off x="942018" y="472655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9" name="圆角矩形 383">
            <a:extLst>
              <a:ext uri="{FF2B5EF4-FFF2-40B4-BE49-F238E27FC236}">
                <a16:creationId xmlns:a16="http://schemas.microsoft.com/office/drawing/2014/main" id="{469CB44A-814C-4D81-900C-D77AEDEE410E}"/>
              </a:ext>
            </a:extLst>
          </p:cNvPr>
          <p:cNvSpPr/>
          <p:nvPr/>
        </p:nvSpPr>
        <p:spPr>
          <a:xfrm>
            <a:off x="2252280" y="4641554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00" name="圆角矩形 384">
            <a:extLst>
              <a:ext uri="{FF2B5EF4-FFF2-40B4-BE49-F238E27FC236}">
                <a16:creationId xmlns:a16="http://schemas.microsoft.com/office/drawing/2014/main" id="{2069A78D-6DA2-46B0-AF8D-44E73A6B6B5B}"/>
              </a:ext>
            </a:extLst>
          </p:cNvPr>
          <p:cNvSpPr/>
          <p:nvPr/>
        </p:nvSpPr>
        <p:spPr>
          <a:xfrm>
            <a:off x="2764989" y="4641554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01" name="文本">
            <a:extLst>
              <a:ext uri="{FF2B5EF4-FFF2-40B4-BE49-F238E27FC236}">
                <a16:creationId xmlns:a16="http://schemas.microsoft.com/office/drawing/2014/main" id="{C81D474F-BC22-49B3-9AFE-AEC902D8CB1F}"/>
              </a:ext>
            </a:extLst>
          </p:cNvPr>
          <p:cNvSpPr txBox="1">
            <a:spLocks/>
          </p:cNvSpPr>
          <p:nvPr/>
        </p:nvSpPr>
        <p:spPr>
          <a:xfrm>
            <a:off x="2444922" y="4716647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02" name="文本">
            <a:extLst>
              <a:ext uri="{FF2B5EF4-FFF2-40B4-BE49-F238E27FC236}">
                <a16:creationId xmlns:a16="http://schemas.microsoft.com/office/drawing/2014/main" id="{28995133-DA03-4021-AD63-E12FC972ED05}"/>
              </a:ext>
            </a:extLst>
          </p:cNvPr>
          <p:cNvSpPr txBox="1">
            <a:spLocks/>
          </p:cNvSpPr>
          <p:nvPr/>
        </p:nvSpPr>
        <p:spPr>
          <a:xfrm>
            <a:off x="2741165" y="470021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929" b="1" spc="132" dirty="0">
                <a:latin typeface="思源宋体 CN Light" pitchFamily="18" charset="-122"/>
                <a:ea typeface="思源宋体 CN Light" pitchFamily="18" charset="-122"/>
              </a:rPr>
              <a:t>Leaky</a:t>
            </a:r>
          </a:p>
          <a:p>
            <a:pPr algn="ctr"/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relu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03" name="文本">
            <a:extLst>
              <a:ext uri="{FF2B5EF4-FFF2-40B4-BE49-F238E27FC236}">
                <a16:creationId xmlns:a16="http://schemas.microsoft.com/office/drawing/2014/main" id="{09BE6508-0F39-4CB4-A790-3298EE13C1B7}"/>
              </a:ext>
            </a:extLst>
          </p:cNvPr>
          <p:cNvSpPr txBox="1">
            <a:spLocks/>
          </p:cNvSpPr>
          <p:nvPr/>
        </p:nvSpPr>
        <p:spPr>
          <a:xfrm>
            <a:off x="1706335" y="470860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F303128-6827-47C5-A392-2612303D78D6}"/>
              </a:ext>
            </a:extLst>
          </p:cNvPr>
          <p:cNvSpPr/>
          <p:nvPr/>
        </p:nvSpPr>
        <p:spPr>
          <a:xfrm>
            <a:off x="1361608" y="4504237"/>
            <a:ext cx="2543975" cy="620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205" name="圆角矩形 380">
            <a:extLst>
              <a:ext uri="{FF2B5EF4-FFF2-40B4-BE49-F238E27FC236}">
                <a16:creationId xmlns:a16="http://schemas.microsoft.com/office/drawing/2014/main" id="{CA32F708-9067-432D-91BE-DC39AB804A17}"/>
              </a:ext>
            </a:extLst>
          </p:cNvPr>
          <p:cNvSpPr/>
          <p:nvPr/>
        </p:nvSpPr>
        <p:spPr>
          <a:xfrm>
            <a:off x="1513510" y="3842163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06" name="文本">
            <a:extLst>
              <a:ext uri="{FF2B5EF4-FFF2-40B4-BE49-F238E27FC236}">
                <a16:creationId xmlns:a16="http://schemas.microsoft.com/office/drawing/2014/main" id="{C9A6C017-23B4-4E45-A371-08369B795355}"/>
              </a:ext>
            </a:extLst>
          </p:cNvPr>
          <p:cNvSpPr txBox="1">
            <a:spLocks/>
          </p:cNvSpPr>
          <p:nvPr/>
        </p:nvSpPr>
        <p:spPr>
          <a:xfrm>
            <a:off x="1473357" y="393042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07" name="文本">
            <a:extLst>
              <a:ext uri="{FF2B5EF4-FFF2-40B4-BE49-F238E27FC236}">
                <a16:creationId xmlns:a16="http://schemas.microsoft.com/office/drawing/2014/main" id="{4E773097-433D-432C-A90C-C3B2B6F3CB10}"/>
              </a:ext>
            </a:extLst>
          </p:cNvPr>
          <p:cNvSpPr txBox="1">
            <a:spLocks/>
          </p:cNvSpPr>
          <p:nvPr/>
        </p:nvSpPr>
        <p:spPr>
          <a:xfrm>
            <a:off x="962741" y="39225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08" name="圆角矩形 383">
            <a:extLst>
              <a:ext uri="{FF2B5EF4-FFF2-40B4-BE49-F238E27FC236}">
                <a16:creationId xmlns:a16="http://schemas.microsoft.com/office/drawing/2014/main" id="{8C63DB9A-DA09-4860-B4AF-08ECE121531E}"/>
              </a:ext>
            </a:extLst>
          </p:cNvPr>
          <p:cNvSpPr/>
          <p:nvPr/>
        </p:nvSpPr>
        <p:spPr>
          <a:xfrm>
            <a:off x="2258659" y="3838120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09" name="圆角矩形 384">
            <a:extLst>
              <a:ext uri="{FF2B5EF4-FFF2-40B4-BE49-F238E27FC236}">
                <a16:creationId xmlns:a16="http://schemas.microsoft.com/office/drawing/2014/main" id="{7812240B-7093-4A1F-9F0B-FCEEF72C863A}"/>
              </a:ext>
            </a:extLst>
          </p:cNvPr>
          <p:cNvSpPr/>
          <p:nvPr/>
        </p:nvSpPr>
        <p:spPr>
          <a:xfrm>
            <a:off x="2771368" y="3838120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10" name="文本">
            <a:extLst>
              <a:ext uri="{FF2B5EF4-FFF2-40B4-BE49-F238E27FC236}">
                <a16:creationId xmlns:a16="http://schemas.microsoft.com/office/drawing/2014/main" id="{C0AFBD00-2B93-4E19-B4A6-08D90338DC07}"/>
              </a:ext>
            </a:extLst>
          </p:cNvPr>
          <p:cNvSpPr txBox="1">
            <a:spLocks/>
          </p:cNvSpPr>
          <p:nvPr/>
        </p:nvSpPr>
        <p:spPr>
          <a:xfrm>
            <a:off x="2451301" y="3913213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1" name="圆角矩形 386">
            <a:extLst>
              <a:ext uri="{FF2B5EF4-FFF2-40B4-BE49-F238E27FC236}">
                <a16:creationId xmlns:a16="http://schemas.microsoft.com/office/drawing/2014/main" id="{5C3142F7-60F8-495A-A0C5-7C117EC7AAFF}"/>
              </a:ext>
            </a:extLst>
          </p:cNvPr>
          <p:cNvSpPr/>
          <p:nvPr/>
        </p:nvSpPr>
        <p:spPr>
          <a:xfrm>
            <a:off x="3292525" y="3827148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12" name="文本">
            <a:extLst>
              <a:ext uri="{FF2B5EF4-FFF2-40B4-BE49-F238E27FC236}">
                <a16:creationId xmlns:a16="http://schemas.microsoft.com/office/drawing/2014/main" id="{9280E290-6E47-4AE5-8AE5-6482C800E252}"/>
              </a:ext>
            </a:extLst>
          </p:cNvPr>
          <p:cNvSpPr txBox="1">
            <a:spLocks/>
          </p:cNvSpPr>
          <p:nvPr/>
        </p:nvSpPr>
        <p:spPr>
          <a:xfrm>
            <a:off x="1712714" y="390517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691E5320-DB8C-4D2C-A0EB-09524BF3836C}"/>
              </a:ext>
            </a:extLst>
          </p:cNvPr>
          <p:cNvSpPr/>
          <p:nvPr/>
        </p:nvSpPr>
        <p:spPr>
          <a:xfrm>
            <a:off x="1367987" y="3700803"/>
            <a:ext cx="2543975" cy="620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214" name="文本">
            <a:extLst>
              <a:ext uri="{FF2B5EF4-FFF2-40B4-BE49-F238E27FC236}">
                <a16:creationId xmlns:a16="http://schemas.microsoft.com/office/drawing/2014/main" id="{378B13A4-EC31-411C-9185-439FE5D5B74A}"/>
              </a:ext>
            </a:extLst>
          </p:cNvPr>
          <p:cNvSpPr txBox="1">
            <a:spLocks/>
          </p:cNvSpPr>
          <p:nvPr/>
        </p:nvSpPr>
        <p:spPr>
          <a:xfrm>
            <a:off x="3224049" y="3956295"/>
            <a:ext cx="64601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929" b="1" spc="132" dirty="0">
                <a:latin typeface="思源宋体 CN Light" pitchFamily="18" charset="-122"/>
                <a:ea typeface="思源宋体 CN Light" pitchFamily="18" charset="-122"/>
              </a:rPr>
              <a:t>Mish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5" name="圆角矩形 392">
            <a:extLst>
              <a:ext uri="{FF2B5EF4-FFF2-40B4-BE49-F238E27FC236}">
                <a16:creationId xmlns:a16="http://schemas.microsoft.com/office/drawing/2014/main" id="{1693DF6F-AF7C-40CE-92AC-4E55BE22C5F5}"/>
              </a:ext>
            </a:extLst>
          </p:cNvPr>
          <p:cNvSpPr/>
          <p:nvPr/>
        </p:nvSpPr>
        <p:spPr>
          <a:xfrm>
            <a:off x="4233809" y="4002196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16" name="文本">
            <a:extLst>
              <a:ext uri="{FF2B5EF4-FFF2-40B4-BE49-F238E27FC236}">
                <a16:creationId xmlns:a16="http://schemas.microsoft.com/office/drawing/2014/main" id="{08799FEC-0316-4D27-975F-EC035C2D1B23}"/>
              </a:ext>
            </a:extLst>
          </p:cNvPr>
          <p:cNvSpPr txBox="1">
            <a:spLocks/>
          </p:cNvSpPr>
          <p:nvPr/>
        </p:nvSpPr>
        <p:spPr>
          <a:xfrm>
            <a:off x="4169669" y="4076183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7" name="文本">
            <a:extLst>
              <a:ext uri="{FF2B5EF4-FFF2-40B4-BE49-F238E27FC236}">
                <a16:creationId xmlns:a16="http://schemas.microsoft.com/office/drawing/2014/main" id="{9CC8405F-8072-449A-8E26-099D8D092AD9}"/>
              </a:ext>
            </a:extLst>
          </p:cNvPr>
          <p:cNvSpPr txBox="1">
            <a:spLocks/>
          </p:cNvSpPr>
          <p:nvPr/>
        </p:nvSpPr>
        <p:spPr>
          <a:xfrm>
            <a:off x="4167143" y="4087436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18" name="圆角矩形 392">
            <a:extLst>
              <a:ext uri="{FF2B5EF4-FFF2-40B4-BE49-F238E27FC236}">
                <a16:creationId xmlns:a16="http://schemas.microsoft.com/office/drawing/2014/main" id="{26E7CE7F-1E05-4812-BC72-F69106E21990}"/>
              </a:ext>
            </a:extLst>
          </p:cNvPr>
          <p:cNvSpPr/>
          <p:nvPr/>
        </p:nvSpPr>
        <p:spPr>
          <a:xfrm>
            <a:off x="5411331" y="3287547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19" name="文本">
            <a:extLst>
              <a:ext uri="{FF2B5EF4-FFF2-40B4-BE49-F238E27FC236}">
                <a16:creationId xmlns:a16="http://schemas.microsoft.com/office/drawing/2014/main" id="{3250DE22-D8CC-43D5-B402-A515C097E1BA}"/>
              </a:ext>
            </a:extLst>
          </p:cNvPr>
          <p:cNvSpPr txBox="1">
            <a:spLocks/>
          </p:cNvSpPr>
          <p:nvPr/>
        </p:nvSpPr>
        <p:spPr>
          <a:xfrm>
            <a:off x="5474464" y="335068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0" name="圆角矩形 392">
            <a:extLst>
              <a:ext uri="{FF2B5EF4-FFF2-40B4-BE49-F238E27FC236}">
                <a16:creationId xmlns:a16="http://schemas.microsoft.com/office/drawing/2014/main" id="{379428A0-8D5D-4F7A-84D2-C28149BB2FA7}"/>
              </a:ext>
            </a:extLst>
          </p:cNvPr>
          <p:cNvSpPr/>
          <p:nvPr/>
        </p:nvSpPr>
        <p:spPr>
          <a:xfrm>
            <a:off x="5411331" y="3873177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21" name="文本">
            <a:extLst>
              <a:ext uri="{FF2B5EF4-FFF2-40B4-BE49-F238E27FC236}">
                <a16:creationId xmlns:a16="http://schemas.microsoft.com/office/drawing/2014/main" id="{3316667C-B850-4343-BBFB-AE6AD3E8BD1A}"/>
              </a:ext>
            </a:extLst>
          </p:cNvPr>
          <p:cNvSpPr txBox="1">
            <a:spLocks/>
          </p:cNvSpPr>
          <p:nvPr/>
        </p:nvSpPr>
        <p:spPr>
          <a:xfrm>
            <a:off x="5474464" y="393631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2" name="圆角矩形 392">
            <a:extLst>
              <a:ext uri="{FF2B5EF4-FFF2-40B4-BE49-F238E27FC236}">
                <a16:creationId xmlns:a16="http://schemas.microsoft.com/office/drawing/2014/main" id="{9B1CB1E6-15F8-40FE-940B-6D1286728F01}"/>
              </a:ext>
            </a:extLst>
          </p:cNvPr>
          <p:cNvSpPr/>
          <p:nvPr/>
        </p:nvSpPr>
        <p:spPr>
          <a:xfrm>
            <a:off x="5411331" y="4443025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23" name="文本">
            <a:extLst>
              <a:ext uri="{FF2B5EF4-FFF2-40B4-BE49-F238E27FC236}">
                <a16:creationId xmlns:a16="http://schemas.microsoft.com/office/drawing/2014/main" id="{4DFE0964-CEB2-40A1-8C4B-7232EC06B97F}"/>
              </a:ext>
            </a:extLst>
          </p:cNvPr>
          <p:cNvSpPr txBox="1">
            <a:spLocks/>
          </p:cNvSpPr>
          <p:nvPr/>
        </p:nvSpPr>
        <p:spPr>
          <a:xfrm>
            <a:off x="5474464" y="450616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24" name="梯形 223">
            <a:extLst>
              <a:ext uri="{FF2B5EF4-FFF2-40B4-BE49-F238E27FC236}">
                <a16:creationId xmlns:a16="http://schemas.microsoft.com/office/drawing/2014/main" id="{ADD58FA2-8504-4BEA-B434-FD8EBD5AC187}"/>
              </a:ext>
            </a:extLst>
          </p:cNvPr>
          <p:cNvSpPr/>
          <p:nvPr/>
        </p:nvSpPr>
        <p:spPr>
          <a:xfrm rot="5400000">
            <a:off x="6738707" y="3889262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25" name="文本">
            <a:extLst>
              <a:ext uri="{FF2B5EF4-FFF2-40B4-BE49-F238E27FC236}">
                <a16:creationId xmlns:a16="http://schemas.microsoft.com/office/drawing/2014/main" id="{37C89A1B-9A06-4164-BF04-545C98ACB91D}"/>
              </a:ext>
            </a:extLst>
          </p:cNvPr>
          <p:cNvSpPr txBox="1">
            <a:spLocks/>
          </p:cNvSpPr>
          <p:nvPr/>
        </p:nvSpPr>
        <p:spPr>
          <a:xfrm>
            <a:off x="6246886" y="402466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26" name="直接箭头连接符 53">
            <a:extLst>
              <a:ext uri="{FF2B5EF4-FFF2-40B4-BE49-F238E27FC236}">
                <a16:creationId xmlns:a16="http://schemas.microsoft.com/office/drawing/2014/main" id="{0309FA94-25C5-47A5-A770-3AE4172105D8}"/>
              </a:ext>
            </a:extLst>
          </p:cNvPr>
          <p:cNvCxnSpPr/>
          <p:nvPr/>
        </p:nvCxnSpPr>
        <p:spPr>
          <a:xfrm>
            <a:off x="7325415" y="4181987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F9E01EA6-92DE-4679-8408-DC2042664D7E}"/>
              </a:ext>
            </a:extLst>
          </p:cNvPr>
          <p:cNvCxnSpPr/>
          <p:nvPr/>
        </p:nvCxnSpPr>
        <p:spPr>
          <a:xfrm>
            <a:off x="4931766" y="4200792"/>
            <a:ext cx="64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8ABF04-B921-4C16-AB82-6ABCC4ABD48C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5000445" y="3484975"/>
            <a:ext cx="410886" cy="702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A9DE90FD-98FF-4628-B116-E0EEBA2BF8D5}"/>
              </a:ext>
            </a:extLst>
          </p:cNvPr>
          <p:cNvCxnSpPr>
            <a:cxnSpLocks/>
          </p:cNvCxnSpPr>
          <p:nvPr/>
        </p:nvCxnSpPr>
        <p:spPr>
          <a:xfrm flipV="1">
            <a:off x="4995428" y="4075616"/>
            <a:ext cx="414534" cy="125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E3093DB-8B38-41FD-A7B4-9C0831D7BCF0}"/>
              </a:ext>
            </a:extLst>
          </p:cNvPr>
          <p:cNvCxnSpPr>
            <a:cxnSpLocks/>
          </p:cNvCxnSpPr>
          <p:nvPr/>
        </p:nvCxnSpPr>
        <p:spPr>
          <a:xfrm>
            <a:off x="4986456" y="4192372"/>
            <a:ext cx="412286" cy="4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3FE6FC79-89EC-43D4-A803-0CAA7B6C4FC3}"/>
              </a:ext>
            </a:extLst>
          </p:cNvPr>
          <p:cNvCxnSpPr>
            <a:cxnSpLocks/>
          </p:cNvCxnSpPr>
          <p:nvPr/>
        </p:nvCxnSpPr>
        <p:spPr>
          <a:xfrm>
            <a:off x="6330623" y="3440488"/>
            <a:ext cx="417397" cy="545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BC80C333-E0C0-4C8E-A8DE-347A0333D5B9}"/>
              </a:ext>
            </a:extLst>
          </p:cNvPr>
          <p:cNvCxnSpPr>
            <a:cxnSpLocks/>
          </p:cNvCxnSpPr>
          <p:nvPr/>
        </p:nvCxnSpPr>
        <p:spPr>
          <a:xfrm>
            <a:off x="6349673" y="4097713"/>
            <a:ext cx="398347" cy="40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4A4ABA77-8E83-41A1-9254-D7CE7C3E324E}"/>
              </a:ext>
            </a:extLst>
          </p:cNvPr>
          <p:cNvCxnSpPr>
            <a:cxnSpLocks/>
          </p:cNvCxnSpPr>
          <p:nvPr/>
        </p:nvCxnSpPr>
        <p:spPr>
          <a:xfrm flipV="1">
            <a:off x="6359198" y="4260740"/>
            <a:ext cx="369071" cy="408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0D21724C-B0C2-46F6-B89D-900E94E2280C}"/>
              </a:ext>
            </a:extLst>
          </p:cNvPr>
          <p:cNvCxnSpPr>
            <a:cxnSpLocks/>
          </p:cNvCxnSpPr>
          <p:nvPr/>
        </p:nvCxnSpPr>
        <p:spPr>
          <a:xfrm flipV="1">
            <a:off x="6292575" y="4383465"/>
            <a:ext cx="455445" cy="60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3736FF04-7581-4731-BEC3-84F5E7472D29}"/>
              </a:ext>
            </a:extLst>
          </p:cNvPr>
          <p:cNvCxnSpPr>
            <a:cxnSpLocks/>
          </p:cNvCxnSpPr>
          <p:nvPr/>
        </p:nvCxnSpPr>
        <p:spPr>
          <a:xfrm>
            <a:off x="4997676" y="4216576"/>
            <a:ext cx="360000" cy="7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C72A2B3-C09B-4AAB-A6C5-1FC45E0765A8}"/>
              </a:ext>
            </a:extLst>
          </p:cNvPr>
          <p:cNvCxnSpPr>
            <a:cxnSpLocks/>
          </p:cNvCxnSpPr>
          <p:nvPr/>
        </p:nvCxnSpPr>
        <p:spPr>
          <a:xfrm>
            <a:off x="5360591" y="4972448"/>
            <a:ext cx="936000" cy="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6C850931-7B0B-4DBC-A6AA-AA9E0C6C9810}"/>
              </a:ext>
            </a:extLst>
          </p:cNvPr>
          <p:cNvSpPr/>
          <p:nvPr/>
        </p:nvSpPr>
        <p:spPr>
          <a:xfrm>
            <a:off x="4146366" y="3128637"/>
            <a:ext cx="3395965" cy="20298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238" name="文本">
            <a:extLst>
              <a:ext uri="{FF2B5EF4-FFF2-40B4-BE49-F238E27FC236}">
                <a16:creationId xmlns:a16="http://schemas.microsoft.com/office/drawing/2014/main" id="{2D8007D4-514B-436B-9860-E53D67241E5F}"/>
              </a:ext>
            </a:extLst>
          </p:cNvPr>
          <p:cNvSpPr txBox="1">
            <a:spLocks/>
          </p:cNvSpPr>
          <p:nvPr/>
        </p:nvSpPr>
        <p:spPr>
          <a:xfrm>
            <a:off x="1726564" y="2684469"/>
            <a:ext cx="2314341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latin typeface="思源宋体 CN Light" pitchFamily="18" charset="-122"/>
                <a:ea typeface="思源宋体 CN Light" pitchFamily="18" charset="-122"/>
              </a:rPr>
              <a:t>YOLOV4 Structure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39" name="文本">
            <a:extLst>
              <a:ext uri="{FF2B5EF4-FFF2-40B4-BE49-F238E27FC236}">
                <a16:creationId xmlns:a16="http://schemas.microsoft.com/office/drawing/2014/main" id="{3BB2400C-EF32-4B35-92A5-4955F5FBDBFF}"/>
              </a:ext>
            </a:extLst>
          </p:cNvPr>
          <p:cNvSpPr txBox="1">
            <a:spLocks/>
          </p:cNvSpPr>
          <p:nvPr/>
        </p:nvSpPr>
        <p:spPr>
          <a:xfrm>
            <a:off x="1687213" y="3013751"/>
            <a:ext cx="2314341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Made by </a:t>
            </a:r>
            <a:r>
              <a:rPr kumimoji="1" lang="en-US" altLang="zh-CN" sz="1200" spc="132" dirty="0" err="1">
                <a:latin typeface="思源宋体 CN Light" pitchFamily="18" charset="-122"/>
                <a:ea typeface="思源宋体 CN Light" pitchFamily="18" charset="-122"/>
              </a:rPr>
              <a:t>jiangdabai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0" name="文本">
            <a:extLst>
              <a:ext uri="{FF2B5EF4-FFF2-40B4-BE49-F238E27FC236}">
                <a16:creationId xmlns:a16="http://schemas.microsoft.com/office/drawing/2014/main" id="{B6FFCF0D-EEB0-4BCB-80FE-BB40277ED1F0}"/>
              </a:ext>
            </a:extLst>
          </p:cNvPr>
          <p:cNvSpPr txBox="1">
            <a:spLocks/>
          </p:cNvSpPr>
          <p:nvPr/>
        </p:nvSpPr>
        <p:spPr>
          <a:xfrm>
            <a:off x="1633005" y="3278437"/>
            <a:ext cx="2475632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(www.jiangdabai.com)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1" name="圆角矩形 389">
            <a:extLst>
              <a:ext uri="{FF2B5EF4-FFF2-40B4-BE49-F238E27FC236}">
                <a16:creationId xmlns:a16="http://schemas.microsoft.com/office/drawing/2014/main" id="{F2E07177-D0DC-4852-8736-C074B7022B76}"/>
              </a:ext>
            </a:extLst>
          </p:cNvPr>
          <p:cNvSpPr/>
          <p:nvPr/>
        </p:nvSpPr>
        <p:spPr>
          <a:xfrm>
            <a:off x="695862" y="578061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2" name="文本">
            <a:extLst>
              <a:ext uri="{FF2B5EF4-FFF2-40B4-BE49-F238E27FC236}">
                <a16:creationId xmlns:a16="http://schemas.microsoft.com/office/drawing/2014/main" id="{774CA8D3-2E16-41C9-B318-F8DDD6F12FC5}"/>
              </a:ext>
            </a:extLst>
          </p:cNvPr>
          <p:cNvSpPr txBox="1">
            <a:spLocks/>
          </p:cNvSpPr>
          <p:nvPr/>
        </p:nvSpPr>
        <p:spPr>
          <a:xfrm>
            <a:off x="129380" y="57902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3" name="圆角矩形 392">
            <a:extLst>
              <a:ext uri="{FF2B5EF4-FFF2-40B4-BE49-F238E27FC236}">
                <a16:creationId xmlns:a16="http://schemas.microsoft.com/office/drawing/2014/main" id="{ECDBC6E1-57E6-4E0F-BE07-5B1A69AAC947}"/>
              </a:ext>
            </a:extLst>
          </p:cNvPr>
          <p:cNvSpPr/>
          <p:nvPr/>
        </p:nvSpPr>
        <p:spPr>
          <a:xfrm>
            <a:off x="1666979" y="5795483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4" name="文本">
            <a:extLst>
              <a:ext uri="{FF2B5EF4-FFF2-40B4-BE49-F238E27FC236}">
                <a16:creationId xmlns:a16="http://schemas.microsoft.com/office/drawing/2014/main" id="{0854C107-62AB-4204-B80C-478D835E1423}"/>
              </a:ext>
            </a:extLst>
          </p:cNvPr>
          <p:cNvSpPr txBox="1">
            <a:spLocks/>
          </p:cNvSpPr>
          <p:nvPr/>
        </p:nvSpPr>
        <p:spPr>
          <a:xfrm>
            <a:off x="1116211" y="587635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5" name="圆角矩形 394">
            <a:extLst>
              <a:ext uri="{FF2B5EF4-FFF2-40B4-BE49-F238E27FC236}">
                <a16:creationId xmlns:a16="http://schemas.microsoft.com/office/drawing/2014/main" id="{B96026E4-1254-436D-A3A4-B2B12C982E59}"/>
              </a:ext>
            </a:extLst>
          </p:cNvPr>
          <p:cNvSpPr/>
          <p:nvPr/>
        </p:nvSpPr>
        <p:spPr>
          <a:xfrm>
            <a:off x="2178839" y="5795483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6" name="文本">
            <a:extLst>
              <a:ext uri="{FF2B5EF4-FFF2-40B4-BE49-F238E27FC236}">
                <a16:creationId xmlns:a16="http://schemas.microsoft.com/office/drawing/2014/main" id="{F56646A4-46C3-4EDC-813C-68E4377B2DF5}"/>
              </a:ext>
            </a:extLst>
          </p:cNvPr>
          <p:cNvSpPr txBox="1">
            <a:spLocks/>
          </p:cNvSpPr>
          <p:nvPr/>
        </p:nvSpPr>
        <p:spPr>
          <a:xfrm>
            <a:off x="1628071" y="587635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7" name="文本">
            <a:extLst>
              <a:ext uri="{FF2B5EF4-FFF2-40B4-BE49-F238E27FC236}">
                <a16:creationId xmlns:a16="http://schemas.microsoft.com/office/drawing/2014/main" id="{4CD4FB95-8E4B-4F6C-A239-B7B17C5A0593}"/>
              </a:ext>
            </a:extLst>
          </p:cNvPr>
          <p:cNvSpPr txBox="1">
            <a:spLocks/>
          </p:cNvSpPr>
          <p:nvPr/>
        </p:nvSpPr>
        <p:spPr>
          <a:xfrm>
            <a:off x="669419" y="587521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2482C6C1-92B4-4AEE-A20A-F9243B4DCC4F}"/>
              </a:ext>
            </a:extLst>
          </p:cNvPr>
          <p:cNvSpPr/>
          <p:nvPr/>
        </p:nvSpPr>
        <p:spPr>
          <a:xfrm>
            <a:off x="2916902" y="5812649"/>
            <a:ext cx="655990" cy="372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solidFill>
                  <a:schemeClr val="tx1"/>
                </a:solidFill>
              </a:rPr>
              <a:t>add</a:t>
            </a:r>
            <a:endParaRPr kumimoji="1" lang="zh-CN" altLang="en-US" sz="1300" dirty="0">
              <a:solidFill>
                <a:schemeClr val="tx1"/>
              </a:solidFill>
            </a:endParaRPr>
          </a:p>
        </p:txBody>
      </p:sp>
      <p:cxnSp>
        <p:nvCxnSpPr>
          <p:cNvPr id="249" name="直接箭头连接符 53">
            <a:extLst>
              <a:ext uri="{FF2B5EF4-FFF2-40B4-BE49-F238E27FC236}">
                <a16:creationId xmlns:a16="http://schemas.microsoft.com/office/drawing/2014/main" id="{4BAA3AF8-8723-47DE-9113-BC005E1AF0FB}"/>
              </a:ext>
            </a:extLst>
          </p:cNvPr>
          <p:cNvCxnSpPr/>
          <p:nvPr/>
        </p:nvCxnSpPr>
        <p:spPr>
          <a:xfrm>
            <a:off x="2692105" y="599902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53">
            <a:extLst>
              <a:ext uri="{FF2B5EF4-FFF2-40B4-BE49-F238E27FC236}">
                <a16:creationId xmlns:a16="http://schemas.microsoft.com/office/drawing/2014/main" id="{C64E4CDF-6B6B-45D9-9D8C-38B833CE629F}"/>
              </a:ext>
            </a:extLst>
          </p:cNvPr>
          <p:cNvCxnSpPr/>
          <p:nvPr/>
        </p:nvCxnSpPr>
        <p:spPr>
          <a:xfrm>
            <a:off x="3587981" y="599902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箭头连接符 53">
            <a:extLst>
              <a:ext uri="{FF2B5EF4-FFF2-40B4-BE49-F238E27FC236}">
                <a16:creationId xmlns:a16="http://schemas.microsoft.com/office/drawing/2014/main" id="{A84367E9-112A-4C05-AB17-9DB81F90995B}"/>
              </a:ext>
            </a:extLst>
          </p:cNvPr>
          <p:cNvCxnSpPr/>
          <p:nvPr/>
        </p:nvCxnSpPr>
        <p:spPr>
          <a:xfrm>
            <a:off x="1451357" y="5999025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线连接符 401">
            <a:extLst>
              <a:ext uri="{FF2B5EF4-FFF2-40B4-BE49-F238E27FC236}">
                <a16:creationId xmlns:a16="http://schemas.microsoft.com/office/drawing/2014/main" id="{085F0466-FED2-4C79-9DC6-88D0305F36DC}"/>
              </a:ext>
            </a:extLst>
          </p:cNvPr>
          <p:cNvCxnSpPr/>
          <p:nvPr/>
        </p:nvCxnSpPr>
        <p:spPr>
          <a:xfrm flipH="1">
            <a:off x="1523345" y="5999024"/>
            <a:ext cx="4779" cy="48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连接符 402">
            <a:extLst>
              <a:ext uri="{FF2B5EF4-FFF2-40B4-BE49-F238E27FC236}">
                <a16:creationId xmlns:a16="http://schemas.microsoft.com/office/drawing/2014/main" id="{30454FE4-7825-4E51-9666-EFF37727B6E2}"/>
              </a:ext>
            </a:extLst>
          </p:cNvPr>
          <p:cNvCxnSpPr/>
          <p:nvPr/>
        </p:nvCxnSpPr>
        <p:spPr>
          <a:xfrm flipH="1">
            <a:off x="1519637" y="6487747"/>
            <a:ext cx="16714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53">
            <a:extLst>
              <a:ext uri="{FF2B5EF4-FFF2-40B4-BE49-F238E27FC236}">
                <a16:creationId xmlns:a16="http://schemas.microsoft.com/office/drawing/2014/main" id="{7840317E-75D2-4F6B-A17C-FA656BA7B5AF}"/>
              </a:ext>
            </a:extLst>
          </p:cNvPr>
          <p:cNvCxnSpPr/>
          <p:nvPr/>
        </p:nvCxnSpPr>
        <p:spPr>
          <a:xfrm flipV="1">
            <a:off x="3187225" y="6180611"/>
            <a:ext cx="7814" cy="304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C0016FE6-4FD5-4AB6-BB85-D716275B6068}"/>
              </a:ext>
            </a:extLst>
          </p:cNvPr>
          <p:cNvSpPr/>
          <p:nvPr/>
        </p:nvSpPr>
        <p:spPr>
          <a:xfrm>
            <a:off x="486373" y="5336121"/>
            <a:ext cx="3426651" cy="14084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256" name="圆角矩形 417">
            <a:extLst>
              <a:ext uri="{FF2B5EF4-FFF2-40B4-BE49-F238E27FC236}">
                <a16:creationId xmlns:a16="http://schemas.microsoft.com/office/drawing/2014/main" id="{8A2DD075-BBE0-4886-9A99-F212DEA45142}"/>
              </a:ext>
            </a:extLst>
          </p:cNvPr>
          <p:cNvSpPr/>
          <p:nvPr/>
        </p:nvSpPr>
        <p:spPr>
          <a:xfrm>
            <a:off x="6117384" y="5401381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57" name="圆角矩形 416">
            <a:extLst>
              <a:ext uri="{FF2B5EF4-FFF2-40B4-BE49-F238E27FC236}">
                <a16:creationId xmlns:a16="http://schemas.microsoft.com/office/drawing/2014/main" id="{43612291-4CFE-49FA-B910-5AD46C9C3BD8}"/>
              </a:ext>
            </a:extLst>
          </p:cNvPr>
          <p:cNvSpPr/>
          <p:nvPr/>
        </p:nvSpPr>
        <p:spPr>
          <a:xfrm>
            <a:off x="6157086" y="5441083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58" name="圆角矩形 405">
            <a:extLst>
              <a:ext uri="{FF2B5EF4-FFF2-40B4-BE49-F238E27FC236}">
                <a16:creationId xmlns:a16="http://schemas.microsoft.com/office/drawing/2014/main" id="{FCFEA516-08EE-4714-8C86-F8CEB1A9644A}"/>
              </a:ext>
            </a:extLst>
          </p:cNvPr>
          <p:cNvSpPr/>
          <p:nvPr/>
        </p:nvSpPr>
        <p:spPr>
          <a:xfrm>
            <a:off x="4206706" y="5477385"/>
            <a:ext cx="633586" cy="394855"/>
          </a:xfrm>
          <a:prstGeom prst="roundRect">
            <a:avLst/>
          </a:prstGeom>
          <a:solidFill>
            <a:srgbClr val="24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59" name="文本">
            <a:extLst>
              <a:ext uri="{FF2B5EF4-FFF2-40B4-BE49-F238E27FC236}">
                <a16:creationId xmlns:a16="http://schemas.microsoft.com/office/drawing/2014/main" id="{61F201DA-BE81-4C62-B261-477821E81175}"/>
              </a:ext>
            </a:extLst>
          </p:cNvPr>
          <p:cNvSpPr txBox="1">
            <a:spLocks/>
          </p:cNvSpPr>
          <p:nvPr/>
        </p:nvSpPr>
        <p:spPr>
          <a:xfrm>
            <a:off x="4110555" y="5538376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60" name="文本">
            <a:extLst>
              <a:ext uri="{FF2B5EF4-FFF2-40B4-BE49-F238E27FC236}">
                <a16:creationId xmlns:a16="http://schemas.microsoft.com/office/drawing/2014/main" id="{1B96F034-4891-4117-8383-CABAFC5A5917}"/>
              </a:ext>
            </a:extLst>
          </p:cNvPr>
          <p:cNvSpPr txBox="1">
            <a:spLocks/>
          </p:cNvSpPr>
          <p:nvPr/>
        </p:nvSpPr>
        <p:spPr>
          <a:xfrm>
            <a:off x="4304786" y="555999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61" name="圆角矩形 413">
            <a:extLst>
              <a:ext uri="{FF2B5EF4-FFF2-40B4-BE49-F238E27FC236}">
                <a16:creationId xmlns:a16="http://schemas.microsoft.com/office/drawing/2014/main" id="{C4F8C437-E67A-4BE3-8274-25026ED7E66E}"/>
              </a:ext>
            </a:extLst>
          </p:cNvPr>
          <p:cNvSpPr/>
          <p:nvPr/>
        </p:nvSpPr>
        <p:spPr>
          <a:xfrm>
            <a:off x="6202740" y="5474078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62" name="文本">
            <a:extLst>
              <a:ext uri="{FF2B5EF4-FFF2-40B4-BE49-F238E27FC236}">
                <a16:creationId xmlns:a16="http://schemas.microsoft.com/office/drawing/2014/main" id="{5192C1AF-1008-448E-A405-16F755C98B0F}"/>
              </a:ext>
            </a:extLst>
          </p:cNvPr>
          <p:cNvSpPr txBox="1">
            <a:spLocks/>
          </p:cNvSpPr>
          <p:nvPr/>
        </p:nvSpPr>
        <p:spPr>
          <a:xfrm>
            <a:off x="5649972" y="547111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63" name="直接箭头连接符 53">
            <a:extLst>
              <a:ext uri="{FF2B5EF4-FFF2-40B4-BE49-F238E27FC236}">
                <a16:creationId xmlns:a16="http://schemas.microsoft.com/office/drawing/2014/main" id="{56355EC8-51C4-4124-98B1-7BE1610A1CAA}"/>
              </a:ext>
            </a:extLst>
          </p:cNvPr>
          <p:cNvCxnSpPr/>
          <p:nvPr/>
        </p:nvCxnSpPr>
        <p:spPr>
          <a:xfrm>
            <a:off x="5871481" y="5675106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53">
            <a:extLst>
              <a:ext uri="{FF2B5EF4-FFF2-40B4-BE49-F238E27FC236}">
                <a16:creationId xmlns:a16="http://schemas.microsoft.com/office/drawing/2014/main" id="{7B9E1CD1-F77E-479A-87E4-308C31C065B6}"/>
              </a:ext>
            </a:extLst>
          </p:cNvPr>
          <p:cNvCxnSpPr/>
          <p:nvPr/>
        </p:nvCxnSpPr>
        <p:spPr>
          <a:xfrm>
            <a:off x="6714925" y="566601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文本">
            <a:extLst>
              <a:ext uri="{FF2B5EF4-FFF2-40B4-BE49-F238E27FC236}">
                <a16:creationId xmlns:a16="http://schemas.microsoft.com/office/drawing/2014/main" id="{64F8659F-C111-4636-B677-9E45ED1A117A}"/>
              </a:ext>
            </a:extLst>
          </p:cNvPr>
          <p:cNvSpPr txBox="1">
            <a:spLocks/>
          </p:cNvSpPr>
          <p:nvPr/>
        </p:nvSpPr>
        <p:spPr>
          <a:xfrm>
            <a:off x="5677141" y="588203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>
                <a:latin typeface="思源宋体 CN Light" pitchFamily="18" charset="-122"/>
                <a:ea typeface="思源宋体 CN Light" pitchFamily="18" charset="-122"/>
              </a:rPr>
              <a:t>个残差组件</a:t>
            </a: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66" name="圆角矩形 405">
            <a:extLst>
              <a:ext uri="{FF2B5EF4-FFF2-40B4-BE49-F238E27FC236}">
                <a16:creationId xmlns:a16="http://schemas.microsoft.com/office/drawing/2014/main" id="{7233091E-C018-4F36-9B28-ACD7F1820230}"/>
              </a:ext>
            </a:extLst>
          </p:cNvPr>
          <p:cNvSpPr/>
          <p:nvPr/>
        </p:nvSpPr>
        <p:spPr>
          <a:xfrm>
            <a:off x="5353018" y="5477384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67" name="直接箭头连接符 53">
            <a:extLst>
              <a:ext uri="{FF2B5EF4-FFF2-40B4-BE49-F238E27FC236}">
                <a16:creationId xmlns:a16="http://schemas.microsoft.com/office/drawing/2014/main" id="{0699E6C7-1527-4A1C-8B0C-5C358D89B09A}"/>
              </a:ext>
            </a:extLst>
          </p:cNvPr>
          <p:cNvCxnSpPr/>
          <p:nvPr/>
        </p:nvCxnSpPr>
        <p:spPr>
          <a:xfrm>
            <a:off x="5101074" y="5671104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文本">
            <a:extLst>
              <a:ext uri="{FF2B5EF4-FFF2-40B4-BE49-F238E27FC236}">
                <a16:creationId xmlns:a16="http://schemas.microsoft.com/office/drawing/2014/main" id="{67EC612B-89EE-4FD1-A38B-38AFBD104352}"/>
              </a:ext>
            </a:extLst>
          </p:cNvPr>
          <p:cNvSpPr txBox="1">
            <a:spLocks/>
          </p:cNvSpPr>
          <p:nvPr/>
        </p:nvSpPr>
        <p:spPr>
          <a:xfrm>
            <a:off x="5275361" y="5538376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69" name="圆角矩形 411">
            <a:extLst>
              <a:ext uri="{FF2B5EF4-FFF2-40B4-BE49-F238E27FC236}">
                <a16:creationId xmlns:a16="http://schemas.microsoft.com/office/drawing/2014/main" id="{EC89DCA3-6764-4612-9423-80EEB3372542}"/>
              </a:ext>
            </a:extLst>
          </p:cNvPr>
          <p:cNvSpPr/>
          <p:nvPr/>
        </p:nvSpPr>
        <p:spPr>
          <a:xfrm>
            <a:off x="6957583" y="5455370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0" name="文本">
            <a:extLst>
              <a:ext uri="{FF2B5EF4-FFF2-40B4-BE49-F238E27FC236}">
                <a16:creationId xmlns:a16="http://schemas.microsoft.com/office/drawing/2014/main" id="{1A07F3E8-3552-4F5F-9A53-6EDABB68526A}"/>
              </a:ext>
            </a:extLst>
          </p:cNvPr>
          <p:cNvSpPr txBox="1">
            <a:spLocks/>
          </p:cNvSpPr>
          <p:nvPr/>
        </p:nvSpPr>
        <p:spPr>
          <a:xfrm>
            <a:off x="6916432" y="5521987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1" name="圆角矩形 411">
            <a:extLst>
              <a:ext uri="{FF2B5EF4-FFF2-40B4-BE49-F238E27FC236}">
                <a16:creationId xmlns:a16="http://schemas.microsoft.com/office/drawing/2014/main" id="{77AFC2BE-593B-4BD9-B8D7-9C51D31F9528}"/>
              </a:ext>
            </a:extLst>
          </p:cNvPr>
          <p:cNvSpPr/>
          <p:nvPr/>
        </p:nvSpPr>
        <p:spPr>
          <a:xfrm>
            <a:off x="6957583" y="6249115"/>
            <a:ext cx="473826" cy="3948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72" name="文本">
            <a:extLst>
              <a:ext uri="{FF2B5EF4-FFF2-40B4-BE49-F238E27FC236}">
                <a16:creationId xmlns:a16="http://schemas.microsoft.com/office/drawing/2014/main" id="{9299CFA0-C088-4582-8FAA-790E1922AA7F}"/>
              </a:ext>
            </a:extLst>
          </p:cNvPr>
          <p:cNvSpPr txBox="1">
            <a:spLocks/>
          </p:cNvSpPr>
          <p:nvPr/>
        </p:nvSpPr>
        <p:spPr>
          <a:xfrm>
            <a:off x="6916432" y="6315732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CBM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73" name="直线连接符 401">
            <a:extLst>
              <a:ext uri="{FF2B5EF4-FFF2-40B4-BE49-F238E27FC236}">
                <a16:creationId xmlns:a16="http://schemas.microsoft.com/office/drawing/2014/main" id="{44187F46-B660-4C6F-BCB7-5EDA3D40999E}"/>
              </a:ext>
            </a:extLst>
          </p:cNvPr>
          <p:cNvCxnSpPr/>
          <p:nvPr/>
        </p:nvCxnSpPr>
        <p:spPr>
          <a:xfrm flipH="1">
            <a:off x="5199537" y="5670305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402">
            <a:extLst>
              <a:ext uri="{FF2B5EF4-FFF2-40B4-BE49-F238E27FC236}">
                <a16:creationId xmlns:a16="http://schemas.microsoft.com/office/drawing/2014/main" id="{FBD62CFE-181B-49BE-A52D-4EC69E76F22A}"/>
              </a:ext>
            </a:extLst>
          </p:cNvPr>
          <p:cNvCxnSpPr/>
          <p:nvPr/>
        </p:nvCxnSpPr>
        <p:spPr>
          <a:xfrm flipH="1">
            <a:off x="5186081" y="6458386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557">
            <a:extLst>
              <a:ext uri="{FF2B5EF4-FFF2-40B4-BE49-F238E27FC236}">
                <a16:creationId xmlns:a16="http://schemas.microsoft.com/office/drawing/2014/main" id="{45699211-3DCC-4852-A4E3-811D702DB670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31409" y="6157280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558">
            <a:extLst>
              <a:ext uri="{FF2B5EF4-FFF2-40B4-BE49-F238E27FC236}">
                <a16:creationId xmlns:a16="http://schemas.microsoft.com/office/drawing/2014/main" id="{F585DCF7-5D85-4B34-B24A-EEDF32E3C4A8}"/>
              </a:ext>
            </a:extLst>
          </p:cNvPr>
          <p:cNvCxnSpPr>
            <a:cxnSpLocks/>
          </p:cNvCxnSpPr>
          <p:nvPr/>
        </p:nvCxnSpPr>
        <p:spPr>
          <a:xfrm>
            <a:off x="7419248" y="5666744"/>
            <a:ext cx="238339" cy="2880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53">
            <a:extLst>
              <a:ext uri="{FF2B5EF4-FFF2-40B4-BE49-F238E27FC236}">
                <a16:creationId xmlns:a16="http://schemas.microsoft.com/office/drawing/2014/main" id="{8209AE7A-70B7-4013-9117-3EF0214CFDBE}"/>
              </a:ext>
            </a:extLst>
          </p:cNvPr>
          <p:cNvCxnSpPr/>
          <p:nvPr/>
        </p:nvCxnSpPr>
        <p:spPr>
          <a:xfrm>
            <a:off x="7657587" y="5937071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53">
            <a:extLst>
              <a:ext uri="{FF2B5EF4-FFF2-40B4-BE49-F238E27FC236}">
                <a16:creationId xmlns:a16="http://schemas.microsoft.com/office/drawing/2014/main" id="{7A9C8000-B0B1-48E7-A0B0-45F5444CE301}"/>
              </a:ext>
            </a:extLst>
          </p:cNvPr>
          <p:cNvCxnSpPr/>
          <p:nvPr/>
        </p:nvCxnSpPr>
        <p:spPr>
          <a:xfrm>
            <a:off x="7674772" y="616412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梯形 278">
            <a:extLst>
              <a:ext uri="{FF2B5EF4-FFF2-40B4-BE49-F238E27FC236}">
                <a16:creationId xmlns:a16="http://schemas.microsoft.com/office/drawing/2014/main" id="{5294B892-B79E-414D-AD1B-FB7F05112382}"/>
              </a:ext>
            </a:extLst>
          </p:cNvPr>
          <p:cNvSpPr/>
          <p:nvPr/>
        </p:nvSpPr>
        <p:spPr>
          <a:xfrm rot="5400000">
            <a:off x="7883285" y="5750348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80" name="直接箭头连接符 53">
            <a:extLst>
              <a:ext uri="{FF2B5EF4-FFF2-40B4-BE49-F238E27FC236}">
                <a16:creationId xmlns:a16="http://schemas.microsoft.com/office/drawing/2014/main" id="{34F80602-6876-4FA6-B0A3-90C0DD7E2572}"/>
              </a:ext>
            </a:extLst>
          </p:cNvPr>
          <p:cNvCxnSpPr/>
          <p:nvPr/>
        </p:nvCxnSpPr>
        <p:spPr>
          <a:xfrm>
            <a:off x="8467606" y="605041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DB41A0C0-E509-441E-90A6-F2E248C9241D}"/>
              </a:ext>
            </a:extLst>
          </p:cNvPr>
          <p:cNvSpPr/>
          <p:nvPr/>
        </p:nvSpPr>
        <p:spPr>
          <a:xfrm>
            <a:off x="4143773" y="5324713"/>
            <a:ext cx="4605636" cy="14154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282" name="文本">
            <a:extLst>
              <a:ext uri="{FF2B5EF4-FFF2-40B4-BE49-F238E27FC236}">
                <a16:creationId xmlns:a16="http://schemas.microsoft.com/office/drawing/2014/main" id="{7D07F072-D9F9-4464-A734-CE1FBE09C049}"/>
              </a:ext>
            </a:extLst>
          </p:cNvPr>
          <p:cNvSpPr txBox="1">
            <a:spLocks/>
          </p:cNvSpPr>
          <p:nvPr/>
        </p:nvSpPr>
        <p:spPr>
          <a:xfrm>
            <a:off x="7374907" y="591648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0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13" grpId="0" animBg="1"/>
      <p:bldP spid="237" grpId="0" animBg="1"/>
      <p:bldP spid="255" grpId="0" animBg="1"/>
      <p:bldP spid="28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全屏显示(4:3)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思源宋体 CN Light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2021-05-07T03:21:53Z</dcterms:created>
  <dcterms:modified xsi:type="dcterms:W3CDTF">2021-08-07T04:20:30Z</dcterms:modified>
</cp:coreProperties>
</file>