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3"/>
  </p:notesMasterIdLst>
  <p:sldIdLst>
    <p:sldId id="11088347" r:id="rId2"/>
  </p:sldIdLst>
  <p:sldSz cx="12599988" cy="7019925"/>
  <p:notesSz cx="9144000" cy="6858000"/>
  <p:defaultTextStyle>
    <a:defPPr>
      <a:defRPr lang="zh-CN"/>
    </a:defPPr>
    <a:lvl1pPr marL="0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1pPr>
    <a:lvl2pPr marL="220325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2pPr>
    <a:lvl3pPr marL="440649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3pPr>
    <a:lvl4pPr marL="660974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4pPr>
    <a:lvl5pPr marL="881299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5pPr>
    <a:lvl6pPr marL="1101623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6pPr>
    <a:lvl7pPr marL="1321948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7pPr>
    <a:lvl8pPr marL="1542273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8pPr>
    <a:lvl9pPr marL="1762597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bany" initials="xb21cn" lastIdx="1" clrIdx="0">
    <p:extLst>
      <p:ext uri="{19B8F6BF-5375-455C-9EA6-DF929625EA0E}">
        <p15:presenceInfo xmlns:p15="http://schemas.microsoft.com/office/powerpoint/2012/main" userId="xba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FFFFFF"/>
    <a:srgbClr val="7030A0"/>
    <a:srgbClr val="00B0F0"/>
    <a:srgbClr val="52FEB0"/>
    <a:srgbClr val="E46C0A"/>
    <a:srgbClr val="4490A5"/>
    <a:srgbClr val="C41010"/>
    <a:srgbClr val="BA9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4" autoAdjust="0"/>
    <p:restoredTop sz="94270" autoAdjust="0"/>
  </p:normalViewPr>
  <p:slideViewPr>
    <p:cSldViewPr snapToGrid="0" snapToObjects="1">
      <p:cViewPr varScale="1">
        <p:scale>
          <a:sx n="65" d="100"/>
          <a:sy n="65" d="100"/>
        </p:scale>
        <p:origin x="280" y="-224"/>
      </p:cViewPr>
      <p:guideLst>
        <p:guide orient="horz" pos="2212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2EA9D-ABF8-4ACA-8E18-5C3B411A2CF0}" type="datetimeFigureOut">
              <a:rPr lang="zh-CN" altLang="en-US" smtClean="0"/>
              <a:pPr/>
              <a:t>2021/8/7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514350"/>
            <a:ext cx="4613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943F6-C474-43E5-83F9-DA98A272B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4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1pPr>
    <a:lvl2pPr marL="220325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2pPr>
    <a:lvl3pPr marL="440649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3pPr>
    <a:lvl4pPr marL="660974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4pPr>
    <a:lvl5pPr marL="881299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5pPr>
    <a:lvl6pPr marL="1101623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6pPr>
    <a:lvl7pPr marL="1321948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7pPr>
    <a:lvl8pPr marL="1542273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8pPr>
    <a:lvl9pPr marL="1762597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65363" y="514350"/>
            <a:ext cx="461327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943F6-C474-43E5-83F9-DA98A272BE9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1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401205" rtl="0" eaLnBrk="1" latinLnBrk="0" hangingPunct="1">
        <a:lnSpc>
          <a:spcPct val="90000"/>
        </a:lnSpc>
        <a:spcBef>
          <a:spcPct val="0"/>
        </a:spcBef>
        <a:buNone/>
        <a:defRPr sz="19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302" indent="-100302" algn="l" defTabSz="401205" rtl="0" eaLnBrk="1" latinLnBrk="0" hangingPunct="1">
        <a:lnSpc>
          <a:spcPct val="90000"/>
        </a:lnSpc>
        <a:spcBef>
          <a:spcPts val="438"/>
        </a:spcBef>
        <a:buFont typeface="Arial"/>
        <a:buChar char="•"/>
        <a:defRPr sz="1229" kern="1200">
          <a:solidFill>
            <a:schemeClr val="tx1"/>
          </a:solidFill>
          <a:latin typeface="+mn-lt"/>
          <a:ea typeface="+mn-ea"/>
          <a:cs typeface="+mn-cs"/>
        </a:defRPr>
      </a:lvl1pPr>
      <a:lvl2pPr marL="300904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01507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3pPr>
      <a:lvl4pPr marL="702110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902712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103315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6pPr>
      <a:lvl7pPr marL="1303918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7pPr>
      <a:lvl8pPr marL="1504521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8pPr>
      <a:lvl9pPr marL="1705123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1pPr>
      <a:lvl2pPr marL="200603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2pPr>
      <a:lvl3pPr marL="401205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01808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802411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003013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6pPr>
      <a:lvl7pPr marL="1203616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7pPr>
      <a:lvl8pPr marL="1404219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8pPr>
      <a:lvl9pPr marL="1604821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A6B6E21-C744-4B1A-A325-9D863868965E}"/>
              </a:ext>
            </a:extLst>
          </p:cNvPr>
          <p:cNvSpPr/>
          <p:nvPr/>
        </p:nvSpPr>
        <p:spPr>
          <a:xfrm>
            <a:off x="-9706" y="1097074"/>
            <a:ext cx="642705" cy="6693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C0FC7B-D37F-4231-9EAD-A92F90AED5E3}"/>
              </a:ext>
            </a:extLst>
          </p:cNvPr>
          <p:cNvSpPr/>
          <p:nvPr/>
        </p:nvSpPr>
        <p:spPr>
          <a:xfrm>
            <a:off x="-78353" y="1193195"/>
            <a:ext cx="642705" cy="6693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ED71EA-E0FB-49DF-9E29-E6496E70642D}"/>
              </a:ext>
            </a:extLst>
          </p:cNvPr>
          <p:cNvSpPr/>
          <p:nvPr/>
        </p:nvSpPr>
        <p:spPr>
          <a:xfrm>
            <a:off x="-143418" y="1261342"/>
            <a:ext cx="642705" cy="6693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sp>
        <p:nvSpPr>
          <p:cNvPr id="17" name="文本">
            <a:extLst>
              <a:ext uri="{FF2B5EF4-FFF2-40B4-BE49-F238E27FC236}">
                <a16:creationId xmlns:a16="http://schemas.microsoft.com/office/drawing/2014/main" id="{F689881D-6AE9-4F98-AA2D-831D66D5C859}"/>
              </a:ext>
            </a:extLst>
          </p:cNvPr>
          <p:cNvSpPr txBox="1">
            <a:spLocks/>
          </p:cNvSpPr>
          <p:nvPr/>
        </p:nvSpPr>
        <p:spPr>
          <a:xfrm>
            <a:off x="-352839" y="2007082"/>
            <a:ext cx="1295000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608</a:t>
            </a:r>
            <a:r>
              <a:rPr kumimoji="1" lang="zh-CN" altLang="en-US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608</a:t>
            </a:r>
            <a:r>
              <a:rPr kumimoji="1" lang="zh-CN" altLang="en-US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3</a:t>
            </a:r>
            <a:endParaRPr kumimoji="1" lang="zh-CN" altLang="en-US" sz="1200" b="1" spc="132" dirty="0">
              <a:solidFill>
                <a:srgbClr val="00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7" name="圆角矩形 380">
            <a:extLst>
              <a:ext uri="{FF2B5EF4-FFF2-40B4-BE49-F238E27FC236}">
                <a16:creationId xmlns:a16="http://schemas.microsoft.com/office/drawing/2014/main" id="{4FDCEC30-6E3E-490F-A046-DE5231C79BA0}"/>
              </a:ext>
            </a:extLst>
          </p:cNvPr>
          <p:cNvSpPr/>
          <p:nvPr/>
        </p:nvSpPr>
        <p:spPr>
          <a:xfrm>
            <a:off x="791374" y="1279006"/>
            <a:ext cx="421097" cy="394855"/>
          </a:xfrm>
          <a:prstGeom prst="roundRect">
            <a:avLst/>
          </a:prstGeom>
          <a:solidFill>
            <a:srgbClr val="3BE6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8" name="文本">
            <a:extLst>
              <a:ext uri="{FF2B5EF4-FFF2-40B4-BE49-F238E27FC236}">
                <a16:creationId xmlns:a16="http://schemas.microsoft.com/office/drawing/2014/main" id="{B7A6DC4F-4998-4556-B5DE-1AF1DC9D49FF}"/>
              </a:ext>
            </a:extLst>
          </p:cNvPr>
          <p:cNvSpPr txBox="1">
            <a:spLocks/>
          </p:cNvSpPr>
          <p:nvPr/>
        </p:nvSpPr>
        <p:spPr>
          <a:xfrm>
            <a:off x="706394" y="1346383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>
                <a:latin typeface="思源宋体 CN Light" pitchFamily="18" charset="-122"/>
                <a:ea typeface="思源宋体 CN Light" pitchFamily="18" charset="-122"/>
              </a:rPr>
              <a:t>Focus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9" name="直接箭头连接符 53">
            <a:extLst>
              <a:ext uri="{FF2B5EF4-FFF2-40B4-BE49-F238E27FC236}">
                <a16:creationId xmlns:a16="http://schemas.microsoft.com/office/drawing/2014/main" id="{0E62BAC1-4989-4167-9157-835AAFF2CA08}"/>
              </a:ext>
            </a:extLst>
          </p:cNvPr>
          <p:cNvCxnSpPr/>
          <p:nvPr/>
        </p:nvCxnSpPr>
        <p:spPr>
          <a:xfrm>
            <a:off x="639408" y="1482764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圆角矩形 380">
            <a:extLst>
              <a:ext uri="{FF2B5EF4-FFF2-40B4-BE49-F238E27FC236}">
                <a16:creationId xmlns:a16="http://schemas.microsoft.com/office/drawing/2014/main" id="{A4296A54-8E90-4690-A5A6-D7D502F75EA0}"/>
              </a:ext>
            </a:extLst>
          </p:cNvPr>
          <p:cNvSpPr/>
          <p:nvPr/>
        </p:nvSpPr>
        <p:spPr>
          <a:xfrm>
            <a:off x="1243286" y="1280252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76" name="文本">
            <a:extLst>
              <a:ext uri="{FF2B5EF4-FFF2-40B4-BE49-F238E27FC236}">
                <a16:creationId xmlns:a16="http://schemas.microsoft.com/office/drawing/2014/main" id="{03D59254-4502-4C58-BADD-477273F57082}"/>
              </a:ext>
            </a:extLst>
          </p:cNvPr>
          <p:cNvSpPr txBox="1">
            <a:spLocks/>
          </p:cNvSpPr>
          <p:nvPr/>
        </p:nvSpPr>
        <p:spPr>
          <a:xfrm>
            <a:off x="1145966" y="1344275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29" name="文本">
            <a:extLst>
              <a:ext uri="{FF2B5EF4-FFF2-40B4-BE49-F238E27FC236}">
                <a16:creationId xmlns:a16="http://schemas.microsoft.com/office/drawing/2014/main" id="{DD8A7611-6B88-460A-BDF5-D70E9A7E1D2C}"/>
              </a:ext>
            </a:extLst>
          </p:cNvPr>
          <p:cNvSpPr txBox="1">
            <a:spLocks/>
          </p:cNvSpPr>
          <p:nvPr/>
        </p:nvSpPr>
        <p:spPr>
          <a:xfrm>
            <a:off x="2154277" y="1347580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54" name="圆角矩形 380">
            <a:extLst>
              <a:ext uri="{FF2B5EF4-FFF2-40B4-BE49-F238E27FC236}">
                <a16:creationId xmlns:a16="http://schemas.microsoft.com/office/drawing/2014/main" id="{625C5589-451A-43C4-A721-EBFDBE69819D}"/>
              </a:ext>
            </a:extLst>
          </p:cNvPr>
          <p:cNvSpPr/>
          <p:nvPr/>
        </p:nvSpPr>
        <p:spPr>
          <a:xfrm>
            <a:off x="2679274" y="1295097"/>
            <a:ext cx="5412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56" name="文本">
            <a:extLst>
              <a:ext uri="{FF2B5EF4-FFF2-40B4-BE49-F238E27FC236}">
                <a16:creationId xmlns:a16="http://schemas.microsoft.com/office/drawing/2014/main" id="{A9E46CA5-293A-4EF4-9DE5-B55FF743D00B}"/>
              </a:ext>
            </a:extLst>
          </p:cNvPr>
          <p:cNvSpPr txBox="1">
            <a:spLocks/>
          </p:cNvSpPr>
          <p:nvPr/>
        </p:nvSpPr>
        <p:spPr>
          <a:xfrm>
            <a:off x="2638789" y="1359120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CSP1_3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93" name="直接箭头连接符 53">
            <a:extLst>
              <a:ext uri="{FF2B5EF4-FFF2-40B4-BE49-F238E27FC236}">
                <a16:creationId xmlns:a16="http://schemas.microsoft.com/office/drawing/2014/main" id="{6D905C30-7264-4403-8A53-8E03679E141F}"/>
              </a:ext>
            </a:extLst>
          </p:cNvPr>
          <p:cNvCxnSpPr/>
          <p:nvPr/>
        </p:nvCxnSpPr>
        <p:spPr>
          <a:xfrm>
            <a:off x="3235479" y="1493794"/>
            <a:ext cx="32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圆角矩形 380">
            <a:extLst>
              <a:ext uri="{FF2B5EF4-FFF2-40B4-BE49-F238E27FC236}">
                <a16:creationId xmlns:a16="http://schemas.microsoft.com/office/drawing/2014/main" id="{CAF49654-433D-44DD-8872-CD482D0A1DEE}"/>
              </a:ext>
            </a:extLst>
          </p:cNvPr>
          <p:cNvSpPr/>
          <p:nvPr/>
        </p:nvSpPr>
        <p:spPr>
          <a:xfrm>
            <a:off x="3554798" y="1307278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95" name="文本">
            <a:extLst>
              <a:ext uri="{FF2B5EF4-FFF2-40B4-BE49-F238E27FC236}">
                <a16:creationId xmlns:a16="http://schemas.microsoft.com/office/drawing/2014/main" id="{94C29446-0B55-4B8D-9A9D-F574497CD22A}"/>
              </a:ext>
            </a:extLst>
          </p:cNvPr>
          <p:cNvSpPr txBox="1">
            <a:spLocks/>
          </p:cNvSpPr>
          <p:nvPr/>
        </p:nvSpPr>
        <p:spPr>
          <a:xfrm>
            <a:off x="3457478" y="1371301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96" name="圆角矩形 380">
            <a:extLst>
              <a:ext uri="{FF2B5EF4-FFF2-40B4-BE49-F238E27FC236}">
                <a16:creationId xmlns:a16="http://schemas.microsoft.com/office/drawing/2014/main" id="{C98666E5-1812-4084-B37F-B3F85FBF2C73}"/>
              </a:ext>
            </a:extLst>
          </p:cNvPr>
          <p:cNvSpPr/>
          <p:nvPr/>
        </p:nvSpPr>
        <p:spPr>
          <a:xfrm>
            <a:off x="4001525" y="1304530"/>
            <a:ext cx="5412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97" name="文本">
            <a:extLst>
              <a:ext uri="{FF2B5EF4-FFF2-40B4-BE49-F238E27FC236}">
                <a16:creationId xmlns:a16="http://schemas.microsoft.com/office/drawing/2014/main" id="{A276A137-15E2-4C9B-B123-3E20AA883D30}"/>
              </a:ext>
            </a:extLst>
          </p:cNvPr>
          <p:cNvSpPr txBox="1">
            <a:spLocks/>
          </p:cNvSpPr>
          <p:nvPr/>
        </p:nvSpPr>
        <p:spPr>
          <a:xfrm>
            <a:off x="3961040" y="1368553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CSP1_3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7" name="文本">
            <a:extLst>
              <a:ext uri="{FF2B5EF4-FFF2-40B4-BE49-F238E27FC236}">
                <a16:creationId xmlns:a16="http://schemas.microsoft.com/office/drawing/2014/main" id="{C85243DB-36C7-4E81-989E-44EAC5A4D595}"/>
              </a:ext>
            </a:extLst>
          </p:cNvPr>
          <p:cNvSpPr txBox="1">
            <a:spLocks/>
          </p:cNvSpPr>
          <p:nvPr/>
        </p:nvSpPr>
        <p:spPr>
          <a:xfrm>
            <a:off x="4464397" y="1368553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28" name="直接箭头连接符 53">
            <a:extLst>
              <a:ext uri="{FF2B5EF4-FFF2-40B4-BE49-F238E27FC236}">
                <a16:creationId xmlns:a16="http://schemas.microsoft.com/office/drawing/2014/main" id="{106D4B35-3097-4887-9B48-A65D701A620F}"/>
              </a:ext>
            </a:extLst>
          </p:cNvPr>
          <p:cNvCxnSpPr/>
          <p:nvPr/>
        </p:nvCxnSpPr>
        <p:spPr>
          <a:xfrm>
            <a:off x="4559562" y="1503953"/>
            <a:ext cx="32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圆角矩形 380">
            <a:extLst>
              <a:ext uri="{FF2B5EF4-FFF2-40B4-BE49-F238E27FC236}">
                <a16:creationId xmlns:a16="http://schemas.microsoft.com/office/drawing/2014/main" id="{B27B143E-0B54-4C4B-816D-3397C2E78D15}"/>
              </a:ext>
            </a:extLst>
          </p:cNvPr>
          <p:cNvSpPr/>
          <p:nvPr/>
        </p:nvSpPr>
        <p:spPr>
          <a:xfrm>
            <a:off x="4878881" y="1317437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0" name="文本">
            <a:extLst>
              <a:ext uri="{FF2B5EF4-FFF2-40B4-BE49-F238E27FC236}">
                <a16:creationId xmlns:a16="http://schemas.microsoft.com/office/drawing/2014/main" id="{7FE9CE6A-CFB6-43FB-95B7-3C36C2481633}"/>
              </a:ext>
            </a:extLst>
          </p:cNvPr>
          <p:cNvSpPr txBox="1">
            <a:spLocks/>
          </p:cNvSpPr>
          <p:nvPr/>
        </p:nvSpPr>
        <p:spPr>
          <a:xfrm>
            <a:off x="4781561" y="1381460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" name="圆角矩形 392">
            <a:extLst>
              <a:ext uri="{FF2B5EF4-FFF2-40B4-BE49-F238E27FC236}">
                <a16:creationId xmlns:a16="http://schemas.microsoft.com/office/drawing/2014/main" id="{BF89DDDF-BA4B-4707-9574-05D111C98A7F}"/>
              </a:ext>
            </a:extLst>
          </p:cNvPr>
          <p:cNvSpPr/>
          <p:nvPr/>
        </p:nvSpPr>
        <p:spPr>
          <a:xfrm>
            <a:off x="5318255" y="1324343"/>
            <a:ext cx="473826" cy="3948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7" name="文本">
            <a:extLst>
              <a:ext uri="{FF2B5EF4-FFF2-40B4-BE49-F238E27FC236}">
                <a16:creationId xmlns:a16="http://schemas.microsoft.com/office/drawing/2014/main" id="{499690B6-3E1F-4F15-927A-EFCD24DA9CA5}"/>
              </a:ext>
            </a:extLst>
          </p:cNvPr>
          <p:cNvSpPr txBox="1">
            <a:spLocks/>
          </p:cNvSpPr>
          <p:nvPr/>
        </p:nvSpPr>
        <p:spPr>
          <a:xfrm>
            <a:off x="5254115" y="1398330"/>
            <a:ext cx="602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SPP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" name="圆角矩形 380">
            <a:extLst>
              <a:ext uri="{FF2B5EF4-FFF2-40B4-BE49-F238E27FC236}">
                <a16:creationId xmlns:a16="http://schemas.microsoft.com/office/drawing/2014/main" id="{48ADF563-E155-47FD-B8B1-EEFFFA77C115}"/>
              </a:ext>
            </a:extLst>
          </p:cNvPr>
          <p:cNvSpPr/>
          <p:nvPr/>
        </p:nvSpPr>
        <p:spPr>
          <a:xfrm>
            <a:off x="5826182" y="1337987"/>
            <a:ext cx="54122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6" name="文本">
            <a:extLst>
              <a:ext uri="{FF2B5EF4-FFF2-40B4-BE49-F238E27FC236}">
                <a16:creationId xmlns:a16="http://schemas.microsoft.com/office/drawing/2014/main" id="{C4028716-5892-4059-9537-5EFF1894C50E}"/>
              </a:ext>
            </a:extLst>
          </p:cNvPr>
          <p:cNvSpPr txBox="1">
            <a:spLocks/>
          </p:cNvSpPr>
          <p:nvPr/>
        </p:nvSpPr>
        <p:spPr>
          <a:xfrm>
            <a:off x="5785697" y="1402010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CSP2_1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1" name="圆角矩形 380">
            <a:extLst>
              <a:ext uri="{FF2B5EF4-FFF2-40B4-BE49-F238E27FC236}">
                <a16:creationId xmlns:a16="http://schemas.microsoft.com/office/drawing/2014/main" id="{C71337E8-FC4B-4966-85BD-005948E0D2FF}"/>
              </a:ext>
            </a:extLst>
          </p:cNvPr>
          <p:cNvSpPr/>
          <p:nvPr/>
        </p:nvSpPr>
        <p:spPr>
          <a:xfrm>
            <a:off x="6388967" y="1335929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2" name="文本">
            <a:extLst>
              <a:ext uri="{FF2B5EF4-FFF2-40B4-BE49-F238E27FC236}">
                <a16:creationId xmlns:a16="http://schemas.microsoft.com/office/drawing/2014/main" id="{80E559F1-BEED-4785-AC4E-B0BDC75CD72D}"/>
              </a:ext>
            </a:extLst>
          </p:cNvPr>
          <p:cNvSpPr txBox="1">
            <a:spLocks/>
          </p:cNvSpPr>
          <p:nvPr/>
        </p:nvSpPr>
        <p:spPr>
          <a:xfrm>
            <a:off x="6290234" y="1403153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5" name="圆角矩形 380">
            <a:extLst>
              <a:ext uri="{FF2B5EF4-FFF2-40B4-BE49-F238E27FC236}">
                <a16:creationId xmlns:a16="http://schemas.microsoft.com/office/drawing/2014/main" id="{3B3497A0-720D-4026-B095-78EA555EBDD3}"/>
              </a:ext>
            </a:extLst>
          </p:cNvPr>
          <p:cNvSpPr/>
          <p:nvPr/>
        </p:nvSpPr>
        <p:spPr>
          <a:xfrm>
            <a:off x="12127376" y="1980340"/>
            <a:ext cx="421097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6" name="文本">
            <a:extLst>
              <a:ext uri="{FF2B5EF4-FFF2-40B4-BE49-F238E27FC236}">
                <a16:creationId xmlns:a16="http://schemas.microsoft.com/office/drawing/2014/main" id="{067C4C74-5FC1-4E33-BBEC-CFADFB91F2DC}"/>
              </a:ext>
            </a:extLst>
          </p:cNvPr>
          <p:cNvSpPr txBox="1">
            <a:spLocks/>
          </p:cNvSpPr>
          <p:nvPr/>
        </p:nvSpPr>
        <p:spPr>
          <a:xfrm>
            <a:off x="12057380" y="2059304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8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7" name="文本">
            <a:extLst>
              <a:ext uri="{FF2B5EF4-FFF2-40B4-BE49-F238E27FC236}">
                <a16:creationId xmlns:a16="http://schemas.microsoft.com/office/drawing/2014/main" id="{75B2EE90-C859-4177-AFF8-4E89E0CF33A7}"/>
              </a:ext>
            </a:extLst>
          </p:cNvPr>
          <p:cNvSpPr txBox="1">
            <a:spLocks/>
          </p:cNvSpPr>
          <p:nvPr/>
        </p:nvSpPr>
        <p:spPr>
          <a:xfrm>
            <a:off x="12746778" y="551404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19</a:t>
            </a:r>
            <a:r>
              <a:rPr kumimoji="1" lang="zh-CN" altLang="en-US" sz="1229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19</a:t>
            </a:r>
            <a:r>
              <a:rPr kumimoji="1" lang="zh-CN" altLang="en-US" sz="1229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255</a:t>
            </a:r>
            <a:endParaRPr kumimoji="1" lang="zh-CN" altLang="en-US" sz="12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5E5EF193-7DFF-4CC1-9581-BF76A5EB5452}"/>
              </a:ext>
            </a:extLst>
          </p:cNvPr>
          <p:cNvSpPr/>
          <p:nvPr/>
        </p:nvSpPr>
        <p:spPr>
          <a:xfrm>
            <a:off x="13133601" y="4696950"/>
            <a:ext cx="749515" cy="757910"/>
          </a:xfrm>
          <a:prstGeom prst="cube">
            <a:avLst>
              <a:gd name="adj" fmla="val 4704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cxnSp>
        <p:nvCxnSpPr>
          <p:cNvPr id="60" name="直线连接符 80">
            <a:extLst>
              <a:ext uri="{FF2B5EF4-FFF2-40B4-BE49-F238E27FC236}">
                <a16:creationId xmlns:a16="http://schemas.microsoft.com/office/drawing/2014/main" id="{6C47C195-DE69-4110-84DB-164BE01D2F78}"/>
              </a:ext>
            </a:extLst>
          </p:cNvPr>
          <p:cNvCxnSpPr>
            <a:cxnSpLocks/>
          </p:cNvCxnSpPr>
          <p:nvPr/>
        </p:nvCxnSpPr>
        <p:spPr>
          <a:xfrm>
            <a:off x="13167323" y="5051805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89">
            <a:extLst>
              <a:ext uri="{FF2B5EF4-FFF2-40B4-BE49-F238E27FC236}">
                <a16:creationId xmlns:a16="http://schemas.microsoft.com/office/drawing/2014/main" id="{B8046C1E-13A4-46E7-B309-85BE90E2FBAD}"/>
              </a:ext>
            </a:extLst>
          </p:cNvPr>
          <p:cNvCxnSpPr>
            <a:cxnSpLocks/>
          </p:cNvCxnSpPr>
          <p:nvPr/>
        </p:nvCxnSpPr>
        <p:spPr>
          <a:xfrm flipH="1" flipV="1">
            <a:off x="13130556" y="5085593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263">
            <a:extLst>
              <a:ext uri="{FF2B5EF4-FFF2-40B4-BE49-F238E27FC236}">
                <a16:creationId xmlns:a16="http://schemas.microsoft.com/office/drawing/2014/main" id="{177BF55B-1497-4F54-A8F6-FB428719B14E}"/>
              </a:ext>
            </a:extLst>
          </p:cNvPr>
          <p:cNvCxnSpPr>
            <a:cxnSpLocks/>
          </p:cNvCxnSpPr>
          <p:nvPr/>
        </p:nvCxnSpPr>
        <p:spPr>
          <a:xfrm flipH="1" flipV="1">
            <a:off x="13126842" y="5122738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连接符 264">
            <a:extLst>
              <a:ext uri="{FF2B5EF4-FFF2-40B4-BE49-F238E27FC236}">
                <a16:creationId xmlns:a16="http://schemas.microsoft.com/office/drawing/2014/main" id="{8DFCF5A9-966A-4C98-B25D-8D84727F5386}"/>
              </a:ext>
            </a:extLst>
          </p:cNvPr>
          <p:cNvCxnSpPr>
            <a:cxnSpLocks/>
          </p:cNvCxnSpPr>
          <p:nvPr/>
        </p:nvCxnSpPr>
        <p:spPr>
          <a:xfrm flipH="1" flipV="1">
            <a:off x="13130556" y="5159885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265">
            <a:extLst>
              <a:ext uri="{FF2B5EF4-FFF2-40B4-BE49-F238E27FC236}">
                <a16:creationId xmlns:a16="http://schemas.microsoft.com/office/drawing/2014/main" id="{ABA77C42-586E-44C7-957D-5A52CA5A562D}"/>
              </a:ext>
            </a:extLst>
          </p:cNvPr>
          <p:cNvCxnSpPr>
            <a:cxnSpLocks/>
          </p:cNvCxnSpPr>
          <p:nvPr/>
        </p:nvCxnSpPr>
        <p:spPr>
          <a:xfrm flipH="1" flipV="1">
            <a:off x="13126842" y="5197030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266">
            <a:extLst>
              <a:ext uri="{FF2B5EF4-FFF2-40B4-BE49-F238E27FC236}">
                <a16:creationId xmlns:a16="http://schemas.microsoft.com/office/drawing/2014/main" id="{3FE892E6-7B85-4FA6-9126-1A62983920AF}"/>
              </a:ext>
            </a:extLst>
          </p:cNvPr>
          <p:cNvCxnSpPr>
            <a:cxnSpLocks/>
          </p:cNvCxnSpPr>
          <p:nvPr/>
        </p:nvCxnSpPr>
        <p:spPr>
          <a:xfrm flipH="1" flipV="1">
            <a:off x="13130556" y="5237891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连接符 267">
            <a:extLst>
              <a:ext uri="{FF2B5EF4-FFF2-40B4-BE49-F238E27FC236}">
                <a16:creationId xmlns:a16="http://schemas.microsoft.com/office/drawing/2014/main" id="{90921F43-2A6C-4EF5-8707-59AE57C41A7A}"/>
              </a:ext>
            </a:extLst>
          </p:cNvPr>
          <p:cNvCxnSpPr>
            <a:cxnSpLocks/>
          </p:cNvCxnSpPr>
          <p:nvPr/>
        </p:nvCxnSpPr>
        <p:spPr>
          <a:xfrm flipH="1" flipV="1">
            <a:off x="13126842" y="5275036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连接符 268">
            <a:extLst>
              <a:ext uri="{FF2B5EF4-FFF2-40B4-BE49-F238E27FC236}">
                <a16:creationId xmlns:a16="http://schemas.microsoft.com/office/drawing/2014/main" id="{461E8BF1-605B-44B7-9FCA-33F46F1024BE}"/>
              </a:ext>
            </a:extLst>
          </p:cNvPr>
          <p:cNvCxnSpPr>
            <a:cxnSpLocks/>
          </p:cNvCxnSpPr>
          <p:nvPr/>
        </p:nvCxnSpPr>
        <p:spPr>
          <a:xfrm flipH="1" flipV="1">
            <a:off x="13130556" y="5312181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269">
            <a:extLst>
              <a:ext uri="{FF2B5EF4-FFF2-40B4-BE49-F238E27FC236}">
                <a16:creationId xmlns:a16="http://schemas.microsoft.com/office/drawing/2014/main" id="{08E6C909-0A76-4CD1-A3BA-F63665A0BF33}"/>
              </a:ext>
            </a:extLst>
          </p:cNvPr>
          <p:cNvCxnSpPr>
            <a:cxnSpLocks/>
          </p:cNvCxnSpPr>
          <p:nvPr/>
        </p:nvCxnSpPr>
        <p:spPr>
          <a:xfrm flipH="1" flipV="1">
            <a:off x="13130556" y="5349327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连接符 270">
            <a:extLst>
              <a:ext uri="{FF2B5EF4-FFF2-40B4-BE49-F238E27FC236}">
                <a16:creationId xmlns:a16="http://schemas.microsoft.com/office/drawing/2014/main" id="{20F3FF3E-ABE5-4954-A934-FB5B0C54B349}"/>
              </a:ext>
            </a:extLst>
          </p:cNvPr>
          <p:cNvCxnSpPr>
            <a:cxnSpLocks/>
          </p:cNvCxnSpPr>
          <p:nvPr/>
        </p:nvCxnSpPr>
        <p:spPr>
          <a:xfrm flipH="1" flipV="1">
            <a:off x="13126842" y="5386473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线连接符 271">
            <a:extLst>
              <a:ext uri="{FF2B5EF4-FFF2-40B4-BE49-F238E27FC236}">
                <a16:creationId xmlns:a16="http://schemas.microsoft.com/office/drawing/2014/main" id="{57ED316A-B0BE-4735-BC21-F34F6BFD3E49}"/>
              </a:ext>
            </a:extLst>
          </p:cNvPr>
          <p:cNvCxnSpPr>
            <a:cxnSpLocks/>
          </p:cNvCxnSpPr>
          <p:nvPr/>
        </p:nvCxnSpPr>
        <p:spPr>
          <a:xfrm flipH="1" flipV="1">
            <a:off x="13141699" y="5419904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272">
            <a:extLst>
              <a:ext uri="{FF2B5EF4-FFF2-40B4-BE49-F238E27FC236}">
                <a16:creationId xmlns:a16="http://schemas.microsoft.com/office/drawing/2014/main" id="{5FE682C7-6C4C-4B5F-BC1A-69EFBFF568D4}"/>
              </a:ext>
            </a:extLst>
          </p:cNvPr>
          <p:cNvCxnSpPr>
            <a:cxnSpLocks/>
          </p:cNvCxnSpPr>
          <p:nvPr/>
        </p:nvCxnSpPr>
        <p:spPr>
          <a:xfrm>
            <a:off x="13203420" y="5048200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274">
            <a:extLst>
              <a:ext uri="{FF2B5EF4-FFF2-40B4-BE49-F238E27FC236}">
                <a16:creationId xmlns:a16="http://schemas.microsoft.com/office/drawing/2014/main" id="{433A4C9A-11ED-4E61-855B-158BCD43B4C6}"/>
              </a:ext>
            </a:extLst>
          </p:cNvPr>
          <p:cNvCxnSpPr>
            <a:cxnSpLocks/>
          </p:cNvCxnSpPr>
          <p:nvPr/>
        </p:nvCxnSpPr>
        <p:spPr>
          <a:xfrm>
            <a:off x="13234075" y="5051805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275">
            <a:extLst>
              <a:ext uri="{FF2B5EF4-FFF2-40B4-BE49-F238E27FC236}">
                <a16:creationId xmlns:a16="http://schemas.microsoft.com/office/drawing/2014/main" id="{038C24C3-B000-47B7-B09C-A9CDBEC82BBD}"/>
              </a:ext>
            </a:extLst>
          </p:cNvPr>
          <p:cNvCxnSpPr>
            <a:cxnSpLocks/>
          </p:cNvCxnSpPr>
          <p:nvPr/>
        </p:nvCxnSpPr>
        <p:spPr>
          <a:xfrm>
            <a:off x="13270173" y="5052405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276">
            <a:extLst>
              <a:ext uri="{FF2B5EF4-FFF2-40B4-BE49-F238E27FC236}">
                <a16:creationId xmlns:a16="http://schemas.microsoft.com/office/drawing/2014/main" id="{96129AC3-DC88-410B-BA1D-184E777ED4C1}"/>
              </a:ext>
            </a:extLst>
          </p:cNvPr>
          <p:cNvCxnSpPr>
            <a:cxnSpLocks/>
          </p:cNvCxnSpPr>
          <p:nvPr/>
        </p:nvCxnSpPr>
        <p:spPr>
          <a:xfrm>
            <a:off x="13308651" y="5051805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连接符 277">
            <a:extLst>
              <a:ext uri="{FF2B5EF4-FFF2-40B4-BE49-F238E27FC236}">
                <a16:creationId xmlns:a16="http://schemas.microsoft.com/office/drawing/2014/main" id="{3D8F0650-D210-4197-B3E7-419E0089DE7C}"/>
              </a:ext>
            </a:extLst>
          </p:cNvPr>
          <p:cNvCxnSpPr>
            <a:cxnSpLocks/>
          </p:cNvCxnSpPr>
          <p:nvPr/>
        </p:nvCxnSpPr>
        <p:spPr>
          <a:xfrm>
            <a:off x="13345397" y="5048200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连接符 278">
            <a:extLst>
              <a:ext uri="{FF2B5EF4-FFF2-40B4-BE49-F238E27FC236}">
                <a16:creationId xmlns:a16="http://schemas.microsoft.com/office/drawing/2014/main" id="{5F8AB394-D407-49E5-9D60-EB7F1176722B}"/>
              </a:ext>
            </a:extLst>
          </p:cNvPr>
          <p:cNvCxnSpPr>
            <a:cxnSpLocks/>
          </p:cNvCxnSpPr>
          <p:nvPr/>
        </p:nvCxnSpPr>
        <p:spPr>
          <a:xfrm>
            <a:off x="13380867" y="5056406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线连接符 279">
            <a:extLst>
              <a:ext uri="{FF2B5EF4-FFF2-40B4-BE49-F238E27FC236}">
                <a16:creationId xmlns:a16="http://schemas.microsoft.com/office/drawing/2014/main" id="{74234E5A-0DBB-4FB3-B42D-A486497EC571}"/>
              </a:ext>
            </a:extLst>
          </p:cNvPr>
          <p:cNvCxnSpPr>
            <a:cxnSpLocks/>
          </p:cNvCxnSpPr>
          <p:nvPr/>
        </p:nvCxnSpPr>
        <p:spPr>
          <a:xfrm>
            <a:off x="13413956" y="5056406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连接符 280">
            <a:extLst>
              <a:ext uri="{FF2B5EF4-FFF2-40B4-BE49-F238E27FC236}">
                <a16:creationId xmlns:a16="http://schemas.microsoft.com/office/drawing/2014/main" id="{8DA8CCEE-4FA7-4CA9-A0B2-514EA1D3B0C8}"/>
              </a:ext>
            </a:extLst>
          </p:cNvPr>
          <p:cNvCxnSpPr>
            <a:cxnSpLocks/>
          </p:cNvCxnSpPr>
          <p:nvPr/>
        </p:nvCxnSpPr>
        <p:spPr>
          <a:xfrm>
            <a:off x="13447046" y="5054871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线连接符 281">
            <a:extLst>
              <a:ext uri="{FF2B5EF4-FFF2-40B4-BE49-F238E27FC236}">
                <a16:creationId xmlns:a16="http://schemas.microsoft.com/office/drawing/2014/main" id="{8FF693F9-DF24-468E-BD3D-E053FC1262D4}"/>
              </a:ext>
            </a:extLst>
          </p:cNvPr>
          <p:cNvCxnSpPr>
            <a:cxnSpLocks/>
          </p:cNvCxnSpPr>
          <p:nvPr/>
        </p:nvCxnSpPr>
        <p:spPr>
          <a:xfrm>
            <a:off x="13476656" y="5051805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线连接符 282">
            <a:extLst>
              <a:ext uri="{FF2B5EF4-FFF2-40B4-BE49-F238E27FC236}">
                <a16:creationId xmlns:a16="http://schemas.microsoft.com/office/drawing/2014/main" id="{200EFC0E-270D-4809-8199-694E4B416582}"/>
              </a:ext>
            </a:extLst>
          </p:cNvPr>
          <p:cNvCxnSpPr>
            <a:cxnSpLocks/>
          </p:cNvCxnSpPr>
          <p:nvPr/>
        </p:nvCxnSpPr>
        <p:spPr>
          <a:xfrm>
            <a:off x="13504569" y="5054623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53">
            <a:extLst>
              <a:ext uri="{FF2B5EF4-FFF2-40B4-BE49-F238E27FC236}">
                <a16:creationId xmlns:a16="http://schemas.microsoft.com/office/drawing/2014/main" id="{E1D05CA5-4252-43A8-BB92-D6ADD81EFCFE}"/>
              </a:ext>
            </a:extLst>
          </p:cNvPr>
          <p:cNvCxnSpPr>
            <a:cxnSpLocks/>
          </p:cNvCxnSpPr>
          <p:nvPr/>
        </p:nvCxnSpPr>
        <p:spPr>
          <a:xfrm>
            <a:off x="12642974" y="5153683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连接符 1954">
            <a:extLst>
              <a:ext uri="{FF2B5EF4-FFF2-40B4-BE49-F238E27FC236}">
                <a16:creationId xmlns:a16="http://schemas.microsoft.com/office/drawing/2014/main" id="{3A374B1B-E122-4198-AE6D-24B2521C12EE}"/>
              </a:ext>
            </a:extLst>
          </p:cNvPr>
          <p:cNvCxnSpPr/>
          <p:nvPr/>
        </p:nvCxnSpPr>
        <p:spPr>
          <a:xfrm flipH="1">
            <a:off x="9459143" y="3321217"/>
            <a:ext cx="23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355">
            <a:extLst>
              <a:ext uri="{FF2B5EF4-FFF2-40B4-BE49-F238E27FC236}">
                <a16:creationId xmlns:a16="http://schemas.microsoft.com/office/drawing/2014/main" id="{35AEF503-1410-4349-BB3F-A405D044D45C}"/>
              </a:ext>
            </a:extLst>
          </p:cNvPr>
          <p:cNvCxnSpPr/>
          <p:nvPr/>
        </p:nvCxnSpPr>
        <p:spPr>
          <a:xfrm flipH="1">
            <a:off x="4700855" y="1511462"/>
            <a:ext cx="4779" cy="4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53">
            <a:extLst>
              <a:ext uri="{FF2B5EF4-FFF2-40B4-BE49-F238E27FC236}">
                <a16:creationId xmlns:a16="http://schemas.microsoft.com/office/drawing/2014/main" id="{DAF39B00-9847-4E13-B343-74E2235B738F}"/>
              </a:ext>
            </a:extLst>
          </p:cNvPr>
          <p:cNvCxnSpPr/>
          <p:nvPr/>
        </p:nvCxnSpPr>
        <p:spPr>
          <a:xfrm flipV="1">
            <a:off x="4707392" y="1973109"/>
            <a:ext cx="2880000" cy="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圆角矩形 380">
            <a:extLst>
              <a:ext uri="{FF2B5EF4-FFF2-40B4-BE49-F238E27FC236}">
                <a16:creationId xmlns:a16="http://schemas.microsoft.com/office/drawing/2014/main" id="{7085DCD5-28F2-4B93-9AB9-84F679547B18}"/>
              </a:ext>
            </a:extLst>
          </p:cNvPr>
          <p:cNvSpPr/>
          <p:nvPr/>
        </p:nvSpPr>
        <p:spPr>
          <a:xfrm>
            <a:off x="10975716" y="3637480"/>
            <a:ext cx="54122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01" name="文本">
            <a:extLst>
              <a:ext uri="{FF2B5EF4-FFF2-40B4-BE49-F238E27FC236}">
                <a16:creationId xmlns:a16="http://schemas.microsoft.com/office/drawing/2014/main" id="{2B72EFC9-AFC3-4251-896F-82B50BC34145}"/>
              </a:ext>
            </a:extLst>
          </p:cNvPr>
          <p:cNvSpPr txBox="1">
            <a:spLocks/>
          </p:cNvSpPr>
          <p:nvPr/>
        </p:nvSpPr>
        <p:spPr>
          <a:xfrm>
            <a:off x="10935231" y="3701503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CSP2_1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05" name="直接箭头连接符 53">
            <a:extLst>
              <a:ext uri="{FF2B5EF4-FFF2-40B4-BE49-F238E27FC236}">
                <a16:creationId xmlns:a16="http://schemas.microsoft.com/office/drawing/2014/main" id="{59651522-B91B-479F-953D-8FA30696A7D7}"/>
              </a:ext>
            </a:extLst>
          </p:cNvPr>
          <p:cNvCxnSpPr/>
          <p:nvPr/>
        </p:nvCxnSpPr>
        <p:spPr>
          <a:xfrm>
            <a:off x="11516942" y="3851167"/>
            <a:ext cx="6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圆角矩形 380">
            <a:extLst>
              <a:ext uri="{FF2B5EF4-FFF2-40B4-BE49-F238E27FC236}">
                <a16:creationId xmlns:a16="http://schemas.microsoft.com/office/drawing/2014/main" id="{174B8E40-89AA-44D0-9769-C78EB145151D}"/>
              </a:ext>
            </a:extLst>
          </p:cNvPr>
          <p:cNvSpPr/>
          <p:nvPr/>
        </p:nvSpPr>
        <p:spPr>
          <a:xfrm>
            <a:off x="12202291" y="3592051"/>
            <a:ext cx="421097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07" name="文本">
            <a:extLst>
              <a:ext uri="{FF2B5EF4-FFF2-40B4-BE49-F238E27FC236}">
                <a16:creationId xmlns:a16="http://schemas.microsoft.com/office/drawing/2014/main" id="{FAA629C4-935C-431D-AC1A-BBB47AE95F4B}"/>
              </a:ext>
            </a:extLst>
          </p:cNvPr>
          <p:cNvSpPr txBox="1">
            <a:spLocks/>
          </p:cNvSpPr>
          <p:nvPr/>
        </p:nvSpPr>
        <p:spPr>
          <a:xfrm>
            <a:off x="12148445" y="3656025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8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10" name="直接箭头连接符 53">
            <a:extLst>
              <a:ext uri="{FF2B5EF4-FFF2-40B4-BE49-F238E27FC236}">
                <a16:creationId xmlns:a16="http://schemas.microsoft.com/office/drawing/2014/main" id="{89965F33-B47A-45B4-AD10-FDB02505ADC1}"/>
              </a:ext>
            </a:extLst>
          </p:cNvPr>
          <p:cNvCxnSpPr/>
          <p:nvPr/>
        </p:nvCxnSpPr>
        <p:spPr>
          <a:xfrm>
            <a:off x="12642974" y="3822542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立方体 110">
            <a:extLst>
              <a:ext uri="{FF2B5EF4-FFF2-40B4-BE49-F238E27FC236}">
                <a16:creationId xmlns:a16="http://schemas.microsoft.com/office/drawing/2014/main" id="{D3F80A1D-0DAB-471F-B517-B10AF8130CFF}"/>
              </a:ext>
            </a:extLst>
          </p:cNvPr>
          <p:cNvSpPr/>
          <p:nvPr/>
        </p:nvSpPr>
        <p:spPr>
          <a:xfrm>
            <a:off x="13029783" y="3202262"/>
            <a:ext cx="1011377" cy="1011008"/>
          </a:xfrm>
          <a:prstGeom prst="cube">
            <a:avLst>
              <a:gd name="adj" fmla="val 442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cxnSp>
        <p:nvCxnSpPr>
          <p:cNvPr id="112" name="直线连接符 142">
            <a:extLst>
              <a:ext uri="{FF2B5EF4-FFF2-40B4-BE49-F238E27FC236}">
                <a16:creationId xmlns:a16="http://schemas.microsoft.com/office/drawing/2014/main" id="{DA0DDB0B-E974-42D8-99CB-5038B79762EE}"/>
              </a:ext>
            </a:extLst>
          </p:cNvPr>
          <p:cNvCxnSpPr/>
          <p:nvPr/>
        </p:nvCxnSpPr>
        <p:spPr>
          <a:xfrm>
            <a:off x="13074128" y="3647149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线连接符 283">
            <a:extLst>
              <a:ext uri="{FF2B5EF4-FFF2-40B4-BE49-F238E27FC236}">
                <a16:creationId xmlns:a16="http://schemas.microsoft.com/office/drawing/2014/main" id="{ED8A57B8-5434-4899-8DC2-FD485C4B954D}"/>
              </a:ext>
            </a:extLst>
          </p:cNvPr>
          <p:cNvCxnSpPr/>
          <p:nvPr/>
        </p:nvCxnSpPr>
        <p:spPr>
          <a:xfrm flipH="1">
            <a:off x="13025371" y="3696958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线连接符 285">
            <a:extLst>
              <a:ext uri="{FF2B5EF4-FFF2-40B4-BE49-F238E27FC236}">
                <a16:creationId xmlns:a16="http://schemas.microsoft.com/office/drawing/2014/main" id="{6E38AC7B-5BA4-4C17-AB13-94894A7F2BE9}"/>
              </a:ext>
            </a:extLst>
          </p:cNvPr>
          <p:cNvCxnSpPr/>
          <p:nvPr/>
        </p:nvCxnSpPr>
        <p:spPr>
          <a:xfrm flipH="1">
            <a:off x="13029787" y="3741061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线连接符 286">
            <a:extLst>
              <a:ext uri="{FF2B5EF4-FFF2-40B4-BE49-F238E27FC236}">
                <a16:creationId xmlns:a16="http://schemas.microsoft.com/office/drawing/2014/main" id="{867AAA69-D305-4B85-808A-D406842AA66F}"/>
              </a:ext>
            </a:extLst>
          </p:cNvPr>
          <p:cNvCxnSpPr/>
          <p:nvPr/>
        </p:nvCxnSpPr>
        <p:spPr>
          <a:xfrm flipH="1">
            <a:off x="13025371" y="3787925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连接符 287">
            <a:extLst>
              <a:ext uri="{FF2B5EF4-FFF2-40B4-BE49-F238E27FC236}">
                <a16:creationId xmlns:a16="http://schemas.microsoft.com/office/drawing/2014/main" id="{E06DF245-50F8-4E74-80B6-F58ECE903F50}"/>
              </a:ext>
            </a:extLst>
          </p:cNvPr>
          <p:cNvCxnSpPr/>
          <p:nvPr/>
        </p:nvCxnSpPr>
        <p:spPr>
          <a:xfrm flipH="1">
            <a:off x="13025371" y="3835641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线连接符 288">
            <a:extLst>
              <a:ext uri="{FF2B5EF4-FFF2-40B4-BE49-F238E27FC236}">
                <a16:creationId xmlns:a16="http://schemas.microsoft.com/office/drawing/2014/main" id="{012112A4-623E-4E95-BCF5-04FF85C9354D}"/>
              </a:ext>
            </a:extLst>
          </p:cNvPr>
          <p:cNvCxnSpPr/>
          <p:nvPr/>
        </p:nvCxnSpPr>
        <p:spPr>
          <a:xfrm flipH="1">
            <a:off x="13029787" y="3884205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连接符 289">
            <a:extLst>
              <a:ext uri="{FF2B5EF4-FFF2-40B4-BE49-F238E27FC236}">
                <a16:creationId xmlns:a16="http://schemas.microsoft.com/office/drawing/2014/main" id="{D548097B-38BE-44AD-AFD7-A0B76D1FEAFE}"/>
              </a:ext>
            </a:extLst>
          </p:cNvPr>
          <p:cNvCxnSpPr/>
          <p:nvPr/>
        </p:nvCxnSpPr>
        <p:spPr>
          <a:xfrm flipH="1">
            <a:off x="13029787" y="3935045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线连接符 290">
            <a:extLst>
              <a:ext uri="{FF2B5EF4-FFF2-40B4-BE49-F238E27FC236}">
                <a16:creationId xmlns:a16="http://schemas.microsoft.com/office/drawing/2014/main" id="{0D339AF9-E2D6-4FDA-833F-DCCAA9E97889}"/>
              </a:ext>
            </a:extLst>
          </p:cNvPr>
          <p:cNvCxnSpPr/>
          <p:nvPr/>
        </p:nvCxnSpPr>
        <p:spPr>
          <a:xfrm flipH="1">
            <a:off x="13025371" y="3976015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线连接符 291">
            <a:extLst>
              <a:ext uri="{FF2B5EF4-FFF2-40B4-BE49-F238E27FC236}">
                <a16:creationId xmlns:a16="http://schemas.microsoft.com/office/drawing/2014/main" id="{F87EBD1A-7EC5-4FED-918E-F56723F6A52E}"/>
              </a:ext>
            </a:extLst>
          </p:cNvPr>
          <p:cNvCxnSpPr/>
          <p:nvPr/>
        </p:nvCxnSpPr>
        <p:spPr>
          <a:xfrm flipH="1">
            <a:off x="13031967" y="4020046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连接符 292">
            <a:extLst>
              <a:ext uri="{FF2B5EF4-FFF2-40B4-BE49-F238E27FC236}">
                <a16:creationId xmlns:a16="http://schemas.microsoft.com/office/drawing/2014/main" id="{99154243-86C3-423B-B782-667637F1DFFB}"/>
              </a:ext>
            </a:extLst>
          </p:cNvPr>
          <p:cNvCxnSpPr/>
          <p:nvPr/>
        </p:nvCxnSpPr>
        <p:spPr>
          <a:xfrm flipH="1">
            <a:off x="13024257" y="4065123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连接符 293">
            <a:extLst>
              <a:ext uri="{FF2B5EF4-FFF2-40B4-BE49-F238E27FC236}">
                <a16:creationId xmlns:a16="http://schemas.microsoft.com/office/drawing/2014/main" id="{979AF301-5F2E-4D04-9564-F205E77E479C}"/>
              </a:ext>
            </a:extLst>
          </p:cNvPr>
          <p:cNvCxnSpPr/>
          <p:nvPr/>
        </p:nvCxnSpPr>
        <p:spPr>
          <a:xfrm flipH="1">
            <a:off x="13029787" y="4113130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线连接符 294">
            <a:extLst>
              <a:ext uri="{FF2B5EF4-FFF2-40B4-BE49-F238E27FC236}">
                <a16:creationId xmlns:a16="http://schemas.microsoft.com/office/drawing/2014/main" id="{A9C7F2F3-69C2-40DA-92E6-AECF17061B2C}"/>
              </a:ext>
            </a:extLst>
          </p:cNvPr>
          <p:cNvCxnSpPr/>
          <p:nvPr/>
        </p:nvCxnSpPr>
        <p:spPr>
          <a:xfrm flipH="1">
            <a:off x="13029787" y="4152799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连接符 295">
            <a:extLst>
              <a:ext uri="{FF2B5EF4-FFF2-40B4-BE49-F238E27FC236}">
                <a16:creationId xmlns:a16="http://schemas.microsoft.com/office/drawing/2014/main" id="{1561E978-A448-446C-8B11-6223FD5BC867}"/>
              </a:ext>
            </a:extLst>
          </p:cNvPr>
          <p:cNvCxnSpPr/>
          <p:nvPr/>
        </p:nvCxnSpPr>
        <p:spPr>
          <a:xfrm flipH="1">
            <a:off x="13029787" y="4184983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线连接符 297">
            <a:extLst>
              <a:ext uri="{FF2B5EF4-FFF2-40B4-BE49-F238E27FC236}">
                <a16:creationId xmlns:a16="http://schemas.microsoft.com/office/drawing/2014/main" id="{F8EAA933-ACE8-4EE8-8D19-4C9F4D201D9F}"/>
              </a:ext>
            </a:extLst>
          </p:cNvPr>
          <p:cNvCxnSpPr/>
          <p:nvPr/>
        </p:nvCxnSpPr>
        <p:spPr>
          <a:xfrm>
            <a:off x="13124943" y="3649824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线连接符 298">
            <a:extLst>
              <a:ext uri="{FF2B5EF4-FFF2-40B4-BE49-F238E27FC236}">
                <a16:creationId xmlns:a16="http://schemas.microsoft.com/office/drawing/2014/main" id="{1A32F663-1F8D-42FA-B931-C96C5CC60F9F}"/>
              </a:ext>
            </a:extLst>
          </p:cNvPr>
          <p:cNvCxnSpPr/>
          <p:nvPr/>
        </p:nvCxnSpPr>
        <p:spPr>
          <a:xfrm>
            <a:off x="13175758" y="3640464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线连接符 299">
            <a:extLst>
              <a:ext uri="{FF2B5EF4-FFF2-40B4-BE49-F238E27FC236}">
                <a16:creationId xmlns:a16="http://schemas.microsoft.com/office/drawing/2014/main" id="{1EF6620D-E31C-49F7-8CF9-0FD11F8532CE}"/>
              </a:ext>
            </a:extLst>
          </p:cNvPr>
          <p:cNvCxnSpPr/>
          <p:nvPr/>
        </p:nvCxnSpPr>
        <p:spPr>
          <a:xfrm>
            <a:off x="13221224" y="3649824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线连接符 300">
            <a:extLst>
              <a:ext uri="{FF2B5EF4-FFF2-40B4-BE49-F238E27FC236}">
                <a16:creationId xmlns:a16="http://schemas.microsoft.com/office/drawing/2014/main" id="{2961EED0-9452-4702-9C47-EBFA192CFCE1}"/>
              </a:ext>
            </a:extLst>
          </p:cNvPr>
          <p:cNvCxnSpPr/>
          <p:nvPr/>
        </p:nvCxnSpPr>
        <p:spPr>
          <a:xfrm>
            <a:off x="13272040" y="3652498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线连接符 301">
            <a:extLst>
              <a:ext uri="{FF2B5EF4-FFF2-40B4-BE49-F238E27FC236}">
                <a16:creationId xmlns:a16="http://schemas.microsoft.com/office/drawing/2014/main" id="{39F601C6-A14D-45DE-A724-23D9C8597572}"/>
              </a:ext>
            </a:extLst>
          </p:cNvPr>
          <p:cNvCxnSpPr/>
          <p:nvPr/>
        </p:nvCxnSpPr>
        <p:spPr>
          <a:xfrm>
            <a:off x="13322855" y="3643138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302">
            <a:extLst>
              <a:ext uri="{FF2B5EF4-FFF2-40B4-BE49-F238E27FC236}">
                <a16:creationId xmlns:a16="http://schemas.microsoft.com/office/drawing/2014/main" id="{2A3C3FE3-34D2-4C1D-8A75-76448D1035E9}"/>
              </a:ext>
            </a:extLst>
          </p:cNvPr>
          <p:cNvCxnSpPr/>
          <p:nvPr/>
        </p:nvCxnSpPr>
        <p:spPr>
          <a:xfrm>
            <a:off x="13373670" y="3649824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线连接符 303">
            <a:extLst>
              <a:ext uri="{FF2B5EF4-FFF2-40B4-BE49-F238E27FC236}">
                <a16:creationId xmlns:a16="http://schemas.microsoft.com/office/drawing/2014/main" id="{94BBAAC3-2D39-49D0-B12D-26714F48ADAF}"/>
              </a:ext>
            </a:extLst>
          </p:cNvPr>
          <p:cNvCxnSpPr/>
          <p:nvPr/>
        </p:nvCxnSpPr>
        <p:spPr>
          <a:xfrm>
            <a:off x="13424485" y="3652498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线连接符 304">
            <a:extLst>
              <a:ext uri="{FF2B5EF4-FFF2-40B4-BE49-F238E27FC236}">
                <a16:creationId xmlns:a16="http://schemas.microsoft.com/office/drawing/2014/main" id="{95D46DB1-B30F-4A90-A2C4-A2D77D872FCD}"/>
              </a:ext>
            </a:extLst>
          </p:cNvPr>
          <p:cNvCxnSpPr/>
          <p:nvPr/>
        </p:nvCxnSpPr>
        <p:spPr>
          <a:xfrm>
            <a:off x="13475301" y="3643138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线连接符 305">
            <a:extLst>
              <a:ext uri="{FF2B5EF4-FFF2-40B4-BE49-F238E27FC236}">
                <a16:creationId xmlns:a16="http://schemas.microsoft.com/office/drawing/2014/main" id="{E2C77EB2-2541-4FC8-9BE8-8E22D3685FC9}"/>
              </a:ext>
            </a:extLst>
          </p:cNvPr>
          <p:cNvCxnSpPr/>
          <p:nvPr/>
        </p:nvCxnSpPr>
        <p:spPr>
          <a:xfrm>
            <a:off x="13530127" y="3641801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本">
            <a:extLst>
              <a:ext uri="{FF2B5EF4-FFF2-40B4-BE49-F238E27FC236}">
                <a16:creationId xmlns:a16="http://schemas.microsoft.com/office/drawing/2014/main" id="{344D4DD8-C8BE-4923-9CA5-BD256DBF5465}"/>
              </a:ext>
            </a:extLst>
          </p:cNvPr>
          <p:cNvSpPr txBox="1">
            <a:spLocks/>
          </p:cNvSpPr>
          <p:nvPr/>
        </p:nvSpPr>
        <p:spPr>
          <a:xfrm>
            <a:off x="12837326" y="430591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38</a:t>
            </a:r>
            <a:r>
              <a:rPr kumimoji="1" lang="zh-CN" altLang="en-US" sz="1229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38</a:t>
            </a:r>
            <a:r>
              <a:rPr kumimoji="1" lang="zh-CN" altLang="en-US" sz="1229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255</a:t>
            </a:r>
            <a:endParaRPr kumimoji="1" lang="zh-CN" altLang="en-US" sz="12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38" name="直线连接符 1954">
            <a:extLst>
              <a:ext uri="{FF2B5EF4-FFF2-40B4-BE49-F238E27FC236}">
                <a16:creationId xmlns:a16="http://schemas.microsoft.com/office/drawing/2014/main" id="{D7E6755E-6791-4EBC-9FD6-74424E0BC210}"/>
              </a:ext>
            </a:extLst>
          </p:cNvPr>
          <p:cNvCxnSpPr/>
          <p:nvPr/>
        </p:nvCxnSpPr>
        <p:spPr>
          <a:xfrm flipH="1">
            <a:off x="9386338" y="4676257"/>
            <a:ext cx="237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360">
            <a:extLst>
              <a:ext uri="{FF2B5EF4-FFF2-40B4-BE49-F238E27FC236}">
                <a16:creationId xmlns:a16="http://schemas.microsoft.com/office/drawing/2014/main" id="{21ED17CD-C5A0-4122-9BCF-359050D7F190}"/>
              </a:ext>
            </a:extLst>
          </p:cNvPr>
          <p:cNvCxnSpPr/>
          <p:nvPr/>
        </p:nvCxnSpPr>
        <p:spPr>
          <a:xfrm flipH="1">
            <a:off x="9364685" y="4676257"/>
            <a:ext cx="4779" cy="39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53">
            <a:extLst>
              <a:ext uri="{FF2B5EF4-FFF2-40B4-BE49-F238E27FC236}">
                <a16:creationId xmlns:a16="http://schemas.microsoft.com/office/drawing/2014/main" id="{F6A182AD-018C-4BAD-B6F1-CBD4C7E0D19B}"/>
              </a:ext>
            </a:extLst>
          </p:cNvPr>
          <p:cNvCxnSpPr/>
          <p:nvPr/>
        </p:nvCxnSpPr>
        <p:spPr>
          <a:xfrm>
            <a:off x="9372679" y="5063615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梯形 142">
            <a:extLst>
              <a:ext uri="{FF2B5EF4-FFF2-40B4-BE49-F238E27FC236}">
                <a16:creationId xmlns:a16="http://schemas.microsoft.com/office/drawing/2014/main" id="{5CA5E9DC-D1FE-4483-A8B3-90C67B8F1E93}"/>
              </a:ext>
            </a:extLst>
          </p:cNvPr>
          <p:cNvSpPr/>
          <p:nvPr/>
        </p:nvSpPr>
        <p:spPr>
          <a:xfrm rot="5400000">
            <a:off x="10195286" y="4921333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44" name="文本">
            <a:extLst>
              <a:ext uri="{FF2B5EF4-FFF2-40B4-BE49-F238E27FC236}">
                <a16:creationId xmlns:a16="http://schemas.microsoft.com/office/drawing/2014/main" id="{49403AC6-4AB2-43AA-A91F-A65FD187E0B4}"/>
              </a:ext>
            </a:extLst>
          </p:cNvPr>
          <p:cNvSpPr txBox="1">
            <a:spLocks/>
          </p:cNvSpPr>
          <p:nvPr/>
        </p:nvSpPr>
        <p:spPr>
          <a:xfrm>
            <a:off x="9701820" y="5068118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45" name="直接箭头连接符 53">
            <a:extLst>
              <a:ext uri="{FF2B5EF4-FFF2-40B4-BE49-F238E27FC236}">
                <a16:creationId xmlns:a16="http://schemas.microsoft.com/office/drawing/2014/main" id="{C67CCA58-582D-4204-929E-61195CD1252C}"/>
              </a:ext>
            </a:extLst>
          </p:cNvPr>
          <p:cNvCxnSpPr/>
          <p:nvPr/>
        </p:nvCxnSpPr>
        <p:spPr>
          <a:xfrm>
            <a:off x="9847195" y="5074437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连接符 355">
            <a:extLst>
              <a:ext uri="{FF2B5EF4-FFF2-40B4-BE49-F238E27FC236}">
                <a16:creationId xmlns:a16="http://schemas.microsoft.com/office/drawing/2014/main" id="{41D4EA11-0D2D-4BDD-A02A-D15E4ED1F0AB}"/>
              </a:ext>
            </a:extLst>
          </p:cNvPr>
          <p:cNvCxnSpPr/>
          <p:nvPr/>
        </p:nvCxnSpPr>
        <p:spPr>
          <a:xfrm flipH="1">
            <a:off x="3384442" y="1506246"/>
            <a:ext cx="4779" cy="8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53">
            <a:extLst>
              <a:ext uri="{FF2B5EF4-FFF2-40B4-BE49-F238E27FC236}">
                <a16:creationId xmlns:a16="http://schemas.microsoft.com/office/drawing/2014/main" id="{6EFAD6FF-2622-4944-BC8E-FEFB6227EBBC}"/>
              </a:ext>
            </a:extLst>
          </p:cNvPr>
          <p:cNvCxnSpPr/>
          <p:nvPr/>
        </p:nvCxnSpPr>
        <p:spPr>
          <a:xfrm flipV="1">
            <a:off x="3389696" y="2369330"/>
            <a:ext cx="6732000" cy="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圆角矩形 380">
            <a:extLst>
              <a:ext uri="{FF2B5EF4-FFF2-40B4-BE49-F238E27FC236}">
                <a16:creationId xmlns:a16="http://schemas.microsoft.com/office/drawing/2014/main" id="{60A911B3-88B6-4037-AC8D-0FA69C03EC1F}"/>
              </a:ext>
            </a:extLst>
          </p:cNvPr>
          <p:cNvSpPr/>
          <p:nvPr/>
        </p:nvSpPr>
        <p:spPr>
          <a:xfrm>
            <a:off x="10973790" y="4991828"/>
            <a:ext cx="54122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50" name="文本">
            <a:extLst>
              <a:ext uri="{FF2B5EF4-FFF2-40B4-BE49-F238E27FC236}">
                <a16:creationId xmlns:a16="http://schemas.microsoft.com/office/drawing/2014/main" id="{58D4A902-C636-4031-B38C-EC38FDD01164}"/>
              </a:ext>
            </a:extLst>
          </p:cNvPr>
          <p:cNvSpPr txBox="1">
            <a:spLocks/>
          </p:cNvSpPr>
          <p:nvPr/>
        </p:nvSpPr>
        <p:spPr>
          <a:xfrm>
            <a:off x="10933305" y="5055851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CSP2_1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55" name="直接箭头连接符 53">
            <a:extLst>
              <a:ext uri="{FF2B5EF4-FFF2-40B4-BE49-F238E27FC236}">
                <a16:creationId xmlns:a16="http://schemas.microsoft.com/office/drawing/2014/main" id="{7C89E8BF-1746-4FD7-912E-E7F64E6D9C49}"/>
              </a:ext>
            </a:extLst>
          </p:cNvPr>
          <p:cNvCxnSpPr/>
          <p:nvPr/>
        </p:nvCxnSpPr>
        <p:spPr>
          <a:xfrm>
            <a:off x="11519489" y="5175906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圆角矩形 380">
            <a:extLst>
              <a:ext uri="{FF2B5EF4-FFF2-40B4-BE49-F238E27FC236}">
                <a16:creationId xmlns:a16="http://schemas.microsoft.com/office/drawing/2014/main" id="{C43B5865-7D88-4F8B-A18D-61C2B36D6C05}"/>
              </a:ext>
            </a:extLst>
          </p:cNvPr>
          <p:cNvSpPr/>
          <p:nvPr/>
        </p:nvSpPr>
        <p:spPr>
          <a:xfrm>
            <a:off x="12200365" y="4946399"/>
            <a:ext cx="421097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59" name="文本">
            <a:extLst>
              <a:ext uri="{FF2B5EF4-FFF2-40B4-BE49-F238E27FC236}">
                <a16:creationId xmlns:a16="http://schemas.microsoft.com/office/drawing/2014/main" id="{2AC78A0F-3A8F-490C-BEE6-740E28454BA6}"/>
              </a:ext>
            </a:extLst>
          </p:cNvPr>
          <p:cNvSpPr txBox="1">
            <a:spLocks/>
          </p:cNvSpPr>
          <p:nvPr/>
        </p:nvSpPr>
        <p:spPr>
          <a:xfrm>
            <a:off x="12146519" y="5010373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8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60" name="直接箭头连接符 53">
            <a:extLst>
              <a:ext uri="{FF2B5EF4-FFF2-40B4-BE49-F238E27FC236}">
                <a16:creationId xmlns:a16="http://schemas.microsoft.com/office/drawing/2014/main" id="{ACD3144C-6221-484C-BE26-E35387D69D6C}"/>
              </a:ext>
            </a:extLst>
          </p:cNvPr>
          <p:cNvCxnSpPr/>
          <p:nvPr/>
        </p:nvCxnSpPr>
        <p:spPr>
          <a:xfrm>
            <a:off x="10780477" y="5191922"/>
            <a:ext cx="216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53">
            <a:extLst>
              <a:ext uri="{FF2B5EF4-FFF2-40B4-BE49-F238E27FC236}">
                <a16:creationId xmlns:a16="http://schemas.microsoft.com/office/drawing/2014/main" id="{9FA35C0E-7F08-4C78-A527-AC60B99AF638}"/>
              </a:ext>
            </a:extLst>
          </p:cNvPr>
          <p:cNvCxnSpPr/>
          <p:nvPr/>
        </p:nvCxnSpPr>
        <p:spPr>
          <a:xfrm>
            <a:off x="12575345" y="2186566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立方体 188">
            <a:extLst>
              <a:ext uri="{FF2B5EF4-FFF2-40B4-BE49-F238E27FC236}">
                <a16:creationId xmlns:a16="http://schemas.microsoft.com/office/drawing/2014/main" id="{4D1FBA4F-A2CF-4E52-B2B6-F3C1D66188D9}"/>
              </a:ext>
            </a:extLst>
          </p:cNvPr>
          <p:cNvSpPr/>
          <p:nvPr/>
        </p:nvSpPr>
        <p:spPr>
          <a:xfrm>
            <a:off x="12978134" y="1288755"/>
            <a:ext cx="1349505" cy="1331391"/>
          </a:xfrm>
          <a:prstGeom prst="cube">
            <a:avLst>
              <a:gd name="adj" fmla="val 442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cxnSp>
        <p:nvCxnSpPr>
          <p:cNvPr id="190" name="直线连接符 158">
            <a:extLst>
              <a:ext uri="{FF2B5EF4-FFF2-40B4-BE49-F238E27FC236}">
                <a16:creationId xmlns:a16="http://schemas.microsoft.com/office/drawing/2014/main" id="{37029CCC-42D3-4FF4-9AB2-7D5E793573C9}"/>
              </a:ext>
            </a:extLst>
          </p:cNvPr>
          <p:cNvCxnSpPr/>
          <p:nvPr/>
        </p:nvCxnSpPr>
        <p:spPr>
          <a:xfrm>
            <a:off x="13479364" y="1867434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线连接符 178">
            <a:extLst>
              <a:ext uri="{FF2B5EF4-FFF2-40B4-BE49-F238E27FC236}">
                <a16:creationId xmlns:a16="http://schemas.microsoft.com/office/drawing/2014/main" id="{33C0C4F9-7AE2-45EC-912E-B0C30F5B1A2F}"/>
              </a:ext>
            </a:extLst>
          </p:cNvPr>
          <p:cNvCxnSpPr/>
          <p:nvPr/>
        </p:nvCxnSpPr>
        <p:spPr>
          <a:xfrm flipH="1">
            <a:off x="12968544" y="1929141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线连接符 307">
            <a:extLst>
              <a:ext uri="{FF2B5EF4-FFF2-40B4-BE49-F238E27FC236}">
                <a16:creationId xmlns:a16="http://schemas.microsoft.com/office/drawing/2014/main" id="{56527591-C62E-4AA7-AF4E-A5740F222653}"/>
              </a:ext>
            </a:extLst>
          </p:cNvPr>
          <p:cNvCxnSpPr/>
          <p:nvPr/>
        </p:nvCxnSpPr>
        <p:spPr>
          <a:xfrm flipH="1">
            <a:off x="12977080" y="1989010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线连接符 308">
            <a:extLst>
              <a:ext uri="{FF2B5EF4-FFF2-40B4-BE49-F238E27FC236}">
                <a16:creationId xmlns:a16="http://schemas.microsoft.com/office/drawing/2014/main" id="{A8296FE9-680A-41DF-B656-7F887741A187}"/>
              </a:ext>
            </a:extLst>
          </p:cNvPr>
          <p:cNvCxnSpPr/>
          <p:nvPr/>
        </p:nvCxnSpPr>
        <p:spPr>
          <a:xfrm flipH="1">
            <a:off x="12975308" y="2045535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线连接符 309">
            <a:extLst>
              <a:ext uri="{FF2B5EF4-FFF2-40B4-BE49-F238E27FC236}">
                <a16:creationId xmlns:a16="http://schemas.microsoft.com/office/drawing/2014/main" id="{A3FCA442-8AD9-4879-B29B-AE9956544684}"/>
              </a:ext>
            </a:extLst>
          </p:cNvPr>
          <p:cNvCxnSpPr/>
          <p:nvPr/>
        </p:nvCxnSpPr>
        <p:spPr>
          <a:xfrm flipH="1">
            <a:off x="12980753" y="2102061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线连接符 310">
            <a:extLst>
              <a:ext uri="{FF2B5EF4-FFF2-40B4-BE49-F238E27FC236}">
                <a16:creationId xmlns:a16="http://schemas.microsoft.com/office/drawing/2014/main" id="{08AB125D-2475-4B6A-A20D-67AA55B307C4}"/>
              </a:ext>
            </a:extLst>
          </p:cNvPr>
          <p:cNvCxnSpPr/>
          <p:nvPr/>
        </p:nvCxnSpPr>
        <p:spPr>
          <a:xfrm flipH="1">
            <a:off x="12977080" y="2163573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线连接符 311">
            <a:extLst>
              <a:ext uri="{FF2B5EF4-FFF2-40B4-BE49-F238E27FC236}">
                <a16:creationId xmlns:a16="http://schemas.microsoft.com/office/drawing/2014/main" id="{F82D38CA-8627-47C1-8DA8-8FEB0C7C2321}"/>
              </a:ext>
            </a:extLst>
          </p:cNvPr>
          <p:cNvCxnSpPr/>
          <p:nvPr/>
        </p:nvCxnSpPr>
        <p:spPr>
          <a:xfrm flipH="1">
            <a:off x="12981447" y="2223670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线连接符 312">
            <a:extLst>
              <a:ext uri="{FF2B5EF4-FFF2-40B4-BE49-F238E27FC236}">
                <a16:creationId xmlns:a16="http://schemas.microsoft.com/office/drawing/2014/main" id="{3708BEA6-A1F4-4FE4-997C-C5820BC9E76F}"/>
              </a:ext>
            </a:extLst>
          </p:cNvPr>
          <p:cNvCxnSpPr/>
          <p:nvPr/>
        </p:nvCxnSpPr>
        <p:spPr>
          <a:xfrm flipH="1">
            <a:off x="12976632" y="2290722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线连接符 313">
            <a:extLst>
              <a:ext uri="{FF2B5EF4-FFF2-40B4-BE49-F238E27FC236}">
                <a16:creationId xmlns:a16="http://schemas.microsoft.com/office/drawing/2014/main" id="{C6B55F12-9F52-4B53-9CC8-CBB02918692E}"/>
              </a:ext>
            </a:extLst>
          </p:cNvPr>
          <p:cNvCxnSpPr/>
          <p:nvPr/>
        </p:nvCxnSpPr>
        <p:spPr>
          <a:xfrm flipH="1">
            <a:off x="12967996" y="2350819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314">
            <a:extLst>
              <a:ext uri="{FF2B5EF4-FFF2-40B4-BE49-F238E27FC236}">
                <a16:creationId xmlns:a16="http://schemas.microsoft.com/office/drawing/2014/main" id="{31504F1B-9F9A-4070-A09C-0925ACA5642A}"/>
              </a:ext>
            </a:extLst>
          </p:cNvPr>
          <p:cNvCxnSpPr/>
          <p:nvPr/>
        </p:nvCxnSpPr>
        <p:spPr>
          <a:xfrm flipH="1">
            <a:off x="12976943" y="2411657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线连接符 315">
            <a:extLst>
              <a:ext uri="{FF2B5EF4-FFF2-40B4-BE49-F238E27FC236}">
                <a16:creationId xmlns:a16="http://schemas.microsoft.com/office/drawing/2014/main" id="{89CC501D-E45D-4AA0-887A-201F8B6FD97B}"/>
              </a:ext>
            </a:extLst>
          </p:cNvPr>
          <p:cNvCxnSpPr/>
          <p:nvPr/>
        </p:nvCxnSpPr>
        <p:spPr>
          <a:xfrm flipH="1">
            <a:off x="12972037" y="2474089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线连接符 316">
            <a:extLst>
              <a:ext uri="{FF2B5EF4-FFF2-40B4-BE49-F238E27FC236}">
                <a16:creationId xmlns:a16="http://schemas.microsoft.com/office/drawing/2014/main" id="{76CD2A49-0922-40C3-B11B-89E100D26D68}"/>
              </a:ext>
            </a:extLst>
          </p:cNvPr>
          <p:cNvCxnSpPr/>
          <p:nvPr/>
        </p:nvCxnSpPr>
        <p:spPr>
          <a:xfrm flipH="1">
            <a:off x="12978139" y="2539416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线连接符 317">
            <a:extLst>
              <a:ext uri="{FF2B5EF4-FFF2-40B4-BE49-F238E27FC236}">
                <a16:creationId xmlns:a16="http://schemas.microsoft.com/office/drawing/2014/main" id="{81AB2726-9163-46E5-B02A-9ED277762C65}"/>
              </a:ext>
            </a:extLst>
          </p:cNvPr>
          <p:cNvCxnSpPr/>
          <p:nvPr/>
        </p:nvCxnSpPr>
        <p:spPr>
          <a:xfrm>
            <a:off x="13335014" y="1872458"/>
            <a:ext cx="3745" cy="75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线连接符 320">
            <a:extLst>
              <a:ext uri="{FF2B5EF4-FFF2-40B4-BE49-F238E27FC236}">
                <a16:creationId xmlns:a16="http://schemas.microsoft.com/office/drawing/2014/main" id="{8651F757-6A5E-4B94-9E61-EF4FC57CA522}"/>
              </a:ext>
            </a:extLst>
          </p:cNvPr>
          <p:cNvCxnSpPr/>
          <p:nvPr/>
        </p:nvCxnSpPr>
        <p:spPr>
          <a:xfrm>
            <a:off x="13686547" y="1877242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线连接符 321">
            <a:extLst>
              <a:ext uri="{FF2B5EF4-FFF2-40B4-BE49-F238E27FC236}">
                <a16:creationId xmlns:a16="http://schemas.microsoft.com/office/drawing/2014/main" id="{CE1EE87D-56F9-4D91-B0BA-9726F10AF158}"/>
              </a:ext>
            </a:extLst>
          </p:cNvPr>
          <p:cNvCxnSpPr/>
          <p:nvPr/>
        </p:nvCxnSpPr>
        <p:spPr>
          <a:xfrm>
            <a:off x="13217359" y="1866312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线连接符 322">
            <a:extLst>
              <a:ext uri="{FF2B5EF4-FFF2-40B4-BE49-F238E27FC236}">
                <a16:creationId xmlns:a16="http://schemas.microsoft.com/office/drawing/2014/main" id="{EB876D35-B6C5-4E6F-814F-9DD08A78EB04}"/>
              </a:ext>
            </a:extLst>
          </p:cNvPr>
          <p:cNvCxnSpPr/>
          <p:nvPr/>
        </p:nvCxnSpPr>
        <p:spPr>
          <a:xfrm>
            <a:off x="13276014" y="1863202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线连接符 323">
            <a:extLst>
              <a:ext uri="{FF2B5EF4-FFF2-40B4-BE49-F238E27FC236}">
                <a16:creationId xmlns:a16="http://schemas.microsoft.com/office/drawing/2014/main" id="{170501A9-CEE4-4D16-8AAA-A4BD711C9DF5}"/>
              </a:ext>
            </a:extLst>
          </p:cNvPr>
          <p:cNvCxnSpPr/>
          <p:nvPr/>
        </p:nvCxnSpPr>
        <p:spPr>
          <a:xfrm>
            <a:off x="13379052" y="1874204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线连接符 324">
            <a:extLst>
              <a:ext uri="{FF2B5EF4-FFF2-40B4-BE49-F238E27FC236}">
                <a16:creationId xmlns:a16="http://schemas.microsoft.com/office/drawing/2014/main" id="{DE1331E0-56EA-49DD-93BC-7C3D5D4C1735}"/>
              </a:ext>
            </a:extLst>
          </p:cNvPr>
          <p:cNvCxnSpPr/>
          <p:nvPr/>
        </p:nvCxnSpPr>
        <p:spPr>
          <a:xfrm>
            <a:off x="13433475" y="1875051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线连接符 325">
            <a:extLst>
              <a:ext uri="{FF2B5EF4-FFF2-40B4-BE49-F238E27FC236}">
                <a16:creationId xmlns:a16="http://schemas.microsoft.com/office/drawing/2014/main" id="{235F908C-7C2D-42D5-B87B-CF3F160804EE}"/>
              </a:ext>
            </a:extLst>
          </p:cNvPr>
          <p:cNvCxnSpPr/>
          <p:nvPr/>
        </p:nvCxnSpPr>
        <p:spPr>
          <a:xfrm>
            <a:off x="13524073" y="1875897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线连接符 326">
            <a:extLst>
              <a:ext uri="{FF2B5EF4-FFF2-40B4-BE49-F238E27FC236}">
                <a16:creationId xmlns:a16="http://schemas.microsoft.com/office/drawing/2014/main" id="{26FD1CC8-C9E0-4DC0-8D89-3916889273AE}"/>
              </a:ext>
            </a:extLst>
          </p:cNvPr>
          <p:cNvCxnSpPr/>
          <p:nvPr/>
        </p:nvCxnSpPr>
        <p:spPr>
          <a:xfrm>
            <a:off x="13580466" y="1876743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线连接符 327">
            <a:extLst>
              <a:ext uri="{FF2B5EF4-FFF2-40B4-BE49-F238E27FC236}">
                <a16:creationId xmlns:a16="http://schemas.microsoft.com/office/drawing/2014/main" id="{4C53938F-7698-4260-9914-E174431EEF98}"/>
              </a:ext>
            </a:extLst>
          </p:cNvPr>
          <p:cNvCxnSpPr/>
          <p:nvPr/>
        </p:nvCxnSpPr>
        <p:spPr>
          <a:xfrm>
            <a:off x="13635716" y="1872511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线连接符 328">
            <a:extLst>
              <a:ext uri="{FF2B5EF4-FFF2-40B4-BE49-F238E27FC236}">
                <a16:creationId xmlns:a16="http://schemas.microsoft.com/office/drawing/2014/main" id="{C2E4BEFF-D073-49A4-9667-094E96021514}"/>
              </a:ext>
            </a:extLst>
          </p:cNvPr>
          <p:cNvCxnSpPr/>
          <p:nvPr/>
        </p:nvCxnSpPr>
        <p:spPr>
          <a:xfrm>
            <a:off x="13035431" y="1870977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线连接符 329">
            <a:extLst>
              <a:ext uri="{FF2B5EF4-FFF2-40B4-BE49-F238E27FC236}">
                <a16:creationId xmlns:a16="http://schemas.microsoft.com/office/drawing/2014/main" id="{98B77BBB-C18D-4B52-83DF-F89B636BC32F}"/>
              </a:ext>
            </a:extLst>
          </p:cNvPr>
          <p:cNvCxnSpPr/>
          <p:nvPr/>
        </p:nvCxnSpPr>
        <p:spPr>
          <a:xfrm>
            <a:off x="13092964" y="1869422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线连接符 330">
            <a:extLst>
              <a:ext uri="{FF2B5EF4-FFF2-40B4-BE49-F238E27FC236}">
                <a16:creationId xmlns:a16="http://schemas.microsoft.com/office/drawing/2014/main" id="{CA10317C-30E6-40EE-A1C2-734A61391EF8}"/>
              </a:ext>
            </a:extLst>
          </p:cNvPr>
          <p:cNvCxnSpPr/>
          <p:nvPr/>
        </p:nvCxnSpPr>
        <p:spPr>
          <a:xfrm>
            <a:off x="13150496" y="1877196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文本">
            <a:extLst>
              <a:ext uri="{FF2B5EF4-FFF2-40B4-BE49-F238E27FC236}">
                <a16:creationId xmlns:a16="http://schemas.microsoft.com/office/drawing/2014/main" id="{B61D480E-E126-42C4-BAA6-7D92AC916FD2}"/>
              </a:ext>
            </a:extLst>
          </p:cNvPr>
          <p:cNvSpPr txBox="1">
            <a:spLocks/>
          </p:cNvSpPr>
          <p:nvPr/>
        </p:nvSpPr>
        <p:spPr>
          <a:xfrm>
            <a:off x="12746778" y="275735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76</a:t>
            </a:r>
            <a:r>
              <a:rPr kumimoji="1" lang="zh-CN" altLang="en-US" sz="1229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76</a:t>
            </a:r>
            <a:r>
              <a:rPr kumimoji="1" lang="zh-CN" altLang="en-US" sz="1229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255</a:t>
            </a:r>
            <a:endParaRPr kumimoji="1" lang="zh-CN" altLang="en-US" sz="12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68" name="圆角矩形 417">
            <a:extLst>
              <a:ext uri="{FF2B5EF4-FFF2-40B4-BE49-F238E27FC236}">
                <a16:creationId xmlns:a16="http://schemas.microsoft.com/office/drawing/2014/main" id="{A0C3C66B-078B-4AED-B171-9E4C871AA48D}"/>
              </a:ext>
            </a:extLst>
          </p:cNvPr>
          <p:cNvSpPr/>
          <p:nvPr/>
        </p:nvSpPr>
        <p:spPr>
          <a:xfrm>
            <a:off x="1834403" y="4998510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69" name="圆角矩形 416">
            <a:extLst>
              <a:ext uri="{FF2B5EF4-FFF2-40B4-BE49-F238E27FC236}">
                <a16:creationId xmlns:a16="http://schemas.microsoft.com/office/drawing/2014/main" id="{721E39C7-D6E2-462F-A1B1-545C776B0459}"/>
              </a:ext>
            </a:extLst>
          </p:cNvPr>
          <p:cNvSpPr/>
          <p:nvPr/>
        </p:nvSpPr>
        <p:spPr>
          <a:xfrm>
            <a:off x="1874105" y="5038212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70" name="圆角矩形 405">
            <a:extLst>
              <a:ext uri="{FF2B5EF4-FFF2-40B4-BE49-F238E27FC236}">
                <a16:creationId xmlns:a16="http://schemas.microsoft.com/office/drawing/2014/main" id="{D9DF2225-C440-4EC4-87AC-2AAB08379960}"/>
              </a:ext>
            </a:extLst>
          </p:cNvPr>
          <p:cNvSpPr/>
          <p:nvPr/>
        </p:nvSpPr>
        <p:spPr>
          <a:xfrm>
            <a:off x="-76275" y="5074514"/>
            <a:ext cx="63358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71" name="文本">
            <a:extLst>
              <a:ext uri="{FF2B5EF4-FFF2-40B4-BE49-F238E27FC236}">
                <a16:creationId xmlns:a16="http://schemas.microsoft.com/office/drawing/2014/main" id="{250526C2-A761-4823-9DF5-4FED5D3324A0}"/>
              </a:ext>
            </a:extLst>
          </p:cNvPr>
          <p:cNvSpPr txBox="1">
            <a:spLocks/>
          </p:cNvSpPr>
          <p:nvPr/>
        </p:nvSpPr>
        <p:spPr>
          <a:xfrm>
            <a:off x="-172426" y="5135505"/>
            <a:ext cx="81755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CSP1_X    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72" name="文本">
            <a:extLst>
              <a:ext uri="{FF2B5EF4-FFF2-40B4-BE49-F238E27FC236}">
                <a16:creationId xmlns:a16="http://schemas.microsoft.com/office/drawing/2014/main" id="{D60C06F2-12C8-4E63-BFCF-C46065723388}"/>
              </a:ext>
            </a:extLst>
          </p:cNvPr>
          <p:cNvSpPr txBox="1">
            <a:spLocks/>
          </p:cNvSpPr>
          <p:nvPr/>
        </p:nvSpPr>
        <p:spPr>
          <a:xfrm>
            <a:off x="21805" y="5157124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73" name="圆角矩形 413">
            <a:extLst>
              <a:ext uri="{FF2B5EF4-FFF2-40B4-BE49-F238E27FC236}">
                <a16:creationId xmlns:a16="http://schemas.microsoft.com/office/drawing/2014/main" id="{AEA75905-77B3-4E42-A16D-4FEB6F95D5AD}"/>
              </a:ext>
            </a:extLst>
          </p:cNvPr>
          <p:cNvSpPr/>
          <p:nvPr/>
        </p:nvSpPr>
        <p:spPr>
          <a:xfrm>
            <a:off x="1919759" y="5071207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74" name="文本">
            <a:extLst>
              <a:ext uri="{FF2B5EF4-FFF2-40B4-BE49-F238E27FC236}">
                <a16:creationId xmlns:a16="http://schemas.microsoft.com/office/drawing/2014/main" id="{58BFE035-B8ED-43F7-B988-918A15496142}"/>
              </a:ext>
            </a:extLst>
          </p:cNvPr>
          <p:cNvSpPr txBox="1">
            <a:spLocks/>
          </p:cNvSpPr>
          <p:nvPr/>
        </p:nvSpPr>
        <p:spPr>
          <a:xfrm>
            <a:off x="1366991" y="5068246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Res</a:t>
            </a:r>
          </a:p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unit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75" name="直接箭头连接符 53">
            <a:extLst>
              <a:ext uri="{FF2B5EF4-FFF2-40B4-BE49-F238E27FC236}">
                <a16:creationId xmlns:a16="http://schemas.microsoft.com/office/drawing/2014/main" id="{0D314B3A-A125-486F-8C5F-F7068017D71A}"/>
              </a:ext>
            </a:extLst>
          </p:cNvPr>
          <p:cNvCxnSpPr>
            <a:cxnSpLocks/>
          </p:cNvCxnSpPr>
          <p:nvPr/>
        </p:nvCxnSpPr>
        <p:spPr>
          <a:xfrm>
            <a:off x="1588500" y="5272235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53">
            <a:extLst>
              <a:ext uri="{FF2B5EF4-FFF2-40B4-BE49-F238E27FC236}">
                <a16:creationId xmlns:a16="http://schemas.microsoft.com/office/drawing/2014/main" id="{7C7EECC1-5916-493A-9B02-A99FCB7C48A2}"/>
              </a:ext>
            </a:extLst>
          </p:cNvPr>
          <p:cNvCxnSpPr>
            <a:cxnSpLocks/>
          </p:cNvCxnSpPr>
          <p:nvPr/>
        </p:nvCxnSpPr>
        <p:spPr>
          <a:xfrm>
            <a:off x="2431944" y="5263148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文本">
            <a:extLst>
              <a:ext uri="{FF2B5EF4-FFF2-40B4-BE49-F238E27FC236}">
                <a16:creationId xmlns:a16="http://schemas.microsoft.com/office/drawing/2014/main" id="{E0B0276F-1DC5-4F51-B917-A0884BBB5009}"/>
              </a:ext>
            </a:extLst>
          </p:cNvPr>
          <p:cNvSpPr txBox="1">
            <a:spLocks/>
          </p:cNvSpPr>
          <p:nvPr/>
        </p:nvSpPr>
        <p:spPr>
          <a:xfrm>
            <a:off x="1394160" y="5479163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053" b="1" spc="132" dirty="0">
                <a:latin typeface="思源宋体 CN Light" pitchFamily="18" charset="-122"/>
                <a:ea typeface="思源宋体 CN Light" pitchFamily="18" charset="-122"/>
              </a:rPr>
              <a:t>X</a:t>
            </a:r>
            <a:r>
              <a:rPr kumimoji="1" lang="zh-CN" altLang="en-US" sz="1053" b="1" spc="132" dirty="0">
                <a:latin typeface="思源宋体 CN Light" pitchFamily="18" charset="-122"/>
                <a:ea typeface="思源宋体 CN Light" pitchFamily="18" charset="-122"/>
              </a:rPr>
              <a:t>个残差组件</a:t>
            </a:r>
            <a:r>
              <a:rPr kumimoji="1" lang="en-US" altLang="zh-CN" sz="1053" b="1" spc="132" dirty="0">
                <a:latin typeface="思源宋体 CN Light" pitchFamily="18" charset="-122"/>
                <a:ea typeface="思源宋体 CN Light" pitchFamily="18" charset="-122"/>
              </a:rPr>
              <a:t>    </a:t>
            </a:r>
            <a:endParaRPr kumimoji="1" lang="zh-CN" altLang="en-US" sz="1053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78" name="圆角矩形 405">
            <a:extLst>
              <a:ext uri="{FF2B5EF4-FFF2-40B4-BE49-F238E27FC236}">
                <a16:creationId xmlns:a16="http://schemas.microsoft.com/office/drawing/2014/main" id="{944FF713-D966-43B0-9466-4926C0E5ECC9}"/>
              </a:ext>
            </a:extLst>
          </p:cNvPr>
          <p:cNvSpPr/>
          <p:nvPr/>
        </p:nvSpPr>
        <p:spPr>
          <a:xfrm>
            <a:off x="1070037" y="5074513"/>
            <a:ext cx="473826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179" name="直接箭头连接符 53">
            <a:extLst>
              <a:ext uri="{FF2B5EF4-FFF2-40B4-BE49-F238E27FC236}">
                <a16:creationId xmlns:a16="http://schemas.microsoft.com/office/drawing/2014/main" id="{24F41D1E-1649-40EF-BB2D-BDDD78551B78}"/>
              </a:ext>
            </a:extLst>
          </p:cNvPr>
          <p:cNvCxnSpPr>
            <a:cxnSpLocks/>
          </p:cNvCxnSpPr>
          <p:nvPr/>
        </p:nvCxnSpPr>
        <p:spPr>
          <a:xfrm>
            <a:off x="818093" y="5268233"/>
            <a:ext cx="234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文本">
            <a:extLst>
              <a:ext uri="{FF2B5EF4-FFF2-40B4-BE49-F238E27FC236}">
                <a16:creationId xmlns:a16="http://schemas.microsoft.com/office/drawing/2014/main" id="{38930F20-0B5B-4884-8C1B-A54FAC371D7B}"/>
              </a:ext>
            </a:extLst>
          </p:cNvPr>
          <p:cNvSpPr txBox="1">
            <a:spLocks/>
          </p:cNvSpPr>
          <p:nvPr/>
        </p:nvSpPr>
        <p:spPr>
          <a:xfrm>
            <a:off x="992380" y="5135505"/>
            <a:ext cx="6705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81" name="圆角矩形 411">
            <a:extLst>
              <a:ext uri="{FF2B5EF4-FFF2-40B4-BE49-F238E27FC236}">
                <a16:creationId xmlns:a16="http://schemas.microsoft.com/office/drawing/2014/main" id="{F50D4983-0B79-42AC-B222-6C0E636E6E6E}"/>
              </a:ext>
            </a:extLst>
          </p:cNvPr>
          <p:cNvSpPr/>
          <p:nvPr/>
        </p:nvSpPr>
        <p:spPr>
          <a:xfrm>
            <a:off x="2674602" y="5052499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82" name="文本">
            <a:extLst>
              <a:ext uri="{FF2B5EF4-FFF2-40B4-BE49-F238E27FC236}">
                <a16:creationId xmlns:a16="http://schemas.microsoft.com/office/drawing/2014/main" id="{81C18ECE-B484-4342-A18F-731B1FD3A073}"/>
              </a:ext>
            </a:extLst>
          </p:cNvPr>
          <p:cNvSpPr txBox="1">
            <a:spLocks/>
          </p:cNvSpPr>
          <p:nvPr/>
        </p:nvSpPr>
        <p:spPr>
          <a:xfrm>
            <a:off x="2633451" y="5119116"/>
            <a:ext cx="5847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83" name="圆角矩形 411">
            <a:extLst>
              <a:ext uri="{FF2B5EF4-FFF2-40B4-BE49-F238E27FC236}">
                <a16:creationId xmlns:a16="http://schemas.microsoft.com/office/drawing/2014/main" id="{F2F9CBAD-AF08-4FD1-8899-C58D4CC875CC}"/>
              </a:ext>
            </a:extLst>
          </p:cNvPr>
          <p:cNvSpPr/>
          <p:nvPr/>
        </p:nvSpPr>
        <p:spPr>
          <a:xfrm>
            <a:off x="2674602" y="5846244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84" name="文本">
            <a:extLst>
              <a:ext uri="{FF2B5EF4-FFF2-40B4-BE49-F238E27FC236}">
                <a16:creationId xmlns:a16="http://schemas.microsoft.com/office/drawing/2014/main" id="{73D0266D-CAD4-4857-B7DB-78525A2EE65B}"/>
              </a:ext>
            </a:extLst>
          </p:cNvPr>
          <p:cNvSpPr txBox="1">
            <a:spLocks/>
          </p:cNvSpPr>
          <p:nvPr/>
        </p:nvSpPr>
        <p:spPr>
          <a:xfrm>
            <a:off x="2633451" y="5912861"/>
            <a:ext cx="5847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85" name="直线连接符 401">
            <a:extLst>
              <a:ext uri="{FF2B5EF4-FFF2-40B4-BE49-F238E27FC236}">
                <a16:creationId xmlns:a16="http://schemas.microsoft.com/office/drawing/2014/main" id="{AC163DA0-DC5D-4177-B1EA-97115704A61F}"/>
              </a:ext>
            </a:extLst>
          </p:cNvPr>
          <p:cNvCxnSpPr>
            <a:cxnSpLocks/>
          </p:cNvCxnSpPr>
          <p:nvPr/>
        </p:nvCxnSpPr>
        <p:spPr>
          <a:xfrm flipH="1">
            <a:off x="916556" y="5267434"/>
            <a:ext cx="4779" cy="79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402">
            <a:extLst>
              <a:ext uri="{FF2B5EF4-FFF2-40B4-BE49-F238E27FC236}">
                <a16:creationId xmlns:a16="http://schemas.microsoft.com/office/drawing/2014/main" id="{FA1A22E9-B635-40C4-BA6D-B8E1678939EC}"/>
              </a:ext>
            </a:extLst>
          </p:cNvPr>
          <p:cNvCxnSpPr>
            <a:cxnSpLocks/>
          </p:cNvCxnSpPr>
          <p:nvPr/>
        </p:nvCxnSpPr>
        <p:spPr>
          <a:xfrm flipH="1">
            <a:off x="903100" y="6055515"/>
            <a:ext cx="17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91443373-5A77-4EA1-AACD-EA6C6B9F7772}"/>
              </a:ext>
            </a:extLst>
          </p:cNvPr>
          <p:cNvCxnSpPr>
            <a:cxnSpLocks/>
            <a:stCxn id="183" idx="3"/>
          </p:cNvCxnSpPr>
          <p:nvPr/>
        </p:nvCxnSpPr>
        <p:spPr>
          <a:xfrm flipV="1">
            <a:off x="3148428" y="5754409"/>
            <a:ext cx="239826" cy="289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CB1C74A9-8382-4267-8EDC-5A648C0DC737}"/>
              </a:ext>
            </a:extLst>
          </p:cNvPr>
          <p:cNvCxnSpPr>
            <a:cxnSpLocks/>
          </p:cNvCxnSpPr>
          <p:nvPr/>
        </p:nvCxnSpPr>
        <p:spPr>
          <a:xfrm>
            <a:off x="3136267" y="5263873"/>
            <a:ext cx="238339" cy="2880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53">
            <a:extLst>
              <a:ext uri="{FF2B5EF4-FFF2-40B4-BE49-F238E27FC236}">
                <a16:creationId xmlns:a16="http://schemas.microsoft.com/office/drawing/2014/main" id="{1359BE8C-2EBB-4188-833A-48DDCEE4F37A}"/>
              </a:ext>
            </a:extLst>
          </p:cNvPr>
          <p:cNvCxnSpPr>
            <a:cxnSpLocks/>
          </p:cNvCxnSpPr>
          <p:nvPr/>
        </p:nvCxnSpPr>
        <p:spPr>
          <a:xfrm>
            <a:off x="3374606" y="5534200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接箭头连接符 53">
            <a:extLst>
              <a:ext uri="{FF2B5EF4-FFF2-40B4-BE49-F238E27FC236}">
                <a16:creationId xmlns:a16="http://schemas.microsoft.com/office/drawing/2014/main" id="{36779002-73FD-4E1E-8419-25F510CC6B6C}"/>
              </a:ext>
            </a:extLst>
          </p:cNvPr>
          <p:cNvCxnSpPr>
            <a:cxnSpLocks/>
          </p:cNvCxnSpPr>
          <p:nvPr/>
        </p:nvCxnSpPr>
        <p:spPr>
          <a:xfrm>
            <a:off x="3391791" y="576124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梯形 221">
            <a:extLst>
              <a:ext uri="{FF2B5EF4-FFF2-40B4-BE49-F238E27FC236}">
                <a16:creationId xmlns:a16="http://schemas.microsoft.com/office/drawing/2014/main" id="{09DD2A4A-68B0-4E46-AC63-1A0A8D4525FF}"/>
              </a:ext>
            </a:extLst>
          </p:cNvPr>
          <p:cNvSpPr/>
          <p:nvPr/>
        </p:nvSpPr>
        <p:spPr>
          <a:xfrm rot="5400000">
            <a:off x="3600304" y="5347477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223" name="直接箭头连接符 53">
            <a:extLst>
              <a:ext uri="{FF2B5EF4-FFF2-40B4-BE49-F238E27FC236}">
                <a16:creationId xmlns:a16="http://schemas.microsoft.com/office/drawing/2014/main" id="{4F8D4717-A4B1-48B4-BEEB-CBA8C469754B}"/>
              </a:ext>
            </a:extLst>
          </p:cNvPr>
          <p:cNvCxnSpPr>
            <a:cxnSpLocks/>
          </p:cNvCxnSpPr>
          <p:nvPr/>
        </p:nvCxnSpPr>
        <p:spPr>
          <a:xfrm>
            <a:off x="4184625" y="564753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本">
            <a:extLst>
              <a:ext uri="{FF2B5EF4-FFF2-40B4-BE49-F238E27FC236}">
                <a16:creationId xmlns:a16="http://schemas.microsoft.com/office/drawing/2014/main" id="{31C73A2E-75E4-457B-8057-4B5F80AEAE68}"/>
              </a:ext>
            </a:extLst>
          </p:cNvPr>
          <p:cNvSpPr txBox="1">
            <a:spLocks/>
          </p:cNvSpPr>
          <p:nvPr/>
        </p:nvSpPr>
        <p:spPr>
          <a:xfrm>
            <a:off x="3093963" y="549830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25" name="圆角矩形 386">
            <a:extLst>
              <a:ext uri="{FF2B5EF4-FFF2-40B4-BE49-F238E27FC236}">
                <a16:creationId xmlns:a16="http://schemas.microsoft.com/office/drawing/2014/main" id="{5AB4493B-8869-426F-B895-E3B427F98707}"/>
              </a:ext>
            </a:extLst>
          </p:cNvPr>
          <p:cNvSpPr/>
          <p:nvPr/>
        </p:nvSpPr>
        <p:spPr>
          <a:xfrm>
            <a:off x="4906977" y="5450109"/>
            <a:ext cx="473826" cy="3948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26" name="圆角矩形 384">
            <a:extLst>
              <a:ext uri="{FF2B5EF4-FFF2-40B4-BE49-F238E27FC236}">
                <a16:creationId xmlns:a16="http://schemas.microsoft.com/office/drawing/2014/main" id="{5E6FF69D-D4B8-4D13-AEB1-CF3F0DF8991B}"/>
              </a:ext>
            </a:extLst>
          </p:cNvPr>
          <p:cNvSpPr/>
          <p:nvPr/>
        </p:nvSpPr>
        <p:spPr>
          <a:xfrm>
            <a:off x="4428352" y="5450448"/>
            <a:ext cx="473826" cy="3948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27" name="文本">
            <a:extLst>
              <a:ext uri="{FF2B5EF4-FFF2-40B4-BE49-F238E27FC236}">
                <a16:creationId xmlns:a16="http://schemas.microsoft.com/office/drawing/2014/main" id="{D2DBFF57-9369-40C3-A34F-9FA24EA7F568}"/>
              </a:ext>
            </a:extLst>
          </p:cNvPr>
          <p:cNvSpPr txBox="1">
            <a:spLocks/>
          </p:cNvSpPr>
          <p:nvPr/>
        </p:nvSpPr>
        <p:spPr>
          <a:xfrm>
            <a:off x="4108285" y="5525541"/>
            <a:ext cx="1144628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BN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29" name="文本">
            <a:extLst>
              <a:ext uri="{FF2B5EF4-FFF2-40B4-BE49-F238E27FC236}">
                <a16:creationId xmlns:a16="http://schemas.microsoft.com/office/drawing/2014/main" id="{4490B0A3-A424-4EF9-BBA9-92F8A84F40A3}"/>
              </a:ext>
            </a:extLst>
          </p:cNvPr>
          <p:cNvSpPr txBox="1">
            <a:spLocks/>
          </p:cNvSpPr>
          <p:nvPr/>
        </p:nvSpPr>
        <p:spPr>
          <a:xfrm>
            <a:off x="4353345" y="552626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929" b="1" spc="132" dirty="0">
                <a:latin typeface="思源宋体 CN Light" pitchFamily="18" charset="-122"/>
                <a:ea typeface="思源宋体 CN Light" pitchFamily="18" charset="-122"/>
              </a:rPr>
              <a:t>Leaky</a:t>
            </a:r>
          </a:p>
          <a:p>
            <a:pPr algn="ctr"/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relu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1" name="圆角矩形 386">
            <a:extLst>
              <a:ext uri="{FF2B5EF4-FFF2-40B4-BE49-F238E27FC236}">
                <a16:creationId xmlns:a16="http://schemas.microsoft.com/office/drawing/2014/main" id="{DBC663E5-9DAC-45EB-B035-95F74055E6F9}"/>
              </a:ext>
            </a:extLst>
          </p:cNvPr>
          <p:cNvSpPr/>
          <p:nvPr/>
        </p:nvSpPr>
        <p:spPr>
          <a:xfrm>
            <a:off x="1765737" y="3152628"/>
            <a:ext cx="473826" cy="3948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2" name="圆角矩形 380">
            <a:extLst>
              <a:ext uri="{FF2B5EF4-FFF2-40B4-BE49-F238E27FC236}">
                <a16:creationId xmlns:a16="http://schemas.microsoft.com/office/drawing/2014/main" id="{FE553087-331B-46CD-8AD2-27FB39FC585F}"/>
              </a:ext>
            </a:extLst>
          </p:cNvPr>
          <p:cNvSpPr/>
          <p:nvPr/>
        </p:nvSpPr>
        <p:spPr>
          <a:xfrm>
            <a:off x="-13278" y="3167643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3" name="文本">
            <a:extLst>
              <a:ext uri="{FF2B5EF4-FFF2-40B4-BE49-F238E27FC236}">
                <a16:creationId xmlns:a16="http://schemas.microsoft.com/office/drawing/2014/main" id="{C00F0474-4641-45C4-B0CD-B5145A8379BC}"/>
              </a:ext>
            </a:extLst>
          </p:cNvPr>
          <p:cNvSpPr txBox="1">
            <a:spLocks/>
          </p:cNvSpPr>
          <p:nvPr/>
        </p:nvSpPr>
        <p:spPr>
          <a:xfrm>
            <a:off x="-53431" y="3255904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5" name="圆角矩形 383">
            <a:extLst>
              <a:ext uri="{FF2B5EF4-FFF2-40B4-BE49-F238E27FC236}">
                <a16:creationId xmlns:a16="http://schemas.microsoft.com/office/drawing/2014/main" id="{6476D966-EA52-4C1A-8025-27090EEBD3C9}"/>
              </a:ext>
            </a:extLst>
          </p:cNvPr>
          <p:cNvSpPr/>
          <p:nvPr/>
        </p:nvSpPr>
        <p:spPr>
          <a:xfrm>
            <a:off x="731871" y="3163600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6" name="圆角矩形 384">
            <a:extLst>
              <a:ext uri="{FF2B5EF4-FFF2-40B4-BE49-F238E27FC236}">
                <a16:creationId xmlns:a16="http://schemas.microsoft.com/office/drawing/2014/main" id="{15478B3A-9ED8-42E4-BB0F-64ACE43633A6}"/>
              </a:ext>
            </a:extLst>
          </p:cNvPr>
          <p:cNvSpPr/>
          <p:nvPr/>
        </p:nvSpPr>
        <p:spPr>
          <a:xfrm>
            <a:off x="1244580" y="3163600"/>
            <a:ext cx="473826" cy="3948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7" name="文本">
            <a:extLst>
              <a:ext uri="{FF2B5EF4-FFF2-40B4-BE49-F238E27FC236}">
                <a16:creationId xmlns:a16="http://schemas.microsoft.com/office/drawing/2014/main" id="{A83523FD-A914-42B9-81F2-AA635C900E45}"/>
              </a:ext>
            </a:extLst>
          </p:cNvPr>
          <p:cNvSpPr txBox="1">
            <a:spLocks/>
          </p:cNvSpPr>
          <p:nvPr/>
        </p:nvSpPr>
        <p:spPr>
          <a:xfrm>
            <a:off x="924513" y="3238693"/>
            <a:ext cx="1144628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BN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8" name="文本">
            <a:extLst>
              <a:ext uri="{FF2B5EF4-FFF2-40B4-BE49-F238E27FC236}">
                <a16:creationId xmlns:a16="http://schemas.microsoft.com/office/drawing/2014/main" id="{15CCFC16-B36A-49E7-B759-E2BC813E2436}"/>
              </a:ext>
            </a:extLst>
          </p:cNvPr>
          <p:cNvSpPr txBox="1">
            <a:spLocks/>
          </p:cNvSpPr>
          <p:nvPr/>
        </p:nvSpPr>
        <p:spPr>
          <a:xfrm>
            <a:off x="185926" y="323065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9" name="文本">
            <a:extLst>
              <a:ext uri="{FF2B5EF4-FFF2-40B4-BE49-F238E27FC236}">
                <a16:creationId xmlns:a16="http://schemas.microsoft.com/office/drawing/2014/main" id="{3B858477-C19A-49A4-A484-D7C140E7CFCF}"/>
              </a:ext>
            </a:extLst>
          </p:cNvPr>
          <p:cNvSpPr txBox="1">
            <a:spLocks/>
          </p:cNvSpPr>
          <p:nvPr/>
        </p:nvSpPr>
        <p:spPr>
          <a:xfrm>
            <a:off x="1215357" y="3211927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929" b="1" spc="132" dirty="0">
                <a:latin typeface="思源宋体 CN Light" pitchFamily="18" charset="-122"/>
                <a:ea typeface="思源宋体 CN Light" pitchFamily="18" charset="-122"/>
              </a:rPr>
              <a:t>Leaky</a:t>
            </a:r>
          </a:p>
          <a:p>
            <a:pPr algn="ctr"/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relu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71" name="圆角矩形 405">
            <a:extLst>
              <a:ext uri="{FF2B5EF4-FFF2-40B4-BE49-F238E27FC236}">
                <a16:creationId xmlns:a16="http://schemas.microsoft.com/office/drawing/2014/main" id="{6EAF056F-BDBE-46CC-85B8-D94284F4EB6B}"/>
              </a:ext>
            </a:extLst>
          </p:cNvPr>
          <p:cNvSpPr/>
          <p:nvPr/>
        </p:nvSpPr>
        <p:spPr>
          <a:xfrm>
            <a:off x="6305592" y="6587101"/>
            <a:ext cx="542473" cy="394855"/>
          </a:xfrm>
          <a:prstGeom prst="roundRect">
            <a:avLst/>
          </a:prstGeom>
          <a:solidFill>
            <a:srgbClr val="3BE6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72" name="文本">
            <a:extLst>
              <a:ext uri="{FF2B5EF4-FFF2-40B4-BE49-F238E27FC236}">
                <a16:creationId xmlns:a16="http://schemas.microsoft.com/office/drawing/2014/main" id="{DBE8C4FB-9186-44AF-AFC6-9BDC869884C7}"/>
              </a:ext>
            </a:extLst>
          </p:cNvPr>
          <p:cNvSpPr txBox="1">
            <a:spLocks/>
          </p:cNvSpPr>
          <p:nvPr/>
        </p:nvSpPr>
        <p:spPr>
          <a:xfrm>
            <a:off x="5785697" y="666149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Focus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73" name="圆角矩形 383">
            <a:extLst>
              <a:ext uri="{FF2B5EF4-FFF2-40B4-BE49-F238E27FC236}">
                <a16:creationId xmlns:a16="http://schemas.microsoft.com/office/drawing/2014/main" id="{11BF5E9B-A07D-4667-AF4B-FFFE0D22082E}"/>
              </a:ext>
            </a:extLst>
          </p:cNvPr>
          <p:cNvSpPr/>
          <p:nvPr/>
        </p:nvSpPr>
        <p:spPr>
          <a:xfrm>
            <a:off x="7586172" y="5892306"/>
            <a:ext cx="4738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74" name="文本">
            <a:extLst>
              <a:ext uri="{FF2B5EF4-FFF2-40B4-BE49-F238E27FC236}">
                <a16:creationId xmlns:a16="http://schemas.microsoft.com/office/drawing/2014/main" id="{DAFC8D93-DD67-48CE-BD08-77591D48EAF8}"/>
              </a:ext>
            </a:extLst>
          </p:cNvPr>
          <p:cNvSpPr txBox="1">
            <a:spLocks/>
          </p:cNvSpPr>
          <p:nvPr/>
        </p:nvSpPr>
        <p:spPr>
          <a:xfrm>
            <a:off x="7025992" y="596552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slice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75" name="圆角矩形 383">
            <a:extLst>
              <a:ext uri="{FF2B5EF4-FFF2-40B4-BE49-F238E27FC236}">
                <a16:creationId xmlns:a16="http://schemas.microsoft.com/office/drawing/2014/main" id="{03C74481-5BF0-415E-8972-A380DEC26B87}"/>
              </a:ext>
            </a:extLst>
          </p:cNvPr>
          <p:cNvSpPr/>
          <p:nvPr/>
        </p:nvSpPr>
        <p:spPr>
          <a:xfrm>
            <a:off x="7586172" y="6359579"/>
            <a:ext cx="4738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76" name="文本">
            <a:extLst>
              <a:ext uri="{FF2B5EF4-FFF2-40B4-BE49-F238E27FC236}">
                <a16:creationId xmlns:a16="http://schemas.microsoft.com/office/drawing/2014/main" id="{788D7CCE-F5D2-42DD-A5C6-C9ABBE3D22F6}"/>
              </a:ext>
            </a:extLst>
          </p:cNvPr>
          <p:cNvSpPr txBox="1">
            <a:spLocks/>
          </p:cNvSpPr>
          <p:nvPr/>
        </p:nvSpPr>
        <p:spPr>
          <a:xfrm>
            <a:off x="7025992" y="6432798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slice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77" name="圆角矩形 383">
            <a:extLst>
              <a:ext uri="{FF2B5EF4-FFF2-40B4-BE49-F238E27FC236}">
                <a16:creationId xmlns:a16="http://schemas.microsoft.com/office/drawing/2014/main" id="{2F4E0210-1697-436C-A134-F663E915D835}"/>
              </a:ext>
            </a:extLst>
          </p:cNvPr>
          <p:cNvSpPr/>
          <p:nvPr/>
        </p:nvSpPr>
        <p:spPr>
          <a:xfrm>
            <a:off x="7586172" y="6819953"/>
            <a:ext cx="4738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78" name="文本">
            <a:extLst>
              <a:ext uri="{FF2B5EF4-FFF2-40B4-BE49-F238E27FC236}">
                <a16:creationId xmlns:a16="http://schemas.microsoft.com/office/drawing/2014/main" id="{2E9E00EA-9BC5-4CF3-A2CE-2A12E5675E1C}"/>
              </a:ext>
            </a:extLst>
          </p:cNvPr>
          <p:cNvSpPr txBox="1">
            <a:spLocks/>
          </p:cNvSpPr>
          <p:nvPr/>
        </p:nvSpPr>
        <p:spPr>
          <a:xfrm>
            <a:off x="7025992" y="6893172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slice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79" name="圆角矩形 383">
            <a:extLst>
              <a:ext uri="{FF2B5EF4-FFF2-40B4-BE49-F238E27FC236}">
                <a16:creationId xmlns:a16="http://schemas.microsoft.com/office/drawing/2014/main" id="{56C4BE98-D469-4179-9636-5477EA1DC5E4}"/>
              </a:ext>
            </a:extLst>
          </p:cNvPr>
          <p:cNvSpPr/>
          <p:nvPr/>
        </p:nvSpPr>
        <p:spPr>
          <a:xfrm>
            <a:off x="7586172" y="7287226"/>
            <a:ext cx="4738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80" name="文本">
            <a:extLst>
              <a:ext uri="{FF2B5EF4-FFF2-40B4-BE49-F238E27FC236}">
                <a16:creationId xmlns:a16="http://schemas.microsoft.com/office/drawing/2014/main" id="{6E6BB7CC-E5D5-43CD-831C-17F1C7E36D73}"/>
              </a:ext>
            </a:extLst>
          </p:cNvPr>
          <p:cNvSpPr txBox="1">
            <a:spLocks/>
          </p:cNvSpPr>
          <p:nvPr/>
        </p:nvSpPr>
        <p:spPr>
          <a:xfrm>
            <a:off x="7025992" y="736134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slice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81" name="梯形 280">
            <a:extLst>
              <a:ext uri="{FF2B5EF4-FFF2-40B4-BE49-F238E27FC236}">
                <a16:creationId xmlns:a16="http://schemas.microsoft.com/office/drawing/2014/main" id="{44E6B319-1E35-4540-B6AD-BDD57AF6CFA4}"/>
              </a:ext>
            </a:extLst>
          </p:cNvPr>
          <p:cNvSpPr/>
          <p:nvPr/>
        </p:nvSpPr>
        <p:spPr>
          <a:xfrm rot="5400000">
            <a:off x="8372261" y="6454267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282" name="直接箭头连接符 53">
            <a:extLst>
              <a:ext uri="{FF2B5EF4-FFF2-40B4-BE49-F238E27FC236}">
                <a16:creationId xmlns:a16="http://schemas.microsoft.com/office/drawing/2014/main" id="{CD528456-75DF-4B8F-8D8E-55BF420F32FF}"/>
              </a:ext>
            </a:extLst>
          </p:cNvPr>
          <p:cNvCxnSpPr/>
          <p:nvPr/>
        </p:nvCxnSpPr>
        <p:spPr>
          <a:xfrm>
            <a:off x="8942933" y="6754329"/>
            <a:ext cx="2211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文本">
            <a:extLst>
              <a:ext uri="{FF2B5EF4-FFF2-40B4-BE49-F238E27FC236}">
                <a16:creationId xmlns:a16="http://schemas.microsoft.com/office/drawing/2014/main" id="{F9D5640E-18E5-402C-8610-8D54BC6A43E1}"/>
              </a:ext>
            </a:extLst>
          </p:cNvPr>
          <p:cNvSpPr txBox="1">
            <a:spLocks/>
          </p:cNvSpPr>
          <p:nvPr/>
        </p:nvSpPr>
        <p:spPr>
          <a:xfrm>
            <a:off x="7863883" y="6608983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D613960F-3B56-423C-99DA-A0AC4FCA9D56}"/>
              </a:ext>
            </a:extLst>
          </p:cNvPr>
          <p:cNvCxnSpPr>
            <a:cxnSpLocks/>
            <a:endCxn id="273" idx="1"/>
          </p:cNvCxnSpPr>
          <p:nvPr/>
        </p:nvCxnSpPr>
        <p:spPr>
          <a:xfrm flipV="1">
            <a:off x="7281170" y="6089734"/>
            <a:ext cx="305002" cy="706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00287AAE-0A2F-41B4-8D69-FBEBAE09CBAE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7308709" y="6557007"/>
            <a:ext cx="277463" cy="238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FAA1BA51-BE16-4440-963D-9907265365E4}"/>
              </a:ext>
            </a:extLst>
          </p:cNvPr>
          <p:cNvCxnSpPr>
            <a:cxnSpLocks/>
            <a:endCxn id="277" idx="1"/>
          </p:cNvCxnSpPr>
          <p:nvPr/>
        </p:nvCxnSpPr>
        <p:spPr>
          <a:xfrm>
            <a:off x="7268854" y="6795974"/>
            <a:ext cx="317318" cy="221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053CE016-40E8-484D-9406-42569A6EAF62}"/>
              </a:ext>
            </a:extLst>
          </p:cNvPr>
          <p:cNvCxnSpPr>
            <a:cxnSpLocks/>
            <a:endCxn id="279" idx="1"/>
          </p:cNvCxnSpPr>
          <p:nvPr/>
        </p:nvCxnSpPr>
        <p:spPr>
          <a:xfrm>
            <a:off x="7268854" y="6804197"/>
            <a:ext cx="317318" cy="680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4922AD03-5800-4343-9747-026458FF971F}"/>
              </a:ext>
            </a:extLst>
          </p:cNvPr>
          <p:cNvCxnSpPr>
            <a:stCxn id="273" idx="3"/>
            <a:endCxn id="281" idx="2"/>
          </p:cNvCxnSpPr>
          <p:nvPr/>
        </p:nvCxnSpPr>
        <p:spPr>
          <a:xfrm>
            <a:off x="8059998" y="6089734"/>
            <a:ext cx="322052" cy="65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9F103E94-2E40-4451-8F9A-95CB407BDD3E}"/>
              </a:ext>
            </a:extLst>
          </p:cNvPr>
          <p:cNvCxnSpPr>
            <a:stCxn id="275" idx="3"/>
            <a:endCxn id="281" idx="2"/>
          </p:cNvCxnSpPr>
          <p:nvPr/>
        </p:nvCxnSpPr>
        <p:spPr>
          <a:xfrm>
            <a:off x="8059998" y="6557007"/>
            <a:ext cx="322052" cy="184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438105FE-84A4-4B3A-9D5B-346F17883A1C}"/>
              </a:ext>
            </a:extLst>
          </p:cNvPr>
          <p:cNvCxnSpPr>
            <a:stCxn id="277" idx="3"/>
          </p:cNvCxnSpPr>
          <p:nvPr/>
        </p:nvCxnSpPr>
        <p:spPr>
          <a:xfrm flipV="1">
            <a:off x="8059998" y="6741534"/>
            <a:ext cx="322051" cy="275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E4253D78-CDB5-4CB5-9DEF-4D9CB0E1DDDB}"/>
              </a:ext>
            </a:extLst>
          </p:cNvPr>
          <p:cNvCxnSpPr>
            <a:stCxn id="279" idx="3"/>
            <a:endCxn id="281" idx="2"/>
          </p:cNvCxnSpPr>
          <p:nvPr/>
        </p:nvCxnSpPr>
        <p:spPr>
          <a:xfrm flipV="1">
            <a:off x="8059998" y="6741534"/>
            <a:ext cx="322052" cy="743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圆角矩形 392">
            <a:extLst>
              <a:ext uri="{FF2B5EF4-FFF2-40B4-BE49-F238E27FC236}">
                <a16:creationId xmlns:a16="http://schemas.microsoft.com/office/drawing/2014/main" id="{2A030877-40AD-4B8A-AFB8-BC3231F59154}"/>
              </a:ext>
            </a:extLst>
          </p:cNvPr>
          <p:cNvSpPr/>
          <p:nvPr/>
        </p:nvSpPr>
        <p:spPr>
          <a:xfrm>
            <a:off x="10233202" y="6705254"/>
            <a:ext cx="473826" cy="3948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93" name="文本">
            <a:extLst>
              <a:ext uri="{FF2B5EF4-FFF2-40B4-BE49-F238E27FC236}">
                <a16:creationId xmlns:a16="http://schemas.microsoft.com/office/drawing/2014/main" id="{C1575EA9-5749-4625-90B6-58893807C33D}"/>
              </a:ext>
            </a:extLst>
          </p:cNvPr>
          <p:cNvSpPr txBox="1">
            <a:spLocks/>
          </p:cNvSpPr>
          <p:nvPr/>
        </p:nvSpPr>
        <p:spPr>
          <a:xfrm>
            <a:off x="10169062" y="6779241"/>
            <a:ext cx="602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SPP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94" name="文本">
            <a:extLst>
              <a:ext uri="{FF2B5EF4-FFF2-40B4-BE49-F238E27FC236}">
                <a16:creationId xmlns:a16="http://schemas.microsoft.com/office/drawing/2014/main" id="{A1EB4E3B-3B8C-4EB9-9CD1-6C8D7732F856}"/>
              </a:ext>
            </a:extLst>
          </p:cNvPr>
          <p:cNvSpPr txBox="1">
            <a:spLocks/>
          </p:cNvSpPr>
          <p:nvPr/>
        </p:nvSpPr>
        <p:spPr>
          <a:xfrm>
            <a:off x="10166536" y="6790494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95" name="圆角矩形 392">
            <a:extLst>
              <a:ext uri="{FF2B5EF4-FFF2-40B4-BE49-F238E27FC236}">
                <a16:creationId xmlns:a16="http://schemas.microsoft.com/office/drawing/2014/main" id="{4B52BDA6-B20B-4534-BB09-98C97315CCE4}"/>
              </a:ext>
            </a:extLst>
          </p:cNvPr>
          <p:cNvSpPr/>
          <p:nvPr/>
        </p:nvSpPr>
        <p:spPr>
          <a:xfrm>
            <a:off x="12144149" y="5952505"/>
            <a:ext cx="925810" cy="394855"/>
          </a:xfrm>
          <a:prstGeom prst="roundRect">
            <a:avLst/>
          </a:prstGeom>
          <a:solidFill>
            <a:srgbClr val="FFE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96" name="文本">
            <a:extLst>
              <a:ext uri="{FF2B5EF4-FFF2-40B4-BE49-F238E27FC236}">
                <a16:creationId xmlns:a16="http://schemas.microsoft.com/office/drawing/2014/main" id="{405BAA3A-D401-4B68-9D08-09F993DF876D}"/>
              </a:ext>
            </a:extLst>
          </p:cNvPr>
          <p:cNvSpPr txBox="1">
            <a:spLocks/>
          </p:cNvSpPr>
          <p:nvPr/>
        </p:nvSpPr>
        <p:spPr>
          <a:xfrm>
            <a:off x="12207282" y="6015645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latin typeface="思源宋体 CN Light" pitchFamily="18" charset="-122"/>
                <a:ea typeface="思源宋体 CN Light" pitchFamily="18" charset="-122"/>
              </a:rPr>
              <a:t>Maxpool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97" name="圆角矩形 392">
            <a:extLst>
              <a:ext uri="{FF2B5EF4-FFF2-40B4-BE49-F238E27FC236}">
                <a16:creationId xmlns:a16="http://schemas.microsoft.com/office/drawing/2014/main" id="{72E7E23C-9B51-4FCA-B42B-6D5F5632B1EE}"/>
              </a:ext>
            </a:extLst>
          </p:cNvPr>
          <p:cNvSpPr/>
          <p:nvPr/>
        </p:nvSpPr>
        <p:spPr>
          <a:xfrm>
            <a:off x="12144149" y="6538135"/>
            <a:ext cx="925810" cy="394855"/>
          </a:xfrm>
          <a:prstGeom prst="roundRect">
            <a:avLst/>
          </a:prstGeom>
          <a:solidFill>
            <a:srgbClr val="FFE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98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12207282" y="6601275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latin typeface="思源宋体 CN Light" pitchFamily="18" charset="-122"/>
                <a:ea typeface="思源宋体 CN Light" pitchFamily="18" charset="-122"/>
              </a:rPr>
              <a:t>Maxpool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99" name="圆角矩形 392">
            <a:extLst>
              <a:ext uri="{FF2B5EF4-FFF2-40B4-BE49-F238E27FC236}">
                <a16:creationId xmlns:a16="http://schemas.microsoft.com/office/drawing/2014/main" id="{281BC727-5169-434B-88C3-496F8315522E}"/>
              </a:ext>
            </a:extLst>
          </p:cNvPr>
          <p:cNvSpPr/>
          <p:nvPr/>
        </p:nvSpPr>
        <p:spPr>
          <a:xfrm>
            <a:off x="12144149" y="7107983"/>
            <a:ext cx="925810" cy="394855"/>
          </a:xfrm>
          <a:prstGeom prst="roundRect">
            <a:avLst/>
          </a:prstGeom>
          <a:solidFill>
            <a:srgbClr val="FFE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00" name="文本">
            <a:extLst>
              <a:ext uri="{FF2B5EF4-FFF2-40B4-BE49-F238E27FC236}">
                <a16:creationId xmlns:a16="http://schemas.microsoft.com/office/drawing/2014/main" id="{23615A06-0D17-4664-AF56-F433CA9559A7}"/>
              </a:ext>
            </a:extLst>
          </p:cNvPr>
          <p:cNvSpPr txBox="1">
            <a:spLocks/>
          </p:cNvSpPr>
          <p:nvPr/>
        </p:nvSpPr>
        <p:spPr>
          <a:xfrm>
            <a:off x="12207282" y="7171123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latin typeface="思源宋体 CN Light" pitchFamily="18" charset="-122"/>
                <a:ea typeface="思源宋体 CN Light" pitchFamily="18" charset="-122"/>
              </a:rPr>
              <a:t>Maxpool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01" name="梯形 300">
            <a:extLst>
              <a:ext uri="{FF2B5EF4-FFF2-40B4-BE49-F238E27FC236}">
                <a16:creationId xmlns:a16="http://schemas.microsoft.com/office/drawing/2014/main" id="{7ABAC33E-23A6-41B1-B93E-40AA15746A3C}"/>
              </a:ext>
            </a:extLst>
          </p:cNvPr>
          <p:cNvSpPr/>
          <p:nvPr/>
        </p:nvSpPr>
        <p:spPr>
          <a:xfrm rot="5400000">
            <a:off x="13471525" y="6554220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02" name="文本">
            <a:extLst>
              <a:ext uri="{FF2B5EF4-FFF2-40B4-BE49-F238E27FC236}">
                <a16:creationId xmlns:a16="http://schemas.microsoft.com/office/drawing/2014/main" id="{935B9EB7-ECF5-4D78-9D28-026FAD532443}"/>
              </a:ext>
            </a:extLst>
          </p:cNvPr>
          <p:cNvSpPr txBox="1">
            <a:spLocks/>
          </p:cNvSpPr>
          <p:nvPr/>
        </p:nvSpPr>
        <p:spPr>
          <a:xfrm>
            <a:off x="12965196" y="671408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303" name="直接箭头连接符 53">
            <a:extLst>
              <a:ext uri="{FF2B5EF4-FFF2-40B4-BE49-F238E27FC236}">
                <a16:creationId xmlns:a16="http://schemas.microsoft.com/office/drawing/2014/main" id="{03A75742-A084-4064-9747-A6E5830F0942}"/>
              </a:ext>
            </a:extLst>
          </p:cNvPr>
          <p:cNvCxnSpPr>
            <a:cxnSpLocks/>
          </p:cNvCxnSpPr>
          <p:nvPr/>
        </p:nvCxnSpPr>
        <p:spPr>
          <a:xfrm>
            <a:off x="14058233" y="6846945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A508E075-E6DE-4A93-9C52-D27F1E2D5834}"/>
              </a:ext>
            </a:extLst>
          </p:cNvPr>
          <p:cNvCxnSpPr>
            <a:cxnSpLocks/>
          </p:cNvCxnSpPr>
          <p:nvPr/>
        </p:nvCxnSpPr>
        <p:spPr>
          <a:xfrm>
            <a:off x="11664584" y="6865750"/>
            <a:ext cx="641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32ED989D-11C3-4329-8256-6B4557CE75D5}"/>
              </a:ext>
            </a:extLst>
          </p:cNvPr>
          <p:cNvCxnSpPr>
            <a:cxnSpLocks/>
            <a:endCxn id="295" idx="1"/>
          </p:cNvCxnSpPr>
          <p:nvPr/>
        </p:nvCxnSpPr>
        <p:spPr>
          <a:xfrm flipV="1">
            <a:off x="11733263" y="6149933"/>
            <a:ext cx="410886" cy="702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0BA50644-F0B6-40BA-9D58-A2D442221E46}"/>
              </a:ext>
            </a:extLst>
          </p:cNvPr>
          <p:cNvCxnSpPr>
            <a:cxnSpLocks/>
          </p:cNvCxnSpPr>
          <p:nvPr/>
        </p:nvCxnSpPr>
        <p:spPr>
          <a:xfrm flipV="1">
            <a:off x="11728246" y="6740574"/>
            <a:ext cx="414534" cy="125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D92F6ED6-27A2-4F1B-B6FC-C915C344739F}"/>
              </a:ext>
            </a:extLst>
          </p:cNvPr>
          <p:cNvCxnSpPr>
            <a:cxnSpLocks/>
          </p:cNvCxnSpPr>
          <p:nvPr/>
        </p:nvCxnSpPr>
        <p:spPr>
          <a:xfrm>
            <a:off x="11719274" y="6857330"/>
            <a:ext cx="412286" cy="438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CA048F8B-D935-482E-BEA0-2A6698CFF57D}"/>
              </a:ext>
            </a:extLst>
          </p:cNvPr>
          <p:cNvCxnSpPr>
            <a:cxnSpLocks/>
          </p:cNvCxnSpPr>
          <p:nvPr/>
        </p:nvCxnSpPr>
        <p:spPr>
          <a:xfrm>
            <a:off x="13063441" y="6105446"/>
            <a:ext cx="417397" cy="545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5B90AF88-3408-4D95-B9FF-A1A19FD4B14D}"/>
              </a:ext>
            </a:extLst>
          </p:cNvPr>
          <p:cNvCxnSpPr>
            <a:cxnSpLocks/>
          </p:cNvCxnSpPr>
          <p:nvPr/>
        </p:nvCxnSpPr>
        <p:spPr>
          <a:xfrm>
            <a:off x="13082491" y="6762671"/>
            <a:ext cx="398347" cy="40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E0E7B653-0251-4DFE-A678-A721FA8102B2}"/>
              </a:ext>
            </a:extLst>
          </p:cNvPr>
          <p:cNvCxnSpPr>
            <a:cxnSpLocks/>
          </p:cNvCxnSpPr>
          <p:nvPr/>
        </p:nvCxnSpPr>
        <p:spPr>
          <a:xfrm flipV="1">
            <a:off x="13092016" y="6925698"/>
            <a:ext cx="369071" cy="408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FC02D66D-27F3-4BAE-8A88-7F376C24619E}"/>
              </a:ext>
            </a:extLst>
          </p:cNvPr>
          <p:cNvCxnSpPr>
            <a:cxnSpLocks/>
          </p:cNvCxnSpPr>
          <p:nvPr/>
        </p:nvCxnSpPr>
        <p:spPr>
          <a:xfrm flipV="1">
            <a:off x="13025393" y="7048423"/>
            <a:ext cx="455445" cy="606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>
            <a:extLst>
              <a:ext uri="{FF2B5EF4-FFF2-40B4-BE49-F238E27FC236}">
                <a16:creationId xmlns:a16="http://schemas.microsoft.com/office/drawing/2014/main" id="{BA22A5A9-E5A1-4145-BF5B-41DC123ABEAD}"/>
              </a:ext>
            </a:extLst>
          </p:cNvPr>
          <p:cNvCxnSpPr>
            <a:cxnSpLocks/>
          </p:cNvCxnSpPr>
          <p:nvPr/>
        </p:nvCxnSpPr>
        <p:spPr>
          <a:xfrm>
            <a:off x="11730494" y="6881534"/>
            <a:ext cx="360000" cy="75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8F09A0A1-22C9-4A90-B643-C5D44A223DE3}"/>
              </a:ext>
            </a:extLst>
          </p:cNvPr>
          <p:cNvCxnSpPr>
            <a:cxnSpLocks/>
          </p:cNvCxnSpPr>
          <p:nvPr/>
        </p:nvCxnSpPr>
        <p:spPr>
          <a:xfrm>
            <a:off x="12093409" y="7637406"/>
            <a:ext cx="936000" cy="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线连接符 1954">
            <a:extLst>
              <a:ext uri="{FF2B5EF4-FFF2-40B4-BE49-F238E27FC236}">
                <a16:creationId xmlns:a16="http://schemas.microsoft.com/office/drawing/2014/main" id="{5B03D3AE-3405-4C65-8A30-F05BBCD2F725}"/>
              </a:ext>
            </a:extLst>
          </p:cNvPr>
          <p:cNvCxnSpPr/>
          <p:nvPr/>
        </p:nvCxnSpPr>
        <p:spPr>
          <a:xfrm flipH="1">
            <a:off x="7101170" y="6800085"/>
            <a:ext cx="1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文本">
            <a:extLst>
              <a:ext uri="{FF2B5EF4-FFF2-40B4-BE49-F238E27FC236}">
                <a16:creationId xmlns:a16="http://schemas.microsoft.com/office/drawing/2014/main" id="{39E71FF1-CB1E-4B82-83B0-A5434E419F77}"/>
              </a:ext>
            </a:extLst>
          </p:cNvPr>
          <p:cNvSpPr txBox="1">
            <a:spLocks/>
          </p:cNvSpPr>
          <p:nvPr/>
        </p:nvSpPr>
        <p:spPr>
          <a:xfrm>
            <a:off x="6313661" y="6689724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17" name="圆角矩形 405">
            <a:extLst>
              <a:ext uri="{FF2B5EF4-FFF2-40B4-BE49-F238E27FC236}">
                <a16:creationId xmlns:a16="http://schemas.microsoft.com/office/drawing/2014/main" id="{8200B179-FB47-41E6-9BA3-337675F27929}"/>
              </a:ext>
            </a:extLst>
          </p:cNvPr>
          <p:cNvSpPr/>
          <p:nvPr/>
        </p:nvSpPr>
        <p:spPr>
          <a:xfrm>
            <a:off x="-65697" y="6561653"/>
            <a:ext cx="63358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18" name="文本">
            <a:extLst>
              <a:ext uri="{FF2B5EF4-FFF2-40B4-BE49-F238E27FC236}">
                <a16:creationId xmlns:a16="http://schemas.microsoft.com/office/drawing/2014/main" id="{0EB3A6DB-58FF-4343-8122-C579D016ABB8}"/>
              </a:ext>
            </a:extLst>
          </p:cNvPr>
          <p:cNvSpPr txBox="1">
            <a:spLocks/>
          </p:cNvSpPr>
          <p:nvPr/>
        </p:nvSpPr>
        <p:spPr>
          <a:xfrm>
            <a:off x="32383" y="6644263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19" name="文本">
            <a:extLst>
              <a:ext uri="{FF2B5EF4-FFF2-40B4-BE49-F238E27FC236}">
                <a16:creationId xmlns:a16="http://schemas.microsoft.com/office/drawing/2014/main" id="{A89087EE-A7C9-40EA-92DF-16363A519BE4}"/>
              </a:ext>
            </a:extLst>
          </p:cNvPr>
          <p:cNvSpPr txBox="1">
            <a:spLocks/>
          </p:cNvSpPr>
          <p:nvPr/>
        </p:nvSpPr>
        <p:spPr>
          <a:xfrm>
            <a:off x="1377569" y="655538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Res</a:t>
            </a:r>
          </a:p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unit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320" name="直接箭头连接符 53">
            <a:extLst>
              <a:ext uri="{FF2B5EF4-FFF2-40B4-BE49-F238E27FC236}">
                <a16:creationId xmlns:a16="http://schemas.microsoft.com/office/drawing/2014/main" id="{DB35E8B5-A655-42F5-ADB3-5BC2D64E7A89}"/>
              </a:ext>
            </a:extLst>
          </p:cNvPr>
          <p:cNvCxnSpPr>
            <a:cxnSpLocks/>
          </p:cNvCxnSpPr>
          <p:nvPr/>
        </p:nvCxnSpPr>
        <p:spPr>
          <a:xfrm>
            <a:off x="1576243" y="6750287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文本">
            <a:extLst>
              <a:ext uri="{FF2B5EF4-FFF2-40B4-BE49-F238E27FC236}">
                <a16:creationId xmlns:a16="http://schemas.microsoft.com/office/drawing/2014/main" id="{18B7C32A-F8FD-4CED-BB18-CA209253FEBD}"/>
              </a:ext>
            </a:extLst>
          </p:cNvPr>
          <p:cNvSpPr txBox="1">
            <a:spLocks/>
          </p:cNvSpPr>
          <p:nvPr/>
        </p:nvSpPr>
        <p:spPr>
          <a:xfrm>
            <a:off x="1283573" y="702925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053" b="1" spc="132" dirty="0">
                <a:latin typeface="思源宋体 CN Light" pitchFamily="18" charset="-122"/>
                <a:ea typeface="思源宋体 CN Light" pitchFamily="18" charset="-122"/>
              </a:rPr>
              <a:t>2*X</a:t>
            </a:r>
            <a:r>
              <a:rPr kumimoji="1" lang="zh-CN" altLang="en-US" sz="1053" b="1" spc="132" dirty="0">
                <a:latin typeface="思源宋体 CN Light" pitchFamily="18" charset="-122"/>
                <a:ea typeface="思源宋体 CN Light" pitchFamily="18" charset="-122"/>
              </a:rPr>
              <a:t>个</a:t>
            </a:r>
          </a:p>
        </p:txBody>
      </p:sp>
      <p:sp>
        <p:nvSpPr>
          <p:cNvPr id="322" name="圆角矩形 405">
            <a:extLst>
              <a:ext uri="{FF2B5EF4-FFF2-40B4-BE49-F238E27FC236}">
                <a16:creationId xmlns:a16="http://schemas.microsoft.com/office/drawing/2014/main" id="{51ABDC5F-8FC1-4FFE-8320-39909F28A137}"/>
              </a:ext>
            </a:extLst>
          </p:cNvPr>
          <p:cNvSpPr/>
          <p:nvPr/>
        </p:nvSpPr>
        <p:spPr>
          <a:xfrm>
            <a:off x="1080615" y="6561652"/>
            <a:ext cx="473826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323" name="直接箭头连接符 53">
            <a:extLst>
              <a:ext uri="{FF2B5EF4-FFF2-40B4-BE49-F238E27FC236}">
                <a16:creationId xmlns:a16="http://schemas.microsoft.com/office/drawing/2014/main" id="{4F2E69F9-DCCB-4BEB-B7EB-BB16FF4443A4}"/>
              </a:ext>
            </a:extLst>
          </p:cNvPr>
          <p:cNvCxnSpPr>
            <a:cxnSpLocks/>
          </p:cNvCxnSpPr>
          <p:nvPr/>
        </p:nvCxnSpPr>
        <p:spPr>
          <a:xfrm>
            <a:off x="828671" y="6755372"/>
            <a:ext cx="234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文本">
            <a:extLst>
              <a:ext uri="{FF2B5EF4-FFF2-40B4-BE49-F238E27FC236}">
                <a16:creationId xmlns:a16="http://schemas.microsoft.com/office/drawing/2014/main" id="{6A24D503-C33F-4831-81E4-67719F2266EF}"/>
              </a:ext>
            </a:extLst>
          </p:cNvPr>
          <p:cNvSpPr txBox="1">
            <a:spLocks/>
          </p:cNvSpPr>
          <p:nvPr/>
        </p:nvSpPr>
        <p:spPr>
          <a:xfrm>
            <a:off x="1002958" y="6622644"/>
            <a:ext cx="6705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25" name="圆角矩形 411">
            <a:extLst>
              <a:ext uri="{FF2B5EF4-FFF2-40B4-BE49-F238E27FC236}">
                <a16:creationId xmlns:a16="http://schemas.microsoft.com/office/drawing/2014/main" id="{39D3EE7E-F40E-4A29-BD05-9E568F78E40D}"/>
              </a:ext>
            </a:extLst>
          </p:cNvPr>
          <p:cNvSpPr/>
          <p:nvPr/>
        </p:nvSpPr>
        <p:spPr>
          <a:xfrm>
            <a:off x="2550429" y="6571722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26" name="文本">
            <a:extLst>
              <a:ext uri="{FF2B5EF4-FFF2-40B4-BE49-F238E27FC236}">
                <a16:creationId xmlns:a16="http://schemas.microsoft.com/office/drawing/2014/main" id="{C8272D87-AE48-4DDD-806E-E342944A41CC}"/>
              </a:ext>
            </a:extLst>
          </p:cNvPr>
          <p:cNvSpPr txBox="1">
            <a:spLocks/>
          </p:cNvSpPr>
          <p:nvPr/>
        </p:nvSpPr>
        <p:spPr>
          <a:xfrm>
            <a:off x="2509278" y="6638339"/>
            <a:ext cx="5847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27" name="圆角矩形 411">
            <a:extLst>
              <a:ext uri="{FF2B5EF4-FFF2-40B4-BE49-F238E27FC236}">
                <a16:creationId xmlns:a16="http://schemas.microsoft.com/office/drawing/2014/main" id="{32D3DA51-6308-4400-9101-EA55AEB801CD}"/>
              </a:ext>
            </a:extLst>
          </p:cNvPr>
          <p:cNvSpPr/>
          <p:nvPr/>
        </p:nvSpPr>
        <p:spPr>
          <a:xfrm>
            <a:off x="2550429" y="7333383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28" name="文本">
            <a:extLst>
              <a:ext uri="{FF2B5EF4-FFF2-40B4-BE49-F238E27FC236}">
                <a16:creationId xmlns:a16="http://schemas.microsoft.com/office/drawing/2014/main" id="{56D3270C-27C3-42CE-AAB6-D41B29AB8978}"/>
              </a:ext>
            </a:extLst>
          </p:cNvPr>
          <p:cNvSpPr txBox="1">
            <a:spLocks/>
          </p:cNvSpPr>
          <p:nvPr/>
        </p:nvSpPr>
        <p:spPr>
          <a:xfrm>
            <a:off x="2509278" y="7400000"/>
            <a:ext cx="5847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329" name="直线连接符 401">
            <a:extLst>
              <a:ext uri="{FF2B5EF4-FFF2-40B4-BE49-F238E27FC236}">
                <a16:creationId xmlns:a16="http://schemas.microsoft.com/office/drawing/2014/main" id="{9C306420-4048-4F67-AB73-CCC5E2ADAAED}"/>
              </a:ext>
            </a:extLst>
          </p:cNvPr>
          <p:cNvCxnSpPr>
            <a:cxnSpLocks/>
          </p:cNvCxnSpPr>
          <p:nvPr/>
        </p:nvCxnSpPr>
        <p:spPr>
          <a:xfrm flipH="1">
            <a:off x="927134" y="6754573"/>
            <a:ext cx="4779" cy="79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线连接符 402">
            <a:extLst>
              <a:ext uri="{FF2B5EF4-FFF2-40B4-BE49-F238E27FC236}">
                <a16:creationId xmlns:a16="http://schemas.microsoft.com/office/drawing/2014/main" id="{B28826AB-143D-41CC-A554-4EDD7547FCD5}"/>
              </a:ext>
            </a:extLst>
          </p:cNvPr>
          <p:cNvCxnSpPr>
            <a:cxnSpLocks/>
          </p:cNvCxnSpPr>
          <p:nvPr/>
        </p:nvCxnSpPr>
        <p:spPr>
          <a:xfrm flipH="1">
            <a:off x="913678" y="7542654"/>
            <a:ext cx="16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连接符: 肘形 330">
            <a:extLst>
              <a:ext uri="{FF2B5EF4-FFF2-40B4-BE49-F238E27FC236}">
                <a16:creationId xmlns:a16="http://schemas.microsoft.com/office/drawing/2014/main" id="{E5D9CD8F-44DB-4448-98B0-2A9F46A5FA72}"/>
              </a:ext>
            </a:extLst>
          </p:cNvPr>
          <p:cNvCxnSpPr>
            <a:cxnSpLocks/>
            <a:stCxn id="327" idx="3"/>
          </p:cNvCxnSpPr>
          <p:nvPr/>
        </p:nvCxnSpPr>
        <p:spPr>
          <a:xfrm flipV="1">
            <a:off x="3024255" y="7241548"/>
            <a:ext cx="239826" cy="289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连接符: 肘形 331">
            <a:extLst>
              <a:ext uri="{FF2B5EF4-FFF2-40B4-BE49-F238E27FC236}">
                <a16:creationId xmlns:a16="http://schemas.microsoft.com/office/drawing/2014/main" id="{5F227CE4-877A-49CB-B3CC-D8C03E8CC727}"/>
              </a:ext>
            </a:extLst>
          </p:cNvPr>
          <p:cNvCxnSpPr>
            <a:cxnSpLocks/>
          </p:cNvCxnSpPr>
          <p:nvPr/>
        </p:nvCxnSpPr>
        <p:spPr>
          <a:xfrm>
            <a:off x="3012094" y="6751012"/>
            <a:ext cx="238339" cy="2880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53">
            <a:extLst>
              <a:ext uri="{FF2B5EF4-FFF2-40B4-BE49-F238E27FC236}">
                <a16:creationId xmlns:a16="http://schemas.microsoft.com/office/drawing/2014/main" id="{319915F2-7D49-40DD-A102-94529719FAAA}"/>
              </a:ext>
            </a:extLst>
          </p:cNvPr>
          <p:cNvCxnSpPr>
            <a:cxnSpLocks/>
          </p:cNvCxnSpPr>
          <p:nvPr/>
        </p:nvCxnSpPr>
        <p:spPr>
          <a:xfrm>
            <a:off x="3271361" y="702133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箭头连接符 53">
            <a:extLst>
              <a:ext uri="{FF2B5EF4-FFF2-40B4-BE49-F238E27FC236}">
                <a16:creationId xmlns:a16="http://schemas.microsoft.com/office/drawing/2014/main" id="{9C6D444D-3757-47EA-8A42-FBFE6FFCE0DC}"/>
              </a:ext>
            </a:extLst>
          </p:cNvPr>
          <p:cNvCxnSpPr>
            <a:cxnSpLocks/>
          </p:cNvCxnSpPr>
          <p:nvPr/>
        </p:nvCxnSpPr>
        <p:spPr>
          <a:xfrm>
            <a:off x="3272504" y="7248388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梯形 334">
            <a:extLst>
              <a:ext uri="{FF2B5EF4-FFF2-40B4-BE49-F238E27FC236}">
                <a16:creationId xmlns:a16="http://schemas.microsoft.com/office/drawing/2014/main" id="{4A798E89-F7E2-4FC6-A3E9-D61546D94032}"/>
              </a:ext>
            </a:extLst>
          </p:cNvPr>
          <p:cNvSpPr/>
          <p:nvPr/>
        </p:nvSpPr>
        <p:spPr>
          <a:xfrm rot="5400000">
            <a:off x="3497059" y="6834616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36" name="文本">
            <a:extLst>
              <a:ext uri="{FF2B5EF4-FFF2-40B4-BE49-F238E27FC236}">
                <a16:creationId xmlns:a16="http://schemas.microsoft.com/office/drawing/2014/main" id="{0FC0D869-C2E9-43F3-8EB8-50A028A0F344}"/>
              </a:ext>
            </a:extLst>
          </p:cNvPr>
          <p:cNvSpPr txBox="1">
            <a:spLocks/>
          </p:cNvSpPr>
          <p:nvPr/>
        </p:nvSpPr>
        <p:spPr>
          <a:xfrm>
            <a:off x="2990718" y="6985440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337" name="直接箭头连接符 53">
            <a:extLst>
              <a:ext uri="{FF2B5EF4-FFF2-40B4-BE49-F238E27FC236}">
                <a16:creationId xmlns:a16="http://schemas.microsoft.com/office/drawing/2014/main" id="{CD772F95-30EE-4301-8F05-A83562B9E21F}"/>
              </a:ext>
            </a:extLst>
          </p:cNvPr>
          <p:cNvCxnSpPr>
            <a:cxnSpLocks/>
          </p:cNvCxnSpPr>
          <p:nvPr/>
        </p:nvCxnSpPr>
        <p:spPr>
          <a:xfrm>
            <a:off x="4117989" y="7131736"/>
            <a:ext cx="3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圆角矩形 386">
            <a:extLst>
              <a:ext uri="{FF2B5EF4-FFF2-40B4-BE49-F238E27FC236}">
                <a16:creationId xmlns:a16="http://schemas.microsoft.com/office/drawing/2014/main" id="{41D949FC-721C-49CC-BE13-0922DC21F5AB}"/>
              </a:ext>
            </a:extLst>
          </p:cNvPr>
          <p:cNvSpPr/>
          <p:nvPr/>
        </p:nvSpPr>
        <p:spPr>
          <a:xfrm>
            <a:off x="4916542" y="6934306"/>
            <a:ext cx="473826" cy="3948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39" name="圆角矩形 384">
            <a:extLst>
              <a:ext uri="{FF2B5EF4-FFF2-40B4-BE49-F238E27FC236}">
                <a16:creationId xmlns:a16="http://schemas.microsoft.com/office/drawing/2014/main" id="{6FC62E47-6C23-4336-BAD3-D1D631F87939}"/>
              </a:ext>
            </a:extLst>
          </p:cNvPr>
          <p:cNvSpPr/>
          <p:nvPr/>
        </p:nvSpPr>
        <p:spPr>
          <a:xfrm>
            <a:off x="4437917" y="6934645"/>
            <a:ext cx="473826" cy="3948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40" name="文本">
            <a:extLst>
              <a:ext uri="{FF2B5EF4-FFF2-40B4-BE49-F238E27FC236}">
                <a16:creationId xmlns:a16="http://schemas.microsoft.com/office/drawing/2014/main" id="{5172F355-D726-485B-A5B5-2B0A98356A2B}"/>
              </a:ext>
            </a:extLst>
          </p:cNvPr>
          <p:cNvSpPr txBox="1">
            <a:spLocks/>
          </p:cNvSpPr>
          <p:nvPr/>
        </p:nvSpPr>
        <p:spPr>
          <a:xfrm>
            <a:off x="4132949" y="7009738"/>
            <a:ext cx="1144628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BN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2" name="文本">
            <a:extLst>
              <a:ext uri="{FF2B5EF4-FFF2-40B4-BE49-F238E27FC236}">
                <a16:creationId xmlns:a16="http://schemas.microsoft.com/office/drawing/2014/main" id="{5170AAFB-EEE4-4893-B914-4E2B8A5EAF6A}"/>
              </a:ext>
            </a:extLst>
          </p:cNvPr>
          <p:cNvSpPr txBox="1">
            <a:spLocks/>
          </p:cNvSpPr>
          <p:nvPr/>
        </p:nvSpPr>
        <p:spPr>
          <a:xfrm>
            <a:off x="-137827" y="6621883"/>
            <a:ext cx="81755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CSP2_X    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3" name="文本">
            <a:extLst>
              <a:ext uri="{FF2B5EF4-FFF2-40B4-BE49-F238E27FC236}">
                <a16:creationId xmlns:a16="http://schemas.microsoft.com/office/drawing/2014/main" id="{11A72662-0216-460E-84DC-364B008528C6}"/>
              </a:ext>
            </a:extLst>
          </p:cNvPr>
          <p:cNvSpPr txBox="1">
            <a:spLocks/>
          </p:cNvSpPr>
          <p:nvPr/>
        </p:nvSpPr>
        <p:spPr>
          <a:xfrm>
            <a:off x="4359958" y="6998883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929" b="1" spc="132" dirty="0">
                <a:latin typeface="思源宋体 CN Light" pitchFamily="18" charset="-122"/>
                <a:ea typeface="思源宋体 CN Light" pitchFamily="18" charset="-122"/>
              </a:rPr>
              <a:t>Leaky</a:t>
            </a:r>
          </a:p>
          <a:p>
            <a:pPr algn="ctr"/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relu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57" name="圆角矩形 389">
            <a:extLst>
              <a:ext uri="{FF2B5EF4-FFF2-40B4-BE49-F238E27FC236}">
                <a16:creationId xmlns:a16="http://schemas.microsoft.com/office/drawing/2014/main" id="{12B52CD8-3D0E-49B0-9E5C-825A3C66F22D}"/>
              </a:ext>
            </a:extLst>
          </p:cNvPr>
          <p:cNvSpPr/>
          <p:nvPr/>
        </p:nvSpPr>
        <p:spPr>
          <a:xfrm>
            <a:off x="-54090" y="3965880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58" name="圆角矩形 392">
            <a:extLst>
              <a:ext uri="{FF2B5EF4-FFF2-40B4-BE49-F238E27FC236}">
                <a16:creationId xmlns:a16="http://schemas.microsoft.com/office/drawing/2014/main" id="{045BB007-DB39-4710-A05D-98698C8CA238}"/>
              </a:ext>
            </a:extLst>
          </p:cNvPr>
          <p:cNvSpPr/>
          <p:nvPr/>
        </p:nvSpPr>
        <p:spPr>
          <a:xfrm>
            <a:off x="917027" y="3980753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59" name="文本">
            <a:extLst>
              <a:ext uri="{FF2B5EF4-FFF2-40B4-BE49-F238E27FC236}">
                <a16:creationId xmlns:a16="http://schemas.microsoft.com/office/drawing/2014/main" id="{E86C75E5-D140-4B49-B19C-CE9FAE6B7CE5}"/>
              </a:ext>
            </a:extLst>
          </p:cNvPr>
          <p:cNvSpPr txBox="1">
            <a:spLocks/>
          </p:cNvSpPr>
          <p:nvPr/>
        </p:nvSpPr>
        <p:spPr>
          <a:xfrm>
            <a:off x="366259" y="406162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0" name="圆角矩形 394">
            <a:extLst>
              <a:ext uri="{FF2B5EF4-FFF2-40B4-BE49-F238E27FC236}">
                <a16:creationId xmlns:a16="http://schemas.microsoft.com/office/drawing/2014/main" id="{F3AF1A78-3FB8-40AE-96AE-9D3FAED3F0FD}"/>
              </a:ext>
            </a:extLst>
          </p:cNvPr>
          <p:cNvSpPr/>
          <p:nvPr/>
        </p:nvSpPr>
        <p:spPr>
          <a:xfrm>
            <a:off x="1428887" y="3980753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61" name="文本">
            <a:extLst>
              <a:ext uri="{FF2B5EF4-FFF2-40B4-BE49-F238E27FC236}">
                <a16:creationId xmlns:a16="http://schemas.microsoft.com/office/drawing/2014/main" id="{27CC150B-7367-4A05-9471-292D731BC942}"/>
              </a:ext>
            </a:extLst>
          </p:cNvPr>
          <p:cNvSpPr txBox="1">
            <a:spLocks/>
          </p:cNvSpPr>
          <p:nvPr/>
        </p:nvSpPr>
        <p:spPr>
          <a:xfrm>
            <a:off x="878119" y="406162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2" name="文本">
            <a:extLst>
              <a:ext uri="{FF2B5EF4-FFF2-40B4-BE49-F238E27FC236}">
                <a16:creationId xmlns:a16="http://schemas.microsoft.com/office/drawing/2014/main" id="{8AA25E5F-FCCE-4545-9FD2-8750BC0BAC01}"/>
              </a:ext>
            </a:extLst>
          </p:cNvPr>
          <p:cNvSpPr txBox="1">
            <a:spLocks/>
          </p:cNvSpPr>
          <p:nvPr/>
        </p:nvSpPr>
        <p:spPr>
          <a:xfrm>
            <a:off x="-80533" y="4060485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3" name="椭圆 362">
            <a:extLst>
              <a:ext uri="{FF2B5EF4-FFF2-40B4-BE49-F238E27FC236}">
                <a16:creationId xmlns:a16="http://schemas.microsoft.com/office/drawing/2014/main" id="{E80D66C8-5191-4D1E-8C99-0D03B00753CB}"/>
              </a:ext>
            </a:extLst>
          </p:cNvPr>
          <p:cNvSpPr/>
          <p:nvPr/>
        </p:nvSpPr>
        <p:spPr>
          <a:xfrm>
            <a:off x="2166950" y="3997919"/>
            <a:ext cx="655990" cy="372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solidFill>
                  <a:schemeClr val="tx1"/>
                </a:solidFill>
              </a:rPr>
              <a:t>add</a:t>
            </a:r>
            <a:endParaRPr kumimoji="1" lang="zh-CN" altLang="en-US" sz="1300" dirty="0">
              <a:solidFill>
                <a:schemeClr val="tx1"/>
              </a:solidFill>
            </a:endParaRPr>
          </a:p>
        </p:txBody>
      </p:sp>
      <p:cxnSp>
        <p:nvCxnSpPr>
          <p:cNvPr id="364" name="直接箭头连接符 53">
            <a:extLst>
              <a:ext uri="{FF2B5EF4-FFF2-40B4-BE49-F238E27FC236}">
                <a16:creationId xmlns:a16="http://schemas.microsoft.com/office/drawing/2014/main" id="{C46B8FB8-D043-4889-9C96-7C8765724C58}"/>
              </a:ext>
            </a:extLst>
          </p:cNvPr>
          <p:cNvCxnSpPr/>
          <p:nvPr/>
        </p:nvCxnSpPr>
        <p:spPr>
          <a:xfrm>
            <a:off x="1942153" y="4184295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直接箭头连接符 53">
            <a:extLst>
              <a:ext uri="{FF2B5EF4-FFF2-40B4-BE49-F238E27FC236}">
                <a16:creationId xmlns:a16="http://schemas.microsoft.com/office/drawing/2014/main" id="{B5BC74EA-2FCE-441A-8ACB-3A82513E8F58}"/>
              </a:ext>
            </a:extLst>
          </p:cNvPr>
          <p:cNvCxnSpPr/>
          <p:nvPr/>
        </p:nvCxnSpPr>
        <p:spPr>
          <a:xfrm>
            <a:off x="2838029" y="4184295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直接箭头连接符 53">
            <a:extLst>
              <a:ext uri="{FF2B5EF4-FFF2-40B4-BE49-F238E27FC236}">
                <a16:creationId xmlns:a16="http://schemas.microsoft.com/office/drawing/2014/main" id="{D32A2344-8327-476D-9FC5-A718C8E90352}"/>
              </a:ext>
            </a:extLst>
          </p:cNvPr>
          <p:cNvCxnSpPr/>
          <p:nvPr/>
        </p:nvCxnSpPr>
        <p:spPr>
          <a:xfrm>
            <a:off x="701405" y="4184295"/>
            <a:ext cx="234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直线连接符 401">
            <a:extLst>
              <a:ext uri="{FF2B5EF4-FFF2-40B4-BE49-F238E27FC236}">
                <a16:creationId xmlns:a16="http://schemas.microsoft.com/office/drawing/2014/main" id="{8BD23449-600E-4EA1-9E0D-3516F539385C}"/>
              </a:ext>
            </a:extLst>
          </p:cNvPr>
          <p:cNvCxnSpPr/>
          <p:nvPr/>
        </p:nvCxnSpPr>
        <p:spPr>
          <a:xfrm flipH="1">
            <a:off x="773393" y="4184294"/>
            <a:ext cx="4779" cy="48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线连接符 402">
            <a:extLst>
              <a:ext uri="{FF2B5EF4-FFF2-40B4-BE49-F238E27FC236}">
                <a16:creationId xmlns:a16="http://schemas.microsoft.com/office/drawing/2014/main" id="{2936F713-78A5-4B7C-BC28-2E751421552A}"/>
              </a:ext>
            </a:extLst>
          </p:cNvPr>
          <p:cNvCxnSpPr/>
          <p:nvPr/>
        </p:nvCxnSpPr>
        <p:spPr>
          <a:xfrm flipH="1">
            <a:off x="769685" y="4673017"/>
            <a:ext cx="16714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53">
            <a:extLst>
              <a:ext uri="{FF2B5EF4-FFF2-40B4-BE49-F238E27FC236}">
                <a16:creationId xmlns:a16="http://schemas.microsoft.com/office/drawing/2014/main" id="{0BA8B5DA-7344-4BD5-A0F6-076D964FB8D4}"/>
              </a:ext>
            </a:extLst>
          </p:cNvPr>
          <p:cNvCxnSpPr/>
          <p:nvPr/>
        </p:nvCxnSpPr>
        <p:spPr>
          <a:xfrm flipV="1">
            <a:off x="2437273" y="4365881"/>
            <a:ext cx="7814" cy="304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5" name="矩形 374">
            <a:extLst>
              <a:ext uri="{FF2B5EF4-FFF2-40B4-BE49-F238E27FC236}">
                <a16:creationId xmlns:a16="http://schemas.microsoft.com/office/drawing/2014/main" id="{8F2F0824-26A4-4C9E-817B-3E723420C9FE}"/>
              </a:ext>
            </a:extLst>
          </p:cNvPr>
          <p:cNvSpPr/>
          <p:nvPr/>
        </p:nvSpPr>
        <p:spPr>
          <a:xfrm>
            <a:off x="-115307" y="3033395"/>
            <a:ext cx="2459862" cy="6577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77B34D30-8E05-45D7-A0E8-398F0F28072C}"/>
              </a:ext>
            </a:extLst>
          </p:cNvPr>
          <p:cNvSpPr/>
          <p:nvPr/>
        </p:nvSpPr>
        <p:spPr>
          <a:xfrm>
            <a:off x="-125514" y="3826087"/>
            <a:ext cx="3221861" cy="9384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998FFEF6-C1DC-401C-8ACC-020C81B20C76}"/>
              </a:ext>
            </a:extLst>
          </p:cNvPr>
          <p:cNvSpPr/>
          <p:nvPr/>
        </p:nvSpPr>
        <p:spPr>
          <a:xfrm>
            <a:off x="-169318" y="4925849"/>
            <a:ext cx="6326245" cy="13818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55697EE7-026A-4588-95E8-E5D219C0F6AA}"/>
              </a:ext>
            </a:extLst>
          </p:cNvPr>
          <p:cNvSpPr/>
          <p:nvPr/>
        </p:nvSpPr>
        <p:spPr>
          <a:xfrm>
            <a:off x="-141913" y="6485239"/>
            <a:ext cx="6271820" cy="12913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E070754D-E2AA-4DBB-8074-E28FC79132C3}"/>
              </a:ext>
            </a:extLst>
          </p:cNvPr>
          <p:cNvSpPr/>
          <p:nvPr/>
        </p:nvSpPr>
        <p:spPr>
          <a:xfrm>
            <a:off x="6268372" y="5813771"/>
            <a:ext cx="3713584" cy="1950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4454399E-BBCA-4FF8-966C-B3BEEC70CC10}"/>
              </a:ext>
            </a:extLst>
          </p:cNvPr>
          <p:cNvSpPr/>
          <p:nvPr/>
        </p:nvSpPr>
        <p:spPr>
          <a:xfrm>
            <a:off x="10069997" y="5821369"/>
            <a:ext cx="4997002" cy="1950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82" name="文本">
            <a:extLst>
              <a:ext uri="{FF2B5EF4-FFF2-40B4-BE49-F238E27FC236}">
                <a16:creationId xmlns:a16="http://schemas.microsoft.com/office/drawing/2014/main" id="{8A59E203-0D88-4490-BC33-B7FFF3C999DC}"/>
              </a:ext>
            </a:extLst>
          </p:cNvPr>
          <p:cNvSpPr txBox="1">
            <a:spLocks/>
          </p:cNvSpPr>
          <p:nvPr/>
        </p:nvSpPr>
        <p:spPr>
          <a:xfrm>
            <a:off x="3789409" y="3164460"/>
            <a:ext cx="2543807" cy="4276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600" b="1" spc="132" dirty="0">
                <a:latin typeface="思源宋体 CN Light" pitchFamily="18" charset="-122"/>
                <a:ea typeface="思源宋体 CN Light" pitchFamily="18" charset="-122"/>
              </a:rPr>
              <a:t>YOLOV5s </a:t>
            </a:r>
            <a:r>
              <a:rPr kumimoji="1" lang="en-US" altLang="zh-CN" sz="1600" b="1" spc="132" dirty="0" err="1">
                <a:latin typeface="思源宋体 CN Light" pitchFamily="18" charset="-122"/>
                <a:ea typeface="思源宋体 CN Light" pitchFamily="18" charset="-122"/>
              </a:rPr>
              <a:t>Struture</a:t>
            </a:r>
            <a:endParaRPr kumimoji="1" lang="zh-CN" altLang="en-US" sz="16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83" name="文本">
            <a:extLst>
              <a:ext uri="{FF2B5EF4-FFF2-40B4-BE49-F238E27FC236}">
                <a16:creationId xmlns:a16="http://schemas.microsoft.com/office/drawing/2014/main" id="{2724A3FD-204D-46AD-86DD-37FED034886A}"/>
              </a:ext>
            </a:extLst>
          </p:cNvPr>
          <p:cNvSpPr txBox="1">
            <a:spLocks/>
          </p:cNvSpPr>
          <p:nvPr/>
        </p:nvSpPr>
        <p:spPr>
          <a:xfrm>
            <a:off x="3888775" y="3457842"/>
            <a:ext cx="2314341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spc="132" dirty="0">
                <a:latin typeface="思源宋体 CN Light" pitchFamily="18" charset="-122"/>
                <a:ea typeface="思源宋体 CN Light" pitchFamily="18" charset="-122"/>
              </a:rPr>
              <a:t>Made by </a:t>
            </a:r>
            <a:r>
              <a:rPr kumimoji="1" lang="en-US" altLang="zh-CN" sz="1200" spc="132" dirty="0" err="1">
                <a:latin typeface="思源宋体 CN Light" pitchFamily="18" charset="-122"/>
                <a:ea typeface="思源宋体 CN Light" pitchFamily="18" charset="-122"/>
              </a:rPr>
              <a:t>jiangdabai</a:t>
            </a:r>
            <a:endParaRPr kumimoji="1" lang="zh-CN" altLang="en-US" sz="12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84" name="文本">
            <a:extLst>
              <a:ext uri="{FF2B5EF4-FFF2-40B4-BE49-F238E27FC236}">
                <a16:creationId xmlns:a16="http://schemas.microsoft.com/office/drawing/2014/main" id="{0A4A105E-3C37-4A80-8069-B208CB0D40D8}"/>
              </a:ext>
            </a:extLst>
          </p:cNvPr>
          <p:cNvSpPr txBox="1">
            <a:spLocks/>
          </p:cNvSpPr>
          <p:nvPr/>
        </p:nvSpPr>
        <p:spPr>
          <a:xfrm>
            <a:off x="3830081" y="3798859"/>
            <a:ext cx="2475632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spc="132" dirty="0">
                <a:latin typeface="思源宋体 CN Light" pitchFamily="18" charset="-122"/>
                <a:ea typeface="思源宋体 CN Light" pitchFamily="18" charset="-122"/>
              </a:rPr>
              <a:t>(www.jiangdabai.com)</a:t>
            </a:r>
            <a:endParaRPr kumimoji="1" lang="zh-CN" altLang="en-US" sz="12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85" name="圆角矩形 394">
            <a:extLst>
              <a:ext uri="{FF2B5EF4-FFF2-40B4-BE49-F238E27FC236}">
                <a16:creationId xmlns:a16="http://schemas.microsoft.com/office/drawing/2014/main" id="{B40B4ADC-DCDF-4DA1-A5AB-DC3C47DD2BBF}"/>
              </a:ext>
            </a:extLst>
          </p:cNvPr>
          <p:cNvSpPr/>
          <p:nvPr/>
        </p:nvSpPr>
        <p:spPr>
          <a:xfrm>
            <a:off x="9171405" y="6540718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86" name="文本">
            <a:extLst>
              <a:ext uri="{FF2B5EF4-FFF2-40B4-BE49-F238E27FC236}">
                <a16:creationId xmlns:a16="http://schemas.microsoft.com/office/drawing/2014/main" id="{9C9106C4-B261-424C-A9AC-2AD334FE4D91}"/>
              </a:ext>
            </a:extLst>
          </p:cNvPr>
          <p:cNvSpPr txBox="1">
            <a:spLocks/>
          </p:cNvSpPr>
          <p:nvPr/>
        </p:nvSpPr>
        <p:spPr>
          <a:xfrm>
            <a:off x="8652877" y="6621883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387" name="直接箭头连接符 53">
            <a:extLst>
              <a:ext uri="{FF2B5EF4-FFF2-40B4-BE49-F238E27FC236}">
                <a16:creationId xmlns:a16="http://schemas.microsoft.com/office/drawing/2014/main" id="{B241F78F-540B-4DB7-99A0-C2DBF8AE2767}"/>
              </a:ext>
            </a:extLst>
          </p:cNvPr>
          <p:cNvCxnSpPr/>
          <p:nvPr/>
        </p:nvCxnSpPr>
        <p:spPr>
          <a:xfrm>
            <a:off x="9642715" y="6729717"/>
            <a:ext cx="2211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线连接符 360">
            <a:extLst>
              <a:ext uri="{FF2B5EF4-FFF2-40B4-BE49-F238E27FC236}">
                <a16:creationId xmlns:a16="http://schemas.microsoft.com/office/drawing/2014/main" id="{687C2F28-A76E-43C4-A151-34D4D3C82438}"/>
              </a:ext>
            </a:extLst>
          </p:cNvPr>
          <p:cNvCxnSpPr/>
          <p:nvPr/>
        </p:nvCxnSpPr>
        <p:spPr>
          <a:xfrm flipH="1">
            <a:off x="9442331" y="3321217"/>
            <a:ext cx="4779" cy="39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圆角矩形 380">
            <a:extLst>
              <a:ext uri="{FF2B5EF4-FFF2-40B4-BE49-F238E27FC236}">
                <a16:creationId xmlns:a16="http://schemas.microsoft.com/office/drawing/2014/main" id="{95796CEA-8A86-4B63-BF35-876B529029A0}"/>
              </a:ext>
            </a:extLst>
          </p:cNvPr>
          <p:cNvSpPr/>
          <p:nvPr/>
        </p:nvSpPr>
        <p:spPr>
          <a:xfrm>
            <a:off x="1695488" y="1289615"/>
            <a:ext cx="5412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44" name="文本">
            <a:extLst>
              <a:ext uri="{FF2B5EF4-FFF2-40B4-BE49-F238E27FC236}">
                <a16:creationId xmlns:a16="http://schemas.microsoft.com/office/drawing/2014/main" id="{8AFDD7AD-0955-43BA-A309-1D81585FE652}"/>
              </a:ext>
            </a:extLst>
          </p:cNvPr>
          <p:cNvSpPr txBox="1">
            <a:spLocks/>
          </p:cNvSpPr>
          <p:nvPr/>
        </p:nvSpPr>
        <p:spPr>
          <a:xfrm>
            <a:off x="1655003" y="1353638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CSP1_1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5" name="圆角矩形 380">
            <a:extLst>
              <a:ext uri="{FF2B5EF4-FFF2-40B4-BE49-F238E27FC236}">
                <a16:creationId xmlns:a16="http://schemas.microsoft.com/office/drawing/2014/main" id="{B91E0E07-5956-42E2-B8B4-B94C66601FA7}"/>
              </a:ext>
            </a:extLst>
          </p:cNvPr>
          <p:cNvSpPr/>
          <p:nvPr/>
        </p:nvSpPr>
        <p:spPr>
          <a:xfrm>
            <a:off x="2247230" y="1294001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46" name="文本">
            <a:extLst>
              <a:ext uri="{FF2B5EF4-FFF2-40B4-BE49-F238E27FC236}">
                <a16:creationId xmlns:a16="http://schemas.microsoft.com/office/drawing/2014/main" id="{30AD8FFA-04BF-4667-A019-E0435A8B633E}"/>
              </a:ext>
            </a:extLst>
          </p:cNvPr>
          <p:cNvSpPr txBox="1">
            <a:spLocks/>
          </p:cNvSpPr>
          <p:nvPr/>
        </p:nvSpPr>
        <p:spPr>
          <a:xfrm>
            <a:off x="2149910" y="1358024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9" name="圆角矩形 380">
            <a:extLst>
              <a:ext uri="{FF2B5EF4-FFF2-40B4-BE49-F238E27FC236}">
                <a16:creationId xmlns:a16="http://schemas.microsoft.com/office/drawing/2014/main" id="{6F08E99E-8A5E-4CC0-A7CC-D8527CB68894}"/>
              </a:ext>
            </a:extLst>
          </p:cNvPr>
          <p:cNvSpPr/>
          <p:nvPr/>
        </p:nvSpPr>
        <p:spPr>
          <a:xfrm>
            <a:off x="8338107" y="1677111"/>
            <a:ext cx="54122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50" name="文本">
            <a:extLst>
              <a:ext uri="{FF2B5EF4-FFF2-40B4-BE49-F238E27FC236}">
                <a16:creationId xmlns:a16="http://schemas.microsoft.com/office/drawing/2014/main" id="{20158F68-6AFD-4B5E-89E4-2582D14665FA}"/>
              </a:ext>
            </a:extLst>
          </p:cNvPr>
          <p:cNvSpPr txBox="1">
            <a:spLocks/>
          </p:cNvSpPr>
          <p:nvPr/>
        </p:nvSpPr>
        <p:spPr>
          <a:xfrm>
            <a:off x="8297622" y="1741134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CSP2_1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55" name="圆角矩形 380">
            <a:extLst>
              <a:ext uri="{FF2B5EF4-FFF2-40B4-BE49-F238E27FC236}">
                <a16:creationId xmlns:a16="http://schemas.microsoft.com/office/drawing/2014/main" id="{E246CBD7-C987-42A6-BA03-37BEF61F90C7}"/>
              </a:ext>
            </a:extLst>
          </p:cNvPr>
          <p:cNvSpPr/>
          <p:nvPr/>
        </p:nvSpPr>
        <p:spPr>
          <a:xfrm>
            <a:off x="7024958" y="1348142"/>
            <a:ext cx="421097" cy="3948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56" name="文本">
            <a:extLst>
              <a:ext uri="{FF2B5EF4-FFF2-40B4-BE49-F238E27FC236}">
                <a16:creationId xmlns:a16="http://schemas.microsoft.com/office/drawing/2014/main" id="{DC191917-795C-4536-802A-747C26040385}"/>
              </a:ext>
            </a:extLst>
          </p:cNvPr>
          <p:cNvSpPr txBox="1">
            <a:spLocks/>
          </p:cNvSpPr>
          <p:nvPr/>
        </p:nvSpPr>
        <p:spPr>
          <a:xfrm>
            <a:off x="6961927" y="1402765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zh-CN" altLang="en-US" sz="900" b="1" spc="132" dirty="0">
                <a:latin typeface="思源宋体 CN Light" pitchFamily="18" charset="-122"/>
                <a:ea typeface="思源宋体 CN Light" pitchFamily="18" charset="-122"/>
              </a:rPr>
              <a:t>上采样</a:t>
            </a:r>
          </a:p>
        </p:txBody>
      </p:sp>
      <p:sp>
        <p:nvSpPr>
          <p:cNvPr id="371" name="梯形 370">
            <a:extLst>
              <a:ext uri="{FF2B5EF4-FFF2-40B4-BE49-F238E27FC236}">
                <a16:creationId xmlns:a16="http://schemas.microsoft.com/office/drawing/2014/main" id="{126481E2-BE09-495A-BDD1-B03E9F3425D1}"/>
              </a:ext>
            </a:extLst>
          </p:cNvPr>
          <p:cNvSpPr/>
          <p:nvPr/>
        </p:nvSpPr>
        <p:spPr>
          <a:xfrm rot="5400000">
            <a:off x="7571069" y="1573324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372" name="直接箭头连接符 53">
            <a:extLst>
              <a:ext uri="{FF2B5EF4-FFF2-40B4-BE49-F238E27FC236}">
                <a16:creationId xmlns:a16="http://schemas.microsoft.com/office/drawing/2014/main" id="{26DC3596-3760-4EA4-A3F7-4E8CC529832E}"/>
              </a:ext>
            </a:extLst>
          </p:cNvPr>
          <p:cNvCxnSpPr/>
          <p:nvPr/>
        </p:nvCxnSpPr>
        <p:spPr>
          <a:xfrm>
            <a:off x="8157266" y="1873790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连接符: 肘形 372">
            <a:extLst>
              <a:ext uri="{FF2B5EF4-FFF2-40B4-BE49-F238E27FC236}">
                <a16:creationId xmlns:a16="http://schemas.microsoft.com/office/drawing/2014/main" id="{C812FD18-6EE2-4C90-8EEF-CD22315A8814}"/>
              </a:ext>
            </a:extLst>
          </p:cNvPr>
          <p:cNvCxnSpPr>
            <a:cxnSpLocks/>
          </p:cNvCxnSpPr>
          <p:nvPr/>
        </p:nvCxnSpPr>
        <p:spPr>
          <a:xfrm>
            <a:off x="7457275" y="1553104"/>
            <a:ext cx="144000" cy="216000"/>
          </a:xfrm>
          <a:prstGeom prst="bentConnector3">
            <a:avLst>
              <a:gd name="adj1" fmla="val 226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文本">
            <a:extLst>
              <a:ext uri="{FF2B5EF4-FFF2-40B4-BE49-F238E27FC236}">
                <a16:creationId xmlns:a16="http://schemas.microsoft.com/office/drawing/2014/main" id="{7FC25C08-54EF-400D-9887-212E7E34E013}"/>
              </a:ext>
            </a:extLst>
          </p:cNvPr>
          <p:cNvSpPr txBox="1">
            <a:spLocks/>
          </p:cNvSpPr>
          <p:nvPr/>
        </p:nvSpPr>
        <p:spPr>
          <a:xfrm>
            <a:off x="7064728" y="1740103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92" name="圆角矩形 380">
            <a:extLst>
              <a:ext uri="{FF2B5EF4-FFF2-40B4-BE49-F238E27FC236}">
                <a16:creationId xmlns:a16="http://schemas.microsoft.com/office/drawing/2014/main" id="{CA975E1A-3007-4661-9EF7-F1925F332AA6}"/>
              </a:ext>
            </a:extLst>
          </p:cNvPr>
          <p:cNvSpPr/>
          <p:nvPr/>
        </p:nvSpPr>
        <p:spPr>
          <a:xfrm>
            <a:off x="8880469" y="1678746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93" name="文本">
            <a:extLst>
              <a:ext uri="{FF2B5EF4-FFF2-40B4-BE49-F238E27FC236}">
                <a16:creationId xmlns:a16="http://schemas.microsoft.com/office/drawing/2014/main" id="{CEF4348F-296A-4D17-A5F6-C42D022F628D}"/>
              </a:ext>
            </a:extLst>
          </p:cNvPr>
          <p:cNvSpPr txBox="1">
            <a:spLocks/>
          </p:cNvSpPr>
          <p:nvPr/>
        </p:nvSpPr>
        <p:spPr>
          <a:xfrm>
            <a:off x="8781733" y="1745970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01" name="圆角矩形 380">
            <a:extLst>
              <a:ext uri="{FF2B5EF4-FFF2-40B4-BE49-F238E27FC236}">
                <a16:creationId xmlns:a16="http://schemas.microsoft.com/office/drawing/2014/main" id="{5E1BED99-250F-4355-8885-4FD960A36D60}"/>
              </a:ext>
            </a:extLst>
          </p:cNvPr>
          <p:cNvSpPr/>
          <p:nvPr/>
        </p:nvSpPr>
        <p:spPr>
          <a:xfrm>
            <a:off x="9545537" y="1696385"/>
            <a:ext cx="421097" cy="3948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02" name="文本">
            <a:extLst>
              <a:ext uri="{FF2B5EF4-FFF2-40B4-BE49-F238E27FC236}">
                <a16:creationId xmlns:a16="http://schemas.microsoft.com/office/drawing/2014/main" id="{9AD064D4-6C57-4D34-BF06-1BF39605D3DE}"/>
              </a:ext>
            </a:extLst>
          </p:cNvPr>
          <p:cNvSpPr txBox="1">
            <a:spLocks/>
          </p:cNvSpPr>
          <p:nvPr/>
        </p:nvSpPr>
        <p:spPr>
          <a:xfrm>
            <a:off x="9482506" y="1751008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zh-CN" altLang="en-US" sz="900" b="1" spc="132" dirty="0">
                <a:latin typeface="思源宋体 CN Light" pitchFamily="18" charset="-122"/>
                <a:ea typeface="思源宋体 CN Light" pitchFamily="18" charset="-122"/>
              </a:rPr>
              <a:t>上采样</a:t>
            </a:r>
          </a:p>
        </p:txBody>
      </p:sp>
      <p:sp>
        <p:nvSpPr>
          <p:cNvPr id="403" name="梯形 402">
            <a:extLst>
              <a:ext uri="{FF2B5EF4-FFF2-40B4-BE49-F238E27FC236}">
                <a16:creationId xmlns:a16="http://schemas.microsoft.com/office/drawing/2014/main" id="{BC42EC2A-7226-4858-8AED-99E4F1E9A38A}"/>
              </a:ext>
            </a:extLst>
          </p:cNvPr>
          <p:cNvSpPr/>
          <p:nvPr/>
        </p:nvSpPr>
        <p:spPr>
          <a:xfrm rot="5400000">
            <a:off x="10121628" y="1921567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404" name="直接箭头连接符 53">
            <a:extLst>
              <a:ext uri="{FF2B5EF4-FFF2-40B4-BE49-F238E27FC236}">
                <a16:creationId xmlns:a16="http://schemas.microsoft.com/office/drawing/2014/main" id="{F93427B8-7D07-411B-AF97-BCFBFE2E60D5}"/>
              </a:ext>
            </a:extLst>
          </p:cNvPr>
          <p:cNvCxnSpPr/>
          <p:nvPr/>
        </p:nvCxnSpPr>
        <p:spPr>
          <a:xfrm>
            <a:off x="10707825" y="2222033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连接符: 肘形 404">
            <a:extLst>
              <a:ext uri="{FF2B5EF4-FFF2-40B4-BE49-F238E27FC236}">
                <a16:creationId xmlns:a16="http://schemas.microsoft.com/office/drawing/2014/main" id="{C250920E-B8A4-4659-B025-97B8D71CA4E0}"/>
              </a:ext>
            </a:extLst>
          </p:cNvPr>
          <p:cNvCxnSpPr>
            <a:cxnSpLocks/>
          </p:cNvCxnSpPr>
          <p:nvPr/>
        </p:nvCxnSpPr>
        <p:spPr>
          <a:xfrm>
            <a:off x="9977854" y="1901347"/>
            <a:ext cx="144000" cy="216000"/>
          </a:xfrm>
          <a:prstGeom prst="bentConnector3">
            <a:avLst>
              <a:gd name="adj1" fmla="val 226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文本">
            <a:extLst>
              <a:ext uri="{FF2B5EF4-FFF2-40B4-BE49-F238E27FC236}">
                <a16:creationId xmlns:a16="http://schemas.microsoft.com/office/drawing/2014/main" id="{6A1BF614-A8DD-45AF-A1D9-1ABFC9565A62}"/>
              </a:ext>
            </a:extLst>
          </p:cNvPr>
          <p:cNvSpPr txBox="1">
            <a:spLocks/>
          </p:cNvSpPr>
          <p:nvPr/>
        </p:nvSpPr>
        <p:spPr>
          <a:xfrm>
            <a:off x="9623123" y="2102690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11" name="圆角矩形 380">
            <a:extLst>
              <a:ext uri="{FF2B5EF4-FFF2-40B4-BE49-F238E27FC236}">
                <a16:creationId xmlns:a16="http://schemas.microsoft.com/office/drawing/2014/main" id="{A68E1CE2-B96F-494A-A957-D2C414D94774}"/>
              </a:ext>
            </a:extLst>
          </p:cNvPr>
          <p:cNvSpPr/>
          <p:nvPr/>
        </p:nvSpPr>
        <p:spPr>
          <a:xfrm>
            <a:off x="10881036" y="2010108"/>
            <a:ext cx="54122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12" name="文本">
            <a:extLst>
              <a:ext uri="{FF2B5EF4-FFF2-40B4-BE49-F238E27FC236}">
                <a16:creationId xmlns:a16="http://schemas.microsoft.com/office/drawing/2014/main" id="{B063B63A-DFF2-4DB9-8217-83E4B9B290D3}"/>
              </a:ext>
            </a:extLst>
          </p:cNvPr>
          <p:cNvSpPr txBox="1">
            <a:spLocks/>
          </p:cNvSpPr>
          <p:nvPr/>
        </p:nvSpPr>
        <p:spPr>
          <a:xfrm>
            <a:off x="10840551" y="2074131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CSP2_1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13" name="直接箭头连接符 53">
            <a:extLst>
              <a:ext uri="{FF2B5EF4-FFF2-40B4-BE49-F238E27FC236}">
                <a16:creationId xmlns:a16="http://schemas.microsoft.com/office/drawing/2014/main" id="{38E556D2-A95C-46B1-829B-4A6089DB23EB}"/>
              </a:ext>
            </a:extLst>
          </p:cNvPr>
          <p:cNvCxnSpPr/>
          <p:nvPr/>
        </p:nvCxnSpPr>
        <p:spPr>
          <a:xfrm>
            <a:off x="11462519" y="2220865"/>
            <a:ext cx="6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直线连接符 357">
            <a:extLst>
              <a:ext uri="{FF2B5EF4-FFF2-40B4-BE49-F238E27FC236}">
                <a16:creationId xmlns:a16="http://schemas.microsoft.com/office/drawing/2014/main" id="{8C7C9A74-F024-46FF-8270-D28AD338D489}"/>
              </a:ext>
            </a:extLst>
          </p:cNvPr>
          <p:cNvCxnSpPr/>
          <p:nvPr/>
        </p:nvCxnSpPr>
        <p:spPr>
          <a:xfrm flipH="1">
            <a:off x="11784616" y="2223670"/>
            <a:ext cx="4779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53">
            <a:extLst>
              <a:ext uri="{FF2B5EF4-FFF2-40B4-BE49-F238E27FC236}">
                <a16:creationId xmlns:a16="http://schemas.microsoft.com/office/drawing/2014/main" id="{6586BED8-9DF1-4657-8C1C-A89BBCE4446E}"/>
              </a:ext>
            </a:extLst>
          </p:cNvPr>
          <p:cNvCxnSpPr/>
          <p:nvPr/>
        </p:nvCxnSpPr>
        <p:spPr>
          <a:xfrm>
            <a:off x="9321825" y="1885285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直线连接符 357">
            <a:extLst>
              <a:ext uri="{FF2B5EF4-FFF2-40B4-BE49-F238E27FC236}">
                <a16:creationId xmlns:a16="http://schemas.microsoft.com/office/drawing/2014/main" id="{3E65E809-CFC5-4441-95C4-46A7CD8CBFFF}"/>
              </a:ext>
            </a:extLst>
          </p:cNvPr>
          <p:cNvCxnSpPr/>
          <p:nvPr/>
        </p:nvCxnSpPr>
        <p:spPr>
          <a:xfrm flipH="1">
            <a:off x="9365547" y="1882330"/>
            <a:ext cx="4779" cy="21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梯形 416">
            <a:extLst>
              <a:ext uri="{FF2B5EF4-FFF2-40B4-BE49-F238E27FC236}">
                <a16:creationId xmlns:a16="http://schemas.microsoft.com/office/drawing/2014/main" id="{708811C7-EEC0-4F03-8C0B-2AC6E97BED4F}"/>
              </a:ext>
            </a:extLst>
          </p:cNvPr>
          <p:cNvSpPr/>
          <p:nvPr/>
        </p:nvSpPr>
        <p:spPr>
          <a:xfrm rot="5400000">
            <a:off x="10170333" y="3541024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418" name="直接箭头连接符 53">
            <a:extLst>
              <a:ext uri="{FF2B5EF4-FFF2-40B4-BE49-F238E27FC236}">
                <a16:creationId xmlns:a16="http://schemas.microsoft.com/office/drawing/2014/main" id="{9A9B780F-5BE3-494D-8C22-0B93F9671CF3}"/>
              </a:ext>
            </a:extLst>
          </p:cNvPr>
          <p:cNvCxnSpPr/>
          <p:nvPr/>
        </p:nvCxnSpPr>
        <p:spPr>
          <a:xfrm>
            <a:off x="9449992" y="3714017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接箭头连接符 53">
            <a:extLst>
              <a:ext uri="{FF2B5EF4-FFF2-40B4-BE49-F238E27FC236}">
                <a16:creationId xmlns:a16="http://schemas.microsoft.com/office/drawing/2014/main" id="{5AADDFDC-F3C3-4723-9EA8-3BEC32CA5ED6}"/>
              </a:ext>
            </a:extLst>
          </p:cNvPr>
          <p:cNvCxnSpPr/>
          <p:nvPr/>
        </p:nvCxnSpPr>
        <p:spPr>
          <a:xfrm>
            <a:off x="10766197" y="3849239"/>
            <a:ext cx="216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直接箭头连接符 53">
            <a:extLst>
              <a:ext uri="{FF2B5EF4-FFF2-40B4-BE49-F238E27FC236}">
                <a16:creationId xmlns:a16="http://schemas.microsoft.com/office/drawing/2014/main" id="{97B6149B-521C-45A9-AA78-F728ACA37030}"/>
              </a:ext>
            </a:extLst>
          </p:cNvPr>
          <p:cNvCxnSpPr/>
          <p:nvPr/>
        </p:nvCxnSpPr>
        <p:spPr>
          <a:xfrm>
            <a:off x="9386338" y="3994824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文本">
            <a:extLst>
              <a:ext uri="{FF2B5EF4-FFF2-40B4-BE49-F238E27FC236}">
                <a16:creationId xmlns:a16="http://schemas.microsoft.com/office/drawing/2014/main" id="{1CCC83DD-C7D9-4D12-92E4-A761C09AB5DB}"/>
              </a:ext>
            </a:extLst>
          </p:cNvPr>
          <p:cNvSpPr txBox="1">
            <a:spLocks/>
          </p:cNvSpPr>
          <p:nvPr/>
        </p:nvSpPr>
        <p:spPr>
          <a:xfrm>
            <a:off x="9663433" y="3714017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22" name="圆角矩形 380">
            <a:extLst>
              <a:ext uri="{FF2B5EF4-FFF2-40B4-BE49-F238E27FC236}">
                <a16:creationId xmlns:a16="http://schemas.microsoft.com/office/drawing/2014/main" id="{FB7E4B0E-EE98-485C-97EF-AB02EA4A34FB}"/>
              </a:ext>
            </a:extLst>
          </p:cNvPr>
          <p:cNvSpPr/>
          <p:nvPr/>
        </p:nvSpPr>
        <p:spPr>
          <a:xfrm>
            <a:off x="9623461" y="3508815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23" name="文本">
            <a:extLst>
              <a:ext uri="{FF2B5EF4-FFF2-40B4-BE49-F238E27FC236}">
                <a16:creationId xmlns:a16="http://schemas.microsoft.com/office/drawing/2014/main" id="{DE514721-B22F-40D7-AC79-BD76CD0D872D}"/>
              </a:ext>
            </a:extLst>
          </p:cNvPr>
          <p:cNvSpPr txBox="1">
            <a:spLocks/>
          </p:cNvSpPr>
          <p:nvPr/>
        </p:nvSpPr>
        <p:spPr>
          <a:xfrm>
            <a:off x="9525659" y="3575694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24" name="连接符: 肘形 423">
            <a:extLst>
              <a:ext uri="{FF2B5EF4-FFF2-40B4-BE49-F238E27FC236}">
                <a16:creationId xmlns:a16="http://schemas.microsoft.com/office/drawing/2014/main" id="{84C4187B-2CCD-45B5-9068-8DC5734993AD}"/>
              </a:ext>
            </a:extLst>
          </p:cNvPr>
          <p:cNvCxnSpPr>
            <a:cxnSpLocks/>
          </p:cNvCxnSpPr>
          <p:nvPr/>
        </p:nvCxnSpPr>
        <p:spPr>
          <a:xfrm>
            <a:off x="10043282" y="3707905"/>
            <a:ext cx="144000" cy="0"/>
          </a:xfrm>
          <a:prstGeom prst="bentConnector3">
            <a:avLst>
              <a:gd name="adj1" fmla="val 226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线连接符 357">
            <a:extLst>
              <a:ext uri="{FF2B5EF4-FFF2-40B4-BE49-F238E27FC236}">
                <a16:creationId xmlns:a16="http://schemas.microsoft.com/office/drawing/2014/main" id="{927744D1-2F2E-48D2-960F-1FE4A041A8A6}"/>
              </a:ext>
            </a:extLst>
          </p:cNvPr>
          <p:cNvCxnSpPr/>
          <p:nvPr/>
        </p:nvCxnSpPr>
        <p:spPr>
          <a:xfrm flipH="1">
            <a:off x="11770489" y="3863959"/>
            <a:ext cx="4779" cy="79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圆角矩形 380">
            <a:extLst>
              <a:ext uri="{FF2B5EF4-FFF2-40B4-BE49-F238E27FC236}">
                <a16:creationId xmlns:a16="http://schemas.microsoft.com/office/drawing/2014/main" id="{DAB54C29-606D-41CA-AC8D-F1568F2540BC}"/>
              </a:ext>
            </a:extLst>
          </p:cNvPr>
          <p:cNvSpPr/>
          <p:nvPr/>
        </p:nvSpPr>
        <p:spPr>
          <a:xfrm>
            <a:off x="9639387" y="4853865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27" name="文本">
            <a:extLst>
              <a:ext uri="{FF2B5EF4-FFF2-40B4-BE49-F238E27FC236}">
                <a16:creationId xmlns:a16="http://schemas.microsoft.com/office/drawing/2014/main" id="{5E58747B-0B68-4D52-8D2E-B9A6E19601A8}"/>
              </a:ext>
            </a:extLst>
          </p:cNvPr>
          <p:cNvSpPr txBox="1">
            <a:spLocks/>
          </p:cNvSpPr>
          <p:nvPr/>
        </p:nvSpPr>
        <p:spPr>
          <a:xfrm>
            <a:off x="9541585" y="4920744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28" name="直接箭头连接符 53">
            <a:extLst>
              <a:ext uri="{FF2B5EF4-FFF2-40B4-BE49-F238E27FC236}">
                <a16:creationId xmlns:a16="http://schemas.microsoft.com/office/drawing/2014/main" id="{FC894EE5-DCC9-4348-9A7A-0866DC0D1B6F}"/>
              </a:ext>
            </a:extLst>
          </p:cNvPr>
          <p:cNvCxnSpPr/>
          <p:nvPr/>
        </p:nvCxnSpPr>
        <p:spPr>
          <a:xfrm>
            <a:off x="6801343" y="1558731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直线连接符 357">
            <a:extLst>
              <a:ext uri="{FF2B5EF4-FFF2-40B4-BE49-F238E27FC236}">
                <a16:creationId xmlns:a16="http://schemas.microsoft.com/office/drawing/2014/main" id="{340E5308-F2F0-4B18-8240-93121ACD95E9}"/>
              </a:ext>
            </a:extLst>
          </p:cNvPr>
          <p:cNvCxnSpPr/>
          <p:nvPr/>
        </p:nvCxnSpPr>
        <p:spPr>
          <a:xfrm flipH="1">
            <a:off x="6876506" y="1559103"/>
            <a:ext cx="4779" cy="37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箭头连接符 53">
            <a:extLst>
              <a:ext uri="{FF2B5EF4-FFF2-40B4-BE49-F238E27FC236}">
                <a16:creationId xmlns:a16="http://schemas.microsoft.com/office/drawing/2014/main" id="{D4AE1C3B-39CF-49C5-B58F-971AB8FAD606}"/>
              </a:ext>
            </a:extLst>
          </p:cNvPr>
          <p:cNvCxnSpPr/>
          <p:nvPr/>
        </p:nvCxnSpPr>
        <p:spPr>
          <a:xfrm>
            <a:off x="6871243" y="5357684"/>
            <a:ext cx="33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4" name="圆角矩形 405">
            <a:extLst>
              <a:ext uri="{FF2B5EF4-FFF2-40B4-BE49-F238E27FC236}">
                <a16:creationId xmlns:a16="http://schemas.microsoft.com/office/drawing/2014/main" id="{0D15A94B-239F-4609-BF23-03B95F657A9E}"/>
              </a:ext>
            </a:extLst>
          </p:cNvPr>
          <p:cNvSpPr/>
          <p:nvPr/>
        </p:nvSpPr>
        <p:spPr>
          <a:xfrm>
            <a:off x="1809800" y="6559304"/>
            <a:ext cx="473826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10" name="文本">
            <a:extLst>
              <a:ext uri="{FF2B5EF4-FFF2-40B4-BE49-F238E27FC236}">
                <a16:creationId xmlns:a16="http://schemas.microsoft.com/office/drawing/2014/main" id="{BFB007BA-FEAD-493B-B7EC-64465EE501BA}"/>
              </a:ext>
            </a:extLst>
          </p:cNvPr>
          <p:cNvSpPr txBox="1">
            <a:spLocks/>
          </p:cNvSpPr>
          <p:nvPr/>
        </p:nvSpPr>
        <p:spPr>
          <a:xfrm>
            <a:off x="1732143" y="6620296"/>
            <a:ext cx="6705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31" name="直接箭头连接符 53">
            <a:extLst>
              <a:ext uri="{FF2B5EF4-FFF2-40B4-BE49-F238E27FC236}">
                <a16:creationId xmlns:a16="http://schemas.microsoft.com/office/drawing/2014/main" id="{2FC609D0-5C84-4907-8C25-8A973A5B7701}"/>
              </a:ext>
            </a:extLst>
          </p:cNvPr>
          <p:cNvCxnSpPr>
            <a:cxnSpLocks/>
          </p:cNvCxnSpPr>
          <p:nvPr/>
        </p:nvCxnSpPr>
        <p:spPr>
          <a:xfrm>
            <a:off x="2300579" y="6750584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圆角矩形 380">
            <a:extLst>
              <a:ext uri="{FF2B5EF4-FFF2-40B4-BE49-F238E27FC236}">
                <a16:creationId xmlns:a16="http://schemas.microsoft.com/office/drawing/2014/main" id="{6EFC28FA-AAE1-4DE3-97FF-1B0DF97323DF}"/>
              </a:ext>
            </a:extLst>
          </p:cNvPr>
          <p:cNvSpPr/>
          <p:nvPr/>
        </p:nvSpPr>
        <p:spPr>
          <a:xfrm>
            <a:off x="5382163" y="5444851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" name="文本">
            <a:extLst>
              <a:ext uri="{FF2B5EF4-FFF2-40B4-BE49-F238E27FC236}">
                <a16:creationId xmlns:a16="http://schemas.microsoft.com/office/drawing/2014/main" id="{4D72B0DC-4C3B-47CA-8857-F458BFCA9265}"/>
              </a:ext>
            </a:extLst>
          </p:cNvPr>
          <p:cNvSpPr txBox="1">
            <a:spLocks/>
          </p:cNvSpPr>
          <p:nvPr/>
        </p:nvSpPr>
        <p:spPr>
          <a:xfrm>
            <a:off x="4832833" y="551404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95" name="圆角矩形 380">
            <a:extLst>
              <a:ext uri="{FF2B5EF4-FFF2-40B4-BE49-F238E27FC236}">
                <a16:creationId xmlns:a16="http://schemas.microsoft.com/office/drawing/2014/main" id="{BDB3AB4B-CAA8-4C84-9B31-EAE65E958D8C}"/>
              </a:ext>
            </a:extLst>
          </p:cNvPr>
          <p:cNvSpPr/>
          <p:nvPr/>
        </p:nvSpPr>
        <p:spPr>
          <a:xfrm>
            <a:off x="5417102" y="6934622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96" name="文本">
            <a:extLst>
              <a:ext uri="{FF2B5EF4-FFF2-40B4-BE49-F238E27FC236}">
                <a16:creationId xmlns:a16="http://schemas.microsoft.com/office/drawing/2014/main" id="{F3B746E2-963E-487A-9012-1D5F5110464A}"/>
              </a:ext>
            </a:extLst>
          </p:cNvPr>
          <p:cNvSpPr txBox="1">
            <a:spLocks/>
          </p:cNvSpPr>
          <p:nvPr/>
        </p:nvSpPr>
        <p:spPr>
          <a:xfrm>
            <a:off x="4867772" y="700381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398" name="直接箭头连接符 53">
            <a:extLst>
              <a:ext uri="{FF2B5EF4-FFF2-40B4-BE49-F238E27FC236}">
                <a16:creationId xmlns:a16="http://schemas.microsoft.com/office/drawing/2014/main" id="{BCB890BB-136E-4192-86F6-FE53765AE93A}"/>
              </a:ext>
            </a:extLst>
          </p:cNvPr>
          <p:cNvCxnSpPr>
            <a:cxnSpLocks/>
          </p:cNvCxnSpPr>
          <p:nvPr/>
        </p:nvCxnSpPr>
        <p:spPr>
          <a:xfrm>
            <a:off x="5904996" y="712869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接箭头连接符 53">
            <a:extLst>
              <a:ext uri="{FF2B5EF4-FFF2-40B4-BE49-F238E27FC236}">
                <a16:creationId xmlns:a16="http://schemas.microsoft.com/office/drawing/2014/main" id="{1AB583EF-A687-4539-B2BA-9F9F4FA96A8C}"/>
              </a:ext>
            </a:extLst>
          </p:cNvPr>
          <p:cNvCxnSpPr>
            <a:cxnSpLocks/>
          </p:cNvCxnSpPr>
          <p:nvPr/>
        </p:nvCxnSpPr>
        <p:spPr>
          <a:xfrm>
            <a:off x="5868642" y="5628555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1" name="圆角矩形 394">
            <a:extLst>
              <a:ext uri="{FF2B5EF4-FFF2-40B4-BE49-F238E27FC236}">
                <a16:creationId xmlns:a16="http://schemas.microsoft.com/office/drawing/2014/main" id="{512BA1FA-1377-4603-9431-323ECAC63DDD}"/>
              </a:ext>
            </a:extLst>
          </p:cNvPr>
          <p:cNvSpPr/>
          <p:nvPr/>
        </p:nvSpPr>
        <p:spPr>
          <a:xfrm>
            <a:off x="14251830" y="6655376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88" name="文本">
            <a:extLst>
              <a:ext uri="{FF2B5EF4-FFF2-40B4-BE49-F238E27FC236}">
                <a16:creationId xmlns:a16="http://schemas.microsoft.com/office/drawing/2014/main" id="{EE86E2D3-BB9D-411D-9555-BD92EF636B6A}"/>
              </a:ext>
            </a:extLst>
          </p:cNvPr>
          <p:cNvSpPr txBox="1">
            <a:spLocks/>
          </p:cNvSpPr>
          <p:nvPr/>
        </p:nvSpPr>
        <p:spPr>
          <a:xfrm>
            <a:off x="13686709" y="6697930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389" name="直接箭头连接符 53">
            <a:extLst>
              <a:ext uri="{FF2B5EF4-FFF2-40B4-BE49-F238E27FC236}">
                <a16:creationId xmlns:a16="http://schemas.microsoft.com/office/drawing/2014/main" id="{6B64029C-8EE4-4C93-A16C-103990334E69}"/>
              </a:ext>
            </a:extLst>
          </p:cNvPr>
          <p:cNvCxnSpPr>
            <a:cxnSpLocks/>
          </p:cNvCxnSpPr>
          <p:nvPr/>
        </p:nvCxnSpPr>
        <p:spPr>
          <a:xfrm>
            <a:off x="14723140" y="6844375"/>
            <a:ext cx="2211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直接箭头连接符 53">
            <a:extLst>
              <a:ext uri="{FF2B5EF4-FFF2-40B4-BE49-F238E27FC236}">
                <a16:creationId xmlns:a16="http://schemas.microsoft.com/office/drawing/2014/main" id="{5FE3F174-5976-4209-B721-69C8799184DC}"/>
              </a:ext>
            </a:extLst>
          </p:cNvPr>
          <p:cNvCxnSpPr>
            <a:cxnSpLocks/>
          </p:cNvCxnSpPr>
          <p:nvPr/>
        </p:nvCxnSpPr>
        <p:spPr>
          <a:xfrm>
            <a:off x="10968496" y="6883630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圆角矩形 394">
            <a:extLst>
              <a:ext uri="{FF2B5EF4-FFF2-40B4-BE49-F238E27FC236}">
                <a16:creationId xmlns:a16="http://schemas.microsoft.com/office/drawing/2014/main" id="{6A180BE9-1A7F-46B1-976A-4477E5596F09}"/>
              </a:ext>
            </a:extLst>
          </p:cNvPr>
          <p:cNvSpPr/>
          <p:nvPr/>
        </p:nvSpPr>
        <p:spPr>
          <a:xfrm>
            <a:off x="11162093" y="6692061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33" name="文本">
            <a:extLst>
              <a:ext uri="{FF2B5EF4-FFF2-40B4-BE49-F238E27FC236}">
                <a16:creationId xmlns:a16="http://schemas.microsoft.com/office/drawing/2014/main" id="{9967D603-6D07-4308-86EB-6B532745F281}"/>
              </a:ext>
            </a:extLst>
          </p:cNvPr>
          <p:cNvSpPr txBox="1">
            <a:spLocks/>
          </p:cNvSpPr>
          <p:nvPr/>
        </p:nvSpPr>
        <p:spPr>
          <a:xfrm>
            <a:off x="10615779" y="6756338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8" name="文本">
            <a:extLst>
              <a:ext uri="{FF2B5EF4-FFF2-40B4-BE49-F238E27FC236}">
                <a16:creationId xmlns:a16="http://schemas.microsoft.com/office/drawing/2014/main" id="{73EA95E4-8803-4D0C-983B-346667E971E9}"/>
              </a:ext>
            </a:extLst>
          </p:cNvPr>
          <p:cNvSpPr txBox="1">
            <a:spLocks/>
          </p:cNvSpPr>
          <p:nvPr/>
        </p:nvSpPr>
        <p:spPr>
          <a:xfrm>
            <a:off x="-596659" y="326608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9" name="文本">
            <a:extLst>
              <a:ext uri="{FF2B5EF4-FFF2-40B4-BE49-F238E27FC236}">
                <a16:creationId xmlns:a16="http://schemas.microsoft.com/office/drawing/2014/main" id="{50574353-77FA-4B11-A18D-0A7F25062CE1}"/>
              </a:ext>
            </a:extLst>
          </p:cNvPr>
          <p:cNvSpPr txBox="1">
            <a:spLocks/>
          </p:cNvSpPr>
          <p:nvPr/>
        </p:nvSpPr>
        <p:spPr>
          <a:xfrm>
            <a:off x="-610906" y="4001246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Res</a:t>
            </a:r>
          </a:p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unit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16DC9261-604D-4475-A38B-B896CE65A39D}"/>
              </a:ext>
            </a:extLst>
          </p:cNvPr>
          <p:cNvSpPr/>
          <p:nvPr/>
        </p:nvSpPr>
        <p:spPr>
          <a:xfrm>
            <a:off x="726705" y="836023"/>
            <a:ext cx="5083465" cy="1403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47" name="文本">
            <a:extLst>
              <a:ext uri="{FF2B5EF4-FFF2-40B4-BE49-F238E27FC236}">
                <a16:creationId xmlns:a16="http://schemas.microsoft.com/office/drawing/2014/main" id="{67D459FA-D56A-4CFE-954D-696F0E6A1EE4}"/>
              </a:ext>
            </a:extLst>
          </p:cNvPr>
          <p:cNvSpPr txBox="1">
            <a:spLocks/>
          </p:cNvSpPr>
          <p:nvPr/>
        </p:nvSpPr>
        <p:spPr>
          <a:xfrm>
            <a:off x="1722654" y="873493"/>
            <a:ext cx="3815427" cy="3290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6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2.Backbone</a:t>
            </a:r>
            <a:endParaRPr kumimoji="1" lang="zh-CN" altLang="en-US" sz="1600" b="1" spc="132" dirty="0">
              <a:solidFill>
                <a:srgbClr val="FF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8E425431-3F93-43C1-8EFD-8F73B958A1F4}"/>
              </a:ext>
            </a:extLst>
          </p:cNvPr>
          <p:cNvSpPr/>
          <p:nvPr/>
        </p:nvSpPr>
        <p:spPr>
          <a:xfrm>
            <a:off x="5846052" y="836023"/>
            <a:ext cx="6022066" cy="4846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文本">
            <a:extLst>
              <a:ext uri="{FF2B5EF4-FFF2-40B4-BE49-F238E27FC236}">
                <a16:creationId xmlns:a16="http://schemas.microsoft.com/office/drawing/2014/main" id="{5850951F-6E7B-4B4B-A2A2-B70F05C60143}"/>
              </a:ext>
            </a:extLst>
          </p:cNvPr>
          <p:cNvSpPr txBox="1">
            <a:spLocks/>
          </p:cNvSpPr>
          <p:nvPr/>
        </p:nvSpPr>
        <p:spPr>
          <a:xfrm>
            <a:off x="7878963" y="958225"/>
            <a:ext cx="2161304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8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3.Neck</a:t>
            </a:r>
            <a:endParaRPr kumimoji="1" lang="zh-CN" altLang="en-US" sz="1800" b="1" spc="132" dirty="0">
              <a:solidFill>
                <a:srgbClr val="FF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C15402A0-9FDD-48FC-B9DB-196AA37790CE}"/>
              </a:ext>
            </a:extLst>
          </p:cNvPr>
          <p:cNvSpPr/>
          <p:nvPr/>
        </p:nvSpPr>
        <p:spPr>
          <a:xfrm>
            <a:off x="-313236" y="842211"/>
            <a:ext cx="980768" cy="1396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文本">
            <a:extLst>
              <a:ext uri="{FF2B5EF4-FFF2-40B4-BE49-F238E27FC236}">
                <a16:creationId xmlns:a16="http://schemas.microsoft.com/office/drawing/2014/main" id="{D4C2AEC4-40CE-4D40-9E8D-00A5DDE28CA0}"/>
              </a:ext>
            </a:extLst>
          </p:cNvPr>
          <p:cNvSpPr txBox="1">
            <a:spLocks/>
          </p:cNvSpPr>
          <p:nvPr/>
        </p:nvSpPr>
        <p:spPr>
          <a:xfrm>
            <a:off x="-437499" y="873493"/>
            <a:ext cx="1295000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6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1.</a:t>
            </a:r>
            <a:r>
              <a:rPr kumimoji="1" lang="zh-CN" altLang="en-US" sz="16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输入端</a:t>
            </a: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2363483C-964F-4373-AAA4-3A40920960F6}"/>
              </a:ext>
            </a:extLst>
          </p:cNvPr>
          <p:cNvSpPr/>
          <p:nvPr/>
        </p:nvSpPr>
        <p:spPr>
          <a:xfrm>
            <a:off x="11975723" y="819560"/>
            <a:ext cx="2685143" cy="4935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文本">
            <a:extLst>
              <a:ext uri="{FF2B5EF4-FFF2-40B4-BE49-F238E27FC236}">
                <a16:creationId xmlns:a16="http://schemas.microsoft.com/office/drawing/2014/main" id="{77275D14-4CE9-4D7E-8B70-402B4F22CB18}"/>
              </a:ext>
            </a:extLst>
          </p:cNvPr>
          <p:cNvSpPr txBox="1">
            <a:spLocks/>
          </p:cNvSpPr>
          <p:nvPr/>
        </p:nvSpPr>
        <p:spPr>
          <a:xfrm>
            <a:off x="12273733" y="916817"/>
            <a:ext cx="2098244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8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4.Prediction</a:t>
            </a:r>
            <a:endParaRPr kumimoji="1" lang="zh-CN" altLang="en-US" sz="1800" b="1" spc="132" dirty="0">
              <a:solidFill>
                <a:srgbClr val="FF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0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animBg="1"/>
      <p:bldP spid="376" grpId="0" animBg="1"/>
      <p:bldP spid="378" grpId="0" animBg="1"/>
      <p:bldP spid="379" grpId="0" animBg="1"/>
      <p:bldP spid="380" grpId="0" animBg="1"/>
      <p:bldP spid="381" grpId="0" animBg="1"/>
      <p:bldP spid="341" grpId="0" animBg="1"/>
      <p:bldP spid="3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11198</TotalTime>
  <Words>142</Words>
  <Application>Microsoft Office PowerPoint</Application>
  <PresentationFormat>自定义</PresentationFormat>
  <Paragraphs>96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思源宋体 CN Light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634</cp:revision>
  <dcterms:modified xsi:type="dcterms:W3CDTF">2021-08-07T04:21:04Z</dcterms:modified>
</cp:coreProperties>
</file>