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3431059978" r:id="rId1"/>
  </p:sldMasterIdLst>
  <p:notesMasterIdLst>
    <p:notesMasterId r:id="rId3"/>
  </p:notesMasterIdLst>
  <p:sldIdLst>
    <p:sldId id="11088347" r:id="rId2"/>
  </p:sldIdLst>
  <p:sldSz cx="12599988" cy="7019925"/>
  <p:notesSz cx="9144000" cy="6858000"/>
  <p:defaultTextStyle>
    <a:defPPr>
      <a:defRPr lang="zh-CN"/>
    </a:defPPr>
    <a:lvl1pPr marL="0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1pPr>
    <a:lvl2pPr marL="220325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2pPr>
    <a:lvl3pPr marL="440649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3pPr>
    <a:lvl4pPr marL="660974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4pPr>
    <a:lvl5pPr marL="881299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5pPr>
    <a:lvl6pPr marL="1101623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6pPr>
    <a:lvl7pPr marL="1321948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7pPr>
    <a:lvl8pPr marL="1542273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8pPr>
    <a:lvl9pPr marL="1762597" algn="l" defTabSz="440649" rtl="0" eaLnBrk="1" latinLnBrk="0" hangingPunct="1">
      <a:defRPr sz="8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2" userDrawn="1">
          <p15:clr>
            <a:srgbClr val="A4A3A4"/>
          </p15:clr>
        </p15:guide>
        <p15:guide id="2" pos="396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bany" initials="xb21cn" lastIdx="1" clrIdx="0">
    <p:extLst>
      <p:ext uri="{19B8F6BF-5375-455C-9EA6-DF929625EA0E}">
        <p15:presenceInfo xmlns:p15="http://schemas.microsoft.com/office/powerpoint/2012/main" userId="xban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FFFFFF"/>
    <a:srgbClr val="7030A0"/>
    <a:srgbClr val="00B0F0"/>
    <a:srgbClr val="52FEB0"/>
    <a:srgbClr val="E46C0A"/>
    <a:srgbClr val="4490A5"/>
    <a:srgbClr val="C41010"/>
    <a:srgbClr val="BA9B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4270" autoAdjust="0"/>
  </p:normalViewPr>
  <p:slideViewPr>
    <p:cSldViewPr snapToGrid="0" snapToObjects="1">
      <p:cViewPr varScale="1">
        <p:scale>
          <a:sx n="110" d="100"/>
          <a:sy n="110" d="100"/>
        </p:scale>
        <p:origin x="816" y="78"/>
      </p:cViewPr>
      <p:guideLst>
        <p:guide orient="horz" pos="2212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2EA9D-ABF8-4ACA-8E18-5C3B411A2CF0}" type="datetimeFigureOut">
              <a:rPr lang="zh-CN" altLang="en-US" smtClean="0"/>
              <a:pPr/>
              <a:t>2022/6/25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65363" y="514350"/>
            <a:ext cx="46132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943F6-C474-43E5-83F9-DA98A272BE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14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1pPr>
    <a:lvl2pPr marL="220325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2pPr>
    <a:lvl3pPr marL="440649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3pPr>
    <a:lvl4pPr marL="660974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4pPr>
    <a:lvl5pPr marL="881299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5pPr>
    <a:lvl6pPr marL="1101623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6pPr>
    <a:lvl7pPr marL="1321948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7pPr>
    <a:lvl8pPr marL="1542273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8pPr>
    <a:lvl9pPr marL="1762597" algn="l" defTabSz="440649" rtl="0" eaLnBrk="1" latinLnBrk="0" hangingPunct="1">
      <a:defRPr sz="57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65363" y="514350"/>
            <a:ext cx="4613275" cy="25717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3943F6-C474-43E5-83F9-DA98A272BE9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18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985634206" r:id="rId1"/>
  </p:sldLayoutIdLst>
  <p:txStyles>
    <p:titleStyle>
      <a:lvl1pPr algn="l" defTabSz="401205" rtl="0" eaLnBrk="1" latinLnBrk="0" hangingPunct="1">
        <a:lnSpc>
          <a:spcPct val="90000"/>
        </a:lnSpc>
        <a:spcBef>
          <a:spcPct val="0"/>
        </a:spcBef>
        <a:buNone/>
        <a:defRPr sz="1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302" indent="-100302" algn="l" defTabSz="401205" rtl="0" eaLnBrk="1" latinLnBrk="0" hangingPunct="1">
        <a:lnSpc>
          <a:spcPct val="90000"/>
        </a:lnSpc>
        <a:spcBef>
          <a:spcPts val="438"/>
        </a:spcBef>
        <a:buFont typeface="Arial"/>
        <a:buChar char="•"/>
        <a:defRPr sz="1229" kern="1200">
          <a:solidFill>
            <a:schemeClr val="tx1"/>
          </a:solidFill>
          <a:latin typeface="+mn-lt"/>
          <a:ea typeface="+mn-ea"/>
          <a:cs typeface="+mn-cs"/>
        </a:defRPr>
      </a:lvl1pPr>
      <a:lvl2pPr marL="300904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1053" kern="1200">
          <a:solidFill>
            <a:schemeClr val="tx1"/>
          </a:solidFill>
          <a:latin typeface="+mn-lt"/>
          <a:ea typeface="+mn-ea"/>
          <a:cs typeface="+mn-cs"/>
        </a:defRPr>
      </a:lvl2pPr>
      <a:lvl3pPr marL="501507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702110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902712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103315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303918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504521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705123" indent="-100302" algn="l" defTabSz="401205" rtl="0" eaLnBrk="1" latinLnBrk="0" hangingPunct="1">
        <a:lnSpc>
          <a:spcPct val="90000"/>
        </a:lnSpc>
        <a:spcBef>
          <a:spcPts val="219"/>
        </a:spcBef>
        <a:buFont typeface="Arial"/>
        <a:buChar char="•"/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1pPr>
      <a:lvl2pPr marL="200603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2pPr>
      <a:lvl3pPr marL="401205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3pPr>
      <a:lvl4pPr marL="601808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4pPr>
      <a:lvl5pPr marL="802411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5pPr>
      <a:lvl6pPr marL="1003013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6pPr>
      <a:lvl7pPr marL="1203616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7pPr>
      <a:lvl8pPr marL="1404219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8pPr>
      <a:lvl9pPr marL="1604821" algn="l" defTabSz="401205" rtl="0" eaLnBrk="1" latinLnBrk="0" hangingPunct="1">
        <a:defRPr sz="7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A6B6E21-C744-4B1A-A325-9D863868965E}"/>
              </a:ext>
            </a:extLst>
          </p:cNvPr>
          <p:cNvSpPr/>
          <p:nvPr/>
        </p:nvSpPr>
        <p:spPr>
          <a:xfrm>
            <a:off x="-644762" y="1097074"/>
            <a:ext cx="642705" cy="6693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C0FC7B-D37F-4231-9EAD-A92F90AED5E3}"/>
              </a:ext>
            </a:extLst>
          </p:cNvPr>
          <p:cNvSpPr/>
          <p:nvPr/>
        </p:nvSpPr>
        <p:spPr>
          <a:xfrm>
            <a:off x="-713409" y="1193195"/>
            <a:ext cx="642705" cy="66934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4ED71EA-E0FB-49DF-9E29-E6496E70642D}"/>
              </a:ext>
            </a:extLst>
          </p:cNvPr>
          <p:cNvSpPr/>
          <p:nvPr/>
        </p:nvSpPr>
        <p:spPr>
          <a:xfrm>
            <a:off x="-778474" y="1261342"/>
            <a:ext cx="642705" cy="66934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sp>
        <p:nvSpPr>
          <p:cNvPr id="17" name="文本">
            <a:extLst>
              <a:ext uri="{FF2B5EF4-FFF2-40B4-BE49-F238E27FC236}">
                <a16:creationId xmlns:a16="http://schemas.microsoft.com/office/drawing/2014/main" id="{F689881D-6AE9-4F98-AA2D-831D66D5C859}"/>
              </a:ext>
            </a:extLst>
          </p:cNvPr>
          <p:cNvSpPr txBox="1">
            <a:spLocks/>
          </p:cNvSpPr>
          <p:nvPr/>
        </p:nvSpPr>
        <p:spPr>
          <a:xfrm>
            <a:off x="-987895" y="2007082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00" b="1" spc="132" dirty="0" smtClean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640</a:t>
            </a:r>
            <a:r>
              <a:rPr kumimoji="1" lang="zh-CN" altLang="en-US" sz="1200" b="1" spc="132" dirty="0" smtClean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00" b="1" spc="132" dirty="0" smtClean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640</a:t>
            </a:r>
            <a:r>
              <a:rPr kumimoji="1" lang="zh-CN" altLang="en-US" sz="1200" b="1" spc="132" dirty="0" smtClean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00" b="1" spc="132" dirty="0">
                <a:solidFill>
                  <a:srgbClr val="000000"/>
                </a:solidFill>
                <a:latin typeface="思源宋体 CN Light" pitchFamily="18" charset="-122"/>
                <a:ea typeface="思源宋体 CN Light" pitchFamily="18" charset="-122"/>
              </a:rPr>
              <a:t>3</a:t>
            </a:r>
            <a:endParaRPr kumimoji="1" lang="zh-CN" altLang="en-US" sz="1200" b="1" spc="132" dirty="0">
              <a:solidFill>
                <a:srgbClr val="00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7" name="圆角矩形 380">
            <a:extLst>
              <a:ext uri="{FF2B5EF4-FFF2-40B4-BE49-F238E27FC236}">
                <a16:creationId xmlns:a16="http://schemas.microsoft.com/office/drawing/2014/main" id="{4FDCEC30-6E3E-490F-A046-DE5231C79BA0}"/>
              </a:ext>
            </a:extLst>
          </p:cNvPr>
          <p:cNvSpPr/>
          <p:nvPr/>
        </p:nvSpPr>
        <p:spPr>
          <a:xfrm>
            <a:off x="156318" y="1279006"/>
            <a:ext cx="421097" cy="394855"/>
          </a:xfrm>
          <a:prstGeom prst="roundRect">
            <a:avLst/>
          </a:prstGeom>
          <a:solidFill>
            <a:srgbClr val="3BE61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8" name="文本">
            <a:extLst>
              <a:ext uri="{FF2B5EF4-FFF2-40B4-BE49-F238E27FC236}">
                <a16:creationId xmlns:a16="http://schemas.microsoft.com/office/drawing/2014/main" id="{B7A6DC4F-4998-4556-B5DE-1AF1DC9D49FF}"/>
              </a:ext>
            </a:extLst>
          </p:cNvPr>
          <p:cNvSpPr txBox="1">
            <a:spLocks/>
          </p:cNvSpPr>
          <p:nvPr/>
        </p:nvSpPr>
        <p:spPr>
          <a:xfrm>
            <a:off x="71338" y="134638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CBS</a:t>
            </a:r>
          </a:p>
          <a:p>
            <a:pPr algn="ctr">
              <a:lnSpc>
                <a:spcPts val="1924"/>
              </a:lnSpc>
            </a:pP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9" name="直接箭头连接符 53">
            <a:extLst>
              <a:ext uri="{FF2B5EF4-FFF2-40B4-BE49-F238E27FC236}">
                <a16:creationId xmlns:a16="http://schemas.microsoft.com/office/drawing/2014/main" id="{0E62BAC1-4989-4167-9157-835AAFF2CA08}"/>
              </a:ext>
            </a:extLst>
          </p:cNvPr>
          <p:cNvCxnSpPr/>
          <p:nvPr/>
        </p:nvCxnSpPr>
        <p:spPr>
          <a:xfrm>
            <a:off x="4352" y="1482764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圆角矩形 380">
            <a:extLst>
              <a:ext uri="{FF2B5EF4-FFF2-40B4-BE49-F238E27FC236}">
                <a16:creationId xmlns:a16="http://schemas.microsoft.com/office/drawing/2014/main" id="{A4296A54-8E90-4690-A5A6-D7D502F75EA0}"/>
              </a:ext>
            </a:extLst>
          </p:cNvPr>
          <p:cNvSpPr/>
          <p:nvPr/>
        </p:nvSpPr>
        <p:spPr>
          <a:xfrm>
            <a:off x="608230" y="1280252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76" name="文本">
            <a:extLst>
              <a:ext uri="{FF2B5EF4-FFF2-40B4-BE49-F238E27FC236}">
                <a16:creationId xmlns:a16="http://schemas.microsoft.com/office/drawing/2014/main" id="{03D59254-4502-4C58-BADD-477273F57082}"/>
              </a:ext>
            </a:extLst>
          </p:cNvPr>
          <p:cNvSpPr txBox="1">
            <a:spLocks/>
          </p:cNvSpPr>
          <p:nvPr/>
        </p:nvSpPr>
        <p:spPr>
          <a:xfrm>
            <a:off x="510910" y="134427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29" name="文本">
            <a:extLst>
              <a:ext uri="{FF2B5EF4-FFF2-40B4-BE49-F238E27FC236}">
                <a16:creationId xmlns:a16="http://schemas.microsoft.com/office/drawing/2014/main" id="{DD8A7611-6B88-460A-BDF5-D70E9A7E1D2C}"/>
              </a:ext>
            </a:extLst>
          </p:cNvPr>
          <p:cNvSpPr txBox="1">
            <a:spLocks/>
          </p:cNvSpPr>
          <p:nvPr/>
        </p:nvSpPr>
        <p:spPr>
          <a:xfrm>
            <a:off x="1519221" y="134758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54" name="圆角矩形 380">
            <a:extLst>
              <a:ext uri="{FF2B5EF4-FFF2-40B4-BE49-F238E27FC236}">
                <a16:creationId xmlns:a16="http://schemas.microsoft.com/office/drawing/2014/main" id="{625C5589-451A-43C4-A721-EBFDBE69819D}"/>
              </a:ext>
            </a:extLst>
          </p:cNvPr>
          <p:cNvSpPr/>
          <p:nvPr/>
        </p:nvSpPr>
        <p:spPr>
          <a:xfrm>
            <a:off x="2044218" y="1295097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6" name="文本">
            <a:extLst>
              <a:ext uri="{FF2B5EF4-FFF2-40B4-BE49-F238E27FC236}">
                <a16:creationId xmlns:a16="http://schemas.microsoft.com/office/drawing/2014/main" id="{A9E46CA5-293A-4EF4-9DE5-B55FF743D00B}"/>
              </a:ext>
            </a:extLst>
          </p:cNvPr>
          <p:cNvSpPr txBox="1">
            <a:spLocks/>
          </p:cNvSpPr>
          <p:nvPr/>
        </p:nvSpPr>
        <p:spPr>
          <a:xfrm>
            <a:off x="2003733" y="135912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CSP1_6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93" name="直接箭头连接符 53">
            <a:extLst>
              <a:ext uri="{FF2B5EF4-FFF2-40B4-BE49-F238E27FC236}">
                <a16:creationId xmlns:a16="http://schemas.microsoft.com/office/drawing/2014/main" id="{6D905C30-7264-4403-8A53-8E03679E141F}"/>
              </a:ext>
            </a:extLst>
          </p:cNvPr>
          <p:cNvCxnSpPr/>
          <p:nvPr/>
        </p:nvCxnSpPr>
        <p:spPr>
          <a:xfrm>
            <a:off x="2600423" y="1493794"/>
            <a:ext cx="32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圆角矩形 380">
            <a:extLst>
              <a:ext uri="{FF2B5EF4-FFF2-40B4-BE49-F238E27FC236}">
                <a16:creationId xmlns:a16="http://schemas.microsoft.com/office/drawing/2014/main" id="{CAF49654-433D-44DD-8872-CD482D0A1DEE}"/>
              </a:ext>
            </a:extLst>
          </p:cNvPr>
          <p:cNvSpPr/>
          <p:nvPr/>
        </p:nvSpPr>
        <p:spPr>
          <a:xfrm>
            <a:off x="2919742" y="1307278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95" name="文本">
            <a:extLst>
              <a:ext uri="{FF2B5EF4-FFF2-40B4-BE49-F238E27FC236}">
                <a16:creationId xmlns:a16="http://schemas.microsoft.com/office/drawing/2014/main" id="{94C29446-0B55-4B8D-9A9D-F574497CD22A}"/>
              </a:ext>
            </a:extLst>
          </p:cNvPr>
          <p:cNvSpPr txBox="1">
            <a:spLocks/>
          </p:cNvSpPr>
          <p:nvPr/>
        </p:nvSpPr>
        <p:spPr>
          <a:xfrm>
            <a:off x="2822422" y="1371301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96" name="圆角矩形 380">
            <a:extLst>
              <a:ext uri="{FF2B5EF4-FFF2-40B4-BE49-F238E27FC236}">
                <a16:creationId xmlns:a16="http://schemas.microsoft.com/office/drawing/2014/main" id="{C98666E5-1812-4084-B37F-B3F85FBF2C73}"/>
              </a:ext>
            </a:extLst>
          </p:cNvPr>
          <p:cNvSpPr/>
          <p:nvPr/>
        </p:nvSpPr>
        <p:spPr>
          <a:xfrm>
            <a:off x="3366469" y="1304530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97" name="文本">
            <a:extLst>
              <a:ext uri="{FF2B5EF4-FFF2-40B4-BE49-F238E27FC236}">
                <a16:creationId xmlns:a16="http://schemas.microsoft.com/office/drawing/2014/main" id="{A276A137-15E2-4C9B-B123-3E20AA883D30}"/>
              </a:ext>
            </a:extLst>
          </p:cNvPr>
          <p:cNvSpPr txBox="1">
            <a:spLocks/>
          </p:cNvSpPr>
          <p:nvPr/>
        </p:nvSpPr>
        <p:spPr>
          <a:xfrm>
            <a:off x="3325984" y="136855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CSP1_9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7" name="文本">
            <a:extLst>
              <a:ext uri="{FF2B5EF4-FFF2-40B4-BE49-F238E27FC236}">
                <a16:creationId xmlns:a16="http://schemas.microsoft.com/office/drawing/2014/main" id="{C85243DB-36C7-4E81-989E-44EAC5A4D595}"/>
              </a:ext>
            </a:extLst>
          </p:cNvPr>
          <p:cNvSpPr txBox="1">
            <a:spLocks/>
          </p:cNvSpPr>
          <p:nvPr/>
        </p:nvSpPr>
        <p:spPr>
          <a:xfrm>
            <a:off x="3829341" y="1368553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CBL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28" name="直接箭头连接符 53">
            <a:extLst>
              <a:ext uri="{FF2B5EF4-FFF2-40B4-BE49-F238E27FC236}">
                <a16:creationId xmlns:a16="http://schemas.microsoft.com/office/drawing/2014/main" id="{106D4B35-3097-4887-9B48-A65D701A620F}"/>
              </a:ext>
            </a:extLst>
          </p:cNvPr>
          <p:cNvCxnSpPr/>
          <p:nvPr/>
        </p:nvCxnSpPr>
        <p:spPr>
          <a:xfrm>
            <a:off x="3924506" y="1503953"/>
            <a:ext cx="32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380">
            <a:extLst>
              <a:ext uri="{FF2B5EF4-FFF2-40B4-BE49-F238E27FC236}">
                <a16:creationId xmlns:a16="http://schemas.microsoft.com/office/drawing/2014/main" id="{B27B143E-0B54-4C4B-816D-3397C2E78D15}"/>
              </a:ext>
            </a:extLst>
          </p:cNvPr>
          <p:cNvSpPr/>
          <p:nvPr/>
        </p:nvSpPr>
        <p:spPr>
          <a:xfrm>
            <a:off x="4243825" y="1317437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0" name="文本">
            <a:extLst>
              <a:ext uri="{FF2B5EF4-FFF2-40B4-BE49-F238E27FC236}">
                <a16:creationId xmlns:a16="http://schemas.microsoft.com/office/drawing/2014/main" id="{7FE9CE6A-CFB6-43FB-95B7-3C36C2481633}"/>
              </a:ext>
            </a:extLst>
          </p:cNvPr>
          <p:cNvSpPr txBox="1">
            <a:spLocks/>
          </p:cNvSpPr>
          <p:nvPr/>
        </p:nvSpPr>
        <p:spPr>
          <a:xfrm>
            <a:off x="4155661" y="1354489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" name="圆角矩形 392">
            <a:extLst>
              <a:ext uri="{FF2B5EF4-FFF2-40B4-BE49-F238E27FC236}">
                <a16:creationId xmlns:a16="http://schemas.microsoft.com/office/drawing/2014/main" id="{BF89DDDF-BA4B-4707-9574-05D111C98A7F}"/>
              </a:ext>
            </a:extLst>
          </p:cNvPr>
          <p:cNvSpPr/>
          <p:nvPr/>
        </p:nvSpPr>
        <p:spPr>
          <a:xfrm>
            <a:off x="5257272" y="1333805"/>
            <a:ext cx="473826" cy="3948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7" name="文本">
            <a:extLst>
              <a:ext uri="{FF2B5EF4-FFF2-40B4-BE49-F238E27FC236}">
                <a16:creationId xmlns:a16="http://schemas.microsoft.com/office/drawing/2014/main" id="{499690B6-3E1F-4F15-927A-EFCD24DA9CA5}"/>
              </a:ext>
            </a:extLst>
          </p:cNvPr>
          <p:cNvSpPr txBox="1">
            <a:spLocks/>
          </p:cNvSpPr>
          <p:nvPr/>
        </p:nvSpPr>
        <p:spPr>
          <a:xfrm>
            <a:off x="5211958" y="1398330"/>
            <a:ext cx="602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SPPF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1" name="圆角矩形 380">
            <a:extLst>
              <a:ext uri="{FF2B5EF4-FFF2-40B4-BE49-F238E27FC236}">
                <a16:creationId xmlns:a16="http://schemas.microsoft.com/office/drawing/2014/main" id="{C71337E8-FC4B-4966-85BD-005948E0D2FF}"/>
              </a:ext>
            </a:extLst>
          </p:cNvPr>
          <p:cNvSpPr/>
          <p:nvPr/>
        </p:nvSpPr>
        <p:spPr>
          <a:xfrm>
            <a:off x="5826875" y="1326767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2" name="文本">
            <a:extLst>
              <a:ext uri="{FF2B5EF4-FFF2-40B4-BE49-F238E27FC236}">
                <a16:creationId xmlns:a16="http://schemas.microsoft.com/office/drawing/2014/main" id="{80E559F1-BEED-4785-AC4E-B0BDC75CD72D}"/>
              </a:ext>
            </a:extLst>
          </p:cNvPr>
          <p:cNvSpPr txBox="1">
            <a:spLocks/>
          </p:cNvSpPr>
          <p:nvPr/>
        </p:nvSpPr>
        <p:spPr>
          <a:xfrm>
            <a:off x="5738627" y="1374571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5" name="圆角矩形 380">
            <a:extLst>
              <a:ext uri="{FF2B5EF4-FFF2-40B4-BE49-F238E27FC236}">
                <a16:creationId xmlns:a16="http://schemas.microsoft.com/office/drawing/2014/main" id="{3B3497A0-720D-4026-B095-78EA555EBDD3}"/>
              </a:ext>
            </a:extLst>
          </p:cNvPr>
          <p:cNvSpPr/>
          <p:nvPr/>
        </p:nvSpPr>
        <p:spPr>
          <a:xfrm>
            <a:off x="11611353" y="2000304"/>
            <a:ext cx="421097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6" name="文本">
            <a:extLst>
              <a:ext uri="{FF2B5EF4-FFF2-40B4-BE49-F238E27FC236}">
                <a16:creationId xmlns:a16="http://schemas.microsoft.com/office/drawing/2014/main" id="{067C4C74-5FC1-4E33-BBEC-CFADFB91F2DC}"/>
              </a:ext>
            </a:extLst>
          </p:cNvPr>
          <p:cNvSpPr txBox="1">
            <a:spLocks/>
          </p:cNvSpPr>
          <p:nvPr/>
        </p:nvSpPr>
        <p:spPr>
          <a:xfrm>
            <a:off x="11541357" y="2079268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7" name="文本">
            <a:extLst>
              <a:ext uri="{FF2B5EF4-FFF2-40B4-BE49-F238E27FC236}">
                <a16:creationId xmlns:a16="http://schemas.microsoft.com/office/drawing/2014/main" id="{75B2EE90-C859-4177-AFF8-4E89E0CF33A7}"/>
              </a:ext>
            </a:extLst>
          </p:cNvPr>
          <p:cNvSpPr txBox="1">
            <a:spLocks/>
          </p:cNvSpPr>
          <p:nvPr/>
        </p:nvSpPr>
        <p:spPr>
          <a:xfrm>
            <a:off x="10471791" y="473771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20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1024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8" name="立方体 57">
            <a:extLst>
              <a:ext uri="{FF2B5EF4-FFF2-40B4-BE49-F238E27FC236}">
                <a16:creationId xmlns:a16="http://schemas.microsoft.com/office/drawing/2014/main" id="{5E5EF193-7DFF-4CC1-9581-BF76A5EB5452}"/>
              </a:ext>
            </a:extLst>
          </p:cNvPr>
          <p:cNvSpPr/>
          <p:nvPr/>
        </p:nvSpPr>
        <p:spPr>
          <a:xfrm>
            <a:off x="12726646" y="4712155"/>
            <a:ext cx="749515" cy="757910"/>
          </a:xfrm>
          <a:prstGeom prst="cube">
            <a:avLst>
              <a:gd name="adj" fmla="val 4704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cxnSp>
        <p:nvCxnSpPr>
          <p:cNvPr id="60" name="直线连接符 80">
            <a:extLst>
              <a:ext uri="{FF2B5EF4-FFF2-40B4-BE49-F238E27FC236}">
                <a16:creationId xmlns:a16="http://schemas.microsoft.com/office/drawing/2014/main" id="{6C47C195-DE69-4110-84DB-164BE01D2F78}"/>
              </a:ext>
            </a:extLst>
          </p:cNvPr>
          <p:cNvCxnSpPr>
            <a:cxnSpLocks/>
          </p:cNvCxnSpPr>
          <p:nvPr/>
        </p:nvCxnSpPr>
        <p:spPr>
          <a:xfrm>
            <a:off x="12760368" y="506701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89">
            <a:extLst>
              <a:ext uri="{FF2B5EF4-FFF2-40B4-BE49-F238E27FC236}">
                <a16:creationId xmlns:a16="http://schemas.microsoft.com/office/drawing/2014/main" id="{B8046C1E-13A4-46E7-B309-85BE90E2FBAD}"/>
              </a:ext>
            </a:extLst>
          </p:cNvPr>
          <p:cNvCxnSpPr>
            <a:cxnSpLocks/>
          </p:cNvCxnSpPr>
          <p:nvPr/>
        </p:nvCxnSpPr>
        <p:spPr>
          <a:xfrm flipH="1" flipV="1">
            <a:off x="12723601" y="5100798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连接符 263">
            <a:extLst>
              <a:ext uri="{FF2B5EF4-FFF2-40B4-BE49-F238E27FC236}">
                <a16:creationId xmlns:a16="http://schemas.microsoft.com/office/drawing/2014/main" id="{177BF55B-1497-4F54-A8F6-FB428719B14E}"/>
              </a:ext>
            </a:extLst>
          </p:cNvPr>
          <p:cNvCxnSpPr>
            <a:cxnSpLocks/>
          </p:cNvCxnSpPr>
          <p:nvPr/>
        </p:nvCxnSpPr>
        <p:spPr>
          <a:xfrm flipH="1" flipV="1">
            <a:off x="12719887" y="5137943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线连接符 264">
            <a:extLst>
              <a:ext uri="{FF2B5EF4-FFF2-40B4-BE49-F238E27FC236}">
                <a16:creationId xmlns:a16="http://schemas.microsoft.com/office/drawing/2014/main" id="{8DFCF5A9-966A-4C98-B25D-8D84727F5386}"/>
              </a:ext>
            </a:extLst>
          </p:cNvPr>
          <p:cNvCxnSpPr>
            <a:cxnSpLocks/>
          </p:cNvCxnSpPr>
          <p:nvPr/>
        </p:nvCxnSpPr>
        <p:spPr>
          <a:xfrm flipH="1" flipV="1">
            <a:off x="12723601" y="5175090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265">
            <a:extLst>
              <a:ext uri="{FF2B5EF4-FFF2-40B4-BE49-F238E27FC236}">
                <a16:creationId xmlns:a16="http://schemas.microsoft.com/office/drawing/2014/main" id="{ABA77C42-586E-44C7-957D-5A52CA5A562D}"/>
              </a:ext>
            </a:extLst>
          </p:cNvPr>
          <p:cNvCxnSpPr>
            <a:cxnSpLocks/>
          </p:cNvCxnSpPr>
          <p:nvPr/>
        </p:nvCxnSpPr>
        <p:spPr>
          <a:xfrm flipH="1" flipV="1">
            <a:off x="12719887" y="5212235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连接符 266">
            <a:extLst>
              <a:ext uri="{FF2B5EF4-FFF2-40B4-BE49-F238E27FC236}">
                <a16:creationId xmlns:a16="http://schemas.microsoft.com/office/drawing/2014/main" id="{3FE892E6-7B85-4FA6-9126-1A62983920AF}"/>
              </a:ext>
            </a:extLst>
          </p:cNvPr>
          <p:cNvCxnSpPr>
            <a:cxnSpLocks/>
          </p:cNvCxnSpPr>
          <p:nvPr/>
        </p:nvCxnSpPr>
        <p:spPr>
          <a:xfrm flipH="1" flipV="1">
            <a:off x="12723601" y="5253096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连接符 267">
            <a:extLst>
              <a:ext uri="{FF2B5EF4-FFF2-40B4-BE49-F238E27FC236}">
                <a16:creationId xmlns:a16="http://schemas.microsoft.com/office/drawing/2014/main" id="{90921F43-2A6C-4EF5-8707-59AE57C41A7A}"/>
              </a:ext>
            </a:extLst>
          </p:cNvPr>
          <p:cNvCxnSpPr>
            <a:cxnSpLocks/>
          </p:cNvCxnSpPr>
          <p:nvPr/>
        </p:nvCxnSpPr>
        <p:spPr>
          <a:xfrm flipH="1" flipV="1">
            <a:off x="12719887" y="5290241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连接符 268">
            <a:extLst>
              <a:ext uri="{FF2B5EF4-FFF2-40B4-BE49-F238E27FC236}">
                <a16:creationId xmlns:a16="http://schemas.microsoft.com/office/drawing/2014/main" id="{461E8BF1-605B-44B7-9FCA-33F46F1024BE}"/>
              </a:ext>
            </a:extLst>
          </p:cNvPr>
          <p:cNvCxnSpPr>
            <a:cxnSpLocks/>
          </p:cNvCxnSpPr>
          <p:nvPr/>
        </p:nvCxnSpPr>
        <p:spPr>
          <a:xfrm flipH="1" flipV="1">
            <a:off x="12723601" y="5327386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269">
            <a:extLst>
              <a:ext uri="{FF2B5EF4-FFF2-40B4-BE49-F238E27FC236}">
                <a16:creationId xmlns:a16="http://schemas.microsoft.com/office/drawing/2014/main" id="{08E6C909-0A76-4CD1-A3BA-F63665A0BF33}"/>
              </a:ext>
            </a:extLst>
          </p:cNvPr>
          <p:cNvCxnSpPr>
            <a:cxnSpLocks/>
          </p:cNvCxnSpPr>
          <p:nvPr/>
        </p:nvCxnSpPr>
        <p:spPr>
          <a:xfrm flipH="1" flipV="1">
            <a:off x="12723601" y="5364532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线连接符 270">
            <a:extLst>
              <a:ext uri="{FF2B5EF4-FFF2-40B4-BE49-F238E27FC236}">
                <a16:creationId xmlns:a16="http://schemas.microsoft.com/office/drawing/2014/main" id="{20F3FF3E-ABE5-4954-A934-FB5B0C54B349}"/>
              </a:ext>
            </a:extLst>
          </p:cNvPr>
          <p:cNvCxnSpPr>
            <a:cxnSpLocks/>
          </p:cNvCxnSpPr>
          <p:nvPr/>
        </p:nvCxnSpPr>
        <p:spPr>
          <a:xfrm flipH="1" flipV="1">
            <a:off x="12719887" y="5401678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线连接符 271">
            <a:extLst>
              <a:ext uri="{FF2B5EF4-FFF2-40B4-BE49-F238E27FC236}">
                <a16:creationId xmlns:a16="http://schemas.microsoft.com/office/drawing/2014/main" id="{57ED316A-B0BE-4735-BC21-F34F6BFD3E49}"/>
              </a:ext>
            </a:extLst>
          </p:cNvPr>
          <p:cNvCxnSpPr>
            <a:cxnSpLocks/>
          </p:cNvCxnSpPr>
          <p:nvPr/>
        </p:nvCxnSpPr>
        <p:spPr>
          <a:xfrm flipH="1" flipV="1">
            <a:off x="12734744" y="5435109"/>
            <a:ext cx="401173" cy="2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272">
            <a:extLst>
              <a:ext uri="{FF2B5EF4-FFF2-40B4-BE49-F238E27FC236}">
                <a16:creationId xmlns:a16="http://schemas.microsoft.com/office/drawing/2014/main" id="{5FE682C7-6C4C-4B5F-BC1A-69EFBFF568D4}"/>
              </a:ext>
            </a:extLst>
          </p:cNvPr>
          <p:cNvCxnSpPr>
            <a:cxnSpLocks/>
          </p:cNvCxnSpPr>
          <p:nvPr/>
        </p:nvCxnSpPr>
        <p:spPr>
          <a:xfrm>
            <a:off x="12796465" y="5063405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连接符 274">
            <a:extLst>
              <a:ext uri="{FF2B5EF4-FFF2-40B4-BE49-F238E27FC236}">
                <a16:creationId xmlns:a16="http://schemas.microsoft.com/office/drawing/2014/main" id="{433A4C9A-11ED-4E61-855B-158BCD43B4C6}"/>
              </a:ext>
            </a:extLst>
          </p:cNvPr>
          <p:cNvCxnSpPr>
            <a:cxnSpLocks/>
          </p:cNvCxnSpPr>
          <p:nvPr/>
        </p:nvCxnSpPr>
        <p:spPr>
          <a:xfrm>
            <a:off x="12827120" y="506701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线连接符 275">
            <a:extLst>
              <a:ext uri="{FF2B5EF4-FFF2-40B4-BE49-F238E27FC236}">
                <a16:creationId xmlns:a16="http://schemas.microsoft.com/office/drawing/2014/main" id="{038C24C3-B000-47B7-B09C-A9CDBEC82BBD}"/>
              </a:ext>
            </a:extLst>
          </p:cNvPr>
          <p:cNvCxnSpPr>
            <a:cxnSpLocks/>
          </p:cNvCxnSpPr>
          <p:nvPr/>
        </p:nvCxnSpPr>
        <p:spPr>
          <a:xfrm>
            <a:off x="12863218" y="506761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线连接符 276">
            <a:extLst>
              <a:ext uri="{FF2B5EF4-FFF2-40B4-BE49-F238E27FC236}">
                <a16:creationId xmlns:a16="http://schemas.microsoft.com/office/drawing/2014/main" id="{96129AC3-DC88-410B-BA1D-184E777ED4C1}"/>
              </a:ext>
            </a:extLst>
          </p:cNvPr>
          <p:cNvCxnSpPr>
            <a:cxnSpLocks/>
          </p:cNvCxnSpPr>
          <p:nvPr/>
        </p:nvCxnSpPr>
        <p:spPr>
          <a:xfrm>
            <a:off x="12901696" y="506701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连接符 277">
            <a:extLst>
              <a:ext uri="{FF2B5EF4-FFF2-40B4-BE49-F238E27FC236}">
                <a16:creationId xmlns:a16="http://schemas.microsoft.com/office/drawing/2014/main" id="{3D8F0650-D210-4197-B3E7-419E0089DE7C}"/>
              </a:ext>
            </a:extLst>
          </p:cNvPr>
          <p:cNvCxnSpPr>
            <a:cxnSpLocks/>
          </p:cNvCxnSpPr>
          <p:nvPr/>
        </p:nvCxnSpPr>
        <p:spPr>
          <a:xfrm>
            <a:off x="12938442" y="5063405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连接符 278">
            <a:extLst>
              <a:ext uri="{FF2B5EF4-FFF2-40B4-BE49-F238E27FC236}">
                <a16:creationId xmlns:a16="http://schemas.microsoft.com/office/drawing/2014/main" id="{5F8AB394-D407-49E5-9D60-EB7F1176722B}"/>
              </a:ext>
            </a:extLst>
          </p:cNvPr>
          <p:cNvCxnSpPr>
            <a:cxnSpLocks/>
          </p:cNvCxnSpPr>
          <p:nvPr/>
        </p:nvCxnSpPr>
        <p:spPr>
          <a:xfrm>
            <a:off x="12973912" y="5071611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线连接符 279">
            <a:extLst>
              <a:ext uri="{FF2B5EF4-FFF2-40B4-BE49-F238E27FC236}">
                <a16:creationId xmlns:a16="http://schemas.microsoft.com/office/drawing/2014/main" id="{74234E5A-0DBB-4FB3-B42D-A486497EC571}"/>
              </a:ext>
            </a:extLst>
          </p:cNvPr>
          <p:cNvCxnSpPr>
            <a:cxnSpLocks/>
          </p:cNvCxnSpPr>
          <p:nvPr/>
        </p:nvCxnSpPr>
        <p:spPr>
          <a:xfrm>
            <a:off x="13007001" y="5071611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线连接符 280">
            <a:extLst>
              <a:ext uri="{FF2B5EF4-FFF2-40B4-BE49-F238E27FC236}">
                <a16:creationId xmlns:a16="http://schemas.microsoft.com/office/drawing/2014/main" id="{8DA8CCEE-4FA7-4CA9-A0B2-514EA1D3B0C8}"/>
              </a:ext>
            </a:extLst>
          </p:cNvPr>
          <p:cNvCxnSpPr>
            <a:cxnSpLocks/>
          </p:cNvCxnSpPr>
          <p:nvPr/>
        </p:nvCxnSpPr>
        <p:spPr>
          <a:xfrm>
            <a:off x="13040091" y="5070076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线连接符 281">
            <a:extLst>
              <a:ext uri="{FF2B5EF4-FFF2-40B4-BE49-F238E27FC236}">
                <a16:creationId xmlns:a16="http://schemas.microsoft.com/office/drawing/2014/main" id="{8FF693F9-DF24-468E-BD3D-E053FC1262D4}"/>
              </a:ext>
            </a:extLst>
          </p:cNvPr>
          <p:cNvCxnSpPr>
            <a:cxnSpLocks/>
          </p:cNvCxnSpPr>
          <p:nvPr/>
        </p:nvCxnSpPr>
        <p:spPr>
          <a:xfrm>
            <a:off x="13069701" y="5067010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线连接符 282">
            <a:extLst>
              <a:ext uri="{FF2B5EF4-FFF2-40B4-BE49-F238E27FC236}">
                <a16:creationId xmlns:a16="http://schemas.microsoft.com/office/drawing/2014/main" id="{200EFC0E-270D-4809-8199-694E4B416582}"/>
              </a:ext>
            </a:extLst>
          </p:cNvPr>
          <p:cNvCxnSpPr>
            <a:cxnSpLocks/>
          </p:cNvCxnSpPr>
          <p:nvPr/>
        </p:nvCxnSpPr>
        <p:spPr>
          <a:xfrm>
            <a:off x="13097614" y="5069828"/>
            <a:ext cx="4761" cy="402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53">
            <a:extLst>
              <a:ext uri="{FF2B5EF4-FFF2-40B4-BE49-F238E27FC236}">
                <a16:creationId xmlns:a16="http://schemas.microsoft.com/office/drawing/2014/main" id="{E1D05CA5-4252-43A8-BB92-D6ADD81EFCFE}"/>
              </a:ext>
            </a:extLst>
          </p:cNvPr>
          <p:cNvCxnSpPr>
            <a:cxnSpLocks/>
          </p:cNvCxnSpPr>
          <p:nvPr/>
        </p:nvCxnSpPr>
        <p:spPr>
          <a:xfrm>
            <a:off x="12236019" y="5168888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连接符 1954">
            <a:extLst>
              <a:ext uri="{FF2B5EF4-FFF2-40B4-BE49-F238E27FC236}">
                <a16:creationId xmlns:a16="http://schemas.microsoft.com/office/drawing/2014/main" id="{3A374B1B-E122-4198-AE6D-24B2521C12EE}"/>
              </a:ext>
            </a:extLst>
          </p:cNvPr>
          <p:cNvCxnSpPr/>
          <p:nvPr/>
        </p:nvCxnSpPr>
        <p:spPr>
          <a:xfrm flipH="1">
            <a:off x="8943120" y="3341181"/>
            <a:ext cx="234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355">
            <a:extLst>
              <a:ext uri="{FF2B5EF4-FFF2-40B4-BE49-F238E27FC236}">
                <a16:creationId xmlns:a16="http://schemas.microsoft.com/office/drawing/2014/main" id="{35AEF503-1410-4349-BB3F-A405D044D45C}"/>
              </a:ext>
            </a:extLst>
          </p:cNvPr>
          <p:cNvCxnSpPr/>
          <p:nvPr/>
        </p:nvCxnSpPr>
        <p:spPr>
          <a:xfrm flipH="1">
            <a:off x="4065799" y="1511462"/>
            <a:ext cx="4779" cy="4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53">
            <a:extLst>
              <a:ext uri="{FF2B5EF4-FFF2-40B4-BE49-F238E27FC236}">
                <a16:creationId xmlns:a16="http://schemas.microsoft.com/office/drawing/2014/main" id="{DAF39B00-9847-4E13-B343-74E2235B738F}"/>
              </a:ext>
            </a:extLst>
          </p:cNvPr>
          <p:cNvCxnSpPr/>
          <p:nvPr/>
        </p:nvCxnSpPr>
        <p:spPr>
          <a:xfrm flipV="1">
            <a:off x="4076043" y="1992038"/>
            <a:ext cx="2988685" cy="7798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圆角矩形 380">
            <a:extLst>
              <a:ext uri="{FF2B5EF4-FFF2-40B4-BE49-F238E27FC236}">
                <a16:creationId xmlns:a16="http://schemas.microsoft.com/office/drawing/2014/main" id="{7085DCD5-28F2-4B93-9AB9-84F679547B18}"/>
              </a:ext>
            </a:extLst>
          </p:cNvPr>
          <p:cNvSpPr/>
          <p:nvPr/>
        </p:nvSpPr>
        <p:spPr>
          <a:xfrm>
            <a:off x="10459693" y="3657444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01" name="文本">
            <a:extLst>
              <a:ext uri="{FF2B5EF4-FFF2-40B4-BE49-F238E27FC236}">
                <a16:creationId xmlns:a16="http://schemas.microsoft.com/office/drawing/2014/main" id="{2B72EFC9-AFC3-4251-896F-82B50BC34145}"/>
              </a:ext>
            </a:extLst>
          </p:cNvPr>
          <p:cNvSpPr txBox="1">
            <a:spLocks/>
          </p:cNvSpPr>
          <p:nvPr/>
        </p:nvSpPr>
        <p:spPr>
          <a:xfrm>
            <a:off x="10419208" y="3721467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CSP2_3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05" name="直接箭头连接符 53">
            <a:extLst>
              <a:ext uri="{FF2B5EF4-FFF2-40B4-BE49-F238E27FC236}">
                <a16:creationId xmlns:a16="http://schemas.microsoft.com/office/drawing/2014/main" id="{59651522-B91B-479F-953D-8FA30696A7D7}"/>
              </a:ext>
            </a:extLst>
          </p:cNvPr>
          <p:cNvCxnSpPr/>
          <p:nvPr/>
        </p:nvCxnSpPr>
        <p:spPr>
          <a:xfrm>
            <a:off x="11000919" y="3871131"/>
            <a:ext cx="648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圆角矩形 380">
            <a:extLst>
              <a:ext uri="{FF2B5EF4-FFF2-40B4-BE49-F238E27FC236}">
                <a16:creationId xmlns:a16="http://schemas.microsoft.com/office/drawing/2014/main" id="{174B8E40-89AA-44D0-9769-C78EB145151D}"/>
              </a:ext>
            </a:extLst>
          </p:cNvPr>
          <p:cNvSpPr/>
          <p:nvPr/>
        </p:nvSpPr>
        <p:spPr>
          <a:xfrm>
            <a:off x="11686268" y="3612015"/>
            <a:ext cx="421097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07" name="文本">
            <a:extLst>
              <a:ext uri="{FF2B5EF4-FFF2-40B4-BE49-F238E27FC236}">
                <a16:creationId xmlns:a16="http://schemas.microsoft.com/office/drawing/2014/main" id="{FAA629C4-935C-431D-AC1A-BBB47AE95F4B}"/>
              </a:ext>
            </a:extLst>
          </p:cNvPr>
          <p:cNvSpPr txBox="1">
            <a:spLocks/>
          </p:cNvSpPr>
          <p:nvPr/>
        </p:nvSpPr>
        <p:spPr>
          <a:xfrm>
            <a:off x="11632422" y="3675989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10" name="直接箭头连接符 53">
            <a:extLst>
              <a:ext uri="{FF2B5EF4-FFF2-40B4-BE49-F238E27FC236}">
                <a16:creationId xmlns:a16="http://schemas.microsoft.com/office/drawing/2014/main" id="{89965F33-B47A-45B4-AD10-FDB02505ADC1}"/>
              </a:ext>
            </a:extLst>
          </p:cNvPr>
          <p:cNvCxnSpPr/>
          <p:nvPr/>
        </p:nvCxnSpPr>
        <p:spPr>
          <a:xfrm>
            <a:off x="12236019" y="3837747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立方体 110">
            <a:extLst>
              <a:ext uri="{FF2B5EF4-FFF2-40B4-BE49-F238E27FC236}">
                <a16:creationId xmlns:a16="http://schemas.microsoft.com/office/drawing/2014/main" id="{D3F80A1D-0DAB-471F-B517-B10AF8130CFF}"/>
              </a:ext>
            </a:extLst>
          </p:cNvPr>
          <p:cNvSpPr/>
          <p:nvPr/>
        </p:nvSpPr>
        <p:spPr>
          <a:xfrm>
            <a:off x="12622828" y="3217467"/>
            <a:ext cx="1011377" cy="1011008"/>
          </a:xfrm>
          <a:prstGeom prst="cube">
            <a:avLst>
              <a:gd name="adj" fmla="val 442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cxnSp>
        <p:nvCxnSpPr>
          <p:cNvPr id="112" name="直线连接符 142">
            <a:extLst>
              <a:ext uri="{FF2B5EF4-FFF2-40B4-BE49-F238E27FC236}">
                <a16:creationId xmlns:a16="http://schemas.microsoft.com/office/drawing/2014/main" id="{DA0DDB0B-E974-42D8-99CB-5038B79762EE}"/>
              </a:ext>
            </a:extLst>
          </p:cNvPr>
          <p:cNvCxnSpPr/>
          <p:nvPr/>
        </p:nvCxnSpPr>
        <p:spPr>
          <a:xfrm>
            <a:off x="12667173" y="3662354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线连接符 283">
            <a:extLst>
              <a:ext uri="{FF2B5EF4-FFF2-40B4-BE49-F238E27FC236}">
                <a16:creationId xmlns:a16="http://schemas.microsoft.com/office/drawing/2014/main" id="{ED8A57B8-5434-4899-8DC2-FD485C4B954D}"/>
              </a:ext>
            </a:extLst>
          </p:cNvPr>
          <p:cNvCxnSpPr/>
          <p:nvPr/>
        </p:nvCxnSpPr>
        <p:spPr>
          <a:xfrm flipH="1">
            <a:off x="12618416" y="3712163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线连接符 285">
            <a:extLst>
              <a:ext uri="{FF2B5EF4-FFF2-40B4-BE49-F238E27FC236}">
                <a16:creationId xmlns:a16="http://schemas.microsoft.com/office/drawing/2014/main" id="{6E38AC7B-5BA4-4C17-AB13-94894A7F2BE9}"/>
              </a:ext>
            </a:extLst>
          </p:cNvPr>
          <p:cNvCxnSpPr/>
          <p:nvPr/>
        </p:nvCxnSpPr>
        <p:spPr>
          <a:xfrm flipH="1">
            <a:off x="12622832" y="3756266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线连接符 286">
            <a:extLst>
              <a:ext uri="{FF2B5EF4-FFF2-40B4-BE49-F238E27FC236}">
                <a16:creationId xmlns:a16="http://schemas.microsoft.com/office/drawing/2014/main" id="{867AAA69-D305-4B85-808A-D406842AA66F}"/>
              </a:ext>
            </a:extLst>
          </p:cNvPr>
          <p:cNvCxnSpPr/>
          <p:nvPr/>
        </p:nvCxnSpPr>
        <p:spPr>
          <a:xfrm flipH="1">
            <a:off x="12618416" y="3803130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连接符 287">
            <a:extLst>
              <a:ext uri="{FF2B5EF4-FFF2-40B4-BE49-F238E27FC236}">
                <a16:creationId xmlns:a16="http://schemas.microsoft.com/office/drawing/2014/main" id="{E06DF245-50F8-4E74-80B6-F58ECE903F50}"/>
              </a:ext>
            </a:extLst>
          </p:cNvPr>
          <p:cNvCxnSpPr/>
          <p:nvPr/>
        </p:nvCxnSpPr>
        <p:spPr>
          <a:xfrm flipH="1">
            <a:off x="12618416" y="3850846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线连接符 288">
            <a:extLst>
              <a:ext uri="{FF2B5EF4-FFF2-40B4-BE49-F238E27FC236}">
                <a16:creationId xmlns:a16="http://schemas.microsoft.com/office/drawing/2014/main" id="{012112A4-623E-4E95-BCF5-04FF85C9354D}"/>
              </a:ext>
            </a:extLst>
          </p:cNvPr>
          <p:cNvCxnSpPr/>
          <p:nvPr/>
        </p:nvCxnSpPr>
        <p:spPr>
          <a:xfrm flipH="1">
            <a:off x="12622832" y="3899410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连接符 289">
            <a:extLst>
              <a:ext uri="{FF2B5EF4-FFF2-40B4-BE49-F238E27FC236}">
                <a16:creationId xmlns:a16="http://schemas.microsoft.com/office/drawing/2014/main" id="{D548097B-38BE-44AD-AFD7-A0B76D1FEAFE}"/>
              </a:ext>
            </a:extLst>
          </p:cNvPr>
          <p:cNvCxnSpPr/>
          <p:nvPr/>
        </p:nvCxnSpPr>
        <p:spPr>
          <a:xfrm flipH="1">
            <a:off x="12622832" y="3950250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线连接符 290">
            <a:extLst>
              <a:ext uri="{FF2B5EF4-FFF2-40B4-BE49-F238E27FC236}">
                <a16:creationId xmlns:a16="http://schemas.microsoft.com/office/drawing/2014/main" id="{0D339AF9-E2D6-4FDA-833F-DCCAA9E97889}"/>
              </a:ext>
            </a:extLst>
          </p:cNvPr>
          <p:cNvCxnSpPr/>
          <p:nvPr/>
        </p:nvCxnSpPr>
        <p:spPr>
          <a:xfrm flipH="1">
            <a:off x="12618416" y="3991220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线连接符 291">
            <a:extLst>
              <a:ext uri="{FF2B5EF4-FFF2-40B4-BE49-F238E27FC236}">
                <a16:creationId xmlns:a16="http://schemas.microsoft.com/office/drawing/2014/main" id="{F87EBD1A-7EC5-4FED-918E-F56723F6A52E}"/>
              </a:ext>
            </a:extLst>
          </p:cNvPr>
          <p:cNvCxnSpPr/>
          <p:nvPr/>
        </p:nvCxnSpPr>
        <p:spPr>
          <a:xfrm flipH="1">
            <a:off x="12625012" y="4035251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线连接符 292">
            <a:extLst>
              <a:ext uri="{FF2B5EF4-FFF2-40B4-BE49-F238E27FC236}">
                <a16:creationId xmlns:a16="http://schemas.microsoft.com/office/drawing/2014/main" id="{99154243-86C3-423B-B782-667637F1DFFB}"/>
              </a:ext>
            </a:extLst>
          </p:cNvPr>
          <p:cNvCxnSpPr/>
          <p:nvPr/>
        </p:nvCxnSpPr>
        <p:spPr>
          <a:xfrm flipH="1">
            <a:off x="12617302" y="4080328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线连接符 293">
            <a:extLst>
              <a:ext uri="{FF2B5EF4-FFF2-40B4-BE49-F238E27FC236}">
                <a16:creationId xmlns:a16="http://schemas.microsoft.com/office/drawing/2014/main" id="{979AF301-5F2E-4D04-9564-F205E77E479C}"/>
              </a:ext>
            </a:extLst>
          </p:cNvPr>
          <p:cNvCxnSpPr/>
          <p:nvPr/>
        </p:nvCxnSpPr>
        <p:spPr>
          <a:xfrm flipH="1">
            <a:off x="12622832" y="4128335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线连接符 294">
            <a:extLst>
              <a:ext uri="{FF2B5EF4-FFF2-40B4-BE49-F238E27FC236}">
                <a16:creationId xmlns:a16="http://schemas.microsoft.com/office/drawing/2014/main" id="{A9C7F2F3-69C2-40DA-92E6-AECF17061B2C}"/>
              </a:ext>
            </a:extLst>
          </p:cNvPr>
          <p:cNvCxnSpPr/>
          <p:nvPr/>
        </p:nvCxnSpPr>
        <p:spPr>
          <a:xfrm flipH="1">
            <a:off x="12622832" y="4168004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线连接符 295">
            <a:extLst>
              <a:ext uri="{FF2B5EF4-FFF2-40B4-BE49-F238E27FC236}">
                <a16:creationId xmlns:a16="http://schemas.microsoft.com/office/drawing/2014/main" id="{1561E978-A448-446C-8B11-6223FD5BC867}"/>
              </a:ext>
            </a:extLst>
          </p:cNvPr>
          <p:cNvCxnSpPr/>
          <p:nvPr/>
        </p:nvCxnSpPr>
        <p:spPr>
          <a:xfrm flipH="1">
            <a:off x="12622832" y="4200188"/>
            <a:ext cx="568591" cy="1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线连接符 297">
            <a:extLst>
              <a:ext uri="{FF2B5EF4-FFF2-40B4-BE49-F238E27FC236}">
                <a16:creationId xmlns:a16="http://schemas.microsoft.com/office/drawing/2014/main" id="{F8EAA933-ACE8-4EE8-8D19-4C9F4D201D9F}"/>
              </a:ext>
            </a:extLst>
          </p:cNvPr>
          <p:cNvCxnSpPr/>
          <p:nvPr/>
        </p:nvCxnSpPr>
        <p:spPr>
          <a:xfrm>
            <a:off x="12717988" y="3665029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线连接符 298">
            <a:extLst>
              <a:ext uri="{FF2B5EF4-FFF2-40B4-BE49-F238E27FC236}">
                <a16:creationId xmlns:a16="http://schemas.microsoft.com/office/drawing/2014/main" id="{1A32F663-1F8D-42FA-B931-C96C5CC60F9F}"/>
              </a:ext>
            </a:extLst>
          </p:cNvPr>
          <p:cNvCxnSpPr/>
          <p:nvPr/>
        </p:nvCxnSpPr>
        <p:spPr>
          <a:xfrm>
            <a:off x="12768803" y="3655669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连接符 299">
            <a:extLst>
              <a:ext uri="{FF2B5EF4-FFF2-40B4-BE49-F238E27FC236}">
                <a16:creationId xmlns:a16="http://schemas.microsoft.com/office/drawing/2014/main" id="{1EF6620D-E31C-49F7-8CF9-0FD11F8532CE}"/>
              </a:ext>
            </a:extLst>
          </p:cNvPr>
          <p:cNvCxnSpPr/>
          <p:nvPr/>
        </p:nvCxnSpPr>
        <p:spPr>
          <a:xfrm>
            <a:off x="12814269" y="3665029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线连接符 300">
            <a:extLst>
              <a:ext uri="{FF2B5EF4-FFF2-40B4-BE49-F238E27FC236}">
                <a16:creationId xmlns:a16="http://schemas.microsoft.com/office/drawing/2014/main" id="{2961EED0-9452-4702-9C47-EBFA192CFCE1}"/>
              </a:ext>
            </a:extLst>
          </p:cNvPr>
          <p:cNvCxnSpPr/>
          <p:nvPr/>
        </p:nvCxnSpPr>
        <p:spPr>
          <a:xfrm>
            <a:off x="12865085" y="3667703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线连接符 301">
            <a:extLst>
              <a:ext uri="{FF2B5EF4-FFF2-40B4-BE49-F238E27FC236}">
                <a16:creationId xmlns:a16="http://schemas.microsoft.com/office/drawing/2014/main" id="{39F601C6-A14D-45DE-A724-23D9C8597572}"/>
              </a:ext>
            </a:extLst>
          </p:cNvPr>
          <p:cNvCxnSpPr/>
          <p:nvPr/>
        </p:nvCxnSpPr>
        <p:spPr>
          <a:xfrm>
            <a:off x="12915900" y="3658343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线连接符 302">
            <a:extLst>
              <a:ext uri="{FF2B5EF4-FFF2-40B4-BE49-F238E27FC236}">
                <a16:creationId xmlns:a16="http://schemas.microsoft.com/office/drawing/2014/main" id="{2A3C3FE3-34D2-4C1D-8A75-76448D1035E9}"/>
              </a:ext>
            </a:extLst>
          </p:cNvPr>
          <p:cNvCxnSpPr/>
          <p:nvPr/>
        </p:nvCxnSpPr>
        <p:spPr>
          <a:xfrm>
            <a:off x="12966715" y="3665029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线连接符 303">
            <a:extLst>
              <a:ext uri="{FF2B5EF4-FFF2-40B4-BE49-F238E27FC236}">
                <a16:creationId xmlns:a16="http://schemas.microsoft.com/office/drawing/2014/main" id="{94BBAAC3-2D39-49D0-B12D-26714F48ADAF}"/>
              </a:ext>
            </a:extLst>
          </p:cNvPr>
          <p:cNvCxnSpPr/>
          <p:nvPr/>
        </p:nvCxnSpPr>
        <p:spPr>
          <a:xfrm>
            <a:off x="13017530" y="3667703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线连接符 304">
            <a:extLst>
              <a:ext uri="{FF2B5EF4-FFF2-40B4-BE49-F238E27FC236}">
                <a16:creationId xmlns:a16="http://schemas.microsoft.com/office/drawing/2014/main" id="{95D46DB1-B30F-4A90-A2C4-A2D77D872FCD}"/>
              </a:ext>
            </a:extLst>
          </p:cNvPr>
          <p:cNvCxnSpPr/>
          <p:nvPr/>
        </p:nvCxnSpPr>
        <p:spPr>
          <a:xfrm>
            <a:off x="13068346" y="3658343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线连接符 305">
            <a:extLst>
              <a:ext uri="{FF2B5EF4-FFF2-40B4-BE49-F238E27FC236}">
                <a16:creationId xmlns:a16="http://schemas.microsoft.com/office/drawing/2014/main" id="{E2C77EB2-2541-4FC8-9BE8-8E22D3685FC9}"/>
              </a:ext>
            </a:extLst>
          </p:cNvPr>
          <p:cNvCxnSpPr/>
          <p:nvPr/>
        </p:nvCxnSpPr>
        <p:spPr>
          <a:xfrm>
            <a:off x="13123172" y="3657006"/>
            <a:ext cx="7757" cy="5685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文本">
            <a:extLst>
              <a:ext uri="{FF2B5EF4-FFF2-40B4-BE49-F238E27FC236}">
                <a16:creationId xmlns:a16="http://schemas.microsoft.com/office/drawing/2014/main" id="{344D4DD8-C8BE-4923-9CA5-BD256DBF5465}"/>
              </a:ext>
            </a:extLst>
          </p:cNvPr>
          <p:cNvSpPr txBox="1">
            <a:spLocks/>
          </p:cNvSpPr>
          <p:nvPr/>
        </p:nvSpPr>
        <p:spPr>
          <a:xfrm>
            <a:off x="10506554" y="3432787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40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40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512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38" name="直线连接符 1954">
            <a:extLst>
              <a:ext uri="{FF2B5EF4-FFF2-40B4-BE49-F238E27FC236}">
                <a16:creationId xmlns:a16="http://schemas.microsoft.com/office/drawing/2014/main" id="{D7E6755E-6791-4EBC-9FD6-74424E0BC210}"/>
              </a:ext>
            </a:extLst>
          </p:cNvPr>
          <p:cNvCxnSpPr/>
          <p:nvPr/>
        </p:nvCxnSpPr>
        <p:spPr>
          <a:xfrm flipH="1">
            <a:off x="8870315" y="4696221"/>
            <a:ext cx="2376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360">
            <a:extLst>
              <a:ext uri="{FF2B5EF4-FFF2-40B4-BE49-F238E27FC236}">
                <a16:creationId xmlns:a16="http://schemas.microsoft.com/office/drawing/2014/main" id="{21ED17CD-C5A0-4122-9BCF-359050D7F190}"/>
              </a:ext>
            </a:extLst>
          </p:cNvPr>
          <p:cNvCxnSpPr/>
          <p:nvPr/>
        </p:nvCxnSpPr>
        <p:spPr>
          <a:xfrm flipH="1">
            <a:off x="8848662" y="4696221"/>
            <a:ext cx="4779" cy="3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53">
            <a:extLst>
              <a:ext uri="{FF2B5EF4-FFF2-40B4-BE49-F238E27FC236}">
                <a16:creationId xmlns:a16="http://schemas.microsoft.com/office/drawing/2014/main" id="{F6A182AD-018C-4BAD-B6F1-CBD4C7E0D19B}"/>
              </a:ext>
            </a:extLst>
          </p:cNvPr>
          <p:cNvCxnSpPr/>
          <p:nvPr/>
        </p:nvCxnSpPr>
        <p:spPr>
          <a:xfrm>
            <a:off x="8856656" y="5083579"/>
            <a:ext cx="25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梯形 142">
            <a:extLst>
              <a:ext uri="{FF2B5EF4-FFF2-40B4-BE49-F238E27FC236}">
                <a16:creationId xmlns:a16="http://schemas.microsoft.com/office/drawing/2014/main" id="{5CA5E9DC-D1FE-4483-A8B3-90C67B8F1E93}"/>
              </a:ext>
            </a:extLst>
          </p:cNvPr>
          <p:cNvSpPr/>
          <p:nvPr/>
        </p:nvSpPr>
        <p:spPr>
          <a:xfrm rot="5400000">
            <a:off x="9679263" y="494129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44" name="文本">
            <a:extLst>
              <a:ext uri="{FF2B5EF4-FFF2-40B4-BE49-F238E27FC236}">
                <a16:creationId xmlns:a16="http://schemas.microsoft.com/office/drawing/2014/main" id="{49403AC6-4AB2-43AA-A91F-A65FD187E0B4}"/>
              </a:ext>
            </a:extLst>
          </p:cNvPr>
          <p:cNvSpPr txBox="1">
            <a:spLocks/>
          </p:cNvSpPr>
          <p:nvPr/>
        </p:nvSpPr>
        <p:spPr>
          <a:xfrm>
            <a:off x="9185797" y="5088082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45" name="直接箭头连接符 53">
            <a:extLst>
              <a:ext uri="{FF2B5EF4-FFF2-40B4-BE49-F238E27FC236}">
                <a16:creationId xmlns:a16="http://schemas.microsoft.com/office/drawing/2014/main" id="{C67CCA58-582D-4204-929E-61195CD1252C}"/>
              </a:ext>
            </a:extLst>
          </p:cNvPr>
          <p:cNvCxnSpPr/>
          <p:nvPr/>
        </p:nvCxnSpPr>
        <p:spPr>
          <a:xfrm>
            <a:off x="9331172" y="509440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线连接符 355">
            <a:extLst>
              <a:ext uri="{FF2B5EF4-FFF2-40B4-BE49-F238E27FC236}">
                <a16:creationId xmlns:a16="http://schemas.microsoft.com/office/drawing/2014/main" id="{41D4EA11-0D2D-4BDD-A02A-D15E4ED1F0AB}"/>
              </a:ext>
            </a:extLst>
          </p:cNvPr>
          <p:cNvCxnSpPr/>
          <p:nvPr/>
        </p:nvCxnSpPr>
        <p:spPr>
          <a:xfrm flipH="1">
            <a:off x="2749386" y="1506246"/>
            <a:ext cx="4779" cy="8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53">
            <a:extLst>
              <a:ext uri="{FF2B5EF4-FFF2-40B4-BE49-F238E27FC236}">
                <a16:creationId xmlns:a16="http://schemas.microsoft.com/office/drawing/2014/main" id="{6EFAD6FF-2622-4944-BC8E-FEFB6227EBBC}"/>
              </a:ext>
            </a:extLst>
          </p:cNvPr>
          <p:cNvCxnSpPr/>
          <p:nvPr/>
        </p:nvCxnSpPr>
        <p:spPr>
          <a:xfrm flipV="1">
            <a:off x="2763727" y="2369331"/>
            <a:ext cx="7357969" cy="5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圆角矩形 380">
            <a:extLst>
              <a:ext uri="{FF2B5EF4-FFF2-40B4-BE49-F238E27FC236}">
                <a16:creationId xmlns:a16="http://schemas.microsoft.com/office/drawing/2014/main" id="{60A911B3-88B6-4037-AC8D-0FA69C03EC1F}"/>
              </a:ext>
            </a:extLst>
          </p:cNvPr>
          <p:cNvSpPr/>
          <p:nvPr/>
        </p:nvSpPr>
        <p:spPr>
          <a:xfrm>
            <a:off x="10457767" y="5011792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0" name="文本">
            <a:extLst>
              <a:ext uri="{FF2B5EF4-FFF2-40B4-BE49-F238E27FC236}">
                <a16:creationId xmlns:a16="http://schemas.microsoft.com/office/drawing/2014/main" id="{58D4A902-C636-4031-B38C-EC38FDD01164}"/>
              </a:ext>
            </a:extLst>
          </p:cNvPr>
          <p:cNvSpPr txBox="1">
            <a:spLocks/>
          </p:cNvSpPr>
          <p:nvPr/>
        </p:nvSpPr>
        <p:spPr>
          <a:xfrm>
            <a:off x="10417282" y="507581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CSP2_3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55" name="直接箭头连接符 53">
            <a:extLst>
              <a:ext uri="{FF2B5EF4-FFF2-40B4-BE49-F238E27FC236}">
                <a16:creationId xmlns:a16="http://schemas.microsoft.com/office/drawing/2014/main" id="{7C89E8BF-1746-4FD7-912E-E7F64E6D9C49}"/>
              </a:ext>
            </a:extLst>
          </p:cNvPr>
          <p:cNvCxnSpPr/>
          <p:nvPr/>
        </p:nvCxnSpPr>
        <p:spPr>
          <a:xfrm>
            <a:off x="11003466" y="5195870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圆角矩形 380">
            <a:extLst>
              <a:ext uri="{FF2B5EF4-FFF2-40B4-BE49-F238E27FC236}">
                <a16:creationId xmlns:a16="http://schemas.microsoft.com/office/drawing/2014/main" id="{C43B5865-7D88-4F8B-A18D-61C2B36D6C05}"/>
              </a:ext>
            </a:extLst>
          </p:cNvPr>
          <p:cNvSpPr/>
          <p:nvPr/>
        </p:nvSpPr>
        <p:spPr>
          <a:xfrm>
            <a:off x="11684342" y="4966363"/>
            <a:ext cx="421097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59" name="文本">
            <a:extLst>
              <a:ext uri="{FF2B5EF4-FFF2-40B4-BE49-F238E27FC236}">
                <a16:creationId xmlns:a16="http://schemas.microsoft.com/office/drawing/2014/main" id="{2AC78A0F-3A8F-490C-BEE6-740E28454BA6}"/>
              </a:ext>
            </a:extLst>
          </p:cNvPr>
          <p:cNvSpPr txBox="1">
            <a:spLocks/>
          </p:cNvSpPr>
          <p:nvPr/>
        </p:nvSpPr>
        <p:spPr>
          <a:xfrm>
            <a:off x="11630496" y="5030337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8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60" name="直接箭头连接符 53">
            <a:extLst>
              <a:ext uri="{FF2B5EF4-FFF2-40B4-BE49-F238E27FC236}">
                <a16:creationId xmlns:a16="http://schemas.microsoft.com/office/drawing/2014/main" id="{ACD3144C-6221-484C-BE26-E35387D69D6C}"/>
              </a:ext>
            </a:extLst>
          </p:cNvPr>
          <p:cNvCxnSpPr/>
          <p:nvPr/>
        </p:nvCxnSpPr>
        <p:spPr>
          <a:xfrm>
            <a:off x="10264454" y="5211886"/>
            <a:ext cx="21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直接箭头连接符 53">
            <a:extLst>
              <a:ext uri="{FF2B5EF4-FFF2-40B4-BE49-F238E27FC236}">
                <a16:creationId xmlns:a16="http://schemas.microsoft.com/office/drawing/2014/main" id="{9FA35C0E-7F08-4C78-A527-AC60B99AF638}"/>
              </a:ext>
            </a:extLst>
          </p:cNvPr>
          <p:cNvCxnSpPr/>
          <p:nvPr/>
        </p:nvCxnSpPr>
        <p:spPr>
          <a:xfrm>
            <a:off x="12168390" y="2201771"/>
            <a:ext cx="36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立方体 188">
            <a:extLst>
              <a:ext uri="{FF2B5EF4-FFF2-40B4-BE49-F238E27FC236}">
                <a16:creationId xmlns:a16="http://schemas.microsoft.com/office/drawing/2014/main" id="{4D1FBA4F-A2CF-4E52-B2B6-F3C1D66188D9}"/>
              </a:ext>
            </a:extLst>
          </p:cNvPr>
          <p:cNvSpPr/>
          <p:nvPr/>
        </p:nvSpPr>
        <p:spPr>
          <a:xfrm>
            <a:off x="12571179" y="1303960"/>
            <a:ext cx="1349505" cy="1331391"/>
          </a:xfrm>
          <a:prstGeom prst="cube">
            <a:avLst>
              <a:gd name="adj" fmla="val 44202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81" dirty="0"/>
          </a:p>
        </p:txBody>
      </p:sp>
      <p:cxnSp>
        <p:nvCxnSpPr>
          <p:cNvPr id="190" name="直线连接符 158">
            <a:extLst>
              <a:ext uri="{FF2B5EF4-FFF2-40B4-BE49-F238E27FC236}">
                <a16:creationId xmlns:a16="http://schemas.microsoft.com/office/drawing/2014/main" id="{37029CCC-42D3-4FF4-9AB2-7D5E793573C9}"/>
              </a:ext>
            </a:extLst>
          </p:cNvPr>
          <p:cNvCxnSpPr/>
          <p:nvPr/>
        </p:nvCxnSpPr>
        <p:spPr>
          <a:xfrm>
            <a:off x="13072409" y="1882639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线连接符 178">
            <a:extLst>
              <a:ext uri="{FF2B5EF4-FFF2-40B4-BE49-F238E27FC236}">
                <a16:creationId xmlns:a16="http://schemas.microsoft.com/office/drawing/2014/main" id="{33C0C4F9-7AE2-45EC-912E-B0C30F5B1A2F}"/>
              </a:ext>
            </a:extLst>
          </p:cNvPr>
          <p:cNvCxnSpPr/>
          <p:nvPr/>
        </p:nvCxnSpPr>
        <p:spPr>
          <a:xfrm flipH="1">
            <a:off x="12561589" y="1944346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线连接符 307">
            <a:extLst>
              <a:ext uri="{FF2B5EF4-FFF2-40B4-BE49-F238E27FC236}">
                <a16:creationId xmlns:a16="http://schemas.microsoft.com/office/drawing/2014/main" id="{56527591-C62E-4AA7-AF4E-A5740F222653}"/>
              </a:ext>
            </a:extLst>
          </p:cNvPr>
          <p:cNvCxnSpPr/>
          <p:nvPr/>
        </p:nvCxnSpPr>
        <p:spPr>
          <a:xfrm flipH="1">
            <a:off x="12570125" y="2004215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线连接符 308">
            <a:extLst>
              <a:ext uri="{FF2B5EF4-FFF2-40B4-BE49-F238E27FC236}">
                <a16:creationId xmlns:a16="http://schemas.microsoft.com/office/drawing/2014/main" id="{A8296FE9-680A-41DF-B656-7F887741A187}"/>
              </a:ext>
            </a:extLst>
          </p:cNvPr>
          <p:cNvCxnSpPr/>
          <p:nvPr/>
        </p:nvCxnSpPr>
        <p:spPr>
          <a:xfrm flipH="1">
            <a:off x="12568353" y="2060740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直线连接符 309">
            <a:extLst>
              <a:ext uri="{FF2B5EF4-FFF2-40B4-BE49-F238E27FC236}">
                <a16:creationId xmlns:a16="http://schemas.microsoft.com/office/drawing/2014/main" id="{A3FCA442-8AD9-4879-B29B-AE9956544684}"/>
              </a:ext>
            </a:extLst>
          </p:cNvPr>
          <p:cNvCxnSpPr/>
          <p:nvPr/>
        </p:nvCxnSpPr>
        <p:spPr>
          <a:xfrm flipH="1">
            <a:off x="12573798" y="2117266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直线连接符 310">
            <a:extLst>
              <a:ext uri="{FF2B5EF4-FFF2-40B4-BE49-F238E27FC236}">
                <a16:creationId xmlns:a16="http://schemas.microsoft.com/office/drawing/2014/main" id="{08AB125D-2475-4B6A-A20D-67AA55B307C4}"/>
              </a:ext>
            </a:extLst>
          </p:cNvPr>
          <p:cNvCxnSpPr/>
          <p:nvPr/>
        </p:nvCxnSpPr>
        <p:spPr>
          <a:xfrm flipH="1">
            <a:off x="12570125" y="2178778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直线连接符 311">
            <a:extLst>
              <a:ext uri="{FF2B5EF4-FFF2-40B4-BE49-F238E27FC236}">
                <a16:creationId xmlns:a16="http://schemas.microsoft.com/office/drawing/2014/main" id="{F82D38CA-8627-47C1-8DA8-8FEB0C7C2321}"/>
              </a:ext>
            </a:extLst>
          </p:cNvPr>
          <p:cNvCxnSpPr/>
          <p:nvPr/>
        </p:nvCxnSpPr>
        <p:spPr>
          <a:xfrm flipH="1">
            <a:off x="12574492" y="2238875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直线连接符 312">
            <a:extLst>
              <a:ext uri="{FF2B5EF4-FFF2-40B4-BE49-F238E27FC236}">
                <a16:creationId xmlns:a16="http://schemas.microsoft.com/office/drawing/2014/main" id="{3708BEA6-A1F4-4FE4-997C-C5820BC9E76F}"/>
              </a:ext>
            </a:extLst>
          </p:cNvPr>
          <p:cNvCxnSpPr/>
          <p:nvPr/>
        </p:nvCxnSpPr>
        <p:spPr>
          <a:xfrm flipH="1">
            <a:off x="12569677" y="2305927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线连接符 313">
            <a:extLst>
              <a:ext uri="{FF2B5EF4-FFF2-40B4-BE49-F238E27FC236}">
                <a16:creationId xmlns:a16="http://schemas.microsoft.com/office/drawing/2014/main" id="{C6B55F12-9F52-4B53-9CC8-CBB02918692E}"/>
              </a:ext>
            </a:extLst>
          </p:cNvPr>
          <p:cNvCxnSpPr/>
          <p:nvPr/>
        </p:nvCxnSpPr>
        <p:spPr>
          <a:xfrm flipH="1">
            <a:off x="12561041" y="2366024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314">
            <a:extLst>
              <a:ext uri="{FF2B5EF4-FFF2-40B4-BE49-F238E27FC236}">
                <a16:creationId xmlns:a16="http://schemas.microsoft.com/office/drawing/2014/main" id="{31504F1B-9F9A-4070-A09C-0925ACA5642A}"/>
              </a:ext>
            </a:extLst>
          </p:cNvPr>
          <p:cNvCxnSpPr/>
          <p:nvPr/>
        </p:nvCxnSpPr>
        <p:spPr>
          <a:xfrm flipH="1">
            <a:off x="12569988" y="2426862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直线连接符 315">
            <a:extLst>
              <a:ext uri="{FF2B5EF4-FFF2-40B4-BE49-F238E27FC236}">
                <a16:creationId xmlns:a16="http://schemas.microsoft.com/office/drawing/2014/main" id="{89CC501D-E45D-4AA0-887A-201F8B6FD97B}"/>
              </a:ext>
            </a:extLst>
          </p:cNvPr>
          <p:cNvCxnSpPr/>
          <p:nvPr/>
        </p:nvCxnSpPr>
        <p:spPr>
          <a:xfrm flipH="1">
            <a:off x="12565082" y="2489294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直线连接符 316">
            <a:extLst>
              <a:ext uri="{FF2B5EF4-FFF2-40B4-BE49-F238E27FC236}">
                <a16:creationId xmlns:a16="http://schemas.microsoft.com/office/drawing/2014/main" id="{76CD2A49-0922-40C3-B11B-89E100D26D68}"/>
              </a:ext>
            </a:extLst>
          </p:cNvPr>
          <p:cNvCxnSpPr/>
          <p:nvPr/>
        </p:nvCxnSpPr>
        <p:spPr>
          <a:xfrm flipH="1">
            <a:off x="12571184" y="2554621"/>
            <a:ext cx="758122" cy="6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连接符 317">
            <a:extLst>
              <a:ext uri="{FF2B5EF4-FFF2-40B4-BE49-F238E27FC236}">
                <a16:creationId xmlns:a16="http://schemas.microsoft.com/office/drawing/2014/main" id="{81AB2726-9163-46E5-B02A-9ED277762C65}"/>
              </a:ext>
            </a:extLst>
          </p:cNvPr>
          <p:cNvCxnSpPr/>
          <p:nvPr/>
        </p:nvCxnSpPr>
        <p:spPr>
          <a:xfrm>
            <a:off x="12928059" y="1887663"/>
            <a:ext cx="3745" cy="7581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线连接符 320">
            <a:extLst>
              <a:ext uri="{FF2B5EF4-FFF2-40B4-BE49-F238E27FC236}">
                <a16:creationId xmlns:a16="http://schemas.microsoft.com/office/drawing/2014/main" id="{8651F757-6A5E-4B94-9E61-EF4FC57CA522}"/>
              </a:ext>
            </a:extLst>
          </p:cNvPr>
          <p:cNvCxnSpPr/>
          <p:nvPr/>
        </p:nvCxnSpPr>
        <p:spPr>
          <a:xfrm>
            <a:off x="13279592" y="1892447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直线连接符 321">
            <a:extLst>
              <a:ext uri="{FF2B5EF4-FFF2-40B4-BE49-F238E27FC236}">
                <a16:creationId xmlns:a16="http://schemas.microsoft.com/office/drawing/2014/main" id="{CE1EE87D-56F9-4D91-B0BA-9726F10AF158}"/>
              </a:ext>
            </a:extLst>
          </p:cNvPr>
          <p:cNvCxnSpPr/>
          <p:nvPr/>
        </p:nvCxnSpPr>
        <p:spPr>
          <a:xfrm>
            <a:off x="12810404" y="1881517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线连接符 322">
            <a:extLst>
              <a:ext uri="{FF2B5EF4-FFF2-40B4-BE49-F238E27FC236}">
                <a16:creationId xmlns:a16="http://schemas.microsoft.com/office/drawing/2014/main" id="{EB876D35-B6C5-4E6F-814F-9DD08A78EB04}"/>
              </a:ext>
            </a:extLst>
          </p:cNvPr>
          <p:cNvCxnSpPr/>
          <p:nvPr/>
        </p:nvCxnSpPr>
        <p:spPr>
          <a:xfrm>
            <a:off x="12869059" y="1878407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线连接符 323">
            <a:extLst>
              <a:ext uri="{FF2B5EF4-FFF2-40B4-BE49-F238E27FC236}">
                <a16:creationId xmlns:a16="http://schemas.microsoft.com/office/drawing/2014/main" id="{170501A9-CEE4-4D16-8AAA-A4BD711C9DF5}"/>
              </a:ext>
            </a:extLst>
          </p:cNvPr>
          <p:cNvCxnSpPr/>
          <p:nvPr/>
        </p:nvCxnSpPr>
        <p:spPr>
          <a:xfrm>
            <a:off x="12972097" y="1889409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直线连接符 324">
            <a:extLst>
              <a:ext uri="{FF2B5EF4-FFF2-40B4-BE49-F238E27FC236}">
                <a16:creationId xmlns:a16="http://schemas.microsoft.com/office/drawing/2014/main" id="{DE1331E0-56EA-49DD-93BC-7C3D5D4C1735}"/>
              </a:ext>
            </a:extLst>
          </p:cNvPr>
          <p:cNvCxnSpPr/>
          <p:nvPr/>
        </p:nvCxnSpPr>
        <p:spPr>
          <a:xfrm>
            <a:off x="13026520" y="1890256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直线连接符 325">
            <a:extLst>
              <a:ext uri="{FF2B5EF4-FFF2-40B4-BE49-F238E27FC236}">
                <a16:creationId xmlns:a16="http://schemas.microsoft.com/office/drawing/2014/main" id="{235F908C-7C2D-42D5-B87B-CF3F160804EE}"/>
              </a:ext>
            </a:extLst>
          </p:cNvPr>
          <p:cNvCxnSpPr/>
          <p:nvPr/>
        </p:nvCxnSpPr>
        <p:spPr>
          <a:xfrm>
            <a:off x="13117118" y="1891102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直线连接符 326">
            <a:extLst>
              <a:ext uri="{FF2B5EF4-FFF2-40B4-BE49-F238E27FC236}">
                <a16:creationId xmlns:a16="http://schemas.microsoft.com/office/drawing/2014/main" id="{26FD1CC8-C9E0-4DC0-8D89-3916889273AE}"/>
              </a:ext>
            </a:extLst>
          </p:cNvPr>
          <p:cNvCxnSpPr/>
          <p:nvPr/>
        </p:nvCxnSpPr>
        <p:spPr>
          <a:xfrm>
            <a:off x="13173511" y="1891948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直线连接符 327">
            <a:extLst>
              <a:ext uri="{FF2B5EF4-FFF2-40B4-BE49-F238E27FC236}">
                <a16:creationId xmlns:a16="http://schemas.microsoft.com/office/drawing/2014/main" id="{4C53938F-7698-4260-9914-E174431EEF98}"/>
              </a:ext>
            </a:extLst>
          </p:cNvPr>
          <p:cNvCxnSpPr/>
          <p:nvPr/>
        </p:nvCxnSpPr>
        <p:spPr>
          <a:xfrm>
            <a:off x="13228761" y="1887716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直线连接符 328">
            <a:extLst>
              <a:ext uri="{FF2B5EF4-FFF2-40B4-BE49-F238E27FC236}">
                <a16:creationId xmlns:a16="http://schemas.microsoft.com/office/drawing/2014/main" id="{C2E4BEFF-D073-49A4-9667-094E96021514}"/>
              </a:ext>
            </a:extLst>
          </p:cNvPr>
          <p:cNvCxnSpPr/>
          <p:nvPr/>
        </p:nvCxnSpPr>
        <p:spPr>
          <a:xfrm>
            <a:off x="12628476" y="1886182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线连接符 329">
            <a:extLst>
              <a:ext uri="{FF2B5EF4-FFF2-40B4-BE49-F238E27FC236}">
                <a16:creationId xmlns:a16="http://schemas.microsoft.com/office/drawing/2014/main" id="{98B77BBB-C18D-4B52-83DF-F89B636BC32F}"/>
              </a:ext>
            </a:extLst>
          </p:cNvPr>
          <p:cNvCxnSpPr/>
          <p:nvPr/>
        </p:nvCxnSpPr>
        <p:spPr>
          <a:xfrm>
            <a:off x="12686009" y="1884627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直线连接符 330">
            <a:extLst>
              <a:ext uri="{FF2B5EF4-FFF2-40B4-BE49-F238E27FC236}">
                <a16:creationId xmlns:a16="http://schemas.microsoft.com/office/drawing/2014/main" id="{CA10317C-30E6-40EE-A1C2-734A61391EF8}"/>
              </a:ext>
            </a:extLst>
          </p:cNvPr>
          <p:cNvCxnSpPr/>
          <p:nvPr/>
        </p:nvCxnSpPr>
        <p:spPr>
          <a:xfrm>
            <a:off x="12743541" y="1892401"/>
            <a:ext cx="3745" cy="750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文本">
            <a:extLst>
              <a:ext uri="{FF2B5EF4-FFF2-40B4-BE49-F238E27FC236}">
                <a16:creationId xmlns:a16="http://schemas.microsoft.com/office/drawing/2014/main" id="{B61D480E-E126-42C4-BAA6-7D92AC916FD2}"/>
              </a:ext>
            </a:extLst>
          </p:cNvPr>
          <p:cNvSpPr txBox="1">
            <a:spLocks/>
          </p:cNvSpPr>
          <p:nvPr/>
        </p:nvSpPr>
        <p:spPr>
          <a:xfrm>
            <a:off x="10375863" y="171596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80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80</a:t>
            </a:r>
            <a:r>
              <a:rPr kumimoji="1" lang="zh-CN" altLang="en-US" sz="1229" b="1" spc="132" dirty="0" smtClean="0">
                <a:latin typeface="思源宋体 CN Light" pitchFamily="18" charset="-122"/>
                <a:ea typeface="思源宋体 CN Light" pitchFamily="18" charset="-122"/>
              </a:rPr>
              <a:t>*</a:t>
            </a:r>
            <a:r>
              <a:rPr kumimoji="1" lang="en-US" altLang="zh-CN" sz="1229" b="1" spc="132" dirty="0" smtClean="0">
                <a:latin typeface="思源宋体 CN Light" pitchFamily="18" charset="-122"/>
                <a:ea typeface="思源宋体 CN Light" pitchFamily="18" charset="-122"/>
              </a:rPr>
              <a:t>256</a:t>
            </a:r>
            <a:endParaRPr kumimoji="1" lang="zh-CN" altLang="en-US" sz="12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68" name="圆角矩形 417">
            <a:extLst>
              <a:ext uri="{FF2B5EF4-FFF2-40B4-BE49-F238E27FC236}">
                <a16:creationId xmlns:a16="http://schemas.microsoft.com/office/drawing/2014/main" id="{A0C3C66B-078B-4AED-B171-9E4C871AA48D}"/>
              </a:ext>
            </a:extLst>
          </p:cNvPr>
          <p:cNvSpPr/>
          <p:nvPr/>
        </p:nvSpPr>
        <p:spPr>
          <a:xfrm>
            <a:off x="1834403" y="4998510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69" name="圆角矩形 416">
            <a:extLst>
              <a:ext uri="{FF2B5EF4-FFF2-40B4-BE49-F238E27FC236}">
                <a16:creationId xmlns:a16="http://schemas.microsoft.com/office/drawing/2014/main" id="{721E39C7-D6E2-462F-A1B1-545C776B0459}"/>
              </a:ext>
            </a:extLst>
          </p:cNvPr>
          <p:cNvSpPr/>
          <p:nvPr/>
        </p:nvSpPr>
        <p:spPr>
          <a:xfrm>
            <a:off x="1874105" y="5038212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70" name="圆角矩形 405">
            <a:extLst>
              <a:ext uri="{FF2B5EF4-FFF2-40B4-BE49-F238E27FC236}">
                <a16:creationId xmlns:a16="http://schemas.microsoft.com/office/drawing/2014/main" id="{D9DF2225-C440-4EC4-87AC-2AAB08379960}"/>
              </a:ext>
            </a:extLst>
          </p:cNvPr>
          <p:cNvSpPr/>
          <p:nvPr/>
        </p:nvSpPr>
        <p:spPr>
          <a:xfrm>
            <a:off x="-76275" y="5074514"/>
            <a:ext cx="63358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71" name="文本">
            <a:extLst>
              <a:ext uri="{FF2B5EF4-FFF2-40B4-BE49-F238E27FC236}">
                <a16:creationId xmlns:a16="http://schemas.microsoft.com/office/drawing/2014/main" id="{250526C2-A761-4823-9DF5-4FED5D3324A0}"/>
              </a:ext>
            </a:extLst>
          </p:cNvPr>
          <p:cNvSpPr txBox="1">
            <a:spLocks/>
          </p:cNvSpPr>
          <p:nvPr/>
        </p:nvSpPr>
        <p:spPr>
          <a:xfrm>
            <a:off x="-172426" y="5135505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CSP1_X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2" name="文本">
            <a:extLst>
              <a:ext uri="{FF2B5EF4-FFF2-40B4-BE49-F238E27FC236}">
                <a16:creationId xmlns:a16="http://schemas.microsoft.com/office/drawing/2014/main" id="{D60C06F2-12C8-4E63-BFCF-C46065723388}"/>
              </a:ext>
            </a:extLst>
          </p:cNvPr>
          <p:cNvSpPr txBox="1">
            <a:spLocks/>
          </p:cNvSpPr>
          <p:nvPr/>
        </p:nvSpPr>
        <p:spPr>
          <a:xfrm>
            <a:off x="21805" y="515712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3" name="圆角矩形 413">
            <a:extLst>
              <a:ext uri="{FF2B5EF4-FFF2-40B4-BE49-F238E27FC236}">
                <a16:creationId xmlns:a16="http://schemas.microsoft.com/office/drawing/2014/main" id="{AEA75905-77B3-4E42-A16D-4FEB6F95D5AD}"/>
              </a:ext>
            </a:extLst>
          </p:cNvPr>
          <p:cNvSpPr/>
          <p:nvPr/>
        </p:nvSpPr>
        <p:spPr>
          <a:xfrm>
            <a:off x="1919759" y="5071207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74" name="文本">
            <a:extLst>
              <a:ext uri="{FF2B5EF4-FFF2-40B4-BE49-F238E27FC236}">
                <a16:creationId xmlns:a16="http://schemas.microsoft.com/office/drawing/2014/main" id="{58BFE035-B8ED-43F7-B988-918A15496142}"/>
              </a:ext>
            </a:extLst>
          </p:cNvPr>
          <p:cNvSpPr txBox="1">
            <a:spLocks/>
          </p:cNvSpPr>
          <p:nvPr/>
        </p:nvSpPr>
        <p:spPr>
          <a:xfrm>
            <a:off x="1366991" y="5068246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</a:t>
            </a:r>
          </a:p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75" name="直接箭头连接符 53">
            <a:extLst>
              <a:ext uri="{FF2B5EF4-FFF2-40B4-BE49-F238E27FC236}">
                <a16:creationId xmlns:a16="http://schemas.microsoft.com/office/drawing/2014/main" id="{0D314B3A-A125-486F-8C5F-F7068017D71A}"/>
              </a:ext>
            </a:extLst>
          </p:cNvPr>
          <p:cNvCxnSpPr>
            <a:cxnSpLocks/>
          </p:cNvCxnSpPr>
          <p:nvPr/>
        </p:nvCxnSpPr>
        <p:spPr>
          <a:xfrm>
            <a:off x="1588500" y="527223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文本">
            <a:extLst>
              <a:ext uri="{FF2B5EF4-FFF2-40B4-BE49-F238E27FC236}">
                <a16:creationId xmlns:a16="http://schemas.microsoft.com/office/drawing/2014/main" id="{E0B0276F-1DC5-4F51-B917-A0884BBB5009}"/>
              </a:ext>
            </a:extLst>
          </p:cNvPr>
          <p:cNvSpPr txBox="1">
            <a:spLocks/>
          </p:cNvSpPr>
          <p:nvPr/>
        </p:nvSpPr>
        <p:spPr>
          <a:xfrm>
            <a:off x="1394160" y="547916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X</a:t>
            </a:r>
            <a:r>
              <a:rPr kumimoji="1" lang="zh-CN" altLang="en-US" sz="1053" b="1" spc="132" dirty="0">
                <a:latin typeface="思源宋体 CN Light" pitchFamily="18" charset="-122"/>
                <a:ea typeface="思源宋体 CN Light" pitchFamily="18" charset="-122"/>
              </a:rPr>
              <a:t>个残差组件</a:t>
            </a: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    </a:t>
            </a:r>
            <a:endParaRPr kumimoji="1" lang="zh-CN" altLang="en-US" sz="1053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78" name="圆角矩形 405">
            <a:extLst>
              <a:ext uri="{FF2B5EF4-FFF2-40B4-BE49-F238E27FC236}">
                <a16:creationId xmlns:a16="http://schemas.microsoft.com/office/drawing/2014/main" id="{944FF713-D966-43B0-9466-4926C0E5ECC9}"/>
              </a:ext>
            </a:extLst>
          </p:cNvPr>
          <p:cNvSpPr/>
          <p:nvPr/>
        </p:nvSpPr>
        <p:spPr>
          <a:xfrm>
            <a:off x="1070037" y="5074513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179" name="直接箭头连接符 53">
            <a:extLst>
              <a:ext uri="{FF2B5EF4-FFF2-40B4-BE49-F238E27FC236}">
                <a16:creationId xmlns:a16="http://schemas.microsoft.com/office/drawing/2014/main" id="{24F41D1E-1649-40EF-BB2D-BDDD78551B78}"/>
              </a:ext>
            </a:extLst>
          </p:cNvPr>
          <p:cNvCxnSpPr>
            <a:cxnSpLocks/>
          </p:cNvCxnSpPr>
          <p:nvPr/>
        </p:nvCxnSpPr>
        <p:spPr>
          <a:xfrm>
            <a:off x="818093" y="5268233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文本">
            <a:extLst>
              <a:ext uri="{FF2B5EF4-FFF2-40B4-BE49-F238E27FC236}">
                <a16:creationId xmlns:a16="http://schemas.microsoft.com/office/drawing/2014/main" id="{38930F20-0B5B-4884-8C1B-A54FAC371D7B}"/>
              </a:ext>
            </a:extLst>
          </p:cNvPr>
          <p:cNvSpPr txBox="1">
            <a:spLocks/>
          </p:cNvSpPr>
          <p:nvPr/>
        </p:nvSpPr>
        <p:spPr>
          <a:xfrm>
            <a:off x="992380" y="5135505"/>
            <a:ext cx="6705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84" name="文本">
            <a:extLst>
              <a:ext uri="{FF2B5EF4-FFF2-40B4-BE49-F238E27FC236}">
                <a16:creationId xmlns:a16="http://schemas.microsoft.com/office/drawing/2014/main" id="{73D0266D-CAD4-4857-B7DB-78525A2EE65B}"/>
              </a:ext>
            </a:extLst>
          </p:cNvPr>
          <p:cNvSpPr txBox="1">
            <a:spLocks/>
          </p:cNvSpPr>
          <p:nvPr/>
        </p:nvSpPr>
        <p:spPr>
          <a:xfrm>
            <a:off x="2633451" y="5912861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185" name="直线连接符 401">
            <a:extLst>
              <a:ext uri="{FF2B5EF4-FFF2-40B4-BE49-F238E27FC236}">
                <a16:creationId xmlns:a16="http://schemas.microsoft.com/office/drawing/2014/main" id="{AC163DA0-DC5D-4177-B1EA-97115704A61F}"/>
              </a:ext>
            </a:extLst>
          </p:cNvPr>
          <p:cNvCxnSpPr>
            <a:cxnSpLocks/>
          </p:cNvCxnSpPr>
          <p:nvPr/>
        </p:nvCxnSpPr>
        <p:spPr>
          <a:xfrm flipH="1">
            <a:off x="916556" y="5267434"/>
            <a:ext cx="4779" cy="79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402">
            <a:extLst>
              <a:ext uri="{FF2B5EF4-FFF2-40B4-BE49-F238E27FC236}">
                <a16:creationId xmlns:a16="http://schemas.microsoft.com/office/drawing/2014/main" id="{FA1A22E9-B635-40C4-BA6D-B8E1678939EC}"/>
              </a:ext>
            </a:extLst>
          </p:cNvPr>
          <p:cNvCxnSpPr>
            <a:cxnSpLocks/>
          </p:cNvCxnSpPr>
          <p:nvPr/>
        </p:nvCxnSpPr>
        <p:spPr>
          <a:xfrm flipH="1">
            <a:off x="903100" y="6055515"/>
            <a:ext cx="17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连接符: 肘形 186">
            <a:extLst>
              <a:ext uri="{FF2B5EF4-FFF2-40B4-BE49-F238E27FC236}">
                <a16:creationId xmlns:a16="http://schemas.microsoft.com/office/drawing/2014/main" id="{91443373-5A77-4EA1-AACD-EA6C6B9F7772}"/>
              </a:ext>
            </a:extLst>
          </p:cNvPr>
          <p:cNvCxnSpPr>
            <a:cxnSpLocks/>
          </p:cNvCxnSpPr>
          <p:nvPr/>
        </p:nvCxnSpPr>
        <p:spPr>
          <a:xfrm flipV="1">
            <a:off x="3148428" y="5754409"/>
            <a:ext cx="239826" cy="289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连接符: 肘形 187">
            <a:extLst>
              <a:ext uri="{FF2B5EF4-FFF2-40B4-BE49-F238E27FC236}">
                <a16:creationId xmlns:a16="http://schemas.microsoft.com/office/drawing/2014/main" id="{CB1C74A9-8382-4267-8EDC-5A648C0DC737}"/>
              </a:ext>
            </a:extLst>
          </p:cNvPr>
          <p:cNvCxnSpPr>
            <a:cxnSpLocks/>
          </p:cNvCxnSpPr>
          <p:nvPr/>
        </p:nvCxnSpPr>
        <p:spPr>
          <a:xfrm>
            <a:off x="2385284" y="5235048"/>
            <a:ext cx="1505764" cy="2862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53">
            <a:extLst>
              <a:ext uri="{FF2B5EF4-FFF2-40B4-BE49-F238E27FC236}">
                <a16:creationId xmlns:a16="http://schemas.microsoft.com/office/drawing/2014/main" id="{1359BE8C-2EBB-4188-833A-48DDCEE4F37A}"/>
              </a:ext>
            </a:extLst>
          </p:cNvPr>
          <p:cNvCxnSpPr>
            <a:cxnSpLocks/>
          </p:cNvCxnSpPr>
          <p:nvPr/>
        </p:nvCxnSpPr>
        <p:spPr>
          <a:xfrm>
            <a:off x="3374606" y="5534200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直接箭头连接符 53">
            <a:extLst>
              <a:ext uri="{FF2B5EF4-FFF2-40B4-BE49-F238E27FC236}">
                <a16:creationId xmlns:a16="http://schemas.microsoft.com/office/drawing/2014/main" id="{36779002-73FD-4E1E-8419-25F510CC6B6C}"/>
              </a:ext>
            </a:extLst>
          </p:cNvPr>
          <p:cNvCxnSpPr>
            <a:cxnSpLocks/>
          </p:cNvCxnSpPr>
          <p:nvPr/>
        </p:nvCxnSpPr>
        <p:spPr>
          <a:xfrm>
            <a:off x="3391791" y="576124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2" name="梯形 221">
            <a:extLst>
              <a:ext uri="{FF2B5EF4-FFF2-40B4-BE49-F238E27FC236}">
                <a16:creationId xmlns:a16="http://schemas.microsoft.com/office/drawing/2014/main" id="{09DD2A4A-68B0-4E46-AC63-1A0A8D4525FF}"/>
              </a:ext>
            </a:extLst>
          </p:cNvPr>
          <p:cNvSpPr/>
          <p:nvPr/>
        </p:nvSpPr>
        <p:spPr>
          <a:xfrm rot="5400000">
            <a:off x="3600304" y="534747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223" name="直接箭头连接符 53">
            <a:extLst>
              <a:ext uri="{FF2B5EF4-FFF2-40B4-BE49-F238E27FC236}">
                <a16:creationId xmlns:a16="http://schemas.microsoft.com/office/drawing/2014/main" id="{4F8D4717-A4B1-48B4-BEEB-CBA8C469754B}"/>
              </a:ext>
            </a:extLst>
          </p:cNvPr>
          <p:cNvCxnSpPr>
            <a:cxnSpLocks/>
          </p:cNvCxnSpPr>
          <p:nvPr/>
        </p:nvCxnSpPr>
        <p:spPr>
          <a:xfrm>
            <a:off x="4184625" y="564753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4" name="文本">
            <a:extLst>
              <a:ext uri="{FF2B5EF4-FFF2-40B4-BE49-F238E27FC236}">
                <a16:creationId xmlns:a16="http://schemas.microsoft.com/office/drawing/2014/main" id="{31C73A2E-75E4-457B-8057-4B5F80AEAE68}"/>
              </a:ext>
            </a:extLst>
          </p:cNvPr>
          <p:cNvSpPr txBox="1">
            <a:spLocks/>
          </p:cNvSpPr>
          <p:nvPr/>
        </p:nvSpPr>
        <p:spPr>
          <a:xfrm>
            <a:off x="3093963" y="549830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1" name="圆角矩形 386">
            <a:extLst>
              <a:ext uri="{FF2B5EF4-FFF2-40B4-BE49-F238E27FC236}">
                <a16:creationId xmlns:a16="http://schemas.microsoft.com/office/drawing/2014/main" id="{DBC663E5-9DAC-45EB-B035-95F74055E6F9}"/>
              </a:ext>
            </a:extLst>
          </p:cNvPr>
          <p:cNvSpPr/>
          <p:nvPr/>
        </p:nvSpPr>
        <p:spPr>
          <a:xfrm>
            <a:off x="1765737" y="3152628"/>
            <a:ext cx="473826" cy="3948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2" name="圆角矩形 380">
            <a:extLst>
              <a:ext uri="{FF2B5EF4-FFF2-40B4-BE49-F238E27FC236}">
                <a16:creationId xmlns:a16="http://schemas.microsoft.com/office/drawing/2014/main" id="{FE553087-331B-46CD-8AD2-27FB39FC585F}"/>
              </a:ext>
            </a:extLst>
          </p:cNvPr>
          <p:cNvSpPr/>
          <p:nvPr/>
        </p:nvSpPr>
        <p:spPr>
          <a:xfrm>
            <a:off x="-13278" y="316764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3" name="文本">
            <a:extLst>
              <a:ext uri="{FF2B5EF4-FFF2-40B4-BE49-F238E27FC236}">
                <a16:creationId xmlns:a16="http://schemas.microsoft.com/office/drawing/2014/main" id="{C00F0474-4641-45C4-B0CD-B5145A8379BC}"/>
              </a:ext>
            </a:extLst>
          </p:cNvPr>
          <p:cNvSpPr txBox="1">
            <a:spLocks/>
          </p:cNvSpPr>
          <p:nvPr/>
        </p:nvSpPr>
        <p:spPr>
          <a:xfrm>
            <a:off x="-53431" y="325590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5" name="圆角矩形 383">
            <a:extLst>
              <a:ext uri="{FF2B5EF4-FFF2-40B4-BE49-F238E27FC236}">
                <a16:creationId xmlns:a16="http://schemas.microsoft.com/office/drawing/2014/main" id="{6476D966-EA52-4C1A-8025-27090EEBD3C9}"/>
              </a:ext>
            </a:extLst>
          </p:cNvPr>
          <p:cNvSpPr/>
          <p:nvPr/>
        </p:nvSpPr>
        <p:spPr>
          <a:xfrm>
            <a:off x="731871" y="3163600"/>
            <a:ext cx="473826" cy="394855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6" name="圆角矩形 384">
            <a:extLst>
              <a:ext uri="{FF2B5EF4-FFF2-40B4-BE49-F238E27FC236}">
                <a16:creationId xmlns:a16="http://schemas.microsoft.com/office/drawing/2014/main" id="{15478B3A-9ED8-42E4-BB0F-64ACE43633A6}"/>
              </a:ext>
            </a:extLst>
          </p:cNvPr>
          <p:cNvSpPr/>
          <p:nvPr/>
        </p:nvSpPr>
        <p:spPr>
          <a:xfrm>
            <a:off x="1244580" y="3163600"/>
            <a:ext cx="473826" cy="3948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47" name="文本">
            <a:extLst>
              <a:ext uri="{FF2B5EF4-FFF2-40B4-BE49-F238E27FC236}">
                <a16:creationId xmlns:a16="http://schemas.microsoft.com/office/drawing/2014/main" id="{A83523FD-A914-42B9-81F2-AA635C900E45}"/>
              </a:ext>
            </a:extLst>
          </p:cNvPr>
          <p:cNvSpPr txBox="1">
            <a:spLocks/>
          </p:cNvSpPr>
          <p:nvPr/>
        </p:nvSpPr>
        <p:spPr>
          <a:xfrm>
            <a:off x="924513" y="3238693"/>
            <a:ext cx="1144628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latin typeface="思源宋体 CN Light" pitchFamily="18" charset="-122"/>
                <a:ea typeface="思源宋体 CN Light" pitchFamily="18" charset="-122"/>
              </a:rPr>
              <a:t>BN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8" name="文本">
            <a:extLst>
              <a:ext uri="{FF2B5EF4-FFF2-40B4-BE49-F238E27FC236}">
                <a16:creationId xmlns:a16="http://schemas.microsoft.com/office/drawing/2014/main" id="{15CCFC16-B36A-49E7-B759-E2BC813E2436}"/>
              </a:ext>
            </a:extLst>
          </p:cNvPr>
          <p:cNvSpPr txBox="1">
            <a:spLocks/>
          </p:cNvSpPr>
          <p:nvPr/>
        </p:nvSpPr>
        <p:spPr>
          <a:xfrm>
            <a:off x="185926" y="323065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49" name="文本">
            <a:extLst>
              <a:ext uri="{FF2B5EF4-FFF2-40B4-BE49-F238E27FC236}">
                <a16:creationId xmlns:a16="http://schemas.microsoft.com/office/drawing/2014/main" id="{3B858477-C19A-49A4-A484-D7C140E7CFCF}"/>
              </a:ext>
            </a:extLst>
          </p:cNvPr>
          <p:cNvSpPr txBox="1">
            <a:spLocks/>
          </p:cNvSpPr>
          <p:nvPr/>
        </p:nvSpPr>
        <p:spPr>
          <a:xfrm>
            <a:off x="1225567" y="316435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endParaRPr kumimoji="1" lang="en-US" altLang="zh-CN" sz="929" b="1" spc="132" dirty="0">
              <a:latin typeface="思源宋体 CN Light" pitchFamily="18" charset="-122"/>
              <a:ea typeface="思源宋体 CN Light" pitchFamily="18" charset="-122"/>
            </a:endParaRPr>
          </a:p>
          <a:p>
            <a:pPr algn="ctr"/>
            <a:r>
              <a:rPr kumimoji="1" lang="en-US" altLang="zh-CN" sz="1000" b="1" spc="132" dirty="0" err="1" smtClean="0">
                <a:latin typeface="思源宋体 CN Light" pitchFamily="18" charset="-122"/>
                <a:ea typeface="思源宋体 CN Light" pitchFamily="18" charset="-122"/>
              </a:rPr>
              <a:t>SiLU</a:t>
            </a:r>
            <a:endParaRPr kumimoji="1" lang="zh-CN" altLang="en-US" sz="10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92" name="圆角矩形 392">
            <a:extLst>
              <a:ext uri="{FF2B5EF4-FFF2-40B4-BE49-F238E27FC236}">
                <a16:creationId xmlns:a16="http://schemas.microsoft.com/office/drawing/2014/main" id="{2A030877-40AD-4B8A-AFB8-BC3231F59154}"/>
              </a:ext>
            </a:extLst>
          </p:cNvPr>
          <p:cNvSpPr/>
          <p:nvPr/>
        </p:nvSpPr>
        <p:spPr>
          <a:xfrm>
            <a:off x="5733440" y="6400214"/>
            <a:ext cx="473826" cy="394855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93" name="文本">
            <a:extLst>
              <a:ext uri="{FF2B5EF4-FFF2-40B4-BE49-F238E27FC236}">
                <a16:creationId xmlns:a16="http://schemas.microsoft.com/office/drawing/2014/main" id="{C1575EA9-5749-4625-90B6-58893807C33D}"/>
              </a:ext>
            </a:extLst>
          </p:cNvPr>
          <p:cNvSpPr txBox="1">
            <a:spLocks/>
          </p:cNvSpPr>
          <p:nvPr/>
        </p:nvSpPr>
        <p:spPr>
          <a:xfrm>
            <a:off x="5670382" y="6474261"/>
            <a:ext cx="602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SPPF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94" name="文本">
            <a:extLst>
              <a:ext uri="{FF2B5EF4-FFF2-40B4-BE49-F238E27FC236}">
                <a16:creationId xmlns:a16="http://schemas.microsoft.com/office/drawing/2014/main" id="{A1EB4E3B-3B8C-4EB9-9CD1-6C8D7732F856}"/>
              </a:ext>
            </a:extLst>
          </p:cNvPr>
          <p:cNvSpPr txBox="1">
            <a:spLocks/>
          </p:cNvSpPr>
          <p:nvPr/>
        </p:nvSpPr>
        <p:spPr>
          <a:xfrm>
            <a:off x="5658392" y="6502952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97" name="圆角矩形 392">
            <a:extLst>
              <a:ext uri="{FF2B5EF4-FFF2-40B4-BE49-F238E27FC236}">
                <a16:creationId xmlns:a16="http://schemas.microsoft.com/office/drawing/2014/main" id="{72E7E23C-9B51-4FCA-B42B-6D5F5632B1EE}"/>
              </a:ext>
            </a:extLst>
          </p:cNvPr>
          <p:cNvSpPr/>
          <p:nvPr/>
        </p:nvSpPr>
        <p:spPr>
          <a:xfrm>
            <a:off x="7556840" y="6414998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298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7644203" y="6217413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K=5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299" name="圆角矩形 392">
            <a:extLst>
              <a:ext uri="{FF2B5EF4-FFF2-40B4-BE49-F238E27FC236}">
                <a16:creationId xmlns:a16="http://schemas.microsoft.com/office/drawing/2014/main" id="{281BC727-5169-434B-88C3-496F8315522E}"/>
              </a:ext>
            </a:extLst>
          </p:cNvPr>
          <p:cNvSpPr/>
          <p:nvPr/>
        </p:nvSpPr>
        <p:spPr>
          <a:xfrm>
            <a:off x="8948184" y="6427974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00" name="文本">
            <a:extLst>
              <a:ext uri="{FF2B5EF4-FFF2-40B4-BE49-F238E27FC236}">
                <a16:creationId xmlns:a16="http://schemas.microsoft.com/office/drawing/2014/main" id="{23615A06-0D17-4664-AF56-F433CA9559A7}"/>
              </a:ext>
            </a:extLst>
          </p:cNvPr>
          <p:cNvSpPr txBox="1">
            <a:spLocks/>
          </p:cNvSpPr>
          <p:nvPr/>
        </p:nvSpPr>
        <p:spPr>
          <a:xfrm>
            <a:off x="9049972" y="6469189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01" name="梯形 300">
            <a:extLst>
              <a:ext uri="{FF2B5EF4-FFF2-40B4-BE49-F238E27FC236}">
                <a16:creationId xmlns:a16="http://schemas.microsoft.com/office/drawing/2014/main" id="{7ABAC33E-23A6-41B1-B93E-40AA15746A3C}"/>
              </a:ext>
            </a:extLst>
          </p:cNvPr>
          <p:cNvSpPr/>
          <p:nvPr/>
        </p:nvSpPr>
        <p:spPr>
          <a:xfrm rot="5400000">
            <a:off x="10581906" y="7138114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02" name="文本">
            <a:extLst>
              <a:ext uri="{FF2B5EF4-FFF2-40B4-BE49-F238E27FC236}">
                <a16:creationId xmlns:a16="http://schemas.microsoft.com/office/drawing/2014/main" id="{935B9EB7-ECF5-4D78-9D28-026FAD532443}"/>
              </a:ext>
            </a:extLst>
          </p:cNvPr>
          <p:cNvSpPr txBox="1">
            <a:spLocks/>
          </p:cNvSpPr>
          <p:nvPr/>
        </p:nvSpPr>
        <p:spPr>
          <a:xfrm>
            <a:off x="10098894" y="726415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06" name="直接箭头连接符 305">
            <a:extLst>
              <a:ext uri="{FF2B5EF4-FFF2-40B4-BE49-F238E27FC236}">
                <a16:creationId xmlns:a16="http://schemas.microsoft.com/office/drawing/2014/main" id="{0BA50644-F0B6-40BA-9D58-A2D442221E46}"/>
              </a:ext>
            </a:extLst>
          </p:cNvPr>
          <p:cNvCxnSpPr>
            <a:cxnSpLocks/>
            <a:stCxn id="432" idx="3"/>
            <a:endCxn id="297" idx="1"/>
          </p:cNvCxnSpPr>
          <p:nvPr/>
        </p:nvCxnSpPr>
        <p:spPr>
          <a:xfrm>
            <a:off x="7098455" y="6608775"/>
            <a:ext cx="458385" cy="3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5B90AF88-3408-4D95-B9FF-A1A19FD4B14D}"/>
              </a:ext>
            </a:extLst>
          </p:cNvPr>
          <p:cNvCxnSpPr>
            <a:cxnSpLocks/>
            <a:endCxn id="299" idx="1"/>
          </p:cNvCxnSpPr>
          <p:nvPr/>
        </p:nvCxnSpPr>
        <p:spPr>
          <a:xfrm>
            <a:off x="8498504" y="6619173"/>
            <a:ext cx="449680" cy="6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E0E7B653-0251-4DFE-A678-A721FA8102B2}"/>
              </a:ext>
            </a:extLst>
          </p:cNvPr>
          <p:cNvCxnSpPr>
            <a:cxnSpLocks/>
          </p:cNvCxnSpPr>
          <p:nvPr/>
        </p:nvCxnSpPr>
        <p:spPr>
          <a:xfrm>
            <a:off x="6861653" y="7612866"/>
            <a:ext cx="3736408" cy="296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BA22A5A9-E5A1-4145-BF5B-41DC123ABEAD}"/>
              </a:ext>
            </a:extLst>
          </p:cNvPr>
          <p:cNvCxnSpPr>
            <a:cxnSpLocks/>
          </p:cNvCxnSpPr>
          <p:nvPr/>
        </p:nvCxnSpPr>
        <p:spPr>
          <a:xfrm flipH="1">
            <a:off x="6861542" y="6796888"/>
            <a:ext cx="113" cy="8159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圆角矩形 405">
            <a:extLst>
              <a:ext uri="{FF2B5EF4-FFF2-40B4-BE49-F238E27FC236}">
                <a16:creationId xmlns:a16="http://schemas.microsoft.com/office/drawing/2014/main" id="{8200B179-FB47-41E6-9BA3-337675F27929}"/>
              </a:ext>
            </a:extLst>
          </p:cNvPr>
          <p:cNvSpPr/>
          <p:nvPr/>
        </p:nvSpPr>
        <p:spPr>
          <a:xfrm>
            <a:off x="-115307" y="6870434"/>
            <a:ext cx="63358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42" name="文本">
            <a:extLst>
              <a:ext uri="{FF2B5EF4-FFF2-40B4-BE49-F238E27FC236}">
                <a16:creationId xmlns:a16="http://schemas.microsoft.com/office/drawing/2014/main" id="{5170AAFB-EEE4-4893-B914-4E2B8A5EAF6A}"/>
              </a:ext>
            </a:extLst>
          </p:cNvPr>
          <p:cNvSpPr txBox="1">
            <a:spLocks/>
          </p:cNvSpPr>
          <p:nvPr/>
        </p:nvSpPr>
        <p:spPr>
          <a:xfrm>
            <a:off x="-213252" y="6907234"/>
            <a:ext cx="81755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>
                <a:latin typeface="思源宋体 CN Light" pitchFamily="18" charset="-122"/>
                <a:ea typeface="思源宋体 CN Light" pitchFamily="18" charset="-122"/>
              </a:rPr>
              <a:t>CSP2_X    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7" name="圆角矩形 389">
            <a:extLst>
              <a:ext uri="{FF2B5EF4-FFF2-40B4-BE49-F238E27FC236}">
                <a16:creationId xmlns:a16="http://schemas.microsoft.com/office/drawing/2014/main" id="{12B52CD8-3D0E-49B0-9E5C-825A3C66F22D}"/>
              </a:ext>
            </a:extLst>
          </p:cNvPr>
          <p:cNvSpPr/>
          <p:nvPr/>
        </p:nvSpPr>
        <p:spPr>
          <a:xfrm>
            <a:off x="-54090" y="3965880"/>
            <a:ext cx="473826" cy="39485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8" name="圆角矩形 392">
            <a:extLst>
              <a:ext uri="{FF2B5EF4-FFF2-40B4-BE49-F238E27FC236}">
                <a16:creationId xmlns:a16="http://schemas.microsoft.com/office/drawing/2014/main" id="{045BB007-DB39-4710-A05D-98698C8CA238}"/>
              </a:ext>
            </a:extLst>
          </p:cNvPr>
          <p:cNvSpPr/>
          <p:nvPr/>
        </p:nvSpPr>
        <p:spPr>
          <a:xfrm>
            <a:off x="917027" y="398075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9" name="文本">
            <a:extLst>
              <a:ext uri="{FF2B5EF4-FFF2-40B4-BE49-F238E27FC236}">
                <a16:creationId xmlns:a16="http://schemas.microsoft.com/office/drawing/2014/main" id="{E86C75E5-D140-4B49-B19C-CE9FAE6B7CE5}"/>
              </a:ext>
            </a:extLst>
          </p:cNvPr>
          <p:cNvSpPr txBox="1">
            <a:spLocks/>
          </p:cNvSpPr>
          <p:nvPr/>
        </p:nvSpPr>
        <p:spPr>
          <a:xfrm>
            <a:off x="366259" y="406162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0" name="圆角矩形 394">
            <a:extLst>
              <a:ext uri="{FF2B5EF4-FFF2-40B4-BE49-F238E27FC236}">
                <a16:creationId xmlns:a16="http://schemas.microsoft.com/office/drawing/2014/main" id="{F3AF1A78-3FB8-40AE-96AE-9D3FAED3F0FD}"/>
              </a:ext>
            </a:extLst>
          </p:cNvPr>
          <p:cNvSpPr/>
          <p:nvPr/>
        </p:nvSpPr>
        <p:spPr>
          <a:xfrm>
            <a:off x="1428887" y="3980753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61" name="文本">
            <a:extLst>
              <a:ext uri="{FF2B5EF4-FFF2-40B4-BE49-F238E27FC236}">
                <a16:creationId xmlns:a16="http://schemas.microsoft.com/office/drawing/2014/main" id="{27CC150B-7367-4A05-9471-292D731BC942}"/>
              </a:ext>
            </a:extLst>
          </p:cNvPr>
          <p:cNvSpPr txBox="1">
            <a:spLocks/>
          </p:cNvSpPr>
          <p:nvPr/>
        </p:nvSpPr>
        <p:spPr>
          <a:xfrm>
            <a:off x="878119" y="406162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2" name="文本">
            <a:extLst>
              <a:ext uri="{FF2B5EF4-FFF2-40B4-BE49-F238E27FC236}">
                <a16:creationId xmlns:a16="http://schemas.microsoft.com/office/drawing/2014/main" id="{8AA25E5F-FCCE-4545-9FD2-8750BC0BAC01}"/>
              </a:ext>
            </a:extLst>
          </p:cNvPr>
          <p:cNvSpPr txBox="1">
            <a:spLocks/>
          </p:cNvSpPr>
          <p:nvPr/>
        </p:nvSpPr>
        <p:spPr>
          <a:xfrm>
            <a:off x="-80533" y="4060485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63" name="椭圆 362">
            <a:extLst>
              <a:ext uri="{FF2B5EF4-FFF2-40B4-BE49-F238E27FC236}">
                <a16:creationId xmlns:a16="http://schemas.microsoft.com/office/drawing/2014/main" id="{E80D66C8-5191-4D1E-8C99-0D03B00753CB}"/>
              </a:ext>
            </a:extLst>
          </p:cNvPr>
          <p:cNvSpPr/>
          <p:nvPr/>
        </p:nvSpPr>
        <p:spPr>
          <a:xfrm>
            <a:off x="2166950" y="3997919"/>
            <a:ext cx="655990" cy="3727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300" dirty="0">
                <a:solidFill>
                  <a:schemeClr val="tx1"/>
                </a:solidFill>
              </a:rPr>
              <a:t>add</a:t>
            </a:r>
            <a:endParaRPr kumimoji="1" lang="zh-CN" altLang="en-US" sz="1300" dirty="0">
              <a:solidFill>
                <a:schemeClr val="tx1"/>
              </a:solidFill>
            </a:endParaRPr>
          </a:p>
        </p:txBody>
      </p:sp>
      <p:cxnSp>
        <p:nvCxnSpPr>
          <p:cNvPr id="364" name="直接箭头连接符 53">
            <a:extLst>
              <a:ext uri="{FF2B5EF4-FFF2-40B4-BE49-F238E27FC236}">
                <a16:creationId xmlns:a16="http://schemas.microsoft.com/office/drawing/2014/main" id="{C46B8FB8-D043-4889-9C96-7C8765724C58}"/>
              </a:ext>
            </a:extLst>
          </p:cNvPr>
          <p:cNvCxnSpPr/>
          <p:nvPr/>
        </p:nvCxnSpPr>
        <p:spPr>
          <a:xfrm>
            <a:off x="1942153" y="418429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5" name="直接箭头连接符 53">
            <a:extLst>
              <a:ext uri="{FF2B5EF4-FFF2-40B4-BE49-F238E27FC236}">
                <a16:creationId xmlns:a16="http://schemas.microsoft.com/office/drawing/2014/main" id="{B5BC74EA-2FCE-441A-8ACB-3A82513E8F58}"/>
              </a:ext>
            </a:extLst>
          </p:cNvPr>
          <p:cNvCxnSpPr/>
          <p:nvPr/>
        </p:nvCxnSpPr>
        <p:spPr>
          <a:xfrm>
            <a:off x="2838029" y="418429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直接箭头连接符 53">
            <a:extLst>
              <a:ext uri="{FF2B5EF4-FFF2-40B4-BE49-F238E27FC236}">
                <a16:creationId xmlns:a16="http://schemas.microsoft.com/office/drawing/2014/main" id="{D32A2344-8327-476D-9FC5-A718C8E90352}"/>
              </a:ext>
            </a:extLst>
          </p:cNvPr>
          <p:cNvCxnSpPr/>
          <p:nvPr/>
        </p:nvCxnSpPr>
        <p:spPr>
          <a:xfrm>
            <a:off x="701405" y="4184295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7" name="直线连接符 401">
            <a:extLst>
              <a:ext uri="{FF2B5EF4-FFF2-40B4-BE49-F238E27FC236}">
                <a16:creationId xmlns:a16="http://schemas.microsoft.com/office/drawing/2014/main" id="{8BD23449-600E-4EA1-9E0D-3516F539385C}"/>
              </a:ext>
            </a:extLst>
          </p:cNvPr>
          <p:cNvCxnSpPr/>
          <p:nvPr/>
        </p:nvCxnSpPr>
        <p:spPr>
          <a:xfrm flipH="1">
            <a:off x="773393" y="4184294"/>
            <a:ext cx="4779" cy="48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直线连接符 402">
            <a:extLst>
              <a:ext uri="{FF2B5EF4-FFF2-40B4-BE49-F238E27FC236}">
                <a16:creationId xmlns:a16="http://schemas.microsoft.com/office/drawing/2014/main" id="{2936F713-78A5-4B7C-BC28-2E751421552A}"/>
              </a:ext>
            </a:extLst>
          </p:cNvPr>
          <p:cNvCxnSpPr/>
          <p:nvPr/>
        </p:nvCxnSpPr>
        <p:spPr>
          <a:xfrm flipH="1">
            <a:off x="769685" y="4673017"/>
            <a:ext cx="167148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直接箭头连接符 53">
            <a:extLst>
              <a:ext uri="{FF2B5EF4-FFF2-40B4-BE49-F238E27FC236}">
                <a16:creationId xmlns:a16="http://schemas.microsoft.com/office/drawing/2014/main" id="{0BA8B5DA-7344-4BD5-A0F6-076D964FB8D4}"/>
              </a:ext>
            </a:extLst>
          </p:cNvPr>
          <p:cNvCxnSpPr/>
          <p:nvPr/>
        </p:nvCxnSpPr>
        <p:spPr>
          <a:xfrm flipV="1">
            <a:off x="2437273" y="4365881"/>
            <a:ext cx="7814" cy="304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5" name="矩形 374">
            <a:extLst>
              <a:ext uri="{FF2B5EF4-FFF2-40B4-BE49-F238E27FC236}">
                <a16:creationId xmlns:a16="http://schemas.microsoft.com/office/drawing/2014/main" id="{8F2F0824-26A4-4C9E-817B-3E723420C9FE}"/>
              </a:ext>
            </a:extLst>
          </p:cNvPr>
          <p:cNvSpPr/>
          <p:nvPr/>
        </p:nvSpPr>
        <p:spPr>
          <a:xfrm>
            <a:off x="-115307" y="3033395"/>
            <a:ext cx="2459862" cy="6577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76" name="矩形 375">
            <a:extLst>
              <a:ext uri="{FF2B5EF4-FFF2-40B4-BE49-F238E27FC236}">
                <a16:creationId xmlns:a16="http://schemas.microsoft.com/office/drawing/2014/main" id="{77B34D30-8E05-45D7-A0E8-398F0F28072C}"/>
              </a:ext>
            </a:extLst>
          </p:cNvPr>
          <p:cNvSpPr/>
          <p:nvPr/>
        </p:nvSpPr>
        <p:spPr>
          <a:xfrm>
            <a:off x="-125514" y="3826087"/>
            <a:ext cx="3221861" cy="9384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78" name="矩形 377">
            <a:extLst>
              <a:ext uri="{FF2B5EF4-FFF2-40B4-BE49-F238E27FC236}">
                <a16:creationId xmlns:a16="http://schemas.microsoft.com/office/drawing/2014/main" id="{998FFEF6-C1DC-401C-8ACC-020C81B20C76}"/>
              </a:ext>
            </a:extLst>
          </p:cNvPr>
          <p:cNvSpPr/>
          <p:nvPr/>
        </p:nvSpPr>
        <p:spPr>
          <a:xfrm>
            <a:off x="-169317" y="4925849"/>
            <a:ext cx="5496004" cy="13818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81" name="矩形 380">
            <a:extLst>
              <a:ext uri="{FF2B5EF4-FFF2-40B4-BE49-F238E27FC236}">
                <a16:creationId xmlns:a16="http://schemas.microsoft.com/office/drawing/2014/main" id="{4454399E-BBCA-4FF8-966C-B3BEEC70CC10}"/>
              </a:ext>
            </a:extLst>
          </p:cNvPr>
          <p:cNvSpPr/>
          <p:nvPr/>
        </p:nvSpPr>
        <p:spPr>
          <a:xfrm>
            <a:off x="5620281" y="5969765"/>
            <a:ext cx="6691208" cy="19500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82" name="文本">
            <a:extLst>
              <a:ext uri="{FF2B5EF4-FFF2-40B4-BE49-F238E27FC236}">
                <a16:creationId xmlns:a16="http://schemas.microsoft.com/office/drawing/2014/main" id="{8A59E203-0D88-4490-BC33-B7FFF3C999DC}"/>
              </a:ext>
            </a:extLst>
          </p:cNvPr>
          <p:cNvSpPr txBox="1">
            <a:spLocks/>
          </p:cNvSpPr>
          <p:nvPr/>
        </p:nvSpPr>
        <p:spPr>
          <a:xfrm>
            <a:off x="2859694" y="2969338"/>
            <a:ext cx="2543807" cy="4276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 smtClean="0">
                <a:latin typeface="思源宋体 CN Light" pitchFamily="18" charset="-122"/>
                <a:ea typeface="思源宋体 CN Light" pitchFamily="18" charset="-122"/>
              </a:rPr>
              <a:t>YOLOV5L</a:t>
            </a:r>
          </a:p>
          <a:p>
            <a:pPr algn="ctr">
              <a:lnSpc>
                <a:spcPts val="1924"/>
              </a:lnSpc>
            </a:pPr>
            <a:r>
              <a:rPr kumimoji="1" lang="en-US" altLang="zh-CN" sz="1600" b="1" spc="132" dirty="0" smtClean="0">
                <a:latin typeface="思源宋体 CN Light" pitchFamily="18" charset="-122"/>
                <a:ea typeface="思源宋体 CN Light" pitchFamily="18" charset="-122"/>
              </a:rPr>
              <a:t>By </a:t>
            </a:r>
            <a:r>
              <a:rPr kumimoji="1" lang="en-US" altLang="zh-CN" sz="1600" b="1" spc="132" smtClean="0">
                <a:latin typeface="思源宋体 CN Light" pitchFamily="18" charset="-122"/>
                <a:ea typeface="思源宋体 CN Light" pitchFamily="18" charset="-122"/>
              </a:rPr>
              <a:t>luo</a:t>
            </a:r>
            <a:endParaRPr kumimoji="1" lang="zh-CN" altLang="en-US" sz="16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97" name="直线连接符 360">
            <a:extLst>
              <a:ext uri="{FF2B5EF4-FFF2-40B4-BE49-F238E27FC236}">
                <a16:creationId xmlns:a16="http://schemas.microsoft.com/office/drawing/2014/main" id="{687C2F28-A76E-43C4-A151-34D4D3C82438}"/>
              </a:ext>
            </a:extLst>
          </p:cNvPr>
          <p:cNvCxnSpPr/>
          <p:nvPr/>
        </p:nvCxnSpPr>
        <p:spPr>
          <a:xfrm flipH="1">
            <a:off x="8926308" y="3341181"/>
            <a:ext cx="4779" cy="3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圆角矩形 380">
            <a:extLst>
              <a:ext uri="{FF2B5EF4-FFF2-40B4-BE49-F238E27FC236}">
                <a16:creationId xmlns:a16="http://schemas.microsoft.com/office/drawing/2014/main" id="{95796CEA-8A86-4B63-BF35-876B529029A0}"/>
              </a:ext>
            </a:extLst>
          </p:cNvPr>
          <p:cNvSpPr/>
          <p:nvPr/>
        </p:nvSpPr>
        <p:spPr>
          <a:xfrm>
            <a:off x="1060432" y="1289615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44" name="文本">
            <a:extLst>
              <a:ext uri="{FF2B5EF4-FFF2-40B4-BE49-F238E27FC236}">
                <a16:creationId xmlns:a16="http://schemas.microsoft.com/office/drawing/2014/main" id="{8AFDD7AD-0955-43BA-A309-1D81585FE652}"/>
              </a:ext>
            </a:extLst>
          </p:cNvPr>
          <p:cNvSpPr txBox="1">
            <a:spLocks/>
          </p:cNvSpPr>
          <p:nvPr/>
        </p:nvSpPr>
        <p:spPr>
          <a:xfrm>
            <a:off x="1019947" y="135363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CSP1_3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5" name="圆角矩形 380">
            <a:extLst>
              <a:ext uri="{FF2B5EF4-FFF2-40B4-BE49-F238E27FC236}">
                <a16:creationId xmlns:a16="http://schemas.microsoft.com/office/drawing/2014/main" id="{B91E0E07-5956-42E2-B8B4-B94C66601FA7}"/>
              </a:ext>
            </a:extLst>
          </p:cNvPr>
          <p:cNvSpPr/>
          <p:nvPr/>
        </p:nvSpPr>
        <p:spPr>
          <a:xfrm>
            <a:off x="1612174" y="1294001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46" name="文本">
            <a:extLst>
              <a:ext uri="{FF2B5EF4-FFF2-40B4-BE49-F238E27FC236}">
                <a16:creationId xmlns:a16="http://schemas.microsoft.com/office/drawing/2014/main" id="{30AD8FFA-04BF-4667-A019-E0435A8B633E}"/>
              </a:ext>
            </a:extLst>
          </p:cNvPr>
          <p:cNvSpPr txBox="1">
            <a:spLocks/>
          </p:cNvSpPr>
          <p:nvPr/>
        </p:nvSpPr>
        <p:spPr>
          <a:xfrm>
            <a:off x="1514854" y="135802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9" name="圆角矩形 380">
            <a:extLst>
              <a:ext uri="{FF2B5EF4-FFF2-40B4-BE49-F238E27FC236}">
                <a16:creationId xmlns:a16="http://schemas.microsoft.com/office/drawing/2014/main" id="{6F08E99E-8A5E-4CC0-A7CC-D8527CB68894}"/>
              </a:ext>
            </a:extLst>
          </p:cNvPr>
          <p:cNvSpPr/>
          <p:nvPr/>
        </p:nvSpPr>
        <p:spPr>
          <a:xfrm>
            <a:off x="7795323" y="1677111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0" name="文本">
            <a:extLst>
              <a:ext uri="{FF2B5EF4-FFF2-40B4-BE49-F238E27FC236}">
                <a16:creationId xmlns:a16="http://schemas.microsoft.com/office/drawing/2014/main" id="{20158F68-6AFD-4B5E-89E4-2582D14665FA}"/>
              </a:ext>
            </a:extLst>
          </p:cNvPr>
          <p:cNvSpPr txBox="1">
            <a:spLocks/>
          </p:cNvSpPr>
          <p:nvPr/>
        </p:nvSpPr>
        <p:spPr>
          <a:xfrm>
            <a:off x="7766191" y="1741134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CSP2_3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5" name="圆角矩形 380">
            <a:extLst>
              <a:ext uri="{FF2B5EF4-FFF2-40B4-BE49-F238E27FC236}">
                <a16:creationId xmlns:a16="http://schemas.microsoft.com/office/drawing/2014/main" id="{E246CBD7-C987-42A6-BA03-37BEF61F90C7}"/>
              </a:ext>
            </a:extLst>
          </p:cNvPr>
          <p:cNvSpPr/>
          <p:nvPr/>
        </p:nvSpPr>
        <p:spPr>
          <a:xfrm>
            <a:off x="6491347" y="1339032"/>
            <a:ext cx="421097" cy="3948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56" name="文本">
            <a:extLst>
              <a:ext uri="{FF2B5EF4-FFF2-40B4-BE49-F238E27FC236}">
                <a16:creationId xmlns:a16="http://schemas.microsoft.com/office/drawing/2014/main" id="{DC191917-795C-4536-802A-747C26040385}"/>
              </a:ext>
            </a:extLst>
          </p:cNvPr>
          <p:cNvSpPr txBox="1">
            <a:spLocks/>
          </p:cNvSpPr>
          <p:nvPr/>
        </p:nvSpPr>
        <p:spPr>
          <a:xfrm>
            <a:off x="6417556" y="1402765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zh-CN" altLang="en-US" sz="900" b="1" spc="132" dirty="0">
                <a:latin typeface="思源宋体 CN Light" pitchFamily="18" charset="-122"/>
                <a:ea typeface="思源宋体 CN Light" pitchFamily="18" charset="-122"/>
              </a:rPr>
              <a:t>上采样</a:t>
            </a:r>
          </a:p>
        </p:txBody>
      </p:sp>
      <p:sp>
        <p:nvSpPr>
          <p:cNvPr id="371" name="梯形 370">
            <a:extLst>
              <a:ext uri="{FF2B5EF4-FFF2-40B4-BE49-F238E27FC236}">
                <a16:creationId xmlns:a16="http://schemas.microsoft.com/office/drawing/2014/main" id="{126481E2-BE09-495A-BDD1-B03E9F3425D1}"/>
              </a:ext>
            </a:extLst>
          </p:cNvPr>
          <p:cNvSpPr/>
          <p:nvPr/>
        </p:nvSpPr>
        <p:spPr>
          <a:xfrm rot="5400000">
            <a:off x="7055040" y="1582156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372" name="直接箭头连接符 53">
            <a:extLst>
              <a:ext uri="{FF2B5EF4-FFF2-40B4-BE49-F238E27FC236}">
                <a16:creationId xmlns:a16="http://schemas.microsoft.com/office/drawing/2014/main" id="{26DC3596-3760-4EA4-A3F7-4E8CC529832E}"/>
              </a:ext>
            </a:extLst>
          </p:cNvPr>
          <p:cNvCxnSpPr/>
          <p:nvPr/>
        </p:nvCxnSpPr>
        <p:spPr>
          <a:xfrm>
            <a:off x="7634152" y="1873790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连接符: 肘形 372">
            <a:extLst>
              <a:ext uri="{FF2B5EF4-FFF2-40B4-BE49-F238E27FC236}">
                <a16:creationId xmlns:a16="http://schemas.microsoft.com/office/drawing/2014/main" id="{C812FD18-6EE2-4C90-8EEF-CD22315A8814}"/>
              </a:ext>
            </a:extLst>
          </p:cNvPr>
          <p:cNvCxnSpPr>
            <a:cxnSpLocks/>
          </p:cNvCxnSpPr>
          <p:nvPr/>
        </p:nvCxnSpPr>
        <p:spPr>
          <a:xfrm>
            <a:off x="6933348" y="1505452"/>
            <a:ext cx="144000" cy="21600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文本">
            <a:extLst>
              <a:ext uri="{FF2B5EF4-FFF2-40B4-BE49-F238E27FC236}">
                <a16:creationId xmlns:a16="http://schemas.microsoft.com/office/drawing/2014/main" id="{7FC25C08-54EF-400D-9887-212E7E34E013}"/>
              </a:ext>
            </a:extLst>
          </p:cNvPr>
          <p:cNvSpPr txBox="1">
            <a:spLocks/>
          </p:cNvSpPr>
          <p:nvPr/>
        </p:nvSpPr>
        <p:spPr>
          <a:xfrm>
            <a:off x="6542913" y="173051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2" name="圆角矩形 380">
            <a:extLst>
              <a:ext uri="{FF2B5EF4-FFF2-40B4-BE49-F238E27FC236}">
                <a16:creationId xmlns:a16="http://schemas.microsoft.com/office/drawing/2014/main" id="{CA975E1A-3007-4661-9EF7-F1925F332AA6}"/>
              </a:ext>
            </a:extLst>
          </p:cNvPr>
          <p:cNvSpPr/>
          <p:nvPr/>
        </p:nvSpPr>
        <p:spPr>
          <a:xfrm>
            <a:off x="8358335" y="1687857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93" name="文本">
            <a:extLst>
              <a:ext uri="{FF2B5EF4-FFF2-40B4-BE49-F238E27FC236}">
                <a16:creationId xmlns:a16="http://schemas.microsoft.com/office/drawing/2014/main" id="{CEF4348F-296A-4D17-A5F6-C42D022F628D}"/>
              </a:ext>
            </a:extLst>
          </p:cNvPr>
          <p:cNvSpPr txBox="1">
            <a:spLocks/>
          </p:cNvSpPr>
          <p:nvPr/>
        </p:nvSpPr>
        <p:spPr>
          <a:xfrm>
            <a:off x="8258011" y="1745970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01" name="圆角矩形 380">
            <a:extLst>
              <a:ext uri="{FF2B5EF4-FFF2-40B4-BE49-F238E27FC236}">
                <a16:creationId xmlns:a16="http://schemas.microsoft.com/office/drawing/2014/main" id="{5E1BED99-250F-4355-8885-4FD960A36D60}"/>
              </a:ext>
            </a:extLst>
          </p:cNvPr>
          <p:cNvSpPr/>
          <p:nvPr/>
        </p:nvSpPr>
        <p:spPr>
          <a:xfrm>
            <a:off x="9029514" y="1716349"/>
            <a:ext cx="421097" cy="3948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02" name="文本">
            <a:extLst>
              <a:ext uri="{FF2B5EF4-FFF2-40B4-BE49-F238E27FC236}">
                <a16:creationId xmlns:a16="http://schemas.microsoft.com/office/drawing/2014/main" id="{9AD064D4-6C57-4D34-BF06-1BF39605D3DE}"/>
              </a:ext>
            </a:extLst>
          </p:cNvPr>
          <p:cNvSpPr txBox="1">
            <a:spLocks/>
          </p:cNvSpPr>
          <p:nvPr/>
        </p:nvSpPr>
        <p:spPr>
          <a:xfrm>
            <a:off x="8966483" y="1770972"/>
            <a:ext cx="557761" cy="323123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zh-CN" altLang="en-US" sz="900" b="1" spc="132" dirty="0">
                <a:latin typeface="思源宋体 CN Light" pitchFamily="18" charset="-122"/>
                <a:ea typeface="思源宋体 CN Light" pitchFamily="18" charset="-122"/>
              </a:rPr>
              <a:t>上采样</a:t>
            </a:r>
          </a:p>
        </p:txBody>
      </p:sp>
      <p:sp>
        <p:nvSpPr>
          <p:cNvPr id="403" name="梯形 402">
            <a:extLst>
              <a:ext uri="{FF2B5EF4-FFF2-40B4-BE49-F238E27FC236}">
                <a16:creationId xmlns:a16="http://schemas.microsoft.com/office/drawing/2014/main" id="{BC42EC2A-7226-4858-8AED-99E4F1E9A38A}"/>
              </a:ext>
            </a:extLst>
          </p:cNvPr>
          <p:cNvSpPr/>
          <p:nvPr/>
        </p:nvSpPr>
        <p:spPr>
          <a:xfrm rot="5400000">
            <a:off x="9605605" y="1941531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04" name="直接箭头连接符 53">
            <a:extLst>
              <a:ext uri="{FF2B5EF4-FFF2-40B4-BE49-F238E27FC236}">
                <a16:creationId xmlns:a16="http://schemas.microsoft.com/office/drawing/2014/main" id="{F93427B8-7D07-411B-AF97-BCFBFE2E60D5}"/>
              </a:ext>
            </a:extLst>
          </p:cNvPr>
          <p:cNvCxnSpPr/>
          <p:nvPr/>
        </p:nvCxnSpPr>
        <p:spPr>
          <a:xfrm>
            <a:off x="10191802" y="2241997"/>
            <a:ext cx="14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连接符: 肘形 404">
            <a:extLst>
              <a:ext uri="{FF2B5EF4-FFF2-40B4-BE49-F238E27FC236}">
                <a16:creationId xmlns:a16="http://schemas.microsoft.com/office/drawing/2014/main" id="{C250920E-B8A4-4659-B025-97B8D71CA4E0}"/>
              </a:ext>
            </a:extLst>
          </p:cNvPr>
          <p:cNvCxnSpPr>
            <a:cxnSpLocks/>
          </p:cNvCxnSpPr>
          <p:nvPr/>
        </p:nvCxnSpPr>
        <p:spPr>
          <a:xfrm>
            <a:off x="9461831" y="1921311"/>
            <a:ext cx="144000" cy="21600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文本">
            <a:extLst>
              <a:ext uri="{FF2B5EF4-FFF2-40B4-BE49-F238E27FC236}">
                <a16:creationId xmlns:a16="http://schemas.microsoft.com/office/drawing/2014/main" id="{6A1BF614-A8DD-45AF-A1D9-1ABFC9565A62}"/>
              </a:ext>
            </a:extLst>
          </p:cNvPr>
          <p:cNvSpPr txBox="1">
            <a:spLocks/>
          </p:cNvSpPr>
          <p:nvPr/>
        </p:nvSpPr>
        <p:spPr>
          <a:xfrm>
            <a:off x="9107100" y="212265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11" name="圆角矩形 380">
            <a:extLst>
              <a:ext uri="{FF2B5EF4-FFF2-40B4-BE49-F238E27FC236}">
                <a16:creationId xmlns:a16="http://schemas.microsoft.com/office/drawing/2014/main" id="{A68E1CE2-B96F-494A-A957-D2C414D94774}"/>
              </a:ext>
            </a:extLst>
          </p:cNvPr>
          <p:cNvSpPr/>
          <p:nvPr/>
        </p:nvSpPr>
        <p:spPr>
          <a:xfrm>
            <a:off x="10365013" y="2030072"/>
            <a:ext cx="541226" cy="394855"/>
          </a:xfrm>
          <a:prstGeom prst="roundRect">
            <a:avLst/>
          </a:prstGeom>
          <a:solidFill>
            <a:srgbClr val="52FEB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12" name="文本">
            <a:extLst>
              <a:ext uri="{FF2B5EF4-FFF2-40B4-BE49-F238E27FC236}">
                <a16:creationId xmlns:a16="http://schemas.microsoft.com/office/drawing/2014/main" id="{B063B63A-DFF2-4DB9-8217-83E4B9B290D3}"/>
              </a:ext>
            </a:extLst>
          </p:cNvPr>
          <p:cNvSpPr txBox="1">
            <a:spLocks/>
          </p:cNvSpPr>
          <p:nvPr/>
        </p:nvSpPr>
        <p:spPr>
          <a:xfrm>
            <a:off x="10324528" y="2094095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CSP2_3</a:t>
            </a:r>
            <a:endParaRPr kumimoji="1" lang="zh-CN" altLang="en-US" sz="9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13" name="直接箭头连接符 53">
            <a:extLst>
              <a:ext uri="{FF2B5EF4-FFF2-40B4-BE49-F238E27FC236}">
                <a16:creationId xmlns:a16="http://schemas.microsoft.com/office/drawing/2014/main" id="{38E556D2-A95C-46B1-829B-4A6089DB23EB}"/>
              </a:ext>
            </a:extLst>
          </p:cNvPr>
          <p:cNvCxnSpPr/>
          <p:nvPr/>
        </p:nvCxnSpPr>
        <p:spPr>
          <a:xfrm>
            <a:off x="10946496" y="2240829"/>
            <a:ext cx="684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直线连接符 357">
            <a:extLst>
              <a:ext uri="{FF2B5EF4-FFF2-40B4-BE49-F238E27FC236}">
                <a16:creationId xmlns:a16="http://schemas.microsoft.com/office/drawing/2014/main" id="{8C7C9A74-F024-46FF-8270-D28AD338D489}"/>
              </a:ext>
            </a:extLst>
          </p:cNvPr>
          <p:cNvCxnSpPr/>
          <p:nvPr/>
        </p:nvCxnSpPr>
        <p:spPr>
          <a:xfrm flipH="1">
            <a:off x="11268593" y="2243634"/>
            <a:ext cx="4779" cy="10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直接箭头连接符 53">
            <a:extLst>
              <a:ext uri="{FF2B5EF4-FFF2-40B4-BE49-F238E27FC236}">
                <a16:creationId xmlns:a16="http://schemas.microsoft.com/office/drawing/2014/main" id="{6586BED8-9DF1-4657-8C1C-A89BBCE4446E}"/>
              </a:ext>
            </a:extLst>
          </p:cNvPr>
          <p:cNvCxnSpPr/>
          <p:nvPr/>
        </p:nvCxnSpPr>
        <p:spPr>
          <a:xfrm>
            <a:off x="8805802" y="1905249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直线连接符 357">
            <a:extLst>
              <a:ext uri="{FF2B5EF4-FFF2-40B4-BE49-F238E27FC236}">
                <a16:creationId xmlns:a16="http://schemas.microsoft.com/office/drawing/2014/main" id="{3E65E809-CFC5-4441-95C4-46A7CD8CBFFF}"/>
              </a:ext>
            </a:extLst>
          </p:cNvPr>
          <p:cNvCxnSpPr/>
          <p:nvPr/>
        </p:nvCxnSpPr>
        <p:spPr>
          <a:xfrm flipH="1">
            <a:off x="8849524" y="1902294"/>
            <a:ext cx="4779" cy="21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梯形 416">
            <a:extLst>
              <a:ext uri="{FF2B5EF4-FFF2-40B4-BE49-F238E27FC236}">
                <a16:creationId xmlns:a16="http://schemas.microsoft.com/office/drawing/2014/main" id="{708811C7-EEC0-4F03-8C0B-2AC6E97BED4F}"/>
              </a:ext>
            </a:extLst>
          </p:cNvPr>
          <p:cNvSpPr/>
          <p:nvPr/>
        </p:nvSpPr>
        <p:spPr>
          <a:xfrm rot="5400000">
            <a:off x="9654310" y="3560988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18" name="直接箭头连接符 53">
            <a:extLst>
              <a:ext uri="{FF2B5EF4-FFF2-40B4-BE49-F238E27FC236}">
                <a16:creationId xmlns:a16="http://schemas.microsoft.com/office/drawing/2014/main" id="{9A9B780F-5BE3-494D-8C22-0B93F9671CF3}"/>
              </a:ext>
            </a:extLst>
          </p:cNvPr>
          <p:cNvCxnSpPr/>
          <p:nvPr/>
        </p:nvCxnSpPr>
        <p:spPr>
          <a:xfrm>
            <a:off x="8933969" y="3733981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接箭头连接符 53">
            <a:extLst>
              <a:ext uri="{FF2B5EF4-FFF2-40B4-BE49-F238E27FC236}">
                <a16:creationId xmlns:a16="http://schemas.microsoft.com/office/drawing/2014/main" id="{5AADDFDC-F3C3-4723-9EA8-3BEC32CA5ED6}"/>
              </a:ext>
            </a:extLst>
          </p:cNvPr>
          <p:cNvCxnSpPr/>
          <p:nvPr/>
        </p:nvCxnSpPr>
        <p:spPr>
          <a:xfrm>
            <a:off x="10250174" y="3869203"/>
            <a:ext cx="216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直接箭头连接符 53">
            <a:extLst>
              <a:ext uri="{FF2B5EF4-FFF2-40B4-BE49-F238E27FC236}">
                <a16:creationId xmlns:a16="http://schemas.microsoft.com/office/drawing/2014/main" id="{97B6149B-521C-45A9-AA78-F728ACA37030}"/>
              </a:ext>
            </a:extLst>
          </p:cNvPr>
          <p:cNvCxnSpPr/>
          <p:nvPr/>
        </p:nvCxnSpPr>
        <p:spPr>
          <a:xfrm>
            <a:off x="8870315" y="4014788"/>
            <a:ext cx="792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1" name="文本">
            <a:extLst>
              <a:ext uri="{FF2B5EF4-FFF2-40B4-BE49-F238E27FC236}">
                <a16:creationId xmlns:a16="http://schemas.microsoft.com/office/drawing/2014/main" id="{1CCC83DD-C7D9-4D12-92E4-A761C09AB5DB}"/>
              </a:ext>
            </a:extLst>
          </p:cNvPr>
          <p:cNvSpPr txBox="1">
            <a:spLocks/>
          </p:cNvSpPr>
          <p:nvPr/>
        </p:nvSpPr>
        <p:spPr>
          <a:xfrm>
            <a:off x="9147410" y="373398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22" name="圆角矩形 380">
            <a:extLst>
              <a:ext uri="{FF2B5EF4-FFF2-40B4-BE49-F238E27FC236}">
                <a16:creationId xmlns:a16="http://schemas.microsoft.com/office/drawing/2014/main" id="{FB7E4B0E-EE98-485C-97EF-AB02EA4A34FB}"/>
              </a:ext>
            </a:extLst>
          </p:cNvPr>
          <p:cNvSpPr/>
          <p:nvPr/>
        </p:nvSpPr>
        <p:spPr>
          <a:xfrm>
            <a:off x="9107438" y="3528779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23" name="文本">
            <a:extLst>
              <a:ext uri="{FF2B5EF4-FFF2-40B4-BE49-F238E27FC236}">
                <a16:creationId xmlns:a16="http://schemas.microsoft.com/office/drawing/2014/main" id="{DE514721-B22F-40D7-AC79-BD76CD0D872D}"/>
              </a:ext>
            </a:extLst>
          </p:cNvPr>
          <p:cNvSpPr txBox="1">
            <a:spLocks/>
          </p:cNvSpPr>
          <p:nvPr/>
        </p:nvSpPr>
        <p:spPr>
          <a:xfrm>
            <a:off x="9009636" y="359565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24" name="连接符: 肘形 423">
            <a:extLst>
              <a:ext uri="{FF2B5EF4-FFF2-40B4-BE49-F238E27FC236}">
                <a16:creationId xmlns:a16="http://schemas.microsoft.com/office/drawing/2014/main" id="{84C4187B-2CCD-45B5-9068-8DC5734993AD}"/>
              </a:ext>
            </a:extLst>
          </p:cNvPr>
          <p:cNvCxnSpPr>
            <a:cxnSpLocks/>
          </p:cNvCxnSpPr>
          <p:nvPr/>
        </p:nvCxnSpPr>
        <p:spPr>
          <a:xfrm>
            <a:off x="9527259" y="3727869"/>
            <a:ext cx="144000" cy="0"/>
          </a:xfrm>
          <a:prstGeom prst="bentConnector3">
            <a:avLst>
              <a:gd name="adj1" fmla="val 226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线连接符 357">
            <a:extLst>
              <a:ext uri="{FF2B5EF4-FFF2-40B4-BE49-F238E27FC236}">
                <a16:creationId xmlns:a16="http://schemas.microsoft.com/office/drawing/2014/main" id="{927744D1-2F2E-48D2-960F-1FE4A041A8A6}"/>
              </a:ext>
            </a:extLst>
          </p:cNvPr>
          <p:cNvCxnSpPr/>
          <p:nvPr/>
        </p:nvCxnSpPr>
        <p:spPr>
          <a:xfrm flipH="1">
            <a:off x="11254466" y="3883923"/>
            <a:ext cx="4779" cy="7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圆角矩形 380">
            <a:extLst>
              <a:ext uri="{FF2B5EF4-FFF2-40B4-BE49-F238E27FC236}">
                <a16:creationId xmlns:a16="http://schemas.microsoft.com/office/drawing/2014/main" id="{DAB54C29-606D-41CA-AC8D-F1568F2540BC}"/>
              </a:ext>
            </a:extLst>
          </p:cNvPr>
          <p:cNvSpPr/>
          <p:nvPr/>
        </p:nvSpPr>
        <p:spPr>
          <a:xfrm>
            <a:off x="9123364" y="4873829"/>
            <a:ext cx="421097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27" name="文本">
            <a:extLst>
              <a:ext uri="{FF2B5EF4-FFF2-40B4-BE49-F238E27FC236}">
                <a16:creationId xmlns:a16="http://schemas.microsoft.com/office/drawing/2014/main" id="{5E58747B-0B68-4D52-8D2E-B9A6E19601A8}"/>
              </a:ext>
            </a:extLst>
          </p:cNvPr>
          <p:cNvSpPr txBox="1">
            <a:spLocks/>
          </p:cNvSpPr>
          <p:nvPr/>
        </p:nvSpPr>
        <p:spPr>
          <a:xfrm>
            <a:off x="9025562" y="4940708"/>
            <a:ext cx="642705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00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900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28" name="直接箭头连接符 53">
            <a:extLst>
              <a:ext uri="{FF2B5EF4-FFF2-40B4-BE49-F238E27FC236}">
                <a16:creationId xmlns:a16="http://schemas.microsoft.com/office/drawing/2014/main" id="{FC894EE5-DCC9-4348-9A7A-0866DC0D1B6F}"/>
              </a:ext>
            </a:extLst>
          </p:cNvPr>
          <p:cNvCxnSpPr/>
          <p:nvPr/>
        </p:nvCxnSpPr>
        <p:spPr>
          <a:xfrm>
            <a:off x="6298402" y="1519634"/>
            <a:ext cx="21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9" name="直线连接符 357">
            <a:extLst>
              <a:ext uri="{FF2B5EF4-FFF2-40B4-BE49-F238E27FC236}">
                <a16:creationId xmlns:a16="http://schemas.microsoft.com/office/drawing/2014/main" id="{340E5308-F2F0-4B18-8240-93121ACD95E9}"/>
              </a:ext>
            </a:extLst>
          </p:cNvPr>
          <p:cNvCxnSpPr/>
          <p:nvPr/>
        </p:nvCxnSpPr>
        <p:spPr>
          <a:xfrm>
            <a:off x="6333010" y="1536329"/>
            <a:ext cx="7435" cy="3841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53">
            <a:extLst>
              <a:ext uri="{FF2B5EF4-FFF2-40B4-BE49-F238E27FC236}">
                <a16:creationId xmlns:a16="http://schemas.microsoft.com/office/drawing/2014/main" id="{D4AE1C3B-39CF-49C5-B58F-971AB8FAD606}"/>
              </a:ext>
            </a:extLst>
          </p:cNvPr>
          <p:cNvCxnSpPr/>
          <p:nvPr/>
        </p:nvCxnSpPr>
        <p:spPr>
          <a:xfrm flipV="1">
            <a:off x="6333010" y="5378184"/>
            <a:ext cx="3338249" cy="80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圆角矩形 380">
            <a:extLst>
              <a:ext uri="{FF2B5EF4-FFF2-40B4-BE49-F238E27FC236}">
                <a16:creationId xmlns:a16="http://schemas.microsoft.com/office/drawing/2014/main" id="{6EFC28FA-AAE1-4DE3-97FF-1B0DF97323DF}"/>
              </a:ext>
            </a:extLst>
          </p:cNvPr>
          <p:cNvSpPr/>
          <p:nvPr/>
        </p:nvSpPr>
        <p:spPr>
          <a:xfrm>
            <a:off x="4424622" y="5453475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3" name="文本">
            <a:extLst>
              <a:ext uri="{FF2B5EF4-FFF2-40B4-BE49-F238E27FC236}">
                <a16:creationId xmlns:a16="http://schemas.microsoft.com/office/drawing/2014/main" id="{4D72B0DC-4C3B-47CA-8857-F458BFCA9265}"/>
              </a:ext>
            </a:extLst>
          </p:cNvPr>
          <p:cNvSpPr txBox="1">
            <a:spLocks/>
          </p:cNvSpPr>
          <p:nvPr/>
        </p:nvSpPr>
        <p:spPr>
          <a:xfrm>
            <a:off x="3875180" y="548818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399" name="直接箭头连接符 53">
            <a:extLst>
              <a:ext uri="{FF2B5EF4-FFF2-40B4-BE49-F238E27FC236}">
                <a16:creationId xmlns:a16="http://schemas.microsoft.com/office/drawing/2014/main" id="{1AB583EF-A687-4539-B2BA-9F9F4FA96A8C}"/>
              </a:ext>
            </a:extLst>
          </p:cNvPr>
          <p:cNvCxnSpPr>
            <a:cxnSpLocks/>
          </p:cNvCxnSpPr>
          <p:nvPr/>
        </p:nvCxnSpPr>
        <p:spPr>
          <a:xfrm>
            <a:off x="4932336" y="5654424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1" name="圆角矩形 394">
            <a:extLst>
              <a:ext uri="{FF2B5EF4-FFF2-40B4-BE49-F238E27FC236}">
                <a16:creationId xmlns:a16="http://schemas.microsoft.com/office/drawing/2014/main" id="{512BA1FA-1377-4603-9431-323ECAC63DDD}"/>
              </a:ext>
            </a:extLst>
          </p:cNvPr>
          <p:cNvSpPr/>
          <p:nvPr/>
        </p:nvSpPr>
        <p:spPr>
          <a:xfrm>
            <a:off x="11614420" y="7226144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00" name="直接箭头连接符 53">
            <a:extLst>
              <a:ext uri="{FF2B5EF4-FFF2-40B4-BE49-F238E27FC236}">
                <a16:creationId xmlns:a16="http://schemas.microsoft.com/office/drawing/2014/main" id="{5FE3F174-5976-4209-B721-69C8799184DC}"/>
              </a:ext>
            </a:extLst>
          </p:cNvPr>
          <p:cNvCxnSpPr>
            <a:cxnSpLocks/>
          </p:cNvCxnSpPr>
          <p:nvPr/>
        </p:nvCxnSpPr>
        <p:spPr>
          <a:xfrm>
            <a:off x="6424402" y="666583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2" name="圆角矩形 394">
            <a:extLst>
              <a:ext uri="{FF2B5EF4-FFF2-40B4-BE49-F238E27FC236}">
                <a16:creationId xmlns:a16="http://schemas.microsoft.com/office/drawing/2014/main" id="{6A180BE9-1A7F-46B1-976A-4477E5596F09}"/>
              </a:ext>
            </a:extLst>
          </p:cNvPr>
          <p:cNvSpPr/>
          <p:nvPr/>
        </p:nvSpPr>
        <p:spPr>
          <a:xfrm>
            <a:off x="6624629" y="641134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33" name="文本">
            <a:extLst>
              <a:ext uri="{FF2B5EF4-FFF2-40B4-BE49-F238E27FC236}">
                <a16:creationId xmlns:a16="http://schemas.microsoft.com/office/drawing/2014/main" id="{9967D603-6D07-4308-86EB-6B532745F281}"/>
              </a:ext>
            </a:extLst>
          </p:cNvPr>
          <p:cNvSpPr txBox="1">
            <a:spLocks/>
          </p:cNvSpPr>
          <p:nvPr/>
        </p:nvSpPr>
        <p:spPr>
          <a:xfrm>
            <a:off x="6071685" y="6485588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8" name="文本">
            <a:extLst>
              <a:ext uri="{FF2B5EF4-FFF2-40B4-BE49-F238E27FC236}">
                <a16:creationId xmlns:a16="http://schemas.microsoft.com/office/drawing/2014/main" id="{73EA95E4-8803-4D0C-983B-346667E971E9}"/>
              </a:ext>
            </a:extLst>
          </p:cNvPr>
          <p:cNvSpPr txBox="1">
            <a:spLocks/>
          </p:cNvSpPr>
          <p:nvPr/>
        </p:nvSpPr>
        <p:spPr>
          <a:xfrm>
            <a:off x="-596659" y="326608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9" name="文本">
            <a:extLst>
              <a:ext uri="{FF2B5EF4-FFF2-40B4-BE49-F238E27FC236}">
                <a16:creationId xmlns:a16="http://schemas.microsoft.com/office/drawing/2014/main" id="{50574353-77FA-4B11-A18D-0A7F25062CE1}"/>
              </a:ext>
            </a:extLst>
          </p:cNvPr>
          <p:cNvSpPr txBox="1">
            <a:spLocks/>
          </p:cNvSpPr>
          <p:nvPr/>
        </p:nvSpPr>
        <p:spPr>
          <a:xfrm>
            <a:off x="-610906" y="4001246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Res</a:t>
            </a:r>
          </a:p>
          <a:p>
            <a:pPr algn="ctr"/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16DC9261-604D-4475-A38B-B896CE65A39D}"/>
              </a:ext>
            </a:extLst>
          </p:cNvPr>
          <p:cNvSpPr/>
          <p:nvPr/>
        </p:nvSpPr>
        <p:spPr>
          <a:xfrm>
            <a:off x="134812" y="836023"/>
            <a:ext cx="5649750" cy="1403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347" name="文本">
            <a:extLst>
              <a:ext uri="{FF2B5EF4-FFF2-40B4-BE49-F238E27FC236}">
                <a16:creationId xmlns:a16="http://schemas.microsoft.com/office/drawing/2014/main" id="{67D459FA-D56A-4CFE-954D-696F0E6A1EE4}"/>
              </a:ext>
            </a:extLst>
          </p:cNvPr>
          <p:cNvSpPr txBox="1">
            <a:spLocks/>
          </p:cNvSpPr>
          <p:nvPr/>
        </p:nvSpPr>
        <p:spPr>
          <a:xfrm>
            <a:off x="1722654" y="873493"/>
            <a:ext cx="3815427" cy="3290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2.Backbone</a:t>
            </a:r>
            <a:endParaRPr kumimoji="1" lang="zh-CN" altLang="en-US" sz="16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8E425431-3F93-43C1-8EFD-8F73B958A1F4}"/>
              </a:ext>
            </a:extLst>
          </p:cNvPr>
          <p:cNvSpPr/>
          <p:nvPr/>
        </p:nvSpPr>
        <p:spPr>
          <a:xfrm>
            <a:off x="5838825" y="836023"/>
            <a:ext cx="6305211" cy="48460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2" name="文本">
            <a:extLst>
              <a:ext uri="{FF2B5EF4-FFF2-40B4-BE49-F238E27FC236}">
                <a16:creationId xmlns:a16="http://schemas.microsoft.com/office/drawing/2014/main" id="{5850951F-6E7B-4B4B-A2A2-B70F05C60143}"/>
              </a:ext>
            </a:extLst>
          </p:cNvPr>
          <p:cNvSpPr txBox="1">
            <a:spLocks/>
          </p:cNvSpPr>
          <p:nvPr/>
        </p:nvSpPr>
        <p:spPr>
          <a:xfrm>
            <a:off x="7878963" y="958225"/>
            <a:ext cx="2161304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8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3.Neck</a:t>
            </a:r>
            <a:endParaRPr kumimoji="1" lang="zh-CN" altLang="en-US" sz="18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C15402A0-9FDD-48FC-B9DB-196AA37790CE}"/>
              </a:ext>
            </a:extLst>
          </p:cNvPr>
          <p:cNvSpPr/>
          <p:nvPr/>
        </p:nvSpPr>
        <p:spPr>
          <a:xfrm>
            <a:off x="-948293" y="842211"/>
            <a:ext cx="1016421" cy="1396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文本">
            <a:extLst>
              <a:ext uri="{FF2B5EF4-FFF2-40B4-BE49-F238E27FC236}">
                <a16:creationId xmlns:a16="http://schemas.microsoft.com/office/drawing/2014/main" id="{D4C2AEC4-40CE-4D40-9E8D-00A5DDE28CA0}"/>
              </a:ext>
            </a:extLst>
          </p:cNvPr>
          <p:cNvSpPr txBox="1">
            <a:spLocks/>
          </p:cNvSpPr>
          <p:nvPr/>
        </p:nvSpPr>
        <p:spPr>
          <a:xfrm>
            <a:off x="-1072555" y="873493"/>
            <a:ext cx="1295000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1.</a:t>
            </a:r>
            <a:r>
              <a:rPr kumimoji="1" lang="zh-CN" altLang="en-US" sz="16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输入端</a:t>
            </a:r>
          </a:p>
        </p:txBody>
      </p:sp>
      <p:sp>
        <p:nvSpPr>
          <p:cNvPr id="374" name="矩形 373">
            <a:extLst>
              <a:ext uri="{FF2B5EF4-FFF2-40B4-BE49-F238E27FC236}">
                <a16:creationId xmlns:a16="http://schemas.microsoft.com/office/drawing/2014/main" id="{2363483C-964F-4373-AAA4-3A40920960F6}"/>
              </a:ext>
            </a:extLst>
          </p:cNvPr>
          <p:cNvSpPr/>
          <p:nvPr/>
        </p:nvSpPr>
        <p:spPr>
          <a:xfrm>
            <a:off x="12190183" y="831408"/>
            <a:ext cx="2273251" cy="49354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文本">
            <a:extLst>
              <a:ext uri="{FF2B5EF4-FFF2-40B4-BE49-F238E27FC236}">
                <a16:creationId xmlns:a16="http://schemas.microsoft.com/office/drawing/2014/main" id="{77275D14-4CE9-4D7E-8B70-402B4F22CB18}"/>
              </a:ext>
            </a:extLst>
          </p:cNvPr>
          <p:cNvSpPr txBox="1">
            <a:spLocks/>
          </p:cNvSpPr>
          <p:nvPr/>
        </p:nvSpPr>
        <p:spPr>
          <a:xfrm>
            <a:off x="11866778" y="932022"/>
            <a:ext cx="2098244" cy="45650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800" b="1" spc="132" dirty="0">
                <a:solidFill>
                  <a:srgbClr val="FF0000"/>
                </a:solidFill>
                <a:latin typeface="思源宋体 CN Light" pitchFamily="18" charset="-122"/>
                <a:ea typeface="思源宋体 CN Light" pitchFamily="18" charset="-122"/>
              </a:rPr>
              <a:t>4.Prediction</a:t>
            </a:r>
            <a:endParaRPr kumimoji="1" lang="zh-CN" altLang="en-US" sz="1800" b="1" spc="132" dirty="0">
              <a:solidFill>
                <a:srgbClr val="FF0000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390" name="圆角矩形 405">
            <a:extLst>
              <a:ext uri="{FF2B5EF4-FFF2-40B4-BE49-F238E27FC236}">
                <a16:creationId xmlns:a16="http://schemas.microsoft.com/office/drawing/2014/main" id="{944FF713-D966-43B0-9466-4926C0E5ECC9}"/>
              </a:ext>
            </a:extLst>
          </p:cNvPr>
          <p:cNvSpPr/>
          <p:nvPr/>
        </p:nvSpPr>
        <p:spPr>
          <a:xfrm>
            <a:off x="2659523" y="5829131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5" name="矩形 4"/>
          <p:cNvSpPr/>
          <p:nvPr/>
        </p:nvSpPr>
        <p:spPr>
          <a:xfrm>
            <a:off x="2681467" y="5928256"/>
            <a:ext cx="4422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dirty="0"/>
          </a:p>
        </p:txBody>
      </p:sp>
      <p:sp>
        <p:nvSpPr>
          <p:cNvPr id="394" name="圆角矩形 380">
            <a:extLst>
              <a:ext uri="{FF2B5EF4-FFF2-40B4-BE49-F238E27FC236}">
                <a16:creationId xmlns:a16="http://schemas.microsoft.com/office/drawing/2014/main" id="{C98666E5-1812-4084-B37F-B3F85FBF2C73}"/>
              </a:ext>
            </a:extLst>
          </p:cNvPr>
          <p:cNvSpPr/>
          <p:nvPr/>
        </p:nvSpPr>
        <p:spPr>
          <a:xfrm>
            <a:off x="4703235" y="1326890"/>
            <a:ext cx="541226" cy="394855"/>
          </a:xfrm>
          <a:prstGeom prst="roundRect">
            <a:avLst/>
          </a:prstGeom>
          <a:solidFill>
            <a:srgbClr val="F3FB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12" name="矩形 11"/>
          <p:cNvSpPr/>
          <p:nvPr/>
        </p:nvSpPr>
        <p:spPr>
          <a:xfrm>
            <a:off x="4680934" y="1416617"/>
            <a:ext cx="62286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CSP1_3</a:t>
            </a:r>
            <a:endParaRPr lang="zh-CN" altLang="en-US" dirty="0"/>
          </a:p>
        </p:txBody>
      </p:sp>
      <p:sp>
        <p:nvSpPr>
          <p:cNvPr id="406" name="圆角矩形 392">
            <a:extLst>
              <a:ext uri="{FF2B5EF4-FFF2-40B4-BE49-F238E27FC236}">
                <a16:creationId xmlns:a16="http://schemas.microsoft.com/office/drawing/2014/main" id="{281BC727-5169-434B-88C3-496F8315522E}"/>
              </a:ext>
            </a:extLst>
          </p:cNvPr>
          <p:cNvSpPr/>
          <p:nvPr/>
        </p:nvSpPr>
        <p:spPr>
          <a:xfrm>
            <a:off x="10320186" y="6432757"/>
            <a:ext cx="925810" cy="394855"/>
          </a:xfrm>
          <a:prstGeom prst="roundRect">
            <a:avLst/>
          </a:prstGeom>
          <a:solidFill>
            <a:srgbClr val="FFE0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07" name="文本">
            <a:extLst>
              <a:ext uri="{FF2B5EF4-FFF2-40B4-BE49-F238E27FC236}">
                <a16:creationId xmlns:a16="http://schemas.microsoft.com/office/drawing/2014/main" id="{23615A06-0D17-4664-AF56-F433CA9559A7}"/>
              </a:ext>
            </a:extLst>
          </p:cNvPr>
          <p:cNvSpPr txBox="1">
            <a:spLocks/>
          </p:cNvSpPr>
          <p:nvPr/>
        </p:nvSpPr>
        <p:spPr>
          <a:xfrm>
            <a:off x="10421974" y="6473972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08" name="直接箭头连接符 407">
            <a:extLst>
              <a:ext uri="{FF2B5EF4-FFF2-40B4-BE49-F238E27FC236}">
                <a16:creationId xmlns:a16="http://schemas.microsoft.com/office/drawing/2014/main" id="{5B90AF88-3408-4D95-B9FF-A1A19FD4B14D}"/>
              </a:ext>
            </a:extLst>
          </p:cNvPr>
          <p:cNvCxnSpPr>
            <a:cxnSpLocks/>
            <a:endCxn id="406" idx="1"/>
          </p:cNvCxnSpPr>
          <p:nvPr/>
        </p:nvCxnSpPr>
        <p:spPr>
          <a:xfrm>
            <a:off x="9870506" y="6623956"/>
            <a:ext cx="449680" cy="6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箭头连接符 433">
            <a:extLst>
              <a:ext uri="{FF2B5EF4-FFF2-40B4-BE49-F238E27FC236}">
                <a16:creationId xmlns:a16="http://schemas.microsoft.com/office/drawing/2014/main" id="{E0E7B653-0251-4DFE-A678-A721FA8102B2}"/>
              </a:ext>
            </a:extLst>
          </p:cNvPr>
          <p:cNvCxnSpPr>
            <a:cxnSpLocks/>
          </p:cNvCxnSpPr>
          <p:nvPr/>
        </p:nvCxnSpPr>
        <p:spPr>
          <a:xfrm>
            <a:off x="8105548" y="7396083"/>
            <a:ext cx="2510774" cy="175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BA22A5A9-E5A1-4145-BF5B-41DC123ABEAD}"/>
              </a:ext>
            </a:extLst>
          </p:cNvPr>
          <p:cNvCxnSpPr>
            <a:cxnSpLocks/>
          </p:cNvCxnSpPr>
          <p:nvPr/>
        </p:nvCxnSpPr>
        <p:spPr>
          <a:xfrm>
            <a:off x="8105548" y="6810498"/>
            <a:ext cx="0" cy="575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箭头连接符 439">
            <a:extLst>
              <a:ext uri="{FF2B5EF4-FFF2-40B4-BE49-F238E27FC236}">
                <a16:creationId xmlns:a16="http://schemas.microsoft.com/office/drawing/2014/main" id="{E0E7B653-0251-4DFE-A678-A721FA8102B2}"/>
              </a:ext>
            </a:extLst>
          </p:cNvPr>
          <p:cNvCxnSpPr>
            <a:cxnSpLocks/>
          </p:cNvCxnSpPr>
          <p:nvPr/>
        </p:nvCxnSpPr>
        <p:spPr>
          <a:xfrm>
            <a:off x="9462848" y="7211632"/>
            <a:ext cx="1149900" cy="1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>
            <a:extLst>
              <a:ext uri="{FF2B5EF4-FFF2-40B4-BE49-F238E27FC236}">
                <a16:creationId xmlns:a16="http://schemas.microsoft.com/office/drawing/2014/main" id="{BA22A5A9-E5A1-4145-BF5B-41DC123ABEAD}"/>
              </a:ext>
            </a:extLst>
          </p:cNvPr>
          <p:cNvCxnSpPr>
            <a:cxnSpLocks/>
          </p:cNvCxnSpPr>
          <p:nvPr/>
        </p:nvCxnSpPr>
        <p:spPr>
          <a:xfrm>
            <a:off x="9465808" y="6810498"/>
            <a:ext cx="0" cy="3943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箭头连接符 441">
            <a:extLst>
              <a:ext uri="{FF2B5EF4-FFF2-40B4-BE49-F238E27FC236}">
                <a16:creationId xmlns:a16="http://schemas.microsoft.com/office/drawing/2014/main" id="{E0E7B653-0251-4DFE-A678-A721FA8102B2}"/>
              </a:ext>
            </a:extLst>
          </p:cNvPr>
          <p:cNvCxnSpPr>
            <a:cxnSpLocks/>
          </p:cNvCxnSpPr>
          <p:nvPr/>
        </p:nvCxnSpPr>
        <p:spPr>
          <a:xfrm flipH="1">
            <a:off x="10744359" y="6840590"/>
            <a:ext cx="21355" cy="3342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文本">
            <a:extLst>
              <a:ext uri="{FF2B5EF4-FFF2-40B4-BE49-F238E27FC236}">
                <a16:creationId xmlns:a16="http://schemas.microsoft.com/office/drawing/2014/main" id="{9967D603-6D07-4308-86EB-6B532745F281}"/>
              </a:ext>
            </a:extLst>
          </p:cNvPr>
          <p:cNvSpPr txBox="1">
            <a:spLocks/>
          </p:cNvSpPr>
          <p:nvPr/>
        </p:nvSpPr>
        <p:spPr>
          <a:xfrm>
            <a:off x="11103133" y="729947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44" name="直接箭头连接符 443">
            <a:extLst>
              <a:ext uri="{FF2B5EF4-FFF2-40B4-BE49-F238E27FC236}">
                <a16:creationId xmlns:a16="http://schemas.microsoft.com/office/drawing/2014/main" id="{D613960F-3B56-423C-99DA-A0AC4FCA9D56}"/>
              </a:ext>
            </a:extLst>
          </p:cNvPr>
          <p:cNvCxnSpPr>
            <a:cxnSpLocks/>
            <a:endCxn id="351" idx="1"/>
          </p:cNvCxnSpPr>
          <p:nvPr/>
        </p:nvCxnSpPr>
        <p:spPr>
          <a:xfrm flipV="1">
            <a:off x="11187772" y="7423572"/>
            <a:ext cx="426648" cy="1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7675495" y="6473972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err="1" smtClean="0">
                <a:latin typeface="思源宋体 CN Light" pitchFamily="18" charset="-122"/>
                <a:ea typeface="思源宋体 CN Light" pitchFamily="18" charset="-122"/>
              </a:rPr>
              <a:t>Maxpool</a:t>
            </a:r>
            <a:endParaRPr kumimoji="1" lang="zh-CN" altLang="en-US" sz="1114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9219609" y="6253989"/>
            <a:ext cx="4197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K=5</a:t>
            </a:r>
            <a:endParaRPr lang="zh-CN" altLang="en-US" sz="800" dirty="0"/>
          </a:p>
        </p:txBody>
      </p:sp>
      <p:sp>
        <p:nvSpPr>
          <p:cNvPr id="166" name="矩形 165"/>
          <p:cNvSpPr/>
          <p:nvPr/>
        </p:nvSpPr>
        <p:spPr>
          <a:xfrm>
            <a:off x="10574338" y="6243140"/>
            <a:ext cx="4197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800" b="1" spc="132" dirty="0">
                <a:latin typeface="思源宋体 CN Light" pitchFamily="18" charset="-122"/>
                <a:ea typeface="思源宋体 CN Light" pitchFamily="18" charset="-122"/>
              </a:rPr>
              <a:t>K=5</a:t>
            </a:r>
            <a:endParaRPr lang="zh-CN" altLang="en-US" sz="800" dirty="0"/>
          </a:p>
        </p:txBody>
      </p:sp>
      <p:sp>
        <p:nvSpPr>
          <p:cNvPr id="447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793597" y="376593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48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247172" y="376593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49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963840" y="486754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0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2505977" y="558136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1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281162" y="525100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2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57534" y="1625906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123162" y="1651498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K=6</a:t>
            </a:r>
            <a:endParaRPr lang="zh-CN" altLang="en-US" dirty="0"/>
          </a:p>
        </p:txBody>
      </p:sp>
      <p:sp>
        <p:nvSpPr>
          <p:cNvPr id="453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429007" y="1625906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4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2771944" y="1625906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5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077736" y="1673548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6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6491347" y="6204624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57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11462519" y="7002984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64" name="圆角矩形 417">
            <a:extLst>
              <a:ext uri="{FF2B5EF4-FFF2-40B4-BE49-F238E27FC236}">
                <a16:creationId xmlns:a16="http://schemas.microsoft.com/office/drawing/2014/main" id="{A0C3C66B-078B-4AED-B171-9E4C871AA48D}"/>
              </a:ext>
            </a:extLst>
          </p:cNvPr>
          <p:cNvSpPr/>
          <p:nvPr/>
        </p:nvSpPr>
        <p:spPr>
          <a:xfrm>
            <a:off x="1806147" y="6748620"/>
            <a:ext cx="473826" cy="3948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65" name="圆角矩形 416">
            <a:extLst>
              <a:ext uri="{FF2B5EF4-FFF2-40B4-BE49-F238E27FC236}">
                <a16:creationId xmlns:a16="http://schemas.microsoft.com/office/drawing/2014/main" id="{721E39C7-D6E2-462F-A1B1-545C776B0459}"/>
              </a:ext>
            </a:extLst>
          </p:cNvPr>
          <p:cNvSpPr/>
          <p:nvPr/>
        </p:nvSpPr>
        <p:spPr>
          <a:xfrm>
            <a:off x="1845849" y="6788322"/>
            <a:ext cx="473826" cy="3948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68" name="文本">
            <a:extLst>
              <a:ext uri="{FF2B5EF4-FFF2-40B4-BE49-F238E27FC236}">
                <a16:creationId xmlns:a16="http://schemas.microsoft.com/office/drawing/2014/main" id="{D60C06F2-12C8-4E63-BFCF-C46065723388}"/>
              </a:ext>
            </a:extLst>
          </p:cNvPr>
          <p:cNvSpPr txBox="1">
            <a:spLocks/>
          </p:cNvSpPr>
          <p:nvPr/>
        </p:nvSpPr>
        <p:spPr>
          <a:xfrm>
            <a:off x="-6451" y="6907234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69" name="圆角矩形 413">
            <a:extLst>
              <a:ext uri="{FF2B5EF4-FFF2-40B4-BE49-F238E27FC236}">
                <a16:creationId xmlns:a16="http://schemas.microsoft.com/office/drawing/2014/main" id="{AEA75905-77B3-4E42-A16D-4FEB6F95D5AD}"/>
              </a:ext>
            </a:extLst>
          </p:cNvPr>
          <p:cNvSpPr/>
          <p:nvPr/>
        </p:nvSpPr>
        <p:spPr>
          <a:xfrm>
            <a:off x="1892015" y="6830541"/>
            <a:ext cx="473826" cy="3948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70" name="文本">
            <a:extLst>
              <a:ext uri="{FF2B5EF4-FFF2-40B4-BE49-F238E27FC236}">
                <a16:creationId xmlns:a16="http://schemas.microsoft.com/office/drawing/2014/main" id="{58BFE035-B8ED-43F7-B988-918A15496142}"/>
              </a:ext>
            </a:extLst>
          </p:cNvPr>
          <p:cNvSpPr txBox="1">
            <a:spLocks/>
          </p:cNvSpPr>
          <p:nvPr/>
        </p:nvSpPr>
        <p:spPr>
          <a:xfrm>
            <a:off x="1338735" y="692364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71" name="直接箭头连接符 53">
            <a:extLst>
              <a:ext uri="{FF2B5EF4-FFF2-40B4-BE49-F238E27FC236}">
                <a16:creationId xmlns:a16="http://schemas.microsoft.com/office/drawing/2014/main" id="{0D314B3A-A125-486F-8C5F-F7068017D71A}"/>
              </a:ext>
            </a:extLst>
          </p:cNvPr>
          <p:cNvCxnSpPr>
            <a:cxnSpLocks/>
          </p:cNvCxnSpPr>
          <p:nvPr/>
        </p:nvCxnSpPr>
        <p:spPr>
          <a:xfrm>
            <a:off x="1560244" y="7022345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文本">
            <a:extLst>
              <a:ext uri="{FF2B5EF4-FFF2-40B4-BE49-F238E27FC236}">
                <a16:creationId xmlns:a16="http://schemas.microsoft.com/office/drawing/2014/main" id="{E0B0276F-1DC5-4F51-B917-A0884BBB5009}"/>
              </a:ext>
            </a:extLst>
          </p:cNvPr>
          <p:cNvSpPr txBox="1">
            <a:spLocks/>
          </p:cNvSpPr>
          <p:nvPr/>
        </p:nvSpPr>
        <p:spPr>
          <a:xfrm>
            <a:off x="1365904" y="7229273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053" b="1" spc="132" dirty="0">
                <a:latin typeface="思源宋体 CN Light" pitchFamily="18" charset="-122"/>
                <a:ea typeface="思源宋体 CN Light" pitchFamily="18" charset="-122"/>
              </a:rPr>
              <a:t>X</a:t>
            </a:r>
            <a:r>
              <a:rPr kumimoji="1" lang="zh-CN" altLang="en-US" sz="1053" b="1" spc="132" dirty="0" smtClean="0">
                <a:latin typeface="思源宋体 CN Light" pitchFamily="18" charset="-122"/>
                <a:ea typeface="思源宋体 CN Light" pitchFamily="18" charset="-122"/>
              </a:rPr>
              <a:t>个组件</a:t>
            </a:r>
            <a:r>
              <a:rPr kumimoji="1" lang="en-US" altLang="zh-CN" sz="1053" b="1" spc="132" dirty="0" smtClean="0">
                <a:latin typeface="思源宋体 CN Light" pitchFamily="18" charset="-122"/>
                <a:ea typeface="思源宋体 CN Light" pitchFamily="18" charset="-122"/>
              </a:rPr>
              <a:t>    </a:t>
            </a:r>
            <a:endParaRPr kumimoji="1" lang="zh-CN" altLang="en-US" sz="1053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73" name="圆角矩形 405">
            <a:extLst>
              <a:ext uri="{FF2B5EF4-FFF2-40B4-BE49-F238E27FC236}">
                <a16:creationId xmlns:a16="http://schemas.microsoft.com/office/drawing/2014/main" id="{944FF713-D966-43B0-9466-4926C0E5ECC9}"/>
              </a:ext>
            </a:extLst>
          </p:cNvPr>
          <p:cNvSpPr/>
          <p:nvPr/>
        </p:nvSpPr>
        <p:spPr>
          <a:xfrm>
            <a:off x="1041781" y="6824623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74" name="直接箭头连接符 53">
            <a:extLst>
              <a:ext uri="{FF2B5EF4-FFF2-40B4-BE49-F238E27FC236}">
                <a16:creationId xmlns:a16="http://schemas.microsoft.com/office/drawing/2014/main" id="{24F41D1E-1649-40EF-BB2D-BDDD78551B78}"/>
              </a:ext>
            </a:extLst>
          </p:cNvPr>
          <p:cNvCxnSpPr>
            <a:cxnSpLocks/>
          </p:cNvCxnSpPr>
          <p:nvPr/>
        </p:nvCxnSpPr>
        <p:spPr>
          <a:xfrm>
            <a:off x="789837" y="7018343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文本">
            <a:extLst>
              <a:ext uri="{FF2B5EF4-FFF2-40B4-BE49-F238E27FC236}">
                <a16:creationId xmlns:a16="http://schemas.microsoft.com/office/drawing/2014/main" id="{38930F20-0B5B-4884-8C1B-A54FAC371D7B}"/>
              </a:ext>
            </a:extLst>
          </p:cNvPr>
          <p:cNvSpPr txBox="1">
            <a:spLocks/>
          </p:cNvSpPr>
          <p:nvPr/>
        </p:nvSpPr>
        <p:spPr>
          <a:xfrm>
            <a:off x="964124" y="6885615"/>
            <a:ext cx="6705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76" name="文本">
            <a:extLst>
              <a:ext uri="{FF2B5EF4-FFF2-40B4-BE49-F238E27FC236}">
                <a16:creationId xmlns:a16="http://schemas.microsoft.com/office/drawing/2014/main" id="{73D0266D-CAD4-4857-B7DB-78525A2EE65B}"/>
              </a:ext>
            </a:extLst>
          </p:cNvPr>
          <p:cNvSpPr txBox="1">
            <a:spLocks/>
          </p:cNvSpPr>
          <p:nvPr/>
        </p:nvSpPr>
        <p:spPr>
          <a:xfrm>
            <a:off x="2605195" y="7662971"/>
            <a:ext cx="584703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Conv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77" name="直线连接符 401">
            <a:extLst>
              <a:ext uri="{FF2B5EF4-FFF2-40B4-BE49-F238E27FC236}">
                <a16:creationId xmlns:a16="http://schemas.microsoft.com/office/drawing/2014/main" id="{AC163DA0-DC5D-4177-B1EA-97115704A61F}"/>
              </a:ext>
            </a:extLst>
          </p:cNvPr>
          <p:cNvCxnSpPr>
            <a:cxnSpLocks/>
          </p:cNvCxnSpPr>
          <p:nvPr/>
        </p:nvCxnSpPr>
        <p:spPr>
          <a:xfrm flipH="1">
            <a:off x="888300" y="7017544"/>
            <a:ext cx="4779" cy="79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线连接符 402">
            <a:extLst>
              <a:ext uri="{FF2B5EF4-FFF2-40B4-BE49-F238E27FC236}">
                <a16:creationId xmlns:a16="http://schemas.microsoft.com/office/drawing/2014/main" id="{FA1A22E9-B635-40C4-BA6D-B8E1678939EC}"/>
              </a:ext>
            </a:extLst>
          </p:cNvPr>
          <p:cNvCxnSpPr>
            <a:cxnSpLocks/>
          </p:cNvCxnSpPr>
          <p:nvPr/>
        </p:nvCxnSpPr>
        <p:spPr>
          <a:xfrm flipH="1">
            <a:off x="874844" y="7805625"/>
            <a:ext cx="176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连接符: 肘形 186">
            <a:extLst>
              <a:ext uri="{FF2B5EF4-FFF2-40B4-BE49-F238E27FC236}">
                <a16:creationId xmlns:a16="http://schemas.microsoft.com/office/drawing/2014/main" id="{91443373-5A77-4EA1-AACD-EA6C6B9F7772}"/>
              </a:ext>
            </a:extLst>
          </p:cNvPr>
          <p:cNvCxnSpPr>
            <a:cxnSpLocks/>
          </p:cNvCxnSpPr>
          <p:nvPr/>
        </p:nvCxnSpPr>
        <p:spPr>
          <a:xfrm flipV="1">
            <a:off x="3120172" y="7504519"/>
            <a:ext cx="239826" cy="289263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连接符: 肘形 187">
            <a:extLst>
              <a:ext uri="{FF2B5EF4-FFF2-40B4-BE49-F238E27FC236}">
                <a16:creationId xmlns:a16="http://schemas.microsoft.com/office/drawing/2014/main" id="{CB1C74A9-8382-4267-8EDC-5A648C0DC737}"/>
              </a:ext>
            </a:extLst>
          </p:cNvPr>
          <p:cNvCxnSpPr>
            <a:cxnSpLocks/>
          </p:cNvCxnSpPr>
          <p:nvPr/>
        </p:nvCxnSpPr>
        <p:spPr>
          <a:xfrm>
            <a:off x="2357028" y="6985158"/>
            <a:ext cx="1505764" cy="2862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直接箭头连接符 53">
            <a:extLst>
              <a:ext uri="{FF2B5EF4-FFF2-40B4-BE49-F238E27FC236}">
                <a16:creationId xmlns:a16="http://schemas.microsoft.com/office/drawing/2014/main" id="{1359BE8C-2EBB-4188-833A-48DDCEE4F37A}"/>
              </a:ext>
            </a:extLst>
          </p:cNvPr>
          <p:cNvCxnSpPr>
            <a:cxnSpLocks/>
          </p:cNvCxnSpPr>
          <p:nvPr/>
        </p:nvCxnSpPr>
        <p:spPr>
          <a:xfrm>
            <a:off x="3346350" y="7284310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直接箭头连接符 53">
            <a:extLst>
              <a:ext uri="{FF2B5EF4-FFF2-40B4-BE49-F238E27FC236}">
                <a16:creationId xmlns:a16="http://schemas.microsoft.com/office/drawing/2014/main" id="{36779002-73FD-4E1E-8419-25F510CC6B6C}"/>
              </a:ext>
            </a:extLst>
          </p:cNvPr>
          <p:cNvCxnSpPr>
            <a:cxnSpLocks/>
          </p:cNvCxnSpPr>
          <p:nvPr/>
        </p:nvCxnSpPr>
        <p:spPr>
          <a:xfrm>
            <a:off x="3363535" y="751135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3" name="梯形 482">
            <a:extLst>
              <a:ext uri="{FF2B5EF4-FFF2-40B4-BE49-F238E27FC236}">
                <a16:creationId xmlns:a16="http://schemas.microsoft.com/office/drawing/2014/main" id="{09DD2A4A-68B0-4E46-AC63-1A0A8D4525FF}"/>
              </a:ext>
            </a:extLst>
          </p:cNvPr>
          <p:cNvSpPr/>
          <p:nvPr/>
        </p:nvSpPr>
        <p:spPr>
          <a:xfrm rot="5400000">
            <a:off x="3572048" y="7097587"/>
            <a:ext cx="594109" cy="574532"/>
          </a:xfrm>
          <a:prstGeom prst="trapezoi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cxnSp>
        <p:nvCxnSpPr>
          <p:cNvPr id="484" name="直接箭头连接符 53">
            <a:extLst>
              <a:ext uri="{FF2B5EF4-FFF2-40B4-BE49-F238E27FC236}">
                <a16:creationId xmlns:a16="http://schemas.microsoft.com/office/drawing/2014/main" id="{4F8D4717-A4B1-48B4-BEEB-CBA8C469754B}"/>
              </a:ext>
            </a:extLst>
          </p:cNvPr>
          <p:cNvCxnSpPr>
            <a:cxnSpLocks/>
          </p:cNvCxnSpPr>
          <p:nvPr/>
        </p:nvCxnSpPr>
        <p:spPr>
          <a:xfrm>
            <a:off x="4156369" y="739764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5" name="文本">
            <a:extLst>
              <a:ext uri="{FF2B5EF4-FFF2-40B4-BE49-F238E27FC236}">
                <a16:creationId xmlns:a16="http://schemas.microsoft.com/office/drawing/2014/main" id="{31C73A2E-75E4-457B-8057-4B5F80AEAE68}"/>
              </a:ext>
            </a:extLst>
          </p:cNvPr>
          <p:cNvSpPr txBox="1">
            <a:spLocks/>
          </p:cNvSpPr>
          <p:nvPr/>
        </p:nvSpPr>
        <p:spPr>
          <a:xfrm>
            <a:off x="3065707" y="7248411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929" b="1" spc="132" dirty="0" err="1">
                <a:latin typeface="思源宋体 CN Light" pitchFamily="18" charset="-122"/>
                <a:ea typeface="思源宋体 CN Light" pitchFamily="18" charset="-122"/>
              </a:rPr>
              <a:t>Concat</a:t>
            </a:r>
            <a:endParaRPr kumimoji="1" lang="zh-CN" altLang="en-US" sz="929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998FFEF6-C1DC-401C-8ACC-020C81B20C76}"/>
              </a:ext>
            </a:extLst>
          </p:cNvPr>
          <p:cNvSpPr/>
          <p:nvPr/>
        </p:nvSpPr>
        <p:spPr>
          <a:xfrm>
            <a:off x="-197573" y="6675959"/>
            <a:ext cx="5496004" cy="138184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487" name="圆角矩形 380">
            <a:extLst>
              <a:ext uri="{FF2B5EF4-FFF2-40B4-BE49-F238E27FC236}">
                <a16:creationId xmlns:a16="http://schemas.microsoft.com/office/drawing/2014/main" id="{6EFC28FA-AAE1-4DE3-97FF-1B0DF97323DF}"/>
              </a:ext>
            </a:extLst>
          </p:cNvPr>
          <p:cNvSpPr/>
          <p:nvPr/>
        </p:nvSpPr>
        <p:spPr>
          <a:xfrm>
            <a:off x="4396366" y="7203585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88" name="文本">
            <a:extLst>
              <a:ext uri="{FF2B5EF4-FFF2-40B4-BE49-F238E27FC236}">
                <a16:creationId xmlns:a16="http://schemas.microsoft.com/office/drawing/2014/main" id="{4D72B0DC-4C3B-47CA-8857-F458BFCA9265}"/>
              </a:ext>
            </a:extLst>
          </p:cNvPr>
          <p:cNvSpPr txBox="1">
            <a:spLocks/>
          </p:cNvSpPr>
          <p:nvPr/>
        </p:nvSpPr>
        <p:spPr>
          <a:xfrm>
            <a:off x="3846924" y="7238299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489" name="直接箭头连接符 53">
            <a:extLst>
              <a:ext uri="{FF2B5EF4-FFF2-40B4-BE49-F238E27FC236}">
                <a16:creationId xmlns:a16="http://schemas.microsoft.com/office/drawing/2014/main" id="{1AB583EF-A687-4539-B2BA-9F9F4FA96A8C}"/>
              </a:ext>
            </a:extLst>
          </p:cNvPr>
          <p:cNvCxnSpPr>
            <a:cxnSpLocks/>
          </p:cNvCxnSpPr>
          <p:nvPr/>
        </p:nvCxnSpPr>
        <p:spPr>
          <a:xfrm>
            <a:off x="4904080" y="7404534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0" name="圆角矩形 405">
            <a:extLst>
              <a:ext uri="{FF2B5EF4-FFF2-40B4-BE49-F238E27FC236}">
                <a16:creationId xmlns:a16="http://schemas.microsoft.com/office/drawing/2014/main" id="{944FF713-D966-43B0-9466-4926C0E5ECC9}"/>
              </a:ext>
            </a:extLst>
          </p:cNvPr>
          <p:cNvSpPr/>
          <p:nvPr/>
        </p:nvSpPr>
        <p:spPr>
          <a:xfrm>
            <a:off x="2631267" y="7579241"/>
            <a:ext cx="473826" cy="394855"/>
          </a:xfrm>
          <a:prstGeom prst="roundRect">
            <a:avLst/>
          </a:prstGeom>
          <a:solidFill>
            <a:srgbClr val="4BAC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91" name="矩形 490"/>
          <p:cNvSpPr/>
          <p:nvPr/>
        </p:nvSpPr>
        <p:spPr>
          <a:xfrm>
            <a:off x="2653211" y="7678366"/>
            <a:ext cx="44223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lang="zh-CN" altLang="en-US" dirty="0"/>
          </a:p>
        </p:txBody>
      </p:sp>
      <p:sp>
        <p:nvSpPr>
          <p:cNvPr id="492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935584" y="6617655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93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2477721" y="733147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94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252906" y="7001117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95" name="圆角矩形 389">
            <a:extLst>
              <a:ext uri="{FF2B5EF4-FFF2-40B4-BE49-F238E27FC236}">
                <a16:creationId xmlns:a16="http://schemas.microsoft.com/office/drawing/2014/main" id="{12B52CD8-3D0E-49B0-9E5C-825A3C66F22D}"/>
              </a:ext>
            </a:extLst>
          </p:cNvPr>
          <p:cNvSpPr/>
          <p:nvPr/>
        </p:nvSpPr>
        <p:spPr>
          <a:xfrm>
            <a:off x="3308342" y="3994824"/>
            <a:ext cx="473826" cy="3948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96" name="圆角矩形 392">
            <a:extLst>
              <a:ext uri="{FF2B5EF4-FFF2-40B4-BE49-F238E27FC236}">
                <a16:creationId xmlns:a16="http://schemas.microsoft.com/office/drawing/2014/main" id="{045BB007-DB39-4710-A05D-98698C8CA238}"/>
              </a:ext>
            </a:extLst>
          </p:cNvPr>
          <p:cNvSpPr/>
          <p:nvPr/>
        </p:nvSpPr>
        <p:spPr>
          <a:xfrm>
            <a:off x="4279459" y="400969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97" name="文本">
            <a:extLst>
              <a:ext uri="{FF2B5EF4-FFF2-40B4-BE49-F238E27FC236}">
                <a16:creationId xmlns:a16="http://schemas.microsoft.com/office/drawing/2014/main" id="{E86C75E5-D140-4B49-B19C-CE9FAE6B7CE5}"/>
              </a:ext>
            </a:extLst>
          </p:cNvPr>
          <p:cNvSpPr txBox="1">
            <a:spLocks/>
          </p:cNvSpPr>
          <p:nvPr/>
        </p:nvSpPr>
        <p:spPr>
          <a:xfrm>
            <a:off x="3728691" y="4090568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498" name="圆角矩形 394">
            <a:extLst>
              <a:ext uri="{FF2B5EF4-FFF2-40B4-BE49-F238E27FC236}">
                <a16:creationId xmlns:a16="http://schemas.microsoft.com/office/drawing/2014/main" id="{F3AF1A78-3FB8-40AE-96AE-9D3FAED3F0FD}"/>
              </a:ext>
            </a:extLst>
          </p:cNvPr>
          <p:cNvSpPr/>
          <p:nvPr/>
        </p:nvSpPr>
        <p:spPr>
          <a:xfrm>
            <a:off x="4791319" y="4009697"/>
            <a:ext cx="473826" cy="39485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81"/>
          </a:p>
        </p:txBody>
      </p:sp>
      <p:sp>
        <p:nvSpPr>
          <p:cNvPr id="499" name="文本">
            <a:extLst>
              <a:ext uri="{FF2B5EF4-FFF2-40B4-BE49-F238E27FC236}">
                <a16:creationId xmlns:a16="http://schemas.microsoft.com/office/drawing/2014/main" id="{8AA25E5F-FCCE-4545-9FD2-8750BC0BAC01}"/>
              </a:ext>
            </a:extLst>
          </p:cNvPr>
          <p:cNvSpPr txBox="1">
            <a:spLocks/>
          </p:cNvSpPr>
          <p:nvPr/>
        </p:nvSpPr>
        <p:spPr>
          <a:xfrm>
            <a:off x="3281899" y="4089429"/>
            <a:ext cx="1364106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755" b="1" spc="132" dirty="0">
                <a:latin typeface="思源宋体 CN Light" pitchFamily="18" charset="-122"/>
                <a:ea typeface="思源宋体 CN Light" pitchFamily="18" charset="-122"/>
              </a:rPr>
              <a:t>=</a:t>
            </a:r>
            <a:endParaRPr kumimoji="1" lang="zh-CN" altLang="en-US" sz="1755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cxnSp>
        <p:nvCxnSpPr>
          <p:cNvPr id="500" name="直接箭头连接符 53">
            <a:extLst>
              <a:ext uri="{FF2B5EF4-FFF2-40B4-BE49-F238E27FC236}">
                <a16:creationId xmlns:a16="http://schemas.microsoft.com/office/drawing/2014/main" id="{C46B8FB8-D043-4889-9C96-7C8765724C58}"/>
              </a:ext>
            </a:extLst>
          </p:cNvPr>
          <p:cNvCxnSpPr/>
          <p:nvPr/>
        </p:nvCxnSpPr>
        <p:spPr>
          <a:xfrm>
            <a:off x="5304585" y="4213239"/>
            <a:ext cx="2211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直接箭头连接符 53">
            <a:extLst>
              <a:ext uri="{FF2B5EF4-FFF2-40B4-BE49-F238E27FC236}">
                <a16:creationId xmlns:a16="http://schemas.microsoft.com/office/drawing/2014/main" id="{D32A2344-8327-476D-9FC5-A718C8E90352}"/>
              </a:ext>
            </a:extLst>
          </p:cNvPr>
          <p:cNvCxnSpPr/>
          <p:nvPr/>
        </p:nvCxnSpPr>
        <p:spPr>
          <a:xfrm>
            <a:off x="4063837" y="4213239"/>
            <a:ext cx="2340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文本">
            <a:extLst>
              <a:ext uri="{FF2B5EF4-FFF2-40B4-BE49-F238E27FC236}">
                <a16:creationId xmlns:a16="http://schemas.microsoft.com/office/drawing/2014/main" id="{50574353-77FA-4B11-A18D-0A7F25062CE1}"/>
              </a:ext>
            </a:extLst>
          </p:cNvPr>
          <p:cNvSpPr txBox="1">
            <a:spLocks/>
          </p:cNvSpPr>
          <p:nvPr/>
        </p:nvSpPr>
        <p:spPr>
          <a:xfrm>
            <a:off x="2761532" y="4095085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unit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03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156029" y="3794879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04" name="文本">
            <a:extLst>
              <a:ext uri="{FF2B5EF4-FFF2-40B4-BE49-F238E27FC236}">
                <a16:creationId xmlns:a16="http://schemas.microsoft.com/office/drawing/2014/main" id="{382F8E95-898B-454F-B9A4-7F3671B8E531}"/>
              </a:ext>
            </a:extLst>
          </p:cNvPr>
          <p:cNvSpPr txBox="1">
            <a:spLocks/>
          </p:cNvSpPr>
          <p:nvPr/>
        </p:nvSpPr>
        <p:spPr>
          <a:xfrm>
            <a:off x="4609604" y="3794879"/>
            <a:ext cx="799544" cy="39988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8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kumimoji="1" lang="zh-CN" altLang="en-US" sz="800" b="1" spc="132" dirty="0"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05" name="文本">
            <a:extLst>
              <a:ext uri="{FF2B5EF4-FFF2-40B4-BE49-F238E27FC236}">
                <a16:creationId xmlns:a16="http://schemas.microsoft.com/office/drawing/2014/main" id="{E86C75E5-D140-4B49-B19C-CE9FAE6B7CE5}"/>
              </a:ext>
            </a:extLst>
          </p:cNvPr>
          <p:cNvSpPr txBox="1">
            <a:spLocks/>
          </p:cNvSpPr>
          <p:nvPr/>
        </p:nvSpPr>
        <p:spPr>
          <a:xfrm>
            <a:off x="4224636" y="4100034"/>
            <a:ext cx="1606790" cy="37139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24"/>
              </a:lnSpc>
            </a:pPr>
            <a:r>
              <a:rPr kumimoji="1" lang="en-US" altLang="zh-CN" sz="1114" b="1" spc="132" dirty="0" smtClean="0">
                <a:solidFill>
                  <a:schemeClr val="bg1"/>
                </a:solidFill>
                <a:latin typeface="思源宋体 CN Light" pitchFamily="18" charset="-122"/>
                <a:ea typeface="思源宋体 CN Light" pitchFamily="18" charset="-122"/>
              </a:rPr>
              <a:t>CBS</a:t>
            </a:r>
            <a:endParaRPr kumimoji="1" lang="zh-CN" altLang="en-US" sz="1114" b="1" spc="132" dirty="0">
              <a:solidFill>
                <a:schemeClr val="bg1"/>
              </a:solidFill>
              <a:latin typeface="思源宋体 CN Light" pitchFamily="18" charset="-122"/>
              <a:ea typeface="思源宋体 CN Light" pitchFamily="18" charset="-122"/>
            </a:endParaRPr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77B34D30-8E05-45D7-A0E8-398F0F28072C}"/>
              </a:ext>
            </a:extLst>
          </p:cNvPr>
          <p:cNvSpPr/>
          <p:nvPr/>
        </p:nvSpPr>
        <p:spPr>
          <a:xfrm>
            <a:off x="3265309" y="3796232"/>
            <a:ext cx="2326797" cy="93846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5"/>
          </a:p>
        </p:txBody>
      </p:sp>
      <p:sp>
        <p:nvSpPr>
          <p:cNvPr id="507" name="矩形 506"/>
          <p:cNvSpPr/>
          <p:nvPr/>
        </p:nvSpPr>
        <p:spPr>
          <a:xfrm>
            <a:off x="8381074" y="2051400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K=1</a:t>
            </a:r>
            <a:endParaRPr lang="zh-CN" altLang="en-US" dirty="0"/>
          </a:p>
        </p:txBody>
      </p:sp>
      <p:sp>
        <p:nvSpPr>
          <p:cNvPr id="508" name="矩形 507"/>
          <p:cNvSpPr/>
          <p:nvPr/>
        </p:nvSpPr>
        <p:spPr>
          <a:xfrm>
            <a:off x="9124192" y="3319095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  <p:sp>
        <p:nvSpPr>
          <p:cNvPr id="509" name="矩形 508"/>
          <p:cNvSpPr/>
          <p:nvPr/>
        </p:nvSpPr>
        <p:spPr>
          <a:xfrm>
            <a:off x="9133973" y="4690825"/>
            <a:ext cx="4454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900" b="1" spc="132" dirty="0" smtClean="0">
                <a:latin typeface="思源宋体 CN Light" pitchFamily="18" charset="-122"/>
                <a:ea typeface="思源宋体 CN Light" pitchFamily="18" charset="-122"/>
              </a:rPr>
              <a:t>K=3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08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" grpId="0" animBg="1"/>
      <p:bldP spid="376" grpId="0" animBg="1"/>
      <p:bldP spid="378" grpId="0" animBg="1"/>
      <p:bldP spid="381" grpId="0" animBg="1"/>
      <p:bldP spid="341" grpId="0" animBg="1"/>
      <p:bldP spid="347" grpId="0"/>
      <p:bldP spid="486" grpId="0" animBg="1"/>
      <p:bldP spid="50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11428</TotalTime>
  <Words>132</Words>
  <Application>Microsoft Office PowerPoint</Application>
  <PresentationFormat>自定义</PresentationFormat>
  <Paragraphs>106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思源宋体 CN Light</vt:lpstr>
      <vt:lpstr>宋体</vt:lpstr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1449938216@qq.com</cp:lastModifiedBy>
  <cp:revision>647</cp:revision>
  <dcterms:modified xsi:type="dcterms:W3CDTF">2022-06-25T03:59:04Z</dcterms:modified>
</cp:coreProperties>
</file>