
<file path=[Content_Types].xml><?xml version="1.0" encoding="utf-8"?>
<Types xmlns="http://schemas.openxmlformats.org/package/2006/content-types">
  <Default Extension="jpeg" ContentType="image/jpeg"/>
  <Default Extension="vml" ContentType="application/vnd.openxmlformats-officedocument.vmlDrawing"/>
  <Default Extension="xls" ContentType="application/vnd.ms-excel"/>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60" r:id="rId6"/>
    <p:sldId id="263" r:id="rId7"/>
    <p:sldId id="264" r:id="rId8"/>
    <p:sldId id="265" r:id="rId9"/>
    <p:sldId id="266" r:id="rId10"/>
    <p:sldId id="279" r:id="rId11"/>
    <p:sldId id="280" r:id="rId12"/>
    <p:sldId id="281" r:id="rId13"/>
    <p:sldId id="282" r:id="rId14"/>
    <p:sldId id="283" r:id="rId15"/>
    <p:sldId id="286" r:id="rId16"/>
    <p:sldId id="303" r:id="rId17"/>
    <p:sldId id="316" r:id="rId18"/>
    <p:sldId id="284" r:id="rId19"/>
    <p:sldId id="285" r:id="rId20"/>
    <p:sldId id="287" r:id="rId21"/>
    <p:sldId id="288" r:id="rId22"/>
    <p:sldId id="291" r:id="rId23"/>
    <p:sldId id="292" r:id="rId24"/>
    <p:sldId id="313" r:id="rId25"/>
    <p:sldId id="315" r:id="rId26"/>
    <p:sldId id="294" r:id="rId27"/>
    <p:sldId id="295" r:id="rId28"/>
    <p:sldId id="296" r:id="rId29"/>
    <p:sldId id="297" r:id="rId30"/>
    <p:sldId id="298" r:id="rId31"/>
    <p:sldId id="301" r:id="rId32"/>
    <p:sldId id="302" r:id="rId33"/>
    <p:sldId id="308" r:id="rId34"/>
    <p:sldId id="309" r:id="rId35"/>
    <p:sldId id="268" r:id="rId36"/>
    <p:sldId id="269" r:id="rId37"/>
    <p:sldId id="272" r:id="rId3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DCE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C38DDD2-741C-4A2B-B723-9E70984103E4}" type="doc">
      <dgm:prSet loTypeId="urn:microsoft.com/office/officeart/2005/8/layout/hierarchy1" loCatId="hierarchy" qsTypeId="urn:microsoft.com/office/officeart/2005/8/quickstyle/simple5" qsCatId="simple" csTypeId="urn:microsoft.com/office/officeart/2005/8/colors/colorful1#3" csCatId="colorful" phldr="1"/>
      <dgm:spPr/>
      <dgm:t>
        <a:bodyPr/>
        <a:lstStyle/>
        <a:p>
          <a:endParaRPr lang="zh-CN" altLang="en-US"/>
        </a:p>
      </dgm:t>
    </dgm:pt>
    <dgm:pt modelId="{3F2AC66D-13ED-458B-A111-FD974FD4F7D2}">
      <dgm:prSet phldrT="[文本]"/>
      <dgm:spPr/>
      <dgm:t>
        <a:bodyPr/>
        <a:lstStyle/>
        <a:p>
          <a:r>
            <a:rPr lang="zh-CN" altLang="en-US" dirty="0" smtClean="0">
              <a:latin typeface="微软雅黑" panose="020B0503020204020204" pitchFamily="34" charset="-122"/>
              <a:ea typeface="微软雅黑" panose="020B0503020204020204" pitchFamily="34" charset="-122"/>
            </a:rPr>
            <a:t>中心论点</a:t>
          </a:r>
          <a:endParaRPr lang="zh-CN" altLang="en-US" dirty="0">
            <a:latin typeface="微软雅黑" panose="020B0503020204020204" pitchFamily="34" charset="-122"/>
            <a:ea typeface="微软雅黑" panose="020B0503020204020204" pitchFamily="34" charset="-122"/>
          </a:endParaRPr>
        </a:p>
      </dgm:t>
    </dgm:pt>
    <dgm:pt modelId="{C307807F-F1D8-4B75-82E7-4F37100E5AA4}" cxnId="{1B94B16D-2EE4-4182-9878-F01AD31C2FD0}" type="parTrans">
      <dgm:prSet/>
      <dgm:spPr/>
      <dgm:t>
        <a:bodyPr/>
        <a:lstStyle/>
        <a:p>
          <a:endParaRPr lang="zh-CN" altLang="en-US"/>
        </a:p>
      </dgm:t>
    </dgm:pt>
    <dgm:pt modelId="{B5FDC468-AF53-4B05-8C0F-6F899B3FF8FA}" cxnId="{1B94B16D-2EE4-4182-9878-F01AD31C2FD0}" type="sibTrans">
      <dgm:prSet/>
      <dgm:spPr/>
      <dgm:t>
        <a:bodyPr/>
        <a:lstStyle/>
        <a:p>
          <a:endParaRPr lang="zh-CN" altLang="en-US"/>
        </a:p>
      </dgm:t>
    </dgm:pt>
    <dgm:pt modelId="{3EF4E042-66D8-4CBC-9416-75D73AB7616B}">
      <dgm:prSet phldrT="[文本]"/>
      <dgm:spPr/>
      <dgm:t>
        <a:bodyPr/>
        <a:lstStyle/>
        <a:p>
          <a:r>
            <a:rPr lang="zh-CN" altLang="en-US" dirty="0" smtClean="0">
              <a:latin typeface="微软雅黑" panose="020B0503020204020204" pitchFamily="34" charset="-122"/>
              <a:ea typeface="微软雅黑" panose="020B0503020204020204" pitchFamily="34" charset="-122"/>
            </a:rPr>
            <a:t>分论点</a:t>
          </a:r>
          <a:endParaRPr lang="zh-CN" altLang="en-US" dirty="0">
            <a:latin typeface="微软雅黑" panose="020B0503020204020204" pitchFamily="34" charset="-122"/>
            <a:ea typeface="微软雅黑" panose="020B0503020204020204" pitchFamily="34" charset="-122"/>
          </a:endParaRPr>
        </a:p>
      </dgm:t>
    </dgm:pt>
    <dgm:pt modelId="{93D0693A-A851-4817-92FC-489D8DC5AE8C}" cxnId="{D9DF53E1-1C07-4C90-9606-58787FCD5A57}" type="parTrans">
      <dgm:prSet/>
      <dgm:spPr/>
      <dgm:t>
        <a:bodyPr/>
        <a:lstStyle/>
        <a:p>
          <a:endParaRPr lang="zh-CN" altLang="en-US"/>
        </a:p>
      </dgm:t>
    </dgm:pt>
    <dgm:pt modelId="{210B8E4F-5FB5-4C1D-AEC8-55EA15AC0AFD}" cxnId="{D9DF53E1-1C07-4C90-9606-58787FCD5A57}" type="sibTrans">
      <dgm:prSet/>
      <dgm:spPr/>
      <dgm:t>
        <a:bodyPr/>
        <a:lstStyle/>
        <a:p>
          <a:endParaRPr lang="zh-CN" altLang="en-US"/>
        </a:p>
      </dgm:t>
    </dgm:pt>
    <dgm:pt modelId="{61B7C6D0-C7C9-473C-A9CB-13CF3E1302DC}">
      <dgm:prSet phldrT="[文本]"/>
      <dgm:spPr/>
      <dgm:t>
        <a:bodyPr/>
        <a:lstStyle/>
        <a:p>
          <a:r>
            <a:rPr lang="zh-CN" altLang="en-US" dirty="0" smtClean="0">
              <a:latin typeface="微软雅黑" panose="020B0503020204020204" pitchFamily="34" charset="-122"/>
              <a:ea typeface="微软雅黑" panose="020B0503020204020204" pitchFamily="34" charset="-122"/>
            </a:rPr>
            <a:t>分论点</a:t>
          </a:r>
          <a:endParaRPr lang="zh-CN" altLang="en-US" dirty="0">
            <a:latin typeface="微软雅黑" panose="020B0503020204020204" pitchFamily="34" charset="-122"/>
            <a:ea typeface="微软雅黑" panose="020B0503020204020204" pitchFamily="34" charset="-122"/>
          </a:endParaRPr>
        </a:p>
      </dgm:t>
    </dgm:pt>
    <dgm:pt modelId="{26EBB5ED-CD14-4938-9797-588AEEA4CF1D}" cxnId="{ACB50310-E33E-4D4D-B25E-B7E843D341A3}" type="parTrans">
      <dgm:prSet/>
      <dgm:spPr/>
      <dgm:t>
        <a:bodyPr/>
        <a:lstStyle/>
        <a:p>
          <a:endParaRPr lang="zh-CN" altLang="en-US"/>
        </a:p>
      </dgm:t>
    </dgm:pt>
    <dgm:pt modelId="{EEBD7704-5AC3-4487-A49D-D267A83C8FDC}" cxnId="{ACB50310-E33E-4D4D-B25E-B7E843D341A3}" type="sibTrans">
      <dgm:prSet/>
      <dgm:spPr/>
      <dgm:t>
        <a:bodyPr/>
        <a:lstStyle/>
        <a:p>
          <a:endParaRPr lang="zh-CN" altLang="en-US"/>
        </a:p>
      </dgm:t>
    </dgm:pt>
    <dgm:pt modelId="{E3F4F454-0C24-4B09-BBAD-89B853A239E1}">
      <dgm:prSet phldrT="[文本]"/>
      <dgm:spPr/>
      <dgm:t>
        <a:bodyPr/>
        <a:lstStyle/>
        <a:p>
          <a:r>
            <a:rPr lang="zh-CN" altLang="en-US" b="1" dirty="0" smtClean="0">
              <a:latin typeface="微软雅黑" panose="020B0503020204020204" pitchFamily="34" charset="-122"/>
              <a:ea typeface="微软雅黑" panose="020B0503020204020204" pitchFamily="34" charset="-122"/>
            </a:rPr>
            <a:t>论据</a:t>
          </a:r>
          <a:endParaRPr lang="zh-CN" altLang="en-US" dirty="0">
            <a:latin typeface="微软雅黑" panose="020B0503020204020204" pitchFamily="34" charset="-122"/>
            <a:ea typeface="微软雅黑" panose="020B0503020204020204" pitchFamily="34" charset="-122"/>
          </a:endParaRPr>
        </a:p>
      </dgm:t>
    </dgm:pt>
    <dgm:pt modelId="{16206E0E-DBCA-4B33-81AC-7CF61B370C8E}" cxnId="{E3EBF02A-1B8C-4FB8-A32C-E97886BC1B12}" type="parTrans">
      <dgm:prSet/>
      <dgm:spPr/>
      <dgm:t>
        <a:bodyPr/>
        <a:lstStyle/>
        <a:p>
          <a:endParaRPr lang="zh-CN" altLang="en-US"/>
        </a:p>
      </dgm:t>
    </dgm:pt>
    <dgm:pt modelId="{1A117A9A-F320-4E8E-AFCB-FBF8F73F793D}" cxnId="{E3EBF02A-1B8C-4FB8-A32C-E97886BC1B12}" type="sibTrans">
      <dgm:prSet/>
      <dgm:spPr/>
      <dgm:t>
        <a:bodyPr/>
        <a:lstStyle/>
        <a:p>
          <a:endParaRPr lang="zh-CN" altLang="en-US"/>
        </a:p>
      </dgm:t>
    </dgm:pt>
    <dgm:pt modelId="{798F5CD9-3240-4723-99CA-87B460C4AEF7}">
      <dgm:prSet/>
      <dgm:spPr/>
      <dgm:t>
        <a:bodyPr/>
        <a:lstStyle/>
        <a:p>
          <a:r>
            <a:rPr lang="zh-CN" altLang="en-US" dirty="0" smtClean="0">
              <a:latin typeface="微软雅黑" panose="020B0503020204020204" pitchFamily="34" charset="-122"/>
              <a:ea typeface="微软雅黑" panose="020B0503020204020204" pitchFamily="34" charset="-122"/>
            </a:rPr>
            <a:t>分论点</a:t>
          </a:r>
          <a:endParaRPr lang="zh-CN" altLang="en-US" dirty="0">
            <a:latin typeface="微软雅黑" panose="020B0503020204020204" pitchFamily="34" charset="-122"/>
            <a:ea typeface="微软雅黑" panose="020B0503020204020204" pitchFamily="34" charset="-122"/>
          </a:endParaRPr>
        </a:p>
      </dgm:t>
    </dgm:pt>
    <dgm:pt modelId="{6512DA74-80A7-48B3-8F1F-907F488A0FD6}" cxnId="{5B79C73A-BEC3-4575-A300-4E23728F16B6}" type="parTrans">
      <dgm:prSet/>
      <dgm:spPr/>
      <dgm:t>
        <a:bodyPr/>
        <a:lstStyle/>
        <a:p>
          <a:endParaRPr lang="zh-CN" altLang="en-US"/>
        </a:p>
      </dgm:t>
    </dgm:pt>
    <dgm:pt modelId="{F1296572-2C72-44E3-A10B-624C1FB48B5E}" cxnId="{5B79C73A-BEC3-4575-A300-4E23728F16B6}" type="sibTrans">
      <dgm:prSet/>
      <dgm:spPr/>
      <dgm:t>
        <a:bodyPr/>
        <a:lstStyle/>
        <a:p>
          <a:endParaRPr lang="zh-CN" altLang="en-US"/>
        </a:p>
      </dgm:t>
    </dgm:pt>
    <dgm:pt modelId="{E61D378E-278B-496B-87B0-51F041DDF5E5}">
      <dgm:prSet/>
      <dgm:spPr/>
      <dgm:t>
        <a:bodyPr/>
        <a:lstStyle/>
        <a:p>
          <a:r>
            <a:rPr lang="zh-CN" altLang="en-US" b="1" dirty="0" smtClean="0">
              <a:latin typeface="微软雅黑" panose="020B0503020204020204" pitchFamily="34" charset="-122"/>
              <a:ea typeface="微软雅黑" panose="020B0503020204020204" pitchFamily="34" charset="-122"/>
            </a:rPr>
            <a:t>论据</a:t>
          </a:r>
        </a:p>
      </dgm:t>
    </dgm:pt>
    <dgm:pt modelId="{7888630D-DA46-4AD3-BFD5-F6789E9D7459}" cxnId="{C2D115BB-6ED6-4EBF-B789-DCB56E99EB25}" type="parTrans">
      <dgm:prSet/>
      <dgm:spPr/>
      <dgm:t>
        <a:bodyPr/>
        <a:lstStyle/>
        <a:p>
          <a:endParaRPr lang="zh-CN" altLang="en-US"/>
        </a:p>
      </dgm:t>
    </dgm:pt>
    <dgm:pt modelId="{25F3929B-C974-4026-9774-03C6369FD844}" cxnId="{C2D115BB-6ED6-4EBF-B789-DCB56E99EB25}" type="sibTrans">
      <dgm:prSet/>
      <dgm:spPr/>
      <dgm:t>
        <a:bodyPr/>
        <a:lstStyle/>
        <a:p>
          <a:endParaRPr lang="zh-CN" altLang="en-US"/>
        </a:p>
      </dgm:t>
    </dgm:pt>
    <dgm:pt modelId="{27B8AFF2-DC72-48E8-8856-9D117BDA6012}">
      <dgm:prSet/>
      <dgm:spPr/>
      <dgm:t>
        <a:bodyPr/>
        <a:lstStyle/>
        <a:p>
          <a:r>
            <a:rPr lang="zh-CN" altLang="en-US" b="1" dirty="0" smtClean="0">
              <a:latin typeface="微软雅黑" panose="020B0503020204020204" pitchFamily="34" charset="-122"/>
              <a:ea typeface="微软雅黑" panose="020B0503020204020204" pitchFamily="34" charset="-122"/>
            </a:rPr>
            <a:t>论据</a:t>
          </a:r>
          <a:endParaRPr lang="zh-CN" altLang="en-US" b="1" dirty="0">
            <a:latin typeface="微软雅黑" panose="020B0503020204020204" pitchFamily="34" charset="-122"/>
            <a:ea typeface="微软雅黑" panose="020B0503020204020204" pitchFamily="34" charset="-122"/>
          </a:endParaRPr>
        </a:p>
      </dgm:t>
    </dgm:pt>
    <dgm:pt modelId="{73C76E2E-0B99-42EA-AC27-E5E08682D2D1}" cxnId="{92729833-3DCF-4CEA-880D-EC94FD5F9A61}" type="parTrans">
      <dgm:prSet/>
      <dgm:spPr/>
      <dgm:t>
        <a:bodyPr/>
        <a:lstStyle/>
        <a:p>
          <a:endParaRPr lang="zh-CN" altLang="en-US"/>
        </a:p>
      </dgm:t>
    </dgm:pt>
    <dgm:pt modelId="{8A239012-8D5D-4B7D-938B-40A3F25FD254}" cxnId="{92729833-3DCF-4CEA-880D-EC94FD5F9A61}" type="sibTrans">
      <dgm:prSet/>
      <dgm:spPr/>
      <dgm:t>
        <a:bodyPr/>
        <a:lstStyle/>
        <a:p>
          <a:endParaRPr lang="zh-CN" altLang="en-US"/>
        </a:p>
      </dgm:t>
    </dgm:pt>
    <dgm:pt modelId="{8089481B-B11F-41CA-BBA8-4BC5FE87ED78}">
      <dgm:prSet/>
      <dgm:spPr/>
      <dgm:t>
        <a:bodyPr/>
        <a:lstStyle/>
        <a:p>
          <a:r>
            <a:rPr lang="zh-CN" altLang="en-US" b="1" dirty="0" smtClean="0">
              <a:latin typeface="微软雅黑" panose="020B0503020204020204" pitchFamily="34" charset="-122"/>
              <a:ea typeface="微软雅黑" panose="020B0503020204020204" pitchFamily="34" charset="-122"/>
            </a:rPr>
            <a:t>论据</a:t>
          </a:r>
          <a:endParaRPr lang="zh-CN" altLang="en-US" dirty="0">
            <a:latin typeface="微软雅黑" panose="020B0503020204020204" pitchFamily="34" charset="-122"/>
            <a:ea typeface="微软雅黑" panose="020B0503020204020204" pitchFamily="34" charset="-122"/>
          </a:endParaRPr>
        </a:p>
      </dgm:t>
    </dgm:pt>
    <dgm:pt modelId="{B8513636-2EC7-4FFD-9897-0C94F9851A28}" cxnId="{31DE61B1-D1AD-43A9-A82B-829920B3AC10}" type="parTrans">
      <dgm:prSet/>
      <dgm:spPr/>
      <dgm:t>
        <a:bodyPr/>
        <a:lstStyle/>
        <a:p>
          <a:endParaRPr lang="zh-CN" altLang="en-US"/>
        </a:p>
      </dgm:t>
    </dgm:pt>
    <dgm:pt modelId="{9CDABEA6-2DCC-413E-BFE2-1F2FC8FB0ABC}" cxnId="{31DE61B1-D1AD-43A9-A82B-829920B3AC10}" type="sibTrans">
      <dgm:prSet/>
      <dgm:spPr/>
      <dgm:t>
        <a:bodyPr/>
        <a:lstStyle/>
        <a:p>
          <a:endParaRPr lang="zh-CN" altLang="en-US"/>
        </a:p>
      </dgm:t>
    </dgm:pt>
    <dgm:pt modelId="{049EA037-3882-4298-A542-4A9FEEB6EEA9}">
      <dgm:prSet/>
      <dgm:spPr/>
      <dgm:t>
        <a:bodyPr/>
        <a:lstStyle/>
        <a:p>
          <a:r>
            <a:rPr lang="zh-CN" altLang="en-US" b="1" dirty="0" smtClean="0">
              <a:latin typeface="微软雅黑" panose="020B0503020204020204" pitchFamily="34" charset="-122"/>
              <a:ea typeface="微软雅黑" panose="020B0503020204020204" pitchFamily="34" charset="-122"/>
            </a:rPr>
            <a:t>论据</a:t>
          </a:r>
          <a:endParaRPr lang="zh-CN" altLang="en-US" dirty="0">
            <a:latin typeface="微软雅黑" panose="020B0503020204020204" pitchFamily="34" charset="-122"/>
            <a:ea typeface="微软雅黑" panose="020B0503020204020204" pitchFamily="34" charset="-122"/>
          </a:endParaRPr>
        </a:p>
      </dgm:t>
    </dgm:pt>
    <dgm:pt modelId="{10B636E4-C559-4D94-819D-E4732D713D15}" cxnId="{6A4683C0-8EF2-4EA7-B7A9-1C1A7C6EB009}" type="parTrans">
      <dgm:prSet/>
      <dgm:spPr/>
      <dgm:t>
        <a:bodyPr/>
        <a:lstStyle/>
        <a:p>
          <a:endParaRPr lang="zh-CN" altLang="en-US"/>
        </a:p>
      </dgm:t>
    </dgm:pt>
    <dgm:pt modelId="{C5EE4ACC-AA28-4846-BADB-8AE1B2BBFC1C}" cxnId="{6A4683C0-8EF2-4EA7-B7A9-1C1A7C6EB009}" type="sibTrans">
      <dgm:prSet/>
      <dgm:spPr/>
      <dgm:t>
        <a:bodyPr/>
        <a:lstStyle/>
        <a:p>
          <a:endParaRPr lang="zh-CN" altLang="en-US"/>
        </a:p>
      </dgm:t>
    </dgm:pt>
    <dgm:pt modelId="{89EE7C1C-6C80-4530-8EDA-07C7638AAF2A}">
      <dgm:prSet/>
      <dgm:spPr/>
      <dgm:t>
        <a:bodyPr/>
        <a:lstStyle/>
        <a:p>
          <a:r>
            <a:rPr lang="zh-CN" altLang="en-US" b="1" dirty="0" smtClean="0">
              <a:latin typeface="微软雅黑" panose="020B0503020204020204" pitchFamily="34" charset="-122"/>
              <a:ea typeface="微软雅黑" panose="020B0503020204020204" pitchFamily="34" charset="-122"/>
            </a:rPr>
            <a:t>论据</a:t>
          </a:r>
          <a:endParaRPr lang="zh-CN" altLang="en-US" dirty="0">
            <a:latin typeface="微软雅黑" panose="020B0503020204020204" pitchFamily="34" charset="-122"/>
            <a:ea typeface="微软雅黑" panose="020B0503020204020204" pitchFamily="34" charset="-122"/>
          </a:endParaRPr>
        </a:p>
      </dgm:t>
    </dgm:pt>
    <dgm:pt modelId="{A968BC1C-3934-4980-A3DC-6090A506A2E0}" cxnId="{CF400FD9-619B-4B5B-9AE2-8B59FB81866A}" type="parTrans">
      <dgm:prSet/>
      <dgm:spPr/>
      <dgm:t>
        <a:bodyPr/>
        <a:lstStyle/>
        <a:p>
          <a:endParaRPr lang="zh-CN" altLang="en-US"/>
        </a:p>
      </dgm:t>
    </dgm:pt>
    <dgm:pt modelId="{7996F9CE-24E4-413F-88A9-0E34C490B401}" cxnId="{CF400FD9-619B-4B5B-9AE2-8B59FB81866A}" type="sibTrans">
      <dgm:prSet/>
      <dgm:spPr/>
      <dgm:t>
        <a:bodyPr/>
        <a:lstStyle/>
        <a:p>
          <a:endParaRPr lang="zh-CN" altLang="en-US"/>
        </a:p>
      </dgm:t>
    </dgm:pt>
    <dgm:pt modelId="{E613A86A-CA37-49C0-B277-B0DDD638BB95}" type="pres">
      <dgm:prSet presAssocID="{AC38DDD2-741C-4A2B-B723-9E70984103E4}" presName="hierChild1" presStyleCnt="0">
        <dgm:presLayoutVars>
          <dgm:chPref val="1"/>
          <dgm:dir/>
          <dgm:animOne val="branch"/>
          <dgm:animLvl val="lvl"/>
          <dgm:resizeHandles/>
        </dgm:presLayoutVars>
      </dgm:prSet>
      <dgm:spPr/>
      <dgm:t>
        <a:bodyPr/>
        <a:lstStyle/>
        <a:p>
          <a:endParaRPr lang="zh-CN" altLang="en-US"/>
        </a:p>
      </dgm:t>
    </dgm:pt>
    <dgm:pt modelId="{D2C41F13-0364-4714-8972-1C789472F9BA}" type="pres">
      <dgm:prSet presAssocID="{3F2AC66D-13ED-458B-A111-FD974FD4F7D2}" presName="hierRoot1" presStyleCnt="0"/>
      <dgm:spPr/>
    </dgm:pt>
    <dgm:pt modelId="{52D4FD1B-4B0E-4788-B867-4A8A01B6EF64}" type="pres">
      <dgm:prSet presAssocID="{3F2AC66D-13ED-458B-A111-FD974FD4F7D2}" presName="composite" presStyleCnt="0"/>
      <dgm:spPr/>
    </dgm:pt>
    <dgm:pt modelId="{815F28A1-6124-4DF0-BB13-6BB4874B7CF0}" type="pres">
      <dgm:prSet presAssocID="{3F2AC66D-13ED-458B-A111-FD974FD4F7D2}" presName="background" presStyleLbl="node0" presStyleIdx="0" presStyleCnt="1"/>
      <dgm:spPr/>
    </dgm:pt>
    <dgm:pt modelId="{DCBE6D50-B7C3-42B4-A6B1-707E95F3779D}" type="pres">
      <dgm:prSet presAssocID="{3F2AC66D-13ED-458B-A111-FD974FD4F7D2}" presName="text" presStyleLbl="fgAcc0" presStyleIdx="0" presStyleCnt="1" custScaleX="159637">
        <dgm:presLayoutVars>
          <dgm:chPref val="3"/>
        </dgm:presLayoutVars>
      </dgm:prSet>
      <dgm:spPr/>
      <dgm:t>
        <a:bodyPr/>
        <a:lstStyle/>
        <a:p>
          <a:endParaRPr lang="zh-CN" altLang="en-US"/>
        </a:p>
      </dgm:t>
    </dgm:pt>
    <dgm:pt modelId="{8677496B-99AA-4D0D-9091-55E2D60E0F0A}" type="pres">
      <dgm:prSet presAssocID="{3F2AC66D-13ED-458B-A111-FD974FD4F7D2}" presName="hierChild2" presStyleCnt="0"/>
      <dgm:spPr/>
    </dgm:pt>
    <dgm:pt modelId="{4F471DBC-9E16-4B21-ABE6-67818CAA740A}" type="pres">
      <dgm:prSet presAssocID="{93D0693A-A851-4817-92FC-489D8DC5AE8C}" presName="Name10" presStyleLbl="parChTrans1D2" presStyleIdx="0" presStyleCnt="3"/>
      <dgm:spPr/>
      <dgm:t>
        <a:bodyPr/>
        <a:lstStyle/>
        <a:p>
          <a:endParaRPr lang="zh-CN" altLang="en-US"/>
        </a:p>
      </dgm:t>
    </dgm:pt>
    <dgm:pt modelId="{87BE9501-8C70-4134-A3A5-E1155D54FB6F}" type="pres">
      <dgm:prSet presAssocID="{3EF4E042-66D8-4CBC-9416-75D73AB7616B}" presName="hierRoot2" presStyleCnt="0"/>
      <dgm:spPr/>
    </dgm:pt>
    <dgm:pt modelId="{F5DE0A70-82DE-4F6E-A7C5-43F1379C95A8}" type="pres">
      <dgm:prSet presAssocID="{3EF4E042-66D8-4CBC-9416-75D73AB7616B}" presName="composite2" presStyleCnt="0"/>
      <dgm:spPr/>
    </dgm:pt>
    <dgm:pt modelId="{DA125E64-F912-4B79-9746-AA04DD98004C}" type="pres">
      <dgm:prSet presAssocID="{3EF4E042-66D8-4CBC-9416-75D73AB7616B}" presName="background2" presStyleLbl="node2" presStyleIdx="0" presStyleCnt="3"/>
      <dgm:spPr/>
    </dgm:pt>
    <dgm:pt modelId="{239D8333-261F-4B7C-B5D6-A51C69B5EBFD}" type="pres">
      <dgm:prSet presAssocID="{3EF4E042-66D8-4CBC-9416-75D73AB7616B}" presName="text2" presStyleLbl="fgAcc2" presStyleIdx="0" presStyleCnt="3">
        <dgm:presLayoutVars>
          <dgm:chPref val="3"/>
        </dgm:presLayoutVars>
      </dgm:prSet>
      <dgm:spPr/>
      <dgm:t>
        <a:bodyPr/>
        <a:lstStyle/>
        <a:p>
          <a:endParaRPr lang="zh-CN" altLang="en-US"/>
        </a:p>
      </dgm:t>
    </dgm:pt>
    <dgm:pt modelId="{E58F07E6-9F9B-4631-B17E-CB42A9A54453}" type="pres">
      <dgm:prSet presAssocID="{3EF4E042-66D8-4CBC-9416-75D73AB7616B}" presName="hierChild3" presStyleCnt="0"/>
      <dgm:spPr/>
    </dgm:pt>
    <dgm:pt modelId="{72382B59-7379-4B0E-BAEE-E71555811A29}" type="pres">
      <dgm:prSet presAssocID="{7888630D-DA46-4AD3-BFD5-F6789E9D7459}" presName="Name17" presStyleLbl="parChTrans1D3" presStyleIdx="0" presStyleCnt="6"/>
      <dgm:spPr/>
      <dgm:t>
        <a:bodyPr/>
        <a:lstStyle/>
        <a:p>
          <a:endParaRPr lang="zh-CN" altLang="en-US"/>
        </a:p>
      </dgm:t>
    </dgm:pt>
    <dgm:pt modelId="{B12909C3-3A91-406E-B17A-BC2FB933C9B2}" type="pres">
      <dgm:prSet presAssocID="{E61D378E-278B-496B-87B0-51F041DDF5E5}" presName="hierRoot3" presStyleCnt="0"/>
      <dgm:spPr/>
    </dgm:pt>
    <dgm:pt modelId="{2B2F0575-3430-43DC-8BF9-E421C505FDD6}" type="pres">
      <dgm:prSet presAssocID="{E61D378E-278B-496B-87B0-51F041DDF5E5}" presName="composite3" presStyleCnt="0"/>
      <dgm:spPr/>
    </dgm:pt>
    <dgm:pt modelId="{03B84141-21E8-4AEA-98AA-753510EB51C0}" type="pres">
      <dgm:prSet presAssocID="{E61D378E-278B-496B-87B0-51F041DDF5E5}" presName="background3" presStyleLbl="node3" presStyleIdx="0" presStyleCnt="6"/>
      <dgm:spPr/>
    </dgm:pt>
    <dgm:pt modelId="{1DEFCDD8-97DA-4604-9FA7-82D4C78497D8}" type="pres">
      <dgm:prSet presAssocID="{E61D378E-278B-496B-87B0-51F041DDF5E5}" presName="text3" presStyleLbl="fgAcc3" presStyleIdx="0" presStyleCnt="6">
        <dgm:presLayoutVars>
          <dgm:chPref val="3"/>
        </dgm:presLayoutVars>
      </dgm:prSet>
      <dgm:spPr/>
      <dgm:t>
        <a:bodyPr/>
        <a:lstStyle/>
        <a:p>
          <a:endParaRPr lang="zh-CN" altLang="en-US"/>
        </a:p>
      </dgm:t>
    </dgm:pt>
    <dgm:pt modelId="{61F56C36-427D-4DD4-951B-E4E369AEABCA}" type="pres">
      <dgm:prSet presAssocID="{E61D378E-278B-496B-87B0-51F041DDF5E5}" presName="hierChild4" presStyleCnt="0"/>
      <dgm:spPr/>
    </dgm:pt>
    <dgm:pt modelId="{47F4A2B5-5A30-484C-9146-73B5AA55E404}" type="pres">
      <dgm:prSet presAssocID="{73C76E2E-0B99-42EA-AC27-E5E08682D2D1}" presName="Name17" presStyleLbl="parChTrans1D3" presStyleIdx="1" presStyleCnt="6"/>
      <dgm:spPr/>
      <dgm:t>
        <a:bodyPr/>
        <a:lstStyle/>
        <a:p>
          <a:endParaRPr lang="zh-CN" altLang="en-US"/>
        </a:p>
      </dgm:t>
    </dgm:pt>
    <dgm:pt modelId="{18962BF6-A596-493E-84E1-763545C86A18}" type="pres">
      <dgm:prSet presAssocID="{27B8AFF2-DC72-48E8-8856-9D117BDA6012}" presName="hierRoot3" presStyleCnt="0"/>
      <dgm:spPr/>
    </dgm:pt>
    <dgm:pt modelId="{9D0F3A12-3CF6-44E7-A0D6-F8FDF2B1E07A}" type="pres">
      <dgm:prSet presAssocID="{27B8AFF2-DC72-48E8-8856-9D117BDA6012}" presName="composite3" presStyleCnt="0"/>
      <dgm:spPr/>
    </dgm:pt>
    <dgm:pt modelId="{8686B655-EC68-4A12-961F-BC3C46014EB2}" type="pres">
      <dgm:prSet presAssocID="{27B8AFF2-DC72-48E8-8856-9D117BDA6012}" presName="background3" presStyleLbl="node3" presStyleIdx="1" presStyleCnt="6"/>
      <dgm:spPr/>
    </dgm:pt>
    <dgm:pt modelId="{58BEF662-3635-46E7-AADD-BA13306DCBE9}" type="pres">
      <dgm:prSet presAssocID="{27B8AFF2-DC72-48E8-8856-9D117BDA6012}" presName="text3" presStyleLbl="fgAcc3" presStyleIdx="1" presStyleCnt="6">
        <dgm:presLayoutVars>
          <dgm:chPref val="3"/>
        </dgm:presLayoutVars>
      </dgm:prSet>
      <dgm:spPr/>
      <dgm:t>
        <a:bodyPr/>
        <a:lstStyle/>
        <a:p>
          <a:endParaRPr lang="zh-CN" altLang="en-US"/>
        </a:p>
      </dgm:t>
    </dgm:pt>
    <dgm:pt modelId="{D6AAE21A-0D4A-4BC8-BD28-0B7F27F1DCC0}" type="pres">
      <dgm:prSet presAssocID="{27B8AFF2-DC72-48E8-8856-9D117BDA6012}" presName="hierChild4" presStyleCnt="0"/>
      <dgm:spPr/>
    </dgm:pt>
    <dgm:pt modelId="{157793FD-E544-4A84-8CD3-E6FC7B875FF5}" type="pres">
      <dgm:prSet presAssocID="{6512DA74-80A7-48B3-8F1F-907F488A0FD6}" presName="Name10" presStyleLbl="parChTrans1D2" presStyleIdx="1" presStyleCnt="3"/>
      <dgm:spPr/>
      <dgm:t>
        <a:bodyPr/>
        <a:lstStyle/>
        <a:p>
          <a:endParaRPr lang="zh-CN" altLang="en-US"/>
        </a:p>
      </dgm:t>
    </dgm:pt>
    <dgm:pt modelId="{B473FA22-8BE5-4F5A-BBFD-119CAE169CCE}" type="pres">
      <dgm:prSet presAssocID="{798F5CD9-3240-4723-99CA-87B460C4AEF7}" presName="hierRoot2" presStyleCnt="0"/>
      <dgm:spPr/>
    </dgm:pt>
    <dgm:pt modelId="{65DEC529-8DCE-4B64-A604-F355687BA303}" type="pres">
      <dgm:prSet presAssocID="{798F5CD9-3240-4723-99CA-87B460C4AEF7}" presName="composite2" presStyleCnt="0"/>
      <dgm:spPr/>
    </dgm:pt>
    <dgm:pt modelId="{17C43408-C543-4E84-A9A5-A6795DD257ED}" type="pres">
      <dgm:prSet presAssocID="{798F5CD9-3240-4723-99CA-87B460C4AEF7}" presName="background2" presStyleLbl="node2" presStyleIdx="1" presStyleCnt="3"/>
      <dgm:spPr/>
    </dgm:pt>
    <dgm:pt modelId="{B1B8194A-8F6B-4518-8FD4-9CD0545D28A8}" type="pres">
      <dgm:prSet presAssocID="{798F5CD9-3240-4723-99CA-87B460C4AEF7}" presName="text2" presStyleLbl="fgAcc2" presStyleIdx="1" presStyleCnt="3">
        <dgm:presLayoutVars>
          <dgm:chPref val="3"/>
        </dgm:presLayoutVars>
      </dgm:prSet>
      <dgm:spPr/>
      <dgm:t>
        <a:bodyPr/>
        <a:lstStyle/>
        <a:p>
          <a:endParaRPr lang="zh-CN" altLang="en-US"/>
        </a:p>
      </dgm:t>
    </dgm:pt>
    <dgm:pt modelId="{31C9EBA8-9908-4F38-8FBB-E5204725B3E4}" type="pres">
      <dgm:prSet presAssocID="{798F5CD9-3240-4723-99CA-87B460C4AEF7}" presName="hierChild3" presStyleCnt="0"/>
      <dgm:spPr/>
    </dgm:pt>
    <dgm:pt modelId="{72613ED2-AB04-4459-B9F1-8CDF872F70F3}" type="pres">
      <dgm:prSet presAssocID="{10B636E4-C559-4D94-819D-E4732D713D15}" presName="Name17" presStyleLbl="parChTrans1D3" presStyleIdx="2" presStyleCnt="6"/>
      <dgm:spPr/>
      <dgm:t>
        <a:bodyPr/>
        <a:lstStyle/>
        <a:p>
          <a:endParaRPr lang="zh-CN" altLang="en-US"/>
        </a:p>
      </dgm:t>
    </dgm:pt>
    <dgm:pt modelId="{3AB253F7-B6F4-41B1-95C6-94FCDA2CE176}" type="pres">
      <dgm:prSet presAssocID="{049EA037-3882-4298-A542-4A9FEEB6EEA9}" presName="hierRoot3" presStyleCnt="0"/>
      <dgm:spPr/>
    </dgm:pt>
    <dgm:pt modelId="{72527119-F19D-4538-9363-0428662B8773}" type="pres">
      <dgm:prSet presAssocID="{049EA037-3882-4298-A542-4A9FEEB6EEA9}" presName="composite3" presStyleCnt="0"/>
      <dgm:spPr/>
    </dgm:pt>
    <dgm:pt modelId="{12052D60-4925-40E1-A402-F60F14D52EBA}" type="pres">
      <dgm:prSet presAssocID="{049EA037-3882-4298-A542-4A9FEEB6EEA9}" presName="background3" presStyleLbl="node3" presStyleIdx="2" presStyleCnt="6"/>
      <dgm:spPr/>
    </dgm:pt>
    <dgm:pt modelId="{8388D77A-FB0A-48E2-9179-C9E2A5740BB2}" type="pres">
      <dgm:prSet presAssocID="{049EA037-3882-4298-A542-4A9FEEB6EEA9}" presName="text3" presStyleLbl="fgAcc3" presStyleIdx="2" presStyleCnt="6">
        <dgm:presLayoutVars>
          <dgm:chPref val="3"/>
        </dgm:presLayoutVars>
      </dgm:prSet>
      <dgm:spPr/>
      <dgm:t>
        <a:bodyPr/>
        <a:lstStyle/>
        <a:p>
          <a:endParaRPr lang="zh-CN" altLang="en-US"/>
        </a:p>
      </dgm:t>
    </dgm:pt>
    <dgm:pt modelId="{E715207C-1E10-4DF2-BD23-5D547CAA66C9}" type="pres">
      <dgm:prSet presAssocID="{049EA037-3882-4298-A542-4A9FEEB6EEA9}" presName="hierChild4" presStyleCnt="0"/>
      <dgm:spPr/>
    </dgm:pt>
    <dgm:pt modelId="{A1150084-9FC6-41EC-B434-DC9D74B2B643}" type="pres">
      <dgm:prSet presAssocID="{B8513636-2EC7-4FFD-9897-0C94F9851A28}" presName="Name17" presStyleLbl="parChTrans1D3" presStyleIdx="3" presStyleCnt="6"/>
      <dgm:spPr/>
      <dgm:t>
        <a:bodyPr/>
        <a:lstStyle/>
        <a:p>
          <a:endParaRPr lang="zh-CN" altLang="en-US"/>
        </a:p>
      </dgm:t>
    </dgm:pt>
    <dgm:pt modelId="{C5386EF7-1690-4B70-992F-5E180E84C514}" type="pres">
      <dgm:prSet presAssocID="{8089481B-B11F-41CA-BBA8-4BC5FE87ED78}" presName="hierRoot3" presStyleCnt="0"/>
      <dgm:spPr/>
    </dgm:pt>
    <dgm:pt modelId="{97B46D6A-C571-4709-8B34-15EBDA0ED390}" type="pres">
      <dgm:prSet presAssocID="{8089481B-B11F-41CA-BBA8-4BC5FE87ED78}" presName="composite3" presStyleCnt="0"/>
      <dgm:spPr/>
    </dgm:pt>
    <dgm:pt modelId="{D2E3DE2B-9A7C-4604-B9B8-4B76E4FA298C}" type="pres">
      <dgm:prSet presAssocID="{8089481B-B11F-41CA-BBA8-4BC5FE87ED78}" presName="background3" presStyleLbl="node3" presStyleIdx="3" presStyleCnt="6"/>
      <dgm:spPr/>
    </dgm:pt>
    <dgm:pt modelId="{29BCAF78-33F2-4692-888A-93DD92EFA12B}" type="pres">
      <dgm:prSet presAssocID="{8089481B-B11F-41CA-BBA8-4BC5FE87ED78}" presName="text3" presStyleLbl="fgAcc3" presStyleIdx="3" presStyleCnt="6">
        <dgm:presLayoutVars>
          <dgm:chPref val="3"/>
        </dgm:presLayoutVars>
      </dgm:prSet>
      <dgm:spPr/>
      <dgm:t>
        <a:bodyPr/>
        <a:lstStyle/>
        <a:p>
          <a:endParaRPr lang="zh-CN" altLang="en-US"/>
        </a:p>
      </dgm:t>
    </dgm:pt>
    <dgm:pt modelId="{25E82D56-4288-4866-922A-CB3998EEB3F5}" type="pres">
      <dgm:prSet presAssocID="{8089481B-B11F-41CA-BBA8-4BC5FE87ED78}" presName="hierChild4" presStyleCnt="0"/>
      <dgm:spPr/>
    </dgm:pt>
    <dgm:pt modelId="{363603A8-5244-492A-8D7C-35062B5CF432}" type="pres">
      <dgm:prSet presAssocID="{26EBB5ED-CD14-4938-9797-588AEEA4CF1D}" presName="Name10" presStyleLbl="parChTrans1D2" presStyleIdx="2" presStyleCnt="3"/>
      <dgm:spPr/>
      <dgm:t>
        <a:bodyPr/>
        <a:lstStyle/>
        <a:p>
          <a:endParaRPr lang="zh-CN" altLang="en-US"/>
        </a:p>
      </dgm:t>
    </dgm:pt>
    <dgm:pt modelId="{44ED6C5A-6722-45BA-B9D6-BEC68CA221BB}" type="pres">
      <dgm:prSet presAssocID="{61B7C6D0-C7C9-473C-A9CB-13CF3E1302DC}" presName="hierRoot2" presStyleCnt="0"/>
      <dgm:spPr/>
    </dgm:pt>
    <dgm:pt modelId="{7F07A02D-31E8-4F45-864B-ECA397293FE5}" type="pres">
      <dgm:prSet presAssocID="{61B7C6D0-C7C9-473C-A9CB-13CF3E1302DC}" presName="composite2" presStyleCnt="0"/>
      <dgm:spPr/>
    </dgm:pt>
    <dgm:pt modelId="{752DBB15-5898-4B5E-ADD7-E140096E94AD}" type="pres">
      <dgm:prSet presAssocID="{61B7C6D0-C7C9-473C-A9CB-13CF3E1302DC}" presName="background2" presStyleLbl="node2" presStyleIdx="2" presStyleCnt="3"/>
      <dgm:spPr/>
    </dgm:pt>
    <dgm:pt modelId="{90BFCB67-CA0F-41B3-8905-190E95ACB6E2}" type="pres">
      <dgm:prSet presAssocID="{61B7C6D0-C7C9-473C-A9CB-13CF3E1302DC}" presName="text2" presStyleLbl="fgAcc2" presStyleIdx="2" presStyleCnt="3">
        <dgm:presLayoutVars>
          <dgm:chPref val="3"/>
        </dgm:presLayoutVars>
      </dgm:prSet>
      <dgm:spPr/>
      <dgm:t>
        <a:bodyPr/>
        <a:lstStyle/>
        <a:p>
          <a:endParaRPr lang="zh-CN" altLang="en-US"/>
        </a:p>
      </dgm:t>
    </dgm:pt>
    <dgm:pt modelId="{1211A5A6-6E60-4693-9BA0-4C7270BE119C}" type="pres">
      <dgm:prSet presAssocID="{61B7C6D0-C7C9-473C-A9CB-13CF3E1302DC}" presName="hierChild3" presStyleCnt="0"/>
      <dgm:spPr/>
    </dgm:pt>
    <dgm:pt modelId="{EC96A83F-1D87-4FED-8AAB-5BE67A195D57}" type="pres">
      <dgm:prSet presAssocID="{16206E0E-DBCA-4B33-81AC-7CF61B370C8E}" presName="Name17" presStyleLbl="parChTrans1D3" presStyleIdx="4" presStyleCnt="6"/>
      <dgm:spPr/>
      <dgm:t>
        <a:bodyPr/>
        <a:lstStyle/>
        <a:p>
          <a:endParaRPr lang="zh-CN" altLang="en-US"/>
        </a:p>
      </dgm:t>
    </dgm:pt>
    <dgm:pt modelId="{8D67CEE7-7865-47CD-BF55-232EAA92DAB0}" type="pres">
      <dgm:prSet presAssocID="{E3F4F454-0C24-4B09-BBAD-89B853A239E1}" presName="hierRoot3" presStyleCnt="0"/>
      <dgm:spPr/>
    </dgm:pt>
    <dgm:pt modelId="{BA221AD4-A197-4361-8D0D-BC86CFB5AB18}" type="pres">
      <dgm:prSet presAssocID="{E3F4F454-0C24-4B09-BBAD-89B853A239E1}" presName="composite3" presStyleCnt="0"/>
      <dgm:spPr/>
    </dgm:pt>
    <dgm:pt modelId="{DA8C5D41-3410-42BB-9A92-7175D6FC75A6}" type="pres">
      <dgm:prSet presAssocID="{E3F4F454-0C24-4B09-BBAD-89B853A239E1}" presName="background3" presStyleLbl="node3" presStyleIdx="4" presStyleCnt="6"/>
      <dgm:spPr/>
    </dgm:pt>
    <dgm:pt modelId="{70247B07-1E54-4EB4-94DD-F642831D6046}" type="pres">
      <dgm:prSet presAssocID="{E3F4F454-0C24-4B09-BBAD-89B853A239E1}" presName="text3" presStyleLbl="fgAcc3" presStyleIdx="4" presStyleCnt="6">
        <dgm:presLayoutVars>
          <dgm:chPref val="3"/>
        </dgm:presLayoutVars>
      </dgm:prSet>
      <dgm:spPr/>
      <dgm:t>
        <a:bodyPr/>
        <a:lstStyle/>
        <a:p>
          <a:endParaRPr lang="zh-CN" altLang="en-US"/>
        </a:p>
      </dgm:t>
    </dgm:pt>
    <dgm:pt modelId="{F8D9D646-D810-48C2-B428-4EED7EAC16B3}" type="pres">
      <dgm:prSet presAssocID="{E3F4F454-0C24-4B09-BBAD-89B853A239E1}" presName="hierChild4" presStyleCnt="0"/>
      <dgm:spPr/>
    </dgm:pt>
    <dgm:pt modelId="{18878BD3-B12E-46B8-BC3C-C7A80541D479}" type="pres">
      <dgm:prSet presAssocID="{A968BC1C-3934-4980-A3DC-6090A506A2E0}" presName="Name17" presStyleLbl="parChTrans1D3" presStyleIdx="5" presStyleCnt="6"/>
      <dgm:spPr/>
      <dgm:t>
        <a:bodyPr/>
        <a:lstStyle/>
        <a:p>
          <a:endParaRPr lang="zh-CN" altLang="en-US"/>
        </a:p>
      </dgm:t>
    </dgm:pt>
    <dgm:pt modelId="{AE43EBD0-E86E-44C1-9482-35E793C000B7}" type="pres">
      <dgm:prSet presAssocID="{89EE7C1C-6C80-4530-8EDA-07C7638AAF2A}" presName="hierRoot3" presStyleCnt="0"/>
      <dgm:spPr/>
    </dgm:pt>
    <dgm:pt modelId="{4AD97F35-93B5-4807-AB2F-693E40A085DB}" type="pres">
      <dgm:prSet presAssocID="{89EE7C1C-6C80-4530-8EDA-07C7638AAF2A}" presName="composite3" presStyleCnt="0"/>
      <dgm:spPr/>
    </dgm:pt>
    <dgm:pt modelId="{DDC63BAC-08D2-4DD6-B285-38F9AE15D314}" type="pres">
      <dgm:prSet presAssocID="{89EE7C1C-6C80-4530-8EDA-07C7638AAF2A}" presName="background3" presStyleLbl="node3" presStyleIdx="5" presStyleCnt="6"/>
      <dgm:spPr/>
    </dgm:pt>
    <dgm:pt modelId="{960E51A4-5C18-43EB-9DC0-20BC12BBF978}" type="pres">
      <dgm:prSet presAssocID="{89EE7C1C-6C80-4530-8EDA-07C7638AAF2A}" presName="text3" presStyleLbl="fgAcc3" presStyleIdx="5" presStyleCnt="6">
        <dgm:presLayoutVars>
          <dgm:chPref val="3"/>
        </dgm:presLayoutVars>
      </dgm:prSet>
      <dgm:spPr/>
      <dgm:t>
        <a:bodyPr/>
        <a:lstStyle/>
        <a:p>
          <a:endParaRPr lang="zh-CN" altLang="en-US"/>
        </a:p>
      </dgm:t>
    </dgm:pt>
    <dgm:pt modelId="{4964EAD1-B0DD-4BC6-B56E-E972E883467E}" type="pres">
      <dgm:prSet presAssocID="{89EE7C1C-6C80-4530-8EDA-07C7638AAF2A}" presName="hierChild4" presStyleCnt="0"/>
      <dgm:spPr/>
    </dgm:pt>
  </dgm:ptLst>
  <dgm:cxnLst>
    <dgm:cxn modelId="{E758C081-B799-4AD9-A207-C4DB09A576C7}" type="presOf" srcId="{73C76E2E-0B99-42EA-AC27-E5E08682D2D1}" destId="{47F4A2B5-5A30-484C-9146-73B5AA55E404}" srcOrd="0" destOrd="0" presId="urn:microsoft.com/office/officeart/2005/8/layout/hierarchy1"/>
    <dgm:cxn modelId="{1B94B16D-2EE4-4182-9878-F01AD31C2FD0}" srcId="{AC38DDD2-741C-4A2B-B723-9E70984103E4}" destId="{3F2AC66D-13ED-458B-A111-FD974FD4F7D2}" srcOrd="0" destOrd="0" parTransId="{C307807F-F1D8-4B75-82E7-4F37100E5AA4}" sibTransId="{B5FDC468-AF53-4B05-8C0F-6F899B3FF8FA}"/>
    <dgm:cxn modelId="{B2895D20-85F7-425E-88C2-B142545AEBB3}" type="presOf" srcId="{10B636E4-C559-4D94-819D-E4732D713D15}" destId="{72613ED2-AB04-4459-B9F1-8CDF872F70F3}" srcOrd="0" destOrd="0" presId="urn:microsoft.com/office/officeart/2005/8/layout/hierarchy1"/>
    <dgm:cxn modelId="{659A02C7-6CAC-49A6-8129-A0E280A4E5F2}" type="presOf" srcId="{8089481B-B11F-41CA-BBA8-4BC5FE87ED78}" destId="{29BCAF78-33F2-4692-888A-93DD92EFA12B}" srcOrd="0" destOrd="0" presId="urn:microsoft.com/office/officeart/2005/8/layout/hierarchy1"/>
    <dgm:cxn modelId="{ACB50310-E33E-4D4D-B25E-B7E843D341A3}" srcId="{3F2AC66D-13ED-458B-A111-FD974FD4F7D2}" destId="{61B7C6D0-C7C9-473C-A9CB-13CF3E1302DC}" srcOrd="2" destOrd="0" parTransId="{26EBB5ED-CD14-4938-9797-588AEEA4CF1D}" sibTransId="{EEBD7704-5AC3-4487-A49D-D267A83C8FDC}"/>
    <dgm:cxn modelId="{5CBF4AA3-1226-40DF-8D2D-C160EF03A75B}" type="presOf" srcId="{16206E0E-DBCA-4B33-81AC-7CF61B370C8E}" destId="{EC96A83F-1D87-4FED-8AAB-5BE67A195D57}" srcOrd="0" destOrd="0" presId="urn:microsoft.com/office/officeart/2005/8/layout/hierarchy1"/>
    <dgm:cxn modelId="{5BD28383-ECAF-4D10-832D-C09910D55EE7}" type="presOf" srcId="{7888630D-DA46-4AD3-BFD5-F6789E9D7459}" destId="{72382B59-7379-4B0E-BAEE-E71555811A29}" srcOrd="0" destOrd="0" presId="urn:microsoft.com/office/officeart/2005/8/layout/hierarchy1"/>
    <dgm:cxn modelId="{BB9AB176-AC34-40AC-89F4-07EC3B208F88}" type="presOf" srcId="{B8513636-2EC7-4FFD-9897-0C94F9851A28}" destId="{A1150084-9FC6-41EC-B434-DC9D74B2B643}" srcOrd="0" destOrd="0" presId="urn:microsoft.com/office/officeart/2005/8/layout/hierarchy1"/>
    <dgm:cxn modelId="{E3EBF02A-1B8C-4FB8-A32C-E97886BC1B12}" srcId="{61B7C6D0-C7C9-473C-A9CB-13CF3E1302DC}" destId="{E3F4F454-0C24-4B09-BBAD-89B853A239E1}" srcOrd="0" destOrd="0" parTransId="{16206E0E-DBCA-4B33-81AC-7CF61B370C8E}" sibTransId="{1A117A9A-F320-4E8E-AFCB-FBF8F73F793D}"/>
    <dgm:cxn modelId="{D1DA9813-82D1-47A0-954B-78F97057D555}" type="presOf" srcId="{89EE7C1C-6C80-4530-8EDA-07C7638AAF2A}" destId="{960E51A4-5C18-43EB-9DC0-20BC12BBF978}" srcOrd="0" destOrd="0" presId="urn:microsoft.com/office/officeart/2005/8/layout/hierarchy1"/>
    <dgm:cxn modelId="{D9DF53E1-1C07-4C90-9606-58787FCD5A57}" srcId="{3F2AC66D-13ED-458B-A111-FD974FD4F7D2}" destId="{3EF4E042-66D8-4CBC-9416-75D73AB7616B}" srcOrd="0" destOrd="0" parTransId="{93D0693A-A851-4817-92FC-489D8DC5AE8C}" sibTransId="{210B8E4F-5FB5-4C1D-AEC8-55EA15AC0AFD}"/>
    <dgm:cxn modelId="{018CD027-E7C6-40B0-BA4E-6ADD7E89BF2C}" type="presOf" srcId="{61B7C6D0-C7C9-473C-A9CB-13CF3E1302DC}" destId="{90BFCB67-CA0F-41B3-8905-190E95ACB6E2}" srcOrd="0" destOrd="0" presId="urn:microsoft.com/office/officeart/2005/8/layout/hierarchy1"/>
    <dgm:cxn modelId="{2044917C-8188-4A99-BAE9-F7FB5114510A}" type="presOf" srcId="{798F5CD9-3240-4723-99CA-87B460C4AEF7}" destId="{B1B8194A-8F6B-4518-8FD4-9CD0545D28A8}" srcOrd="0" destOrd="0" presId="urn:microsoft.com/office/officeart/2005/8/layout/hierarchy1"/>
    <dgm:cxn modelId="{A58923FE-25C5-4B11-86E4-C2511FB6ED1F}" type="presOf" srcId="{A968BC1C-3934-4980-A3DC-6090A506A2E0}" destId="{18878BD3-B12E-46B8-BC3C-C7A80541D479}" srcOrd="0" destOrd="0" presId="urn:microsoft.com/office/officeart/2005/8/layout/hierarchy1"/>
    <dgm:cxn modelId="{64886AD8-4A53-4003-A3BD-A0E7D73C4FC2}" type="presOf" srcId="{3F2AC66D-13ED-458B-A111-FD974FD4F7D2}" destId="{DCBE6D50-B7C3-42B4-A6B1-707E95F3779D}" srcOrd="0" destOrd="0" presId="urn:microsoft.com/office/officeart/2005/8/layout/hierarchy1"/>
    <dgm:cxn modelId="{06FB411B-BE67-43D9-95C8-6E8B7A0B6D87}" type="presOf" srcId="{E61D378E-278B-496B-87B0-51F041DDF5E5}" destId="{1DEFCDD8-97DA-4604-9FA7-82D4C78497D8}" srcOrd="0" destOrd="0" presId="urn:microsoft.com/office/officeart/2005/8/layout/hierarchy1"/>
    <dgm:cxn modelId="{851BAA23-42F4-432A-A9C4-938181343059}" type="presOf" srcId="{049EA037-3882-4298-A542-4A9FEEB6EEA9}" destId="{8388D77A-FB0A-48E2-9179-C9E2A5740BB2}" srcOrd="0" destOrd="0" presId="urn:microsoft.com/office/officeart/2005/8/layout/hierarchy1"/>
    <dgm:cxn modelId="{6A4683C0-8EF2-4EA7-B7A9-1C1A7C6EB009}" srcId="{798F5CD9-3240-4723-99CA-87B460C4AEF7}" destId="{049EA037-3882-4298-A542-4A9FEEB6EEA9}" srcOrd="0" destOrd="0" parTransId="{10B636E4-C559-4D94-819D-E4732D713D15}" sibTransId="{C5EE4ACC-AA28-4846-BADB-8AE1B2BBFC1C}"/>
    <dgm:cxn modelId="{89964051-41ED-4A75-ADAB-1392283D4645}" type="presOf" srcId="{6512DA74-80A7-48B3-8F1F-907F488A0FD6}" destId="{157793FD-E544-4A84-8CD3-E6FC7B875FF5}" srcOrd="0" destOrd="0" presId="urn:microsoft.com/office/officeart/2005/8/layout/hierarchy1"/>
    <dgm:cxn modelId="{2A879A4E-BDD6-495C-8CD0-966A25D5FDC7}" type="presOf" srcId="{26EBB5ED-CD14-4938-9797-588AEEA4CF1D}" destId="{363603A8-5244-492A-8D7C-35062B5CF432}" srcOrd="0" destOrd="0" presId="urn:microsoft.com/office/officeart/2005/8/layout/hierarchy1"/>
    <dgm:cxn modelId="{C2D115BB-6ED6-4EBF-B789-DCB56E99EB25}" srcId="{3EF4E042-66D8-4CBC-9416-75D73AB7616B}" destId="{E61D378E-278B-496B-87B0-51F041DDF5E5}" srcOrd="0" destOrd="0" parTransId="{7888630D-DA46-4AD3-BFD5-F6789E9D7459}" sibTransId="{25F3929B-C974-4026-9774-03C6369FD844}"/>
    <dgm:cxn modelId="{82C9ACB1-3DD4-4FB0-A141-5EE58B7E6A0E}" type="presOf" srcId="{AC38DDD2-741C-4A2B-B723-9E70984103E4}" destId="{E613A86A-CA37-49C0-B277-B0DDD638BB95}" srcOrd="0" destOrd="0" presId="urn:microsoft.com/office/officeart/2005/8/layout/hierarchy1"/>
    <dgm:cxn modelId="{1521D8D8-A9BC-49A7-8463-443889BBAC26}" type="presOf" srcId="{27B8AFF2-DC72-48E8-8856-9D117BDA6012}" destId="{58BEF662-3635-46E7-AADD-BA13306DCBE9}" srcOrd="0" destOrd="0" presId="urn:microsoft.com/office/officeart/2005/8/layout/hierarchy1"/>
    <dgm:cxn modelId="{92729833-3DCF-4CEA-880D-EC94FD5F9A61}" srcId="{3EF4E042-66D8-4CBC-9416-75D73AB7616B}" destId="{27B8AFF2-DC72-48E8-8856-9D117BDA6012}" srcOrd="1" destOrd="0" parTransId="{73C76E2E-0B99-42EA-AC27-E5E08682D2D1}" sibTransId="{8A239012-8D5D-4B7D-938B-40A3F25FD254}"/>
    <dgm:cxn modelId="{31DE61B1-D1AD-43A9-A82B-829920B3AC10}" srcId="{798F5CD9-3240-4723-99CA-87B460C4AEF7}" destId="{8089481B-B11F-41CA-BBA8-4BC5FE87ED78}" srcOrd="1" destOrd="0" parTransId="{B8513636-2EC7-4FFD-9897-0C94F9851A28}" sibTransId="{9CDABEA6-2DCC-413E-BFE2-1F2FC8FB0ABC}"/>
    <dgm:cxn modelId="{CF400FD9-619B-4B5B-9AE2-8B59FB81866A}" srcId="{61B7C6D0-C7C9-473C-A9CB-13CF3E1302DC}" destId="{89EE7C1C-6C80-4530-8EDA-07C7638AAF2A}" srcOrd="1" destOrd="0" parTransId="{A968BC1C-3934-4980-A3DC-6090A506A2E0}" sibTransId="{7996F9CE-24E4-413F-88A9-0E34C490B401}"/>
    <dgm:cxn modelId="{5B79C73A-BEC3-4575-A300-4E23728F16B6}" srcId="{3F2AC66D-13ED-458B-A111-FD974FD4F7D2}" destId="{798F5CD9-3240-4723-99CA-87B460C4AEF7}" srcOrd="1" destOrd="0" parTransId="{6512DA74-80A7-48B3-8F1F-907F488A0FD6}" sibTransId="{F1296572-2C72-44E3-A10B-624C1FB48B5E}"/>
    <dgm:cxn modelId="{399BE84C-505E-426D-BE4E-17A8F255D148}" type="presOf" srcId="{E3F4F454-0C24-4B09-BBAD-89B853A239E1}" destId="{70247B07-1E54-4EB4-94DD-F642831D6046}" srcOrd="0" destOrd="0" presId="urn:microsoft.com/office/officeart/2005/8/layout/hierarchy1"/>
    <dgm:cxn modelId="{C224783D-B71E-4F8A-BDE0-D28E8080C5DE}" type="presOf" srcId="{3EF4E042-66D8-4CBC-9416-75D73AB7616B}" destId="{239D8333-261F-4B7C-B5D6-A51C69B5EBFD}" srcOrd="0" destOrd="0" presId="urn:microsoft.com/office/officeart/2005/8/layout/hierarchy1"/>
    <dgm:cxn modelId="{8B229B5D-E148-4B77-9B08-1E85E947094D}" type="presOf" srcId="{93D0693A-A851-4817-92FC-489D8DC5AE8C}" destId="{4F471DBC-9E16-4B21-ABE6-67818CAA740A}" srcOrd="0" destOrd="0" presId="urn:microsoft.com/office/officeart/2005/8/layout/hierarchy1"/>
    <dgm:cxn modelId="{08E38C42-A126-4851-9070-ADE339D93F2D}" type="presParOf" srcId="{E613A86A-CA37-49C0-B277-B0DDD638BB95}" destId="{D2C41F13-0364-4714-8972-1C789472F9BA}" srcOrd="0" destOrd="0" presId="urn:microsoft.com/office/officeart/2005/8/layout/hierarchy1"/>
    <dgm:cxn modelId="{CA80E0F3-57F0-401C-925F-E953C1D3B0D5}" type="presParOf" srcId="{D2C41F13-0364-4714-8972-1C789472F9BA}" destId="{52D4FD1B-4B0E-4788-B867-4A8A01B6EF64}" srcOrd="0" destOrd="0" presId="urn:microsoft.com/office/officeart/2005/8/layout/hierarchy1"/>
    <dgm:cxn modelId="{E54504B5-E752-40B5-B819-F0E375D30C19}" type="presParOf" srcId="{52D4FD1B-4B0E-4788-B867-4A8A01B6EF64}" destId="{815F28A1-6124-4DF0-BB13-6BB4874B7CF0}" srcOrd="0" destOrd="0" presId="urn:microsoft.com/office/officeart/2005/8/layout/hierarchy1"/>
    <dgm:cxn modelId="{86160EFF-48D7-48F1-9D96-964DE991B288}" type="presParOf" srcId="{52D4FD1B-4B0E-4788-B867-4A8A01B6EF64}" destId="{DCBE6D50-B7C3-42B4-A6B1-707E95F3779D}" srcOrd="1" destOrd="0" presId="urn:microsoft.com/office/officeart/2005/8/layout/hierarchy1"/>
    <dgm:cxn modelId="{54117F2F-46C1-4865-A82C-5EEDAF735727}" type="presParOf" srcId="{D2C41F13-0364-4714-8972-1C789472F9BA}" destId="{8677496B-99AA-4D0D-9091-55E2D60E0F0A}" srcOrd="1" destOrd="0" presId="urn:microsoft.com/office/officeart/2005/8/layout/hierarchy1"/>
    <dgm:cxn modelId="{D921315A-C7D2-4342-AEFE-5F0C08C76558}" type="presParOf" srcId="{8677496B-99AA-4D0D-9091-55E2D60E0F0A}" destId="{4F471DBC-9E16-4B21-ABE6-67818CAA740A}" srcOrd="0" destOrd="0" presId="urn:microsoft.com/office/officeart/2005/8/layout/hierarchy1"/>
    <dgm:cxn modelId="{8EDADABC-F35A-4641-8776-E01442DAAF20}" type="presParOf" srcId="{8677496B-99AA-4D0D-9091-55E2D60E0F0A}" destId="{87BE9501-8C70-4134-A3A5-E1155D54FB6F}" srcOrd="1" destOrd="0" presId="urn:microsoft.com/office/officeart/2005/8/layout/hierarchy1"/>
    <dgm:cxn modelId="{3696E13E-EBC6-4768-A556-A6242BAF3169}" type="presParOf" srcId="{87BE9501-8C70-4134-A3A5-E1155D54FB6F}" destId="{F5DE0A70-82DE-4F6E-A7C5-43F1379C95A8}" srcOrd="0" destOrd="0" presId="urn:microsoft.com/office/officeart/2005/8/layout/hierarchy1"/>
    <dgm:cxn modelId="{4568EBD1-C556-4415-9054-C254BB5B1DDE}" type="presParOf" srcId="{F5DE0A70-82DE-4F6E-A7C5-43F1379C95A8}" destId="{DA125E64-F912-4B79-9746-AA04DD98004C}" srcOrd="0" destOrd="0" presId="urn:microsoft.com/office/officeart/2005/8/layout/hierarchy1"/>
    <dgm:cxn modelId="{E6255135-068C-4762-9FCB-8200EA44EE25}" type="presParOf" srcId="{F5DE0A70-82DE-4F6E-A7C5-43F1379C95A8}" destId="{239D8333-261F-4B7C-B5D6-A51C69B5EBFD}" srcOrd="1" destOrd="0" presId="urn:microsoft.com/office/officeart/2005/8/layout/hierarchy1"/>
    <dgm:cxn modelId="{24D6759F-C968-4D93-9131-51F87416A245}" type="presParOf" srcId="{87BE9501-8C70-4134-A3A5-E1155D54FB6F}" destId="{E58F07E6-9F9B-4631-B17E-CB42A9A54453}" srcOrd="1" destOrd="0" presId="urn:microsoft.com/office/officeart/2005/8/layout/hierarchy1"/>
    <dgm:cxn modelId="{7108ED9F-C46E-414A-978A-AAEF77A75A63}" type="presParOf" srcId="{E58F07E6-9F9B-4631-B17E-CB42A9A54453}" destId="{72382B59-7379-4B0E-BAEE-E71555811A29}" srcOrd="0" destOrd="0" presId="urn:microsoft.com/office/officeart/2005/8/layout/hierarchy1"/>
    <dgm:cxn modelId="{BCAD78E5-A01D-4CD7-82EE-7FD7E8CA02A2}" type="presParOf" srcId="{E58F07E6-9F9B-4631-B17E-CB42A9A54453}" destId="{B12909C3-3A91-406E-B17A-BC2FB933C9B2}" srcOrd="1" destOrd="0" presId="urn:microsoft.com/office/officeart/2005/8/layout/hierarchy1"/>
    <dgm:cxn modelId="{BE01AF9B-DCFC-4483-AD52-08FCF19649CE}" type="presParOf" srcId="{B12909C3-3A91-406E-B17A-BC2FB933C9B2}" destId="{2B2F0575-3430-43DC-8BF9-E421C505FDD6}" srcOrd="0" destOrd="0" presId="urn:microsoft.com/office/officeart/2005/8/layout/hierarchy1"/>
    <dgm:cxn modelId="{A19354D3-B7F9-4FC2-9448-462358A92A65}" type="presParOf" srcId="{2B2F0575-3430-43DC-8BF9-E421C505FDD6}" destId="{03B84141-21E8-4AEA-98AA-753510EB51C0}" srcOrd="0" destOrd="0" presId="urn:microsoft.com/office/officeart/2005/8/layout/hierarchy1"/>
    <dgm:cxn modelId="{7478EB68-B95E-416E-9433-D5E4A40638FD}" type="presParOf" srcId="{2B2F0575-3430-43DC-8BF9-E421C505FDD6}" destId="{1DEFCDD8-97DA-4604-9FA7-82D4C78497D8}" srcOrd="1" destOrd="0" presId="urn:microsoft.com/office/officeart/2005/8/layout/hierarchy1"/>
    <dgm:cxn modelId="{95837673-C59C-4DBB-92F2-E6B60B47BE0F}" type="presParOf" srcId="{B12909C3-3A91-406E-B17A-BC2FB933C9B2}" destId="{61F56C36-427D-4DD4-951B-E4E369AEABCA}" srcOrd="1" destOrd="0" presId="urn:microsoft.com/office/officeart/2005/8/layout/hierarchy1"/>
    <dgm:cxn modelId="{2B1B124A-14D1-4AD9-8969-4B9AEE2B243F}" type="presParOf" srcId="{E58F07E6-9F9B-4631-B17E-CB42A9A54453}" destId="{47F4A2B5-5A30-484C-9146-73B5AA55E404}" srcOrd="2" destOrd="0" presId="urn:microsoft.com/office/officeart/2005/8/layout/hierarchy1"/>
    <dgm:cxn modelId="{651C0462-1C5D-49AB-B737-344FA76BCBB0}" type="presParOf" srcId="{E58F07E6-9F9B-4631-B17E-CB42A9A54453}" destId="{18962BF6-A596-493E-84E1-763545C86A18}" srcOrd="3" destOrd="0" presId="urn:microsoft.com/office/officeart/2005/8/layout/hierarchy1"/>
    <dgm:cxn modelId="{9B084929-322E-41C3-81C9-45B3663CFE76}" type="presParOf" srcId="{18962BF6-A596-493E-84E1-763545C86A18}" destId="{9D0F3A12-3CF6-44E7-A0D6-F8FDF2B1E07A}" srcOrd="0" destOrd="0" presId="urn:microsoft.com/office/officeart/2005/8/layout/hierarchy1"/>
    <dgm:cxn modelId="{5AF0E7A3-A5E9-4D48-BB00-B4572C57939A}" type="presParOf" srcId="{9D0F3A12-3CF6-44E7-A0D6-F8FDF2B1E07A}" destId="{8686B655-EC68-4A12-961F-BC3C46014EB2}" srcOrd="0" destOrd="0" presId="urn:microsoft.com/office/officeart/2005/8/layout/hierarchy1"/>
    <dgm:cxn modelId="{66969DB5-A168-4ED2-B696-9D537588D52E}" type="presParOf" srcId="{9D0F3A12-3CF6-44E7-A0D6-F8FDF2B1E07A}" destId="{58BEF662-3635-46E7-AADD-BA13306DCBE9}" srcOrd="1" destOrd="0" presId="urn:microsoft.com/office/officeart/2005/8/layout/hierarchy1"/>
    <dgm:cxn modelId="{32CC9EEE-2224-4B59-8513-284AD3A0A960}" type="presParOf" srcId="{18962BF6-A596-493E-84E1-763545C86A18}" destId="{D6AAE21A-0D4A-4BC8-BD28-0B7F27F1DCC0}" srcOrd="1" destOrd="0" presId="urn:microsoft.com/office/officeart/2005/8/layout/hierarchy1"/>
    <dgm:cxn modelId="{6D67149D-F002-49E3-9E3D-4653CCA81670}" type="presParOf" srcId="{8677496B-99AA-4D0D-9091-55E2D60E0F0A}" destId="{157793FD-E544-4A84-8CD3-E6FC7B875FF5}" srcOrd="2" destOrd="0" presId="urn:microsoft.com/office/officeart/2005/8/layout/hierarchy1"/>
    <dgm:cxn modelId="{73948BAB-BC54-470E-AF6C-8C3690375942}" type="presParOf" srcId="{8677496B-99AA-4D0D-9091-55E2D60E0F0A}" destId="{B473FA22-8BE5-4F5A-BBFD-119CAE169CCE}" srcOrd="3" destOrd="0" presId="urn:microsoft.com/office/officeart/2005/8/layout/hierarchy1"/>
    <dgm:cxn modelId="{BAB10B51-036E-4216-B480-1289422AC8A2}" type="presParOf" srcId="{B473FA22-8BE5-4F5A-BBFD-119CAE169CCE}" destId="{65DEC529-8DCE-4B64-A604-F355687BA303}" srcOrd="0" destOrd="0" presId="urn:microsoft.com/office/officeart/2005/8/layout/hierarchy1"/>
    <dgm:cxn modelId="{8537241F-5664-4B5F-B897-E150D4249318}" type="presParOf" srcId="{65DEC529-8DCE-4B64-A604-F355687BA303}" destId="{17C43408-C543-4E84-A9A5-A6795DD257ED}" srcOrd="0" destOrd="0" presId="urn:microsoft.com/office/officeart/2005/8/layout/hierarchy1"/>
    <dgm:cxn modelId="{54AB3FB4-3E44-4121-A68A-FABDBA3D05D1}" type="presParOf" srcId="{65DEC529-8DCE-4B64-A604-F355687BA303}" destId="{B1B8194A-8F6B-4518-8FD4-9CD0545D28A8}" srcOrd="1" destOrd="0" presId="urn:microsoft.com/office/officeart/2005/8/layout/hierarchy1"/>
    <dgm:cxn modelId="{2CAB3A1F-4EBC-41F3-BB78-166F6D06F07D}" type="presParOf" srcId="{B473FA22-8BE5-4F5A-BBFD-119CAE169CCE}" destId="{31C9EBA8-9908-4F38-8FBB-E5204725B3E4}" srcOrd="1" destOrd="0" presId="urn:microsoft.com/office/officeart/2005/8/layout/hierarchy1"/>
    <dgm:cxn modelId="{4B7E1215-B110-40B2-8A11-B21C0023F170}" type="presParOf" srcId="{31C9EBA8-9908-4F38-8FBB-E5204725B3E4}" destId="{72613ED2-AB04-4459-B9F1-8CDF872F70F3}" srcOrd="0" destOrd="0" presId="urn:microsoft.com/office/officeart/2005/8/layout/hierarchy1"/>
    <dgm:cxn modelId="{559B37BE-D26F-4A81-AD72-633A32EE456B}" type="presParOf" srcId="{31C9EBA8-9908-4F38-8FBB-E5204725B3E4}" destId="{3AB253F7-B6F4-41B1-95C6-94FCDA2CE176}" srcOrd="1" destOrd="0" presId="urn:microsoft.com/office/officeart/2005/8/layout/hierarchy1"/>
    <dgm:cxn modelId="{5878AFAD-CECA-4213-BA4E-00522551D6CF}" type="presParOf" srcId="{3AB253F7-B6F4-41B1-95C6-94FCDA2CE176}" destId="{72527119-F19D-4538-9363-0428662B8773}" srcOrd="0" destOrd="0" presId="urn:microsoft.com/office/officeart/2005/8/layout/hierarchy1"/>
    <dgm:cxn modelId="{3D9D5F6B-4243-45C5-981E-37999D5333E5}" type="presParOf" srcId="{72527119-F19D-4538-9363-0428662B8773}" destId="{12052D60-4925-40E1-A402-F60F14D52EBA}" srcOrd="0" destOrd="0" presId="urn:microsoft.com/office/officeart/2005/8/layout/hierarchy1"/>
    <dgm:cxn modelId="{0F6A7C05-BFEB-4D5D-B924-89D1F921498F}" type="presParOf" srcId="{72527119-F19D-4538-9363-0428662B8773}" destId="{8388D77A-FB0A-48E2-9179-C9E2A5740BB2}" srcOrd="1" destOrd="0" presId="urn:microsoft.com/office/officeart/2005/8/layout/hierarchy1"/>
    <dgm:cxn modelId="{C41E668A-2710-4FB8-8C60-04C6031CD35B}" type="presParOf" srcId="{3AB253F7-B6F4-41B1-95C6-94FCDA2CE176}" destId="{E715207C-1E10-4DF2-BD23-5D547CAA66C9}" srcOrd="1" destOrd="0" presId="urn:microsoft.com/office/officeart/2005/8/layout/hierarchy1"/>
    <dgm:cxn modelId="{A8F11A98-B3F0-402E-8238-8456E56ACD44}" type="presParOf" srcId="{31C9EBA8-9908-4F38-8FBB-E5204725B3E4}" destId="{A1150084-9FC6-41EC-B434-DC9D74B2B643}" srcOrd="2" destOrd="0" presId="urn:microsoft.com/office/officeart/2005/8/layout/hierarchy1"/>
    <dgm:cxn modelId="{084B6D94-011A-4026-B980-4EA316261173}" type="presParOf" srcId="{31C9EBA8-9908-4F38-8FBB-E5204725B3E4}" destId="{C5386EF7-1690-4B70-992F-5E180E84C514}" srcOrd="3" destOrd="0" presId="urn:microsoft.com/office/officeart/2005/8/layout/hierarchy1"/>
    <dgm:cxn modelId="{69353782-CE75-4042-BBEC-EA3DA15DF92D}" type="presParOf" srcId="{C5386EF7-1690-4B70-992F-5E180E84C514}" destId="{97B46D6A-C571-4709-8B34-15EBDA0ED390}" srcOrd="0" destOrd="0" presId="urn:microsoft.com/office/officeart/2005/8/layout/hierarchy1"/>
    <dgm:cxn modelId="{0DDE2776-4918-4C91-805D-045D5E2B9539}" type="presParOf" srcId="{97B46D6A-C571-4709-8B34-15EBDA0ED390}" destId="{D2E3DE2B-9A7C-4604-B9B8-4B76E4FA298C}" srcOrd="0" destOrd="0" presId="urn:microsoft.com/office/officeart/2005/8/layout/hierarchy1"/>
    <dgm:cxn modelId="{896C5D01-3C71-4712-A8CC-8F8BD33E4E5A}" type="presParOf" srcId="{97B46D6A-C571-4709-8B34-15EBDA0ED390}" destId="{29BCAF78-33F2-4692-888A-93DD92EFA12B}" srcOrd="1" destOrd="0" presId="urn:microsoft.com/office/officeart/2005/8/layout/hierarchy1"/>
    <dgm:cxn modelId="{1ACADD37-236F-491A-959E-39CEB5B5DBCD}" type="presParOf" srcId="{C5386EF7-1690-4B70-992F-5E180E84C514}" destId="{25E82D56-4288-4866-922A-CB3998EEB3F5}" srcOrd="1" destOrd="0" presId="urn:microsoft.com/office/officeart/2005/8/layout/hierarchy1"/>
    <dgm:cxn modelId="{64A4DF91-325B-4A5D-82AE-30AD49578A16}" type="presParOf" srcId="{8677496B-99AA-4D0D-9091-55E2D60E0F0A}" destId="{363603A8-5244-492A-8D7C-35062B5CF432}" srcOrd="4" destOrd="0" presId="urn:microsoft.com/office/officeart/2005/8/layout/hierarchy1"/>
    <dgm:cxn modelId="{A4F2E0AB-9911-480B-B716-E1D094CB3ECD}" type="presParOf" srcId="{8677496B-99AA-4D0D-9091-55E2D60E0F0A}" destId="{44ED6C5A-6722-45BA-B9D6-BEC68CA221BB}" srcOrd="5" destOrd="0" presId="urn:microsoft.com/office/officeart/2005/8/layout/hierarchy1"/>
    <dgm:cxn modelId="{DE2AFFFF-9B6B-4BAF-A3F5-B57CF171A73F}" type="presParOf" srcId="{44ED6C5A-6722-45BA-B9D6-BEC68CA221BB}" destId="{7F07A02D-31E8-4F45-864B-ECA397293FE5}" srcOrd="0" destOrd="0" presId="urn:microsoft.com/office/officeart/2005/8/layout/hierarchy1"/>
    <dgm:cxn modelId="{EA463D67-307A-460C-81E1-6C5E49506766}" type="presParOf" srcId="{7F07A02D-31E8-4F45-864B-ECA397293FE5}" destId="{752DBB15-5898-4B5E-ADD7-E140096E94AD}" srcOrd="0" destOrd="0" presId="urn:microsoft.com/office/officeart/2005/8/layout/hierarchy1"/>
    <dgm:cxn modelId="{2D2D5F75-FC3B-41CD-A206-2C0B6E73D589}" type="presParOf" srcId="{7F07A02D-31E8-4F45-864B-ECA397293FE5}" destId="{90BFCB67-CA0F-41B3-8905-190E95ACB6E2}" srcOrd="1" destOrd="0" presId="urn:microsoft.com/office/officeart/2005/8/layout/hierarchy1"/>
    <dgm:cxn modelId="{9203BF51-CB0D-4B18-8622-D913AA7F5933}" type="presParOf" srcId="{44ED6C5A-6722-45BA-B9D6-BEC68CA221BB}" destId="{1211A5A6-6E60-4693-9BA0-4C7270BE119C}" srcOrd="1" destOrd="0" presId="urn:microsoft.com/office/officeart/2005/8/layout/hierarchy1"/>
    <dgm:cxn modelId="{3AB19BCE-8CC1-4D82-B8CF-11E79F906948}" type="presParOf" srcId="{1211A5A6-6E60-4693-9BA0-4C7270BE119C}" destId="{EC96A83F-1D87-4FED-8AAB-5BE67A195D57}" srcOrd="0" destOrd="0" presId="urn:microsoft.com/office/officeart/2005/8/layout/hierarchy1"/>
    <dgm:cxn modelId="{D9E3D04E-7206-43C3-BE1E-CB2A035C01BF}" type="presParOf" srcId="{1211A5A6-6E60-4693-9BA0-4C7270BE119C}" destId="{8D67CEE7-7865-47CD-BF55-232EAA92DAB0}" srcOrd="1" destOrd="0" presId="urn:microsoft.com/office/officeart/2005/8/layout/hierarchy1"/>
    <dgm:cxn modelId="{DBA0DC52-43A0-45D8-8B5A-59564E7C24E5}" type="presParOf" srcId="{8D67CEE7-7865-47CD-BF55-232EAA92DAB0}" destId="{BA221AD4-A197-4361-8D0D-BC86CFB5AB18}" srcOrd="0" destOrd="0" presId="urn:microsoft.com/office/officeart/2005/8/layout/hierarchy1"/>
    <dgm:cxn modelId="{895ADDC5-F6F6-4E6B-90B6-874749FAD719}" type="presParOf" srcId="{BA221AD4-A197-4361-8D0D-BC86CFB5AB18}" destId="{DA8C5D41-3410-42BB-9A92-7175D6FC75A6}" srcOrd="0" destOrd="0" presId="urn:microsoft.com/office/officeart/2005/8/layout/hierarchy1"/>
    <dgm:cxn modelId="{86F9E0CF-D8F8-4AA9-A069-41FD2EB6221D}" type="presParOf" srcId="{BA221AD4-A197-4361-8D0D-BC86CFB5AB18}" destId="{70247B07-1E54-4EB4-94DD-F642831D6046}" srcOrd="1" destOrd="0" presId="urn:microsoft.com/office/officeart/2005/8/layout/hierarchy1"/>
    <dgm:cxn modelId="{8BA42A8F-8190-486C-8971-B84934E043AC}" type="presParOf" srcId="{8D67CEE7-7865-47CD-BF55-232EAA92DAB0}" destId="{F8D9D646-D810-48C2-B428-4EED7EAC16B3}" srcOrd="1" destOrd="0" presId="urn:microsoft.com/office/officeart/2005/8/layout/hierarchy1"/>
    <dgm:cxn modelId="{9333AD31-4A35-44F9-92A6-45BEC4D4A5E6}" type="presParOf" srcId="{1211A5A6-6E60-4693-9BA0-4C7270BE119C}" destId="{18878BD3-B12E-46B8-BC3C-C7A80541D479}" srcOrd="2" destOrd="0" presId="urn:microsoft.com/office/officeart/2005/8/layout/hierarchy1"/>
    <dgm:cxn modelId="{C2D470D0-4EE5-487E-ABA3-FFAB2D798F5B}" type="presParOf" srcId="{1211A5A6-6E60-4693-9BA0-4C7270BE119C}" destId="{AE43EBD0-E86E-44C1-9482-35E793C000B7}" srcOrd="3" destOrd="0" presId="urn:microsoft.com/office/officeart/2005/8/layout/hierarchy1"/>
    <dgm:cxn modelId="{9E5AAE9A-3A27-4FDF-8D2E-1BA255E0134C}" type="presParOf" srcId="{AE43EBD0-E86E-44C1-9482-35E793C000B7}" destId="{4AD97F35-93B5-4807-AB2F-693E40A085DB}" srcOrd="0" destOrd="0" presId="urn:microsoft.com/office/officeart/2005/8/layout/hierarchy1"/>
    <dgm:cxn modelId="{4C76E6D0-E0D0-47B4-83BC-D242335FA887}" type="presParOf" srcId="{4AD97F35-93B5-4807-AB2F-693E40A085DB}" destId="{DDC63BAC-08D2-4DD6-B285-38F9AE15D314}" srcOrd="0" destOrd="0" presId="urn:microsoft.com/office/officeart/2005/8/layout/hierarchy1"/>
    <dgm:cxn modelId="{05205405-EC7E-40B2-8795-024E0B882387}" type="presParOf" srcId="{4AD97F35-93B5-4807-AB2F-693E40A085DB}" destId="{960E51A4-5C18-43EB-9DC0-20BC12BBF978}" srcOrd="1" destOrd="0" presId="urn:microsoft.com/office/officeart/2005/8/layout/hierarchy1"/>
    <dgm:cxn modelId="{6077528D-EE9E-4543-812D-83A07CA741A7}" type="presParOf" srcId="{AE43EBD0-E86E-44C1-9482-35E793C000B7}" destId="{4964EAD1-B0DD-4BC6-B56E-E972E883467E}"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581362-6852-4F63-A9AA-B4D335FF128B}" type="doc">
      <dgm:prSet loTypeId="urn:microsoft.com/office/officeart/2005/8/layout/hierarchy6" loCatId="hierarchy" qsTypeId="urn:microsoft.com/office/officeart/2005/8/quickstyle/simple4" qsCatId="simple" csTypeId="urn:microsoft.com/office/officeart/2005/8/colors/accent0_2" csCatId="mainScheme" phldr="1"/>
      <dgm:spPr/>
      <dgm:t>
        <a:bodyPr/>
        <a:lstStyle/>
        <a:p>
          <a:endParaRPr lang="zh-CN" altLang="en-US"/>
        </a:p>
      </dgm:t>
    </dgm:pt>
    <dgm:pt modelId="{2C6EFECD-6316-4476-96B6-8489C548E88F}">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泰山财产保险公司</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CC8FFAA1-7C17-4EF1-8F65-E8AD41CB6EBC}" cxnId="{4AFC7959-94A9-4A82-A445-2FDB8CF70716}" type="parTrans">
      <dgm:prSet/>
      <dgm:spPr/>
      <dgm:t>
        <a:bodyPr/>
        <a:lstStyle/>
        <a:p>
          <a:endParaRPr lang="zh-CN" altLang="en-US"/>
        </a:p>
      </dgm:t>
    </dgm:pt>
    <dgm:pt modelId="{5210EE3D-5BD2-4853-B45C-29EB95CFFC26}" cxnId="{4AFC7959-94A9-4A82-A445-2FDB8CF70716}" type="sibTrans">
      <dgm:prSet/>
      <dgm:spPr/>
      <dgm:t>
        <a:bodyPr/>
        <a:lstStyle/>
        <a:p>
          <a:endParaRPr lang="zh-CN" altLang="en-US"/>
        </a:p>
      </dgm:t>
    </dgm:pt>
    <dgm:pt modelId="{6729E751-E841-4DCC-ADB8-78DF2EA35576}">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利润中心</a:t>
          </a:r>
        </a:p>
      </dgm:t>
    </dgm:pt>
    <dgm:pt modelId="{52CD158F-7AE3-4949-A755-0D639C2BF016}" cxnId="{65F1299E-24EF-46D3-A78B-C2B90F30E0BC}" type="parTrans">
      <dgm:prSet/>
      <dgm:spPr/>
      <dgm:t>
        <a:bodyPr/>
        <a:lstStyle/>
        <a:p>
          <a:endParaRPr lang="zh-CN" altLang="en-US"/>
        </a:p>
      </dgm:t>
    </dgm:pt>
    <dgm:pt modelId="{434E640C-2C32-4D84-AA63-612EA251687F}" cxnId="{65F1299E-24EF-46D3-A78B-C2B90F30E0BC}" type="sibTrans">
      <dgm:prSet/>
      <dgm:spPr/>
      <dgm:t>
        <a:bodyPr/>
        <a:lstStyle/>
        <a:p>
          <a:endParaRPr lang="zh-CN" altLang="en-US"/>
        </a:p>
      </dgm:t>
    </dgm:pt>
    <dgm:pt modelId="{56D70B91-3C3C-4319-B887-1C8BC345AC9E}">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成本中心</a:t>
          </a:r>
        </a:p>
      </dgm:t>
    </dgm:pt>
    <dgm:pt modelId="{E1BE524A-6725-4EE9-9C6C-A781CE9A707B}" cxnId="{30717F6D-1A8F-4CA4-B617-5CA0D856EC10}" type="parTrans">
      <dgm:prSet/>
      <dgm:spPr/>
      <dgm:t>
        <a:bodyPr/>
        <a:lstStyle/>
        <a:p>
          <a:endParaRPr lang="zh-CN" altLang="en-US"/>
        </a:p>
      </dgm:t>
    </dgm:pt>
    <dgm:pt modelId="{D31F67F9-E59B-4248-A041-2F7D7FEC0280}" cxnId="{30717F6D-1A8F-4CA4-B617-5CA0D856EC10}" type="sibTrans">
      <dgm:prSet/>
      <dgm:spPr/>
      <dgm:t>
        <a:bodyPr/>
        <a:lstStyle/>
        <a:p>
          <a:endParaRPr lang="zh-CN" altLang="en-US"/>
        </a:p>
      </dgm:t>
    </dgm:pt>
    <dgm:pt modelId="{1C8A1EC0-2E1C-4FE7-90C4-3483F891C2B5}">
      <dgm:prSet custT="1"/>
      <dgm:spPr/>
      <dgm:t>
        <a:bodyPr/>
        <a:lstStyle/>
        <a:p>
          <a:r>
            <a:rPr lang="zh-CN" altLang="en-US" sz="1800" b="1" dirty="0" smtClean="0">
              <a:latin typeface="微软雅黑" panose="020B0503020204020204" pitchFamily="34" charset="-122"/>
              <a:ea typeface="微软雅黑" panose="020B0503020204020204" pitchFamily="34" charset="-122"/>
            </a:rPr>
            <a:t>后援及投资中心</a:t>
          </a:r>
        </a:p>
      </dgm:t>
    </dgm:pt>
    <dgm:pt modelId="{B151E7BB-079C-4C25-9AB5-92A44813178F}" cxnId="{1F044E04-1795-4F7E-A02B-5DA77B30C679}" type="parTrans">
      <dgm:prSet/>
      <dgm:spPr/>
      <dgm:t>
        <a:bodyPr/>
        <a:lstStyle/>
        <a:p>
          <a:endParaRPr lang="zh-CN" altLang="en-US"/>
        </a:p>
      </dgm:t>
    </dgm:pt>
    <dgm:pt modelId="{FBF29B45-7C60-4889-BEFE-99C454F304BC}" cxnId="{1F044E04-1795-4F7E-A02B-5DA77B30C679}" type="sibTrans">
      <dgm:prSet/>
      <dgm:spPr/>
      <dgm:t>
        <a:bodyPr/>
        <a:lstStyle/>
        <a:p>
          <a:endParaRPr lang="zh-CN" altLang="en-US"/>
        </a:p>
      </dgm:t>
    </dgm:pt>
    <dgm:pt modelId="{47A8206B-752E-4E68-A75A-7058424D35BE}">
      <dgm:prSet/>
      <dgm:spPr/>
      <dgm:t>
        <a:bodyPr/>
        <a:lstStyle/>
        <a:p>
          <a:r>
            <a:rPr lang="zh-CN" altLang="en-US" dirty="0" smtClean="0"/>
            <a:t>两核</a:t>
          </a:r>
          <a:endParaRPr lang="zh-CN" altLang="en-US" dirty="0"/>
        </a:p>
      </dgm:t>
    </dgm:pt>
    <dgm:pt modelId="{847C10BF-EC0E-4820-85DE-7087D586F534}" cxnId="{74EB4AFF-011D-4B7C-A694-B707D047852C}" type="parTrans">
      <dgm:prSet/>
      <dgm:spPr/>
      <dgm:t>
        <a:bodyPr/>
        <a:lstStyle/>
        <a:p>
          <a:endParaRPr lang="zh-CN" altLang="en-US"/>
        </a:p>
      </dgm:t>
    </dgm:pt>
    <dgm:pt modelId="{80F8C560-A181-4B4A-A462-F9A6378A9251}" cxnId="{74EB4AFF-011D-4B7C-A694-B707D047852C}" type="sibTrans">
      <dgm:prSet/>
      <dgm:spPr/>
      <dgm:t>
        <a:bodyPr/>
        <a:lstStyle/>
        <a:p>
          <a:endParaRPr lang="zh-CN" altLang="en-US"/>
        </a:p>
      </dgm:t>
    </dgm:pt>
    <dgm:pt modelId="{A6213D37-53B2-4806-B3D3-14801D2C9470}">
      <dgm:prSet/>
      <dgm:spPr/>
      <dgm:t>
        <a:bodyPr/>
        <a:lstStyle/>
        <a:p>
          <a:r>
            <a:rPr lang="zh-CN" altLang="en-US" dirty="0" smtClean="0"/>
            <a:t>财务</a:t>
          </a:r>
          <a:endParaRPr lang="zh-CN" altLang="en-US" dirty="0"/>
        </a:p>
      </dgm:t>
    </dgm:pt>
    <dgm:pt modelId="{1B0DE9FE-B530-4FE7-A86B-7438C9422D6B}" cxnId="{C3A10002-1A2D-4E96-8242-D32F448A36E2}" type="parTrans">
      <dgm:prSet/>
      <dgm:spPr/>
      <dgm:t>
        <a:bodyPr/>
        <a:lstStyle/>
        <a:p>
          <a:endParaRPr lang="zh-CN" altLang="en-US"/>
        </a:p>
      </dgm:t>
    </dgm:pt>
    <dgm:pt modelId="{90439569-6622-4978-8265-9CA965294B1A}" cxnId="{C3A10002-1A2D-4E96-8242-D32F448A36E2}" type="sibTrans">
      <dgm:prSet/>
      <dgm:spPr/>
      <dgm:t>
        <a:bodyPr/>
        <a:lstStyle/>
        <a:p>
          <a:endParaRPr lang="zh-CN" altLang="en-US"/>
        </a:p>
      </dgm:t>
    </dgm:pt>
    <dgm:pt modelId="{8E7C046D-0B94-4400-B3B8-79A014C3A505}">
      <dgm:prSet/>
      <dgm:spPr/>
      <dgm:t>
        <a:bodyPr/>
        <a:lstStyle/>
        <a:p>
          <a:r>
            <a:rPr lang="zh-CN" altLang="en-US" dirty="0" smtClean="0"/>
            <a:t>合规</a:t>
          </a:r>
          <a:endParaRPr lang="zh-CN" altLang="en-US" dirty="0"/>
        </a:p>
      </dgm:t>
    </dgm:pt>
    <dgm:pt modelId="{C7A7DA5A-7844-4420-A515-BD1E7CFEC456}" cxnId="{C26EC728-C1BC-45E4-8131-50DEF48184F7}" type="parTrans">
      <dgm:prSet/>
      <dgm:spPr/>
      <dgm:t>
        <a:bodyPr/>
        <a:lstStyle/>
        <a:p>
          <a:endParaRPr lang="zh-CN" altLang="en-US"/>
        </a:p>
      </dgm:t>
    </dgm:pt>
    <dgm:pt modelId="{4DC72A3E-1CB6-494C-B2FD-E4320FC8457C}" cxnId="{C26EC728-C1BC-45E4-8131-50DEF48184F7}" type="sibTrans">
      <dgm:prSet/>
      <dgm:spPr/>
      <dgm:t>
        <a:bodyPr/>
        <a:lstStyle/>
        <a:p>
          <a:endParaRPr lang="zh-CN" altLang="en-US"/>
        </a:p>
      </dgm:t>
    </dgm:pt>
    <dgm:pt modelId="{49A09A04-44E2-4C7D-9F41-EC42B62A7086}">
      <dgm:prSet/>
      <dgm:spPr/>
      <dgm:t>
        <a:bodyPr/>
        <a:lstStyle/>
        <a:p>
          <a:r>
            <a:rPr lang="zh-CN" altLang="en-US" dirty="0" smtClean="0"/>
            <a:t>信息</a:t>
          </a:r>
          <a:endParaRPr lang="zh-CN" altLang="en-US" dirty="0"/>
        </a:p>
      </dgm:t>
    </dgm:pt>
    <dgm:pt modelId="{A62F4D78-C067-4888-B91B-DB868D6BCBF9}" cxnId="{8FB444E3-6368-4717-AAB2-B8FCF830A048}" type="parTrans">
      <dgm:prSet/>
      <dgm:spPr/>
      <dgm:t>
        <a:bodyPr/>
        <a:lstStyle/>
        <a:p>
          <a:endParaRPr lang="zh-CN" altLang="en-US"/>
        </a:p>
      </dgm:t>
    </dgm:pt>
    <dgm:pt modelId="{0158F206-E507-4C34-AE03-A9E5BB0A40A0}" cxnId="{8FB444E3-6368-4717-AAB2-B8FCF830A048}" type="sibTrans">
      <dgm:prSet/>
      <dgm:spPr/>
      <dgm:t>
        <a:bodyPr/>
        <a:lstStyle/>
        <a:p>
          <a:endParaRPr lang="zh-CN" altLang="en-US"/>
        </a:p>
      </dgm:t>
    </dgm:pt>
    <dgm:pt modelId="{3F708F2C-4C47-4147-9A07-971BCA5A7675}">
      <dgm:prSet/>
      <dgm:spPr/>
      <dgm:t>
        <a:bodyPr/>
        <a:lstStyle/>
        <a:p>
          <a:r>
            <a:rPr lang="zh-CN" altLang="en-US" dirty="0" smtClean="0"/>
            <a:t>人事</a:t>
          </a:r>
          <a:endParaRPr lang="zh-CN" altLang="en-US" dirty="0"/>
        </a:p>
      </dgm:t>
    </dgm:pt>
    <dgm:pt modelId="{9D99AEC5-5ED4-4E50-B112-F4213F35F492}" cxnId="{D7A2029A-E3C2-4A8D-B78A-C58F79916775}" type="parTrans">
      <dgm:prSet/>
      <dgm:spPr/>
      <dgm:t>
        <a:bodyPr/>
        <a:lstStyle/>
        <a:p>
          <a:endParaRPr lang="zh-CN" altLang="en-US"/>
        </a:p>
      </dgm:t>
    </dgm:pt>
    <dgm:pt modelId="{C039C29F-95E2-4675-AB32-60F126A26DCA}" cxnId="{D7A2029A-E3C2-4A8D-B78A-C58F79916775}" type="sibTrans">
      <dgm:prSet/>
      <dgm:spPr/>
      <dgm:t>
        <a:bodyPr/>
        <a:lstStyle/>
        <a:p>
          <a:endParaRPr lang="zh-CN" altLang="en-US"/>
        </a:p>
      </dgm:t>
    </dgm:pt>
    <dgm:pt modelId="{7A11FE04-139C-4A7D-B1A0-950E8A8E5E0C}">
      <dgm:prSet/>
      <dgm:spPr/>
      <dgm:t>
        <a:bodyPr/>
        <a:lstStyle/>
        <a:p>
          <a:r>
            <a:rPr lang="zh-CN" altLang="en-US" dirty="0" smtClean="0"/>
            <a:t>投资</a:t>
          </a:r>
          <a:endParaRPr lang="zh-CN" altLang="en-US" dirty="0"/>
        </a:p>
      </dgm:t>
    </dgm:pt>
    <dgm:pt modelId="{544C0FBC-8255-4C2E-ACFD-752CD6573564}" cxnId="{11EFCE44-665B-48D1-8E6E-76338D71480B}" type="parTrans">
      <dgm:prSet/>
      <dgm:spPr/>
      <dgm:t>
        <a:bodyPr/>
        <a:lstStyle/>
        <a:p>
          <a:endParaRPr lang="zh-CN" altLang="en-US"/>
        </a:p>
      </dgm:t>
    </dgm:pt>
    <dgm:pt modelId="{AE9F4F11-FBBE-4A49-9DFF-616924A95B6D}" cxnId="{11EFCE44-665B-48D1-8E6E-76338D71480B}" type="sibTrans">
      <dgm:prSet/>
      <dgm:spPr/>
      <dgm:t>
        <a:bodyPr/>
        <a:lstStyle/>
        <a:p>
          <a:endParaRPr lang="zh-CN" altLang="en-US"/>
        </a:p>
      </dgm:t>
    </dgm:pt>
    <dgm:pt modelId="{84732BE7-4F2D-447D-B907-B9DF884A9BD1}">
      <dgm:prSet/>
      <dgm:spPr/>
      <dgm:t>
        <a:bodyPr/>
        <a:lstStyle/>
        <a:p>
          <a:r>
            <a:rPr lang="zh-CN" altLang="en-US" dirty="0" smtClean="0"/>
            <a:t>机构</a:t>
          </a:r>
          <a:endParaRPr lang="zh-CN" altLang="en-US" dirty="0"/>
        </a:p>
      </dgm:t>
    </dgm:pt>
    <dgm:pt modelId="{90A0CC2D-0143-46BD-A61C-762C5FD2640E}" cxnId="{912628E7-5426-4533-9EC2-561AEAB6A67D}" type="parTrans">
      <dgm:prSet/>
      <dgm:spPr/>
      <dgm:t>
        <a:bodyPr/>
        <a:lstStyle/>
        <a:p>
          <a:endParaRPr lang="zh-CN" altLang="en-US"/>
        </a:p>
      </dgm:t>
    </dgm:pt>
    <dgm:pt modelId="{1487C2AA-D68E-44A0-A782-4E50A682B733}" cxnId="{912628E7-5426-4533-9EC2-561AEAB6A67D}" type="sibTrans">
      <dgm:prSet/>
      <dgm:spPr/>
      <dgm:t>
        <a:bodyPr/>
        <a:lstStyle/>
        <a:p>
          <a:endParaRPr lang="zh-CN" altLang="en-US"/>
        </a:p>
      </dgm:t>
    </dgm:pt>
    <dgm:pt modelId="{CE91893C-2DCC-435A-B01E-5A140DA6F86B}">
      <dgm:prSet/>
      <dgm:spPr/>
      <dgm:t>
        <a:bodyPr/>
        <a:lstStyle/>
        <a:p>
          <a:r>
            <a:rPr lang="zh-CN" altLang="en-US" dirty="0" smtClean="0"/>
            <a:t>营销</a:t>
          </a:r>
          <a:endParaRPr lang="zh-CN" altLang="en-US" dirty="0"/>
        </a:p>
      </dgm:t>
    </dgm:pt>
    <dgm:pt modelId="{2BEE857B-589C-46E5-89E0-78A67D67EF57}" cxnId="{CF5B2A66-DA61-4B09-B8AB-8E6AB12FA536}" type="parTrans">
      <dgm:prSet/>
      <dgm:spPr/>
      <dgm:t>
        <a:bodyPr/>
        <a:lstStyle/>
        <a:p>
          <a:endParaRPr lang="zh-CN" altLang="en-US"/>
        </a:p>
      </dgm:t>
    </dgm:pt>
    <dgm:pt modelId="{233DD04B-E7B0-442C-A576-6E539C5E02AF}" cxnId="{CF5B2A66-DA61-4B09-B8AB-8E6AB12FA536}" type="sibTrans">
      <dgm:prSet/>
      <dgm:spPr/>
      <dgm:t>
        <a:bodyPr/>
        <a:lstStyle/>
        <a:p>
          <a:endParaRPr lang="zh-CN" altLang="en-US"/>
        </a:p>
      </dgm:t>
    </dgm:pt>
    <dgm:pt modelId="{DFF7B74C-14CC-49CB-866B-0F3627171A21}">
      <dgm:prSet/>
      <dgm:spPr/>
      <dgm:t>
        <a:bodyPr/>
        <a:lstStyle/>
        <a:p>
          <a:r>
            <a:rPr lang="zh-CN" altLang="en-US" dirty="0" smtClean="0"/>
            <a:t>产品</a:t>
          </a:r>
          <a:endParaRPr lang="zh-CN" altLang="en-US" dirty="0"/>
        </a:p>
      </dgm:t>
    </dgm:pt>
    <dgm:pt modelId="{0B354EA6-3372-4513-A9CD-CB75E4F983D3}" cxnId="{D1F2780A-E2CA-4D17-BEA8-8EDBCAE52B5F}" type="parTrans">
      <dgm:prSet/>
      <dgm:spPr/>
      <dgm:t>
        <a:bodyPr/>
        <a:lstStyle/>
        <a:p>
          <a:endParaRPr lang="zh-CN" altLang="en-US"/>
        </a:p>
      </dgm:t>
    </dgm:pt>
    <dgm:pt modelId="{8E91DB94-9560-402F-8471-4ED4B3782BEB}" cxnId="{D1F2780A-E2CA-4D17-BEA8-8EDBCAE52B5F}" type="sibTrans">
      <dgm:prSet/>
      <dgm:spPr/>
      <dgm:t>
        <a:bodyPr/>
        <a:lstStyle/>
        <a:p>
          <a:endParaRPr lang="zh-CN" altLang="en-US"/>
        </a:p>
      </dgm:t>
    </dgm:pt>
    <dgm:pt modelId="{C52BDB38-52C4-44E2-9D99-0DC25962C97A}" type="pres">
      <dgm:prSet presAssocID="{D3581362-6852-4F63-A9AA-B4D335FF128B}" presName="mainComposite" presStyleCnt="0">
        <dgm:presLayoutVars>
          <dgm:chPref val="1"/>
          <dgm:dir/>
          <dgm:animOne val="branch"/>
          <dgm:animLvl val="lvl"/>
          <dgm:resizeHandles val="exact"/>
        </dgm:presLayoutVars>
      </dgm:prSet>
      <dgm:spPr/>
      <dgm:t>
        <a:bodyPr/>
        <a:lstStyle/>
        <a:p>
          <a:endParaRPr lang="zh-CN" altLang="en-US"/>
        </a:p>
      </dgm:t>
    </dgm:pt>
    <dgm:pt modelId="{B9ACF6D6-0040-4556-BC3A-66DCFA238978}" type="pres">
      <dgm:prSet presAssocID="{D3581362-6852-4F63-A9AA-B4D335FF128B}" presName="hierFlow" presStyleCnt="0"/>
      <dgm:spPr/>
    </dgm:pt>
    <dgm:pt modelId="{9753838F-A7E6-4B80-ADA9-4ED34642857C}" type="pres">
      <dgm:prSet presAssocID="{D3581362-6852-4F63-A9AA-B4D335FF128B}" presName="hierChild1" presStyleCnt="0">
        <dgm:presLayoutVars>
          <dgm:chPref val="1"/>
          <dgm:animOne val="branch"/>
          <dgm:animLvl val="lvl"/>
        </dgm:presLayoutVars>
      </dgm:prSet>
      <dgm:spPr/>
    </dgm:pt>
    <dgm:pt modelId="{1E5A7CF0-70DF-4ED3-885C-33758C474E9D}" type="pres">
      <dgm:prSet presAssocID="{2C6EFECD-6316-4476-96B6-8489C548E88F}" presName="Name14" presStyleCnt="0"/>
      <dgm:spPr/>
    </dgm:pt>
    <dgm:pt modelId="{397258C7-EB75-4124-B1A4-C88D06A46BB3}" type="pres">
      <dgm:prSet presAssocID="{2C6EFECD-6316-4476-96B6-8489C548E88F}" presName="level1Shape" presStyleLbl="node0" presStyleIdx="0" presStyleCnt="1" custScaleX="512471" custLinFactY="-100000" custLinFactNeighborX="-6446" custLinFactNeighborY="-165121">
        <dgm:presLayoutVars>
          <dgm:chPref val="3"/>
        </dgm:presLayoutVars>
      </dgm:prSet>
      <dgm:spPr/>
      <dgm:t>
        <a:bodyPr/>
        <a:lstStyle/>
        <a:p>
          <a:endParaRPr lang="zh-CN" altLang="en-US"/>
        </a:p>
      </dgm:t>
    </dgm:pt>
    <dgm:pt modelId="{42EF2F1A-F212-4E41-880C-5D11AB9B3BB9}" type="pres">
      <dgm:prSet presAssocID="{2C6EFECD-6316-4476-96B6-8489C548E88F}" presName="hierChild2" presStyleCnt="0"/>
      <dgm:spPr/>
    </dgm:pt>
    <dgm:pt modelId="{5E3F7A83-F2CB-447F-ABD0-61DF7086F23F}" type="pres">
      <dgm:prSet presAssocID="{52CD158F-7AE3-4949-A755-0D639C2BF016}" presName="Name19" presStyleLbl="parChTrans1D2" presStyleIdx="0" presStyleCnt="3"/>
      <dgm:spPr/>
      <dgm:t>
        <a:bodyPr/>
        <a:lstStyle/>
        <a:p>
          <a:endParaRPr lang="zh-CN" altLang="en-US"/>
        </a:p>
      </dgm:t>
    </dgm:pt>
    <dgm:pt modelId="{6AA130BC-9689-440E-821B-47C6A6F0E127}" type="pres">
      <dgm:prSet presAssocID="{6729E751-E841-4DCC-ADB8-78DF2EA35576}" presName="Name21" presStyleCnt="0"/>
      <dgm:spPr/>
    </dgm:pt>
    <dgm:pt modelId="{8EEFFF69-19A4-48B3-9222-59B73E95B416}" type="pres">
      <dgm:prSet presAssocID="{6729E751-E841-4DCC-ADB8-78DF2EA35576}" presName="level2Shape" presStyleLbl="node2" presStyleIdx="0" presStyleCnt="3" custScaleX="215887"/>
      <dgm:spPr/>
      <dgm:t>
        <a:bodyPr/>
        <a:lstStyle/>
        <a:p>
          <a:endParaRPr lang="zh-CN" altLang="en-US"/>
        </a:p>
      </dgm:t>
    </dgm:pt>
    <dgm:pt modelId="{E61D5D73-1412-4545-9BDC-FB6F05065A78}" type="pres">
      <dgm:prSet presAssocID="{6729E751-E841-4DCC-ADB8-78DF2EA35576}" presName="hierChild3" presStyleCnt="0"/>
      <dgm:spPr/>
    </dgm:pt>
    <dgm:pt modelId="{23AC917F-8F8F-40F8-A480-7A5FE8D9CEC9}" type="pres">
      <dgm:prSet presAssocID="{90A0CC2D-0143-46BD-A61C-762C5FD2640E}" presName="Name19" presStyleLbl="parChTrans1D3" presStyleIdx="0" presStyleCnt="9"/>
      <dgm:spPr/>
      <dgm:t>
        <a:bodyPr/>
        <a:lstStyle/>
        <a:p>
          <a:endParaRPr lang="zh-CN" altLang="en-US"/>
        </a:p>
      </dgm:t>
    </dgm:pt>
    <dgm:pt modelId="{457E0EA3-1B1C-4396-A6D9-88E81D26C421}" type="pres">
      <dgm:prSet presAssocID="{84732BE7-4F2D-447D-B907-B9DF884A9BD1}" presName="Name21" presStyleCnt="0"/>
      <dgm:spPr/>
    </dgm:pt>
    <dgm:pt modelId="{3DF5F3D6-2634-4EFD-8D13-6E04AA20C3CD}" type="pres">
      <dgm:prSet presAssocID="{84732BE7-4F2D-447D-B907-B9DF884A9BD1}" presName="level2Shape" presStyleLbl="node3" presStyleIdx="0" presStyleCnt="9"/>
      <dgm:spPr/>
      <dgm:t>
        <a:bodyPr/>
        <a:lstStyle/>
        <a:p>
          <a:endParaRPr lang="zh-CN" altLang="en-US"/>
        </a:p>
      </dgm:t>
    </dgm:pt>
    <dgm:pt modelId="{F15F5A6E-759D-4EBC-9E24-C47203E80A39}" type="pres">
      <dgm:prSet presAssocID="{84732BE7-4F2D-447D-B907-B9DF884A9BD1}" presName="hierChild3" presStyleCnt="0"/>
      <dgm:spPr/>
    </dgm:pt>
    <dgm:pt modelId="{7B87648D-DD98-4510-BBC6-44671B87E527}" type="pres">
      <dgm:prSet presAssocID="{2BEE857B-589C-46E5-89E0-78A67D67EF57}" presName="Name19" presStyleLbl="parChTrans1D3" presStyleIdx="1" presStyleCnt="9"/>
      <dgm:spPr/>
      <dgm:t>
        <a:bodyPr/>
        <a:lstStyle/>
        <a:p>
          <a:endParaRPr lang="zh-CN" altLang="en-US"/>
        </a:p>
      </dgm:t>
    </dgm:pt>
    <dgm:pt modelId="{665B10B0-58CB-4649-A5D4-8405196841B2}" type="pres">
      <dgm:prSet presAssocID="{CE91893C-2DCC-435A-B01E-5A140DA6F86B}" presName="Name21" presStyleCnt="0"/>
      <dgm:spPr/>
    </dgm:pt>
    <dgm:pt modelId="{7E8CADF4-0AFE-4802-B7F2-D3D7952B9962}" type="pres">
      <dgm:prSet presAssocID="{CE91893C-2DCC-435A-B01E-5A140DA6F86B}" presName="level2Shape" presStyleLbl="node3" presStyleIdx="1" presStyleCnt="9"/>
      <dgm:spPr/>
      <dgm:t>
        <a:bodyPr/>
        <a:lstStyle/>
        <a:p>
          <a:endParaRPr lang="zh-CN" altLang="en-US"/>
        </a:p>
      </dgm:t>
    </dgm:pt>
    <dgm:pt modelId="{585F54EB-514B-4F17-A5D3-6F8735FA7414}" type="pres">
      <dgm:prSet presAssocID="{CE91893C-2DCC-435A-B01E-5A140DA6F86B}" presName="hierChild3" presStyleCnt="0"/>
      <dgm:spPr/>
    </dgm:pt>
    <dgm:pt modelId="{439FE62A-38A5-46E8-B896-A6180FE4BD20}" type="pres">
      <dgm:prSet presAssocID="{0B354EA6-3372-4513-A9CD-CB75E4F983D3}" presName="Name19" presStyleLbl="parChTrans1D3" presStyleIdx="2" presStyleCnt="9"/>
      <dgm:spPr/>
      <dgm:t>
        <a:bodyPr/>
        <a:lstStyle/>
        <a:p>
          <a:endParaRPr lang="zh-CN" altLang="en-US"/>
        </a:p>
      </dgm:t>
    </dgm:pt>
    <dgm:pt modelId="{76B81D72-29CB-421E-9C68-D67050759715}" type="pres">
      <dgm:prSet presAssocID="{DFF7B74C-14CC-49CB-866B-0F3627171A21}" presName="Name21" presStyleCnt="0"/>
      <dgm:spPr/>
    </dgm:pt>
    <dgm:pt modelId="{59BAB906-54D0-4A0D-89E8-FBAA04663AB8}" type="pres">
      <dgm:prSet presAssocID="{DFF7B74C-14CC-49CB-866B-0F3627171A21}" presName="level2Shape" presStyleLbl="node3" presStyleIdx="2" presStyleCnt="9"/>
      <dgm:spPr/>
      <dgm:t>
        <a:bodyPr/>
        <a:lstStyle/>
        <a:p>
          <a:endParaRPr lang="zh-CN" altLang="en-US"/>
        </a:p>
      </dgm:t>
    </dgm:pt>
    <dgm:pt modelId="{A024666B-1AFD-4CE3-98D6-D9767C9313E9}" type="pres">
      <dgm:prSet presAssocID="{DFF7B74C-14CC-49CB-866B-0F3627171A21}" presName="hierChild3" presStyleCnt="0"/>
      <dgm:spPr/>
    </dgm:pt>
    <dgm:pt modelId="{2E79A79A-1199-4CB9-8E86-C33BF795C449}" type="pres">
      <dgm:prSet presAssocID="{E1BE524A-6725-4EE9-9C6C-A781CE9A707B}" presName="Name19" presStyleLbl="parChTrans1D2" presStyleIdx="1" presStyleCnt="3"/>
      <dgm:spPr/>
      <dgm:t>
        <a:bodyPr/>
        <a:lstStyle/>
        <a:p>
          <a:endParaRPr lang="zh-CN" altLang="en-US"/>
        </a:p>
      </dgm:t>
    </dgm:pt>
    <dgm:pt modelId="{FFADA0DA-912F-456B-9C5F-D55F340473E4}" type="pres">
      <dgm:prSet presAssocID="{56D70B91-3C3C-4319-B887-1C8BC345AC9E}" presName="Name21" presStyleCnt="0"/>
      <dgm:spPr/>
    </dgm:pt>
    <dgm:pt modelId="{FDEE190E-D232-4E76-881B-B4FC680067DB}" type="pres">
      <dgm:prSet presAssocID="{56D70B91-3C3C-4319-B887-1C8BC345AC9E}" presName="level2Shape" presStyleLbl="node2" presStyleIdx="1" presStyleCnt="3" custScaleX="208786"/>
      <dgm:spPr/>
      <dgm:t>
        <a:bodyPr/>
        <a:lstStyle/>
        <a:p>
          <a:endParaRPr lang="zh-CN" altLang="en-US"/>
        </a:p>
      </dgm:t>
    </dgm:pt>
    <dgm:pt modelId="{175C41DD-9D63-4351-8FF1-9F5D5F2EC3AC}" type="pres">
      <dgm:prSet presAssocID="{56D70B91-3C3C-4319-B887-1C8BC345AC9E}" presName="hierChild3" presStyleCnt="0"/>
      <dgm:spPr/>
    </dgm:pt>
    <dgm:pt modelId="{CCA619CB-2231-4AF0-9AC6-F74EB28B9FEE}" type="pres">
      <dgm:prSet presAssocID="{847C10BF-EC0E-4820-85DE-7087D586F534}" presName="Name19" presStyleLbl="parChTrans1D3" presStyleIdx="3" presStyleCnt="9"/>
      <dgm:spPr/>
      <dgm:t>
        <a:bodyPr/>
        <a:lstStyle/>
        <a:p>
          <a:endParaRPr lang="zh-CN" altLang="en-US"/>
        </a:p>
      </dgm:t>
    </dgm:pt>
    <dgm:pt modelId="{E49B53EE-B196-40D2-84CC-F616DB0C37FA}" type="pres">
      <dgm:prSet presAssocID="{47A8206B-752E-4E68-A75A-7058424D35BE}" presName="Name21" presStyleCnt="0"/>
      <dgm:spPr/>
    </dgm:pt>
    <dgm:pt modelId="{D66DBADA-C549-43F8-A1A9-7619AF1CA736}" type="pres">
      <dgm:prSet presAssocID="{47A8206B-752E-4E68-A75A-7058424D35BE}" presName="level2Shape" presStyleLbl="node3" presStyleIdx="3" presStyleCnt="9" custLinFactNeighborX="-4726" custLinFactNeighborY="2538"/>
      <dgm:spPr/>
      <dgm:t>
        <a:bodyPr/>
        <a:lstStyle/>
        <a:p>
          <a:endParaRPr lang="zh-CN" altLang="en-US"/>
        </a:p>
      </dgm:t>
    </dgm:pt>
    <dgm:pt modelId="{88B521C2-CC5E-4EBD-A763-1B007870B975}" type="pres">
      <dgm:prSet presAssocID="{47A8206B-752E-4E68-A75A-7058424D35BE}" presName="hierChild3" presStyleCnt="0"/>
      <dgm:spPr/>
    </dgm:pt>
    <dgm:pt modelId="{40B08915-AB44-4EE9-A1AC-13D3E322A00C}" type="pres">
      <dgm:prSet presAssocID="{1B0DE9FE-B530-4FE7-A86B-7438C9422D6B}" presName="Name19" presStyleLbl="parChTrans1D3" presStyleIdx="4" presStyleCnt="9"/>
      <dgm:spPr/>
      <dgm:t>
        <a:bodyPr/>
        <a:lstStyle/>
        <a:p>
          <a:endParaRPr lang="zh-CN" altLang="en-US"/>
        </a:p>
      </dgm:t>
    </dgm:pt>
    <dgm:pt modelId="{523CA80F-9007-45FC-86CC-FE84B5C66424}" type="pres">
      <dgm:prSet presAssocID="{A6213D37-53B2-4806-B3D3-14801D2C9470}" presName="Name21" presStyleCnt="0"/>
      <dgm:spPr/>
    </dgm:pt>
    <dgm:pt modelId="{5FC268E3-C5DA-4DDF-9EC3-5C8249504CB8}" type="pres">
      <dgm:prSet presAssocID="{A6213D37-53B2-4806-B3D3-14801D2C9470}" presName="level2Shape" presStyleLbl="node3" presStyleIdx="4" presStyleCnt="9"/>
      <dgm:spPr/>
      <dgm:t>
        <a:bodyPr/>
        <a:lstStyle/>
        <a:p>
          <a:endParaRPr lang="zh-CN" altLang="en-US"/>
        </a:p>
      </dgm:t>
    </dgm:pt>
    <dgm:pt modelId="{FC226BEB-7E9C-421E-8DBF-AE9BAD47AC37}" type="pres">
      <dgm:prSet presAssocID="{A6213D37-53B2-4806-B3D3-14801D2C9470}" presName="hierChild3" presStyleCnt="0"/>
      <dgm:spPr/>
    </dgm:pt>
    <dgm:pt modelId="{D82AB1E0-CBBC-4C3D-8896-4EEF558342DF}" type="pres">
      <dgm:prSet presAssocID="{C7A7DA5A-7844-4420-A515-BD1E7CFEC456}" presName="Name19" presStyleLbl="parChTrans1D3" presStyleIdx="5" presStyleCnt="9"/>
      <dgm:spPr/>
      <dgm:t>
        <a:bodyPr/>
        <a:lstStyle/>
        <a:p>
          <a:endParaRPr lang="zh-CN" altLang="en-US"/>
        </a:p>
      </dgm:t>
    </dgm:pt>
    <dgm:pt modelId="{1CE09BAA-809B-4D0D-ADE6-1732952CD13B}" type="pres">
      <dgm:prSet presAssocID="{8E7C046D-0B94-4400-B3B8-79A014C3A505}" presName="Name21" presStyleCnt="0"/>
      <dgm:spPr/>
    </dgm:pt>
    <dgm:pt modelId="{7E9A668F-E521-4D51-9051-958B6E1F774D}" type="pres">
      <dgm:prSet presAssocID="{8E7C046D-0B94-4400-B3B8-79A014C3A505}" presName="level2Shape" presStyleLbl="node3" presStyleIdx="5" presStyleCnt="9"/>
      <dgm:spPr/>
      <dgm:t>
        <a:bodyPr/>
        <a:lstStyle/>
        <a:p>
          <a:endParaRPr lang="zh-CN" altLang="en-US"/>
        </a:p>
      </dgm:t>
    </dgm:pt>
    <dgm:pt modelId="{6EFD5E4C-9600-4A6E-971A-B20CF29C0FB8}" type="pres">
      <dgm:prSet presAssocID="{8E7C046D-0B94-4400-B3B8-79A014C3A505}" presName="hierChild3" presStyleCnt="0"/>
      <dgm:spPr/>
    </dgm:pt>
    <dgm:pt modelId="{9363AEB6-62E2-451D-BFEE-B9A4A974FFA1}" type="pres">
      <dgm:prSet presAssocID="{B151E7BB-079C-4C25-9AB5-92A44813178F}" presName="Name19" presStyleLbl="parChTrans1D2" presStyleIdx="2" presStyleCnt="3"/>
      <dgm:spPr/>
      <dgm:t>
        <a:bodyPr/>
        <a:lstStyle/>
        <a:p>
          <a:endParaRPr lang="zh-CN" altLang="en-US"/>
        </a:p>
      </dgm:t>
    </dgm:pt>
    <dgm:pt modelId="{05ADA6FA-4C26-4727-A191-147D9F6B7818}" type="pres">
      <dgm:prSet presAssocID="{1C8A1EC0-2E1C-4FE7-90C4-3483F891C2B5}" presName="Name21" presStyleCnt="0"/>
      <dgm:spPr/>
    </dgm:pt>
    <dgm:pt modelId="{025B59D7-19D4-45FD-9F6C-64DA7FE148F0}" type="pres">
      <dgm:prSet presAssocID="{1C8A1EC0-2E1C-4FE7-90C4-3483F891C2B5}" presName="level2Shape" presStyleLbl="node2" presStyleIdx="2" presStyleCnt="3" custScaleX="357736" custLinFactNeighborX="9132" custLinFactNeighborY="2822"/>
      <dgm:spPr/>
      <dgm:t>
        <a:bodyPr/>
        <a:lstStyle/>
        <a:p>
          <a:endParaRPr lang="zh-CN" altLang="en-US"/>
        </a:p>
      </dgm:t>
    </dgm:pt>
    <dgm:pt modelId="{6A10B38C-42C3-4C8D-B187-5F995B3EEBE3}" type="pres">
      <dgm:prSet presAssocID="{1C8A1EC0-2E1C-4FE7-90C4-3483F891C2B5}" presName="hierChild3" presStyleCnt="0"/>
      <dgm:spPr/>
    </dgm:pt>
    <dgm:pt modelId="{5F830A9A-3271-48D4-A73A-B07060B99816}" type="pres">
      <dgm:prSet presAssocID="{A62F4D78-C067-4888-B91B-DB868D6BCBF9}" presName="Name19" presStyleLbl="parChTrans1D3" presStyleIdx="6" presStyleCnt="9"/>
      <dgm:spPr/>
      <dgm:t>
        <a:bodyPr/>
        <a:lstStyle/>
        <a:p>
          <a:endParaRPr lang="zh-CN" altLang="en-US"/>
        </a:p>
      </dgm:t>
    </dgm:pt>
    <dgm:pt modelId="{CF766065-32C8-47A3-BD18-28AB145083FF}" type="pres">
      <dgm:prSet presAssocID="{49A09A04-44E2-4C7D-9F41-EC42B62A7086}" presName="Name21" presStyleCnt="0"/>
      <dgm:spPr/>
    </dgm:pt>
    <dgm:pt modelId="{E8D0B9BC-3C75-4E4C-8C75-8F04AD26480D}" type="pres">
      <dgm:prSet presAssocID="{49A09A04-44E2-4C7D-9F41-EC42B62A7086}" presName="level2Shape" presStyleLbl="node3" presStyleIdx="6" presStyleCnt="9" custLinFactNeighborX="-9199" custLinFactNeighborY="-201"/>
      <dgm:spPr/>
      <dgm:t>
        <a:bodyPr/>
        <a:lstStyle/>
        <a:p>
          <a:endParaRPr lang="zh-CN" altLang="en-US"/>
        </a:p>
      </dgm:t>
    </dgm:pt>
    <dgm:pt modelId="{C8813CA8-2D30-4D3A-B7BC-76AC8A5DFE3C}" type="pres">
      <dgm:prSet presAssocID="{49A09A04-44E2-4C7D-9F41-EC42B62A7086}" presName="hierChild3" presStyleCnt="0"/>
      <dgm:spPr/>
    </dgm:pt>
    <dgm:pt modelId="{C24C0FCA-1C65-422D-B95E-03CA15AFA13C}" type="pres">
      <dgm:prSet presAssocID="{9D99AEC5-5ED4-4E50-B112-F4213F35F492}" presName="Name19" presStyleLbl="parChTrans1D3" presStyleIdx="7" presStyleCnt="9"/>
      <dgm:spPr/>
      <dgm:t>
        <a:bodyPr/>
        <a:lstStyle/>
        <a:p>
          <a:endParaRPr lang="zh-CN" altLang="en-US"/>
        </a:p>
      </dgm:t>
    </dgm:pt>
    <dgm:pt modelId="{CDB49BDD-CF1C-4FBE-8A44-B1D79CD4521E}" type="pres">
      <dgm:prSet presAssocID="{3F708F2C-4C47-4147-9A07-971BCA5A7675}" presName="Name21" presStyleCnt="0"/>
      <dgm:spPr/>
    </dgm:pt>
    <dgm:pt modelId="{B35BC98F-917A-411E-8024-36C0310E9083}" type="pres">
      <dgm:prSet presAssocID="{3F708F2C-4C47-4147-9A07-971BCA5A7675}" presName="level2Shape" presStyleLbl="node3" presStyleIdx="7" presStyleCnt="9"/>
      <dgm:spPr/>
      <dgm:t>
        <a:bodyPr/>
        <a:lstStyle/>
        <a:p>
          <a:endParaRPr lang="zh-CN" altLang="en-US"/>
        </a:p>
      </dgm:t>
    </dgm:pt>
    <dgm:pt modelId="{DCA85012-2352-4DC2-A276-66FB286705EE}" type="pres">
      <dgm:prSet presAssocID="{3F708F2C-4C47-4147-9A07-971BCA5A7675}" presName="hierChild3" presStyleCnt="0"/>
      <dgm:spPr/>
    </dgm:pt>
    <dgm:pt modelId="{01E8D2A1-4113-44D7-9C86-C4F1108290A3}" type="pres">
      <dgm:prSet presAssocID="{544C0FBC-8255-4C2E-ACFD-752CD6573564}" presName="Name19" presStyleLbl="parChTrans1D3" presStyleIdx="8" presStyleCnt="9"/>
      <dgm:spPr/>
      <dgm:t>
        <a:bodyPr/>
        <a:lstStyle/>
        <a:p>
          <a:endParaRPr lang="zh-CN" altLang="en-US"/>
        </a:p>
      </dgm:t>
    </dgm:pt>
    <dgm:pt modelId="{C8700319-7ACE-4F7C-903E-642CBB749F24}" type="pres">
      <dgm:prSet presAssocID="{7A11FE04-139C-4A7D-B1A0-950E8A8E5E0C}" presName="Name21" presStyleCnt="0"/>
      <dgm:spPr/>
    </dgm:pt>
    <dgm:pt modelId="{55747C0F-91FE-42E0-BA0D-F7C042D2B0F4}" type="pres">
      <dgm:prSet presAssocID="{7A11FE04-139C-4A7D-B1A0-950E8A8E5E0C}" presName="level2Shape" presStyleLbl="node3" presStyleIdx="8" presStyleCnt="9"/>
      <dgm:spPr/>
      <dgm:t>
        <a:bodyPr/>
        <a:lstStyle/>
        <a:p>
          <a:endParaRPr lang="zh-CN" altLang="en-US"/>
        </a:p>
      </dgm:t>
    </dgm:pt>
    <dgm:pt modelId="{862E810B-8420-4268-B208-96880E05833B}" type="pres">
      <dgm:prSet presAssocID="{7A11FE04-139C-4A7D-B1A0-950E8A8E5E0C}" presName="hierChild3" presStyleCnt="0"/>
      <dgm:spPr/>
    </dgm:pt>
    <dgm:pt modelId="{A498A99E-E0DB-4B7E-BD0B-72728A7DE7C1}" type="pres">
      <dgm:prSet presAssocID="{D3581362-6852-4F63-A9AA-B4D335FF128B}" presName="bgShapesFlow" presStyleCnt="0"/>
      <dgm:spPr/>
    </dgm:pt>
  </dgm:ptLst>
  <dgm:cxnLst>
    <dgm:cxn modelId="{B7AB9751-13E2-43A3-A81B-38041CC059D6}" type="presOf" srcId="{DFF7B74C-14CC-49CB-866B-0F3627171A21}" destId="{59BAB906-54D0-4A0D-89E8-FBAA04663AB8}" srcOrd="0" destOrd="0" presId="urn:microsoft.com/office/officeart/2005/8/layout/hierarchy6"/>
    <dgm:cxn modelId="{A4CA4F72-9618-4B91-AFF2-FB3A262606FB}" type="presOf" srcId="{544C0FBC-8255-4C2E-ACFD-752CD6573564}" destId="{01E8D2A1-4113-44D7-9C86-C4F1108290A3}" srcOrd="0" destOrd="0" presId="urn:microsoft.com/office/officeart/2005/8/layout/hierarchy6"/>
    <dgm:cxn modelId="{1F044E04-1795-4F7E-A02B-5DA77B30C679}" srcId="{2C6EFECD-6316-4476-96B6-8489C548E88F}" destId="{1C8A1EC0-2E1C-4FE7-90C4-3483F891C2B5}" srcOrd="2" destOrd="0" parTransId="{B151E7BB-079C-4C25-9AB5-92A44813178F}" sibTransId="{FBF29B45-7C60-4889-BEFE-99C454F304BC}"/>
    <dgm:cxn modelId="{C9451461-6211-4E85-922A-CB12725F7013}" type="presOf" srcId="{56D70B91-3C3C-4319-B887-1C8BC345AC9E}" destId="{FDEE190E-D232-4E76-881B-B4FC680067DB}" srcOrd="0" destOrd="0" presId="urn:microsoft.com/office/officeart/2005/8/layout/hierarchy6"/>
    <dgm:cxn modelId="{CC53000B-E9F8-41B2-9144-786EAE964354}" type="presOf" srcId="{CE91893C-2DCC-435A-B01E-5A140DA6F86B}" destId="{7E8CADF4-0AFE-4802-B7F2-D3D7952B9962}" srcOrd="0" destOrd="0" presId="urn:microsoft.com/office/officeart/2005/8/layout/hierarchy6"/>
    <dgm:cxn modelId="{C3A10002-1A2D-4E96-8242-D32F448A36E2}" srcId="{56D70B91-3C3C-4319-B887-1C8BC345AC9E}" destId="{A6213D37-53B2-4806-B3D3-14801D2C9470}" srcOrd="1" destOrd="0" parTransId="{1B0DE9FE-B530-4FE7-A86B-7438C9422D6B}" sibTransId="{90439569-6622-4978-8265-9CA965294B1A}"/>
    <dgm:cxn modelId="{6FE89C4D-8B1D-4B8F-AA90-D45BBE79C62D}" type="presOf" srcId="{49A09A04-44E2-4C7D-9F41-EC42B62A7086}" destId="{E8D0B9BC-3C75-4E4C-8C75-8F04AD26480D}" srcOrd="0" destOrd="0" presId="urn:microsoft.com/office/officeart/2005/8/layout/hierarchy6"/>
    <dgm:cxn modelId="{2360271F-E439-4C2D-83B4-C04241112F9E}" type="presOf" srcId="{3F708F2C-4C47-4147-9A07-971BCA5A7675}" destId="{B35BC98F-917A-411E-8024-36C0310E9083}" srcOrd="0" destOrd="0" presId="urn:microsoft.com/office/officeart/2005/8/layout/hierarchy6"/>
    <dgm:cxn modelId="{F94EE09C-36BC-43A2-9300-054DE9376949}" type="presOf" srcId="{C7A7DA5A-7844-4420-A515-BD1E7CFEC456}" destId="{D82AB1E0-CBBC-4C3D-8896-4EEF558342DF}" srcOrd="0" destOrd="0" presId="urn:microsoft.com/office/officeart/2005/8/layout/hierarchy6"/>
    <dgm:cxn modelId="{7360A8A8-CF7C-4411-8482-E6DD8C38AC58}" type="presOf" srcId="{E1BE524A-6725-4EE9-9C6C-A781CE9A707B}" destId="{2E79A79A-1199-4CB9-8E86-C33BF795C449}" srcOrd="0" destOrd="0" presId="urn:microsoft.com/office/officeart/2005/8/layout/hierarchy6"/>
    <dgm:cxn modelId="{014694A6-5D28-4353-9DAE-7ADE150EE21E}" type="presOf" srcId="{1B0DE9FE-B530-4FE7-A86B-7438C9422D6B}" destId="{40B08915-AB44-4EE9-A1AC-13D3E322A00C}" srcOrd="0" destOrd="0" presId="urn:microsoft.com/office/officeart/2005/8/layout/hierarchy6"/>
    <dgm:cxn modelId="{65F1299E-24EF-46D3-A78B-C2B90F30E0BC}" srcId="{2C6EFECD-6316-4476-96B6-8489C548E88F}" destId="{6729E751-E841-4DCC-ADB8-78DF2EA35576}" srcOrd="0" destOrd="0" parTransId="{52CD158F-7AE3-4949-A755-0D639C2BF016}" sibTransId="{434E640C-2C32-4D84-AA63-612EA251687F}"/>
    <dgm:cxn modelId="{F080F7EE-4C5D-4B7A-AE8B-CECCEA84EB5B}" type="presOf" srcId="{2C6EFECD-6316-4476-96B6-8489C548E88F}" destId="{397258C7-EB75-4124-B1A4-C88D06A46BB3}" srcOrd="0" destOrd="0" presId="urn:microsoft.com/office/officeart/2005/8/layout/hierarchy6"/>
    <dgm:cxn modelId="{912628E7-5426-4533-9EC2-561AEAB6A67D}" srcId="{6729E751-E841-4DCC-ADB8-78DF2EA35576}" destId="{84732BE7-4F2D-447D-B907-B9DF884A9BD1}" srcOrd="0" destOrd="0" parTransId="{90A0CC2D-0143-46BD-A61C-762C5FD2640E}" sibTransId="{1487C2AA-D68E-44A0-A782-4E50A682B733}"/>
    <dgm:cxn modelId="{316A130E-3EFF-436E-8111-B07355F063A2}" type="presOf" srcId="{7A11FE04-139C-4A7D-B1A0-950E8A8E5E0C}" destId="{55747C0F-91FE-42E0-BA0D-F7C042D2B0F4}" srcOrd="0" destOrd="0" presId="urn:microsoft.com/office/officeart/2005/8/layout/hierarchy6"/>
    <dgm:cxn modelId="{E151A27C-193D-4312-8F10-DC331F3047B2}" type="presOf" srcId="{6729E751-E841-4DCC-ADB8-78DF2EA35576}" destId="{8EEFFF69-19A4-48B3-9222-59B73E95B416}" srcOrd="0" destOrd="0" presId="urn:microsoft.com/office/officeart/2005/8/layout/hierarchy6"/>
    <dgm:cxn modelId="{0F4089AE-F991-47D5-AAD7-34435277CD24}" type="presOf" srcId="{9D99AEC5-5ED4-4E50-B112-F4213F35F492}" destId="{C24C0FCA-1C65-422D-B95E-03CA15AFA13C}" srcOrd="0" destOrd="0" presId="urn:microsoft.com/office/officeart/2005/8/layout/hierarchy6"/>
    <dgm:cxn modelId="{8DF62414-2228-44BE-9A46-8FC541EFCDB6}" type="presOf" srcId="{B151E7BB-079C-4C25-9AB5-92A44813178F}" destId="{9363AEB6-62E2-451D-BFEE-B9A4A974FFA1}" srcOrd="0" destOrd="0" presId="urn:microsoft.com/office/officeart/2005/8/layout/hierarchy6"/>
    <dgm:cxn modelId="{11EFCE44-665B-48D1-8E6E-76338D71480B}" srcId="{1C8A1EC0-2E1C-4FE7-90C4-3483F891C2B5}" destId="{7A11FE04-139C-4A7D-B1A0-950E8A8E5E0C}" srcOrd="2" destOrd="0" parTransId="{544C0FBC-8255-4C2E-ACFD-752CD6573564}" sibTransId="{AE9F4F11-FBBE-4A49-9DFF-616924A95B6D}"/>
    <dgm:cxn modelId="{74EB4AFF-011D-4B7C-A694-B707D047852C}" srcId="{56D70B91-3C3C-4319-B887-1C8BC345AC9E}" destId="{47A8206B-752E-4E68-A75A-7058424D35BE}" srcOrd="0" destOrd="0" parTransId="{847C10BF-EC0E-4820-85DE-7087D586F534}" sibTransId="{80F8C560-A181-4B4A-A462-F9A6378A9251}"/>
    <dgm:cxn modelId="{D7A2029A-E3C2-4A8D-B78A-C58F79916775}" srcId="{1C8A1EC0-2E1C-4FE7-90C4-3483F891C2B5}" destId="{3F708F2C-4C47-4147-9A07-971BCA5A7675}" srcOrd="1" destOrd="0" parTransId="{9D99AEC5-5ED4-4E50-B112-F4213F35F492}" sibTransId="{C039C29F-95E2-4675-AB32-60F126A26DCA}"/>
    <dgm:cxn modelId="{8FB444E3-6368-4717-AAB2-B8FCF830A048}" srcId="{1C8A1EC0-2E1C-4FE7-90C4-3483F891C2B5}" destId="{49A09A04-44E2-4C7D-9F41-EC42B62A7086}" srcOrd="0" destOrd="0" parTransId="{A62F4D78-C067-4888-B91B-DB868D6BCBF9}" sibTransId="{0158F206-E507-4C34-AE03-A9E5BB0A40A0}"/>
    <dgm:cxn modelId="{74D4FECA-8228-4309-A636-5380D21FAC77}" type="presOf" srcId="{A62F4D78-C067-4888-B91B-DB868D6BCBF9}" destId="{5F830A9A-3271-48D4-A73A-B07060B99816}" srcOrd="0" destOrd="0" presId="urn:microsoft.com/office/officeart/2005/8/layout/hierarchy6"/>
    <dgm:cxn modelId="{739BFFDE-FF66-4D81-B6A6-674D65DD065D}" type="presOf" srcId="{90A0CC2D-0143-46BD-A61C-762C5FD2640E}" destId="{23AC917F-8F8F-40F8-A480-7A5FE8D9CEC9}" srcOrd="0" destOrd="0" presId="urn:microsoft.com/office/officeart/2005/8/layout/hierarchy6"/>
    <dgm:cxn modelId="{89EC6E7C-0AE6-4A85-8A05-24DD6FD02942}" type="presOf" srcId="{8E7C046D-0B94-4400-B3B8-79A014C3A505}" destId="{7E9A668F-E521-4D51-9051-958B6E1F774D}" srcOrd="0" destOrd="0" presId="urn:microsoft.com/office/officeart/2005/8/layout/hierarchy6"/>
    <dgm:cxn modelId="{1E38EB9A-850E-407E-8182-741BFA1885B3}" type="presOf" srcId="{52CD158F-7AE3-4949-A755-0D639C2BF016}" destId="{5E3F7A83-F2CB-447F-ABD0-61DF7086F23F}" srcOrd="0" destOrd="0" presId="urn:microsoft.com/office/officeart/2005/8/layout/hierarchy6"/>
    <dgm:cxn modelId="{CDF9B6BA-39AD-46B9-8B49-4023491A4B11}" type="presOf" srcId="{847C10BF-EC0E-4820-85DE-7087D586F534}" destId="{CCA619CB-2231-4AF0-9AC6-F74EB28B9FEE}" srcOrd="0" destOrd="0" presId="urn:microsoft.com/office/officeart/2005/8/layout/hierarchy6"/>
    <dgm:cxn modelId="{905054D9-E185-4758-A720-6FE6A1EE6A2D}" type="presOf" srcId="{47A8206B-752E-4E68-A75A-7058424D35BE}" destId="{D66DBADA-C549-43F8-A1A9-7619AF1CA736}" srcOrd="0" destOrd="0" presId="urn:microsoft.com/office/officeart/2005/8/layout/hierarchy6"/>
    <dgm:cxn modelId="{33DD3FC5-31AA-4E32-811D-A374CD7B8034}" type="presOf" srcId="{1C8A1EC0-2E1C-4FE7-90C4-3483F891C2B5}" destId="{025B59D7-19D4-45FD-9F6C-64DA7FE148F0}" srcOrd="0" destOrd="0" presId="urn:microsoft.com/office/officeart/2005/8/layout/hierarchy6"/>
    <dgm:cxn modelId="{AF708DC3-E3FF-448A-A49E-73F899C83BFC}" type="presOf" srcId="{84732BE7-4F2D-447D-B907-B9DF884A9BD1}" destId="{3DF5F3D6-2634-4EFD-8D13-6E04AA20C3CD}" srcOrd="0" destOrd="0" presId="urn:microsoft.com/office/officeart/2005/8/layout/hierarchy6"/>
    <dgm:cxn modelId="{C26EC728-C1BC-45E4-8131-50DEF48184F7}" srcId="{56D70B91-3C3C-4319-B887-1C8BC345AC9E}" destId="{8E7C046D-0B94-4400-B3B8-79A014C3A505}" srcOrd="2" destOrd="0" parTransId="{C7A7DA5A-7844-4420-A515-BD1E7CFEC456}" sibTransId="{4DC72A3E-1CB6-494C-B2FD-E4320FC8457C}"/>
    <dgm:cxn modelId="{D1F2780A-E2CA-4D17-BEA8-8EDBCAE52B5F}" srcId="{6729E751-E841-4DCC-ADB8-78DF2EA35576}" destId="{DFF7B74C-14CC-49CB-866B-0F3627171A21}" srcOrd="2" destOrd="0" parTransId="{0B354EA6-3372-4513-A9CD-CB75E4F983D3}" sibTransId="{8E91DB94-9560-402F-8471-4ED4B3782BEB}"/>
    <dgm:cxn modelId="{4DF8FB7B-BECE-46BA-9A3F-E49C1B4B6650}" type="presOf" srcId="{2BEE857B-589C-46E5-89E0-78A67D67EF57}" destId="{7B87648D-DD98-4510-BBC6-44671B87E527}" srcOrd="0" destOrd="0" presId="urn:microsoft.com/office/officeart/2005/8/layout/hierarchy6"/>
    <dgm:cxn modelId="{ACBB5E5D-354D-4BD0-8EF4-AEB16A1C1C10}" type="presOf" srcId="{D3581362-6852-4F63-A9AA-B4D335FF128B}" destId="{C52BDB38-52C4-44E2-9D99-0DC25962C97A}" srcOrd="0" destOrd="0" presId="urn:microsoft.com/office/officeart/2005/8/layout/hierarchy6"/>
    <dgm:cxn modelId="{30717F6D-1A8F-4CA4-B617-5CA0D856EC10}" srcId="{2C6EFECD-6316-4476-96B6-8489C548E88F}" destId="{56D70B91-3C3C-4319-B887-1C8BC345AC9E}" srcOrd="1" destOrd="0" parTransId="{E1BE524A-6725-4EE9-9C6C-A781CE9A707B}" sibTransId="{D31F67F9-E59B-4248-A041-2F7D7FEC0280}"/>
    <dgm:cxn modelId="{F5F603B1-4080-44A0-B183-CC219D7DDB15}" type="presOf" srcId="{A6213D37-53B2-4806-B3D3-14801D2C9470}" destId="{5FC268E3-C5DA-4DDF-9EC3-5C8249504CB8}" srcOrd="0" destOrd="0" presId="urn:microsoft.com/office/officeart/2005/8/layout/hierarchy6"/>
    <dgm:cxn modelId="{127E7690-ED21-46E3-80B9-952229867A94}" type="presOf" srcId="{0B354EA6-3372-4513-A9CD-CB75E4F983D3}" destId="{439FE62A-38A5-46E8-B896-A6180FE4BD20}" srcOrd="0" destOrd="0" presId="urn:microsoft.com/office/officeart/2005/8/layout/hierarchy6"/>
    <dgm:cxn modelId="{4AFC7959-94A9-4A82-A445-2FDB8CF70716}" srcId="{D3581362-6852-4F63-A9AA-B4D335FF128B}" destId="{2C6EFECD-6316-4476-96B6-8489C548E88F}" srcOrd="0" destOrd="0" parTransId="{CC8FFAA1-7C17-4EF1-8F65-E8AD41CB6EBC}" sibTransId="{5210EE3D-5BD2-4853-B45C-29EB95CFFC26}"/>
    <dgm:cxn modelId="{CF5B2A66-DA61-4B09-B8AB-8E6AB12FA536}" srcId="{6729E751-E841-4DCC-ADB8-78DF2EA35576}" destId="{CE91893C-2DCC-435A-B01E-5A140DA6F86B}" srcOrd="1" destOrd="0" parTransId="{2BEE857B-589C-46E5-89E0-78A67D67EF57}" sibTransId="{233DD04B-E7B0-442C-A576-6E539C5E02AF}"/>
    <dgm:cxn modelId="{6A5201D0-5C70-4ADA-9FF9-F963307A49AF}" type="presParOf" srcId="{C52BDB38-52C4-44E2-9D99-0DC25962C97A}" destId="{B9ACF6D6-0040-4556-BC3A-66DCFA238978}" srcOrd="0" destOrd="0" presId="urn:microsoft.com/office/officeart/2005/8/layout/hierarchy6"/>
    <dgm:cxn modelId="{D0A33309-BB32-4626-BCCD-193A6D01C007}" type="presParOf" srcId="{B9ACF6D6-0040-4556-BC3A-66DCFA238978}" destId="{9753838F-A7E6-4B80-ADA9-4ED34642857C}" srcOrd="0" destOrd="0" presId="urn:microsoft.com/office/officeart/2005/8/layout/hierarchy6"/>
    <dgm:cxn modelId="{A5D7A1B0-1CFF-47D3-A692-FD1975D81536}" type="presParOf" srcId="{9753838F-A7E6-4B80-ADA9-4ED34642857C}" destId="{1E5A7CF0-70DF-4ED3-885C-33758C474E9D}" srcOrd="0" destOrd="0" presId="urn:microsoft.com/office/officeart/2005/8/layout/hierarchy6"/>
    <dgm:cxn modelId="{B8535A34-30C6-476B-B07D-BA225DEDCEE3}" type="presParOf" srcId="{1E5A7CF0-70DF-4ED3-885C-33758C474E9D}" destId="{397258C7-EB75-4124-B1A4-C88D06A46BB3}" srcOrd="0" destOrd="0" presId="urn:microsoft.com/office/officeart/2005/8/layout/hierarchy6"/>
    <dgm:cxn modelId="{A7E9C6FE-08F3-46AA-8E23-2CF102787122}" type="presParOf" srcId="{1E5A7CF0-70DF-4ED3-885C-33758C474E9D}" destId="{42EF2F1A-F212-4E41-880C-5D11AB9B3BB9}" srcOrd="1" destOrd="0" presId="urn:microsoft.com/office/officeart/2005/8/layout/hierarchy6"/>
    <dgm:cxn modelId="{D5768C91-1107-456C-B715-F2168F7BDA2D}" type="presParOf" srcId="{42EF2F1A-F212-4E41-880C-5D11AB9B3BB9}" destId="{5E3F7A83-F2CB-447F-ABD0-61DF7086F23F}" srcOrd="0" destOrd="0" presId="urn:microsoft.com/office/officeart/2005/8/layout/hierarchy6"/>
    <dgm:cxn modelId="{B9739789-63DB-432B-A9F9-FAE1EA3B3BD7}" type="presParOf" srcId="{42EF2F1A-F212-4E41-880C-5D11AB9B3BB9}" destId="{6AA130BC-9689-440E-821B-47C6A6F0E127}" srcOrd="1" destOrd="0" presId="urn:microsoft.com/office/officeart/2005/8/layout/hierarchy6"/>
    <dgm:cxn modelId="{081CE005-E706-46EF-BAFB-42F8FC415A6C}" type="presParOf" srcId="{6AA130BC-9689-440E-821B-47C6A6F0E127}" destId="{8EEFFF69-19A4-48B3-9222-59B73E95B416}" srcOrd="0" destOrd="0" presId="urn:microsoft.com/office/officeart/2005/8/layout/hierarchy6"/>
    <dgm:cxn modelId="{AEF75223-179F-4040-8CCB-6B2A3870BF8C}" type="presParOf" srcId="{6AA130BC-9689-440E-821B-47C6A6F0E127}" destId="{E61D5D73-1412-4545-9BDC-FB6F05065A78}" srcOrd="1" destOrd="0" presId="urn:microsoft.com/office/officeart/2005/8/layout/hierarchy6"/>
    <dgm:cxn modelId="{130E9F17-DB43-4A24-9569-E5F073C5D6ED}" type="presParOf" srcId="{E61D5D73-1412-4545-9BDC-FB6F05065A78}" destId="{23AC917F-8F8F-40F8-A480-7A5FE8D9CEC9}" srcOrd="0" destOrd="0" presId="urn:microsoft.com/office/officeart/2005/8/layout/hierarchy6"/>
    <dgm:cxn modelId="{E4FE78C4-D288-4F0A-81E9-62035F8DA2FE}" type="presParOf" srcId="{E61D5D73-1412-4545-9BDC-FB6F05065A78}" destId="{457E0EA3-1B1C-4396-A6D9-88E81D26C421}" srcOrd="1" destOrd="0" presId="urn:microsoft.com/office/officeart/2005/8/layout/hierarchy6"/>
    <dgm:cxn modelId="{A3FD89DE-AD2E-4646-A14E-3E0170AC1EF7}" type="presParOf" srcId="{457E0EA3-1B1C-4396-A6D9-88E81D26C421}" destId="{3DF5F3D6-2634-4EFD-8D13-6E04AA20C3CD}" srcOrd="0" destOrd="0" presId="urn:microsoft.com/office/officeart/2005/8/layout/hierarchy6"/>
    <dgm:cxn modelId="{3DA49BFF-022D-4735-8E98-8C68CBF36E41}" type="presParOf" srcId="{457E0EA3-1B1C-4396-A6D9-88E81D26C421}" destId="{F15F5A6E-759D-4EBC-9E24-C47203E80A39}" srcOrd="1" destOrd="0" presId="urn:microsoft.com/office/officeart/2005/8/layout/hierarchy6"/>
    <dgm:cxn modelId="{7EDC5272-E3E3-4EE0-B61A-E0DF809C730D}" type="presParOf" srcId="{E61D5D73-1412-4545-9BDC-FB6F05065A78}" destId="{7B87648D-DD98-4510-BBC6-44671B87E527}" srcOrd="2" destOrd="0" presId="urn:microsoft.com/office/officeart/2005/8/layout/hierarchy6"/>
    <dgm:cxn modelId="{46E83B2A-9788-4E9F-9433-455ED2242315}" type="presParOf" srcId="{E61D5D73-1412-4545-9BDC-FB6F05065A78}" destId="{665B10B0-58CB-4649-A5D4-8405196841B2}" srcOrd="3" destOrd="0" presId="urn:microsoft.com/office/officeart/2005/8/layout/hierarchy6"/>
    <dgm:cxn modelId="{7D9C404D-917A-4AD1-8512-46A0B0CA407B}" type="presParOf" srcId="{665B10B0-58CB-4649-A5D4-8405196841B2}" destId="{7E8CADF4-0AFE-4802-B7F2-D3D7952B9962}" srcOrd="0" destOrd="0" presId="urn:microsoft.com/office/officeart/2005/8/layout/hierarchy6"/>
    <dgm:cxn modelId="{82097FD9-66B8-4BF7-8E27-1864E7B1E93B}" type="presParOf" srcId="{665B10B0-58CB-4649-A5D4-8405196841B2}" destId="{585F54EB-514B-4F17-A5D3-6F8735FA7414}" srcOrd="1" destOrd="0" presId="urn:microsoft.com/office/officeart/2005/8/layout/hierarchy6"/>
    <dgm:cxn modelId="{16DBE29A-F4D3-4412-A07A-4ECD40139060}" type="presParOf" srcId="{E61D5D73-1412-4545-9BDC-FB6F05065A78}" destId="{439FE62A-38A5-46E8-B896-A6180FE4BD20}" srcOrd="4" destOrd="0" presId="urn:microsoft.com/office/officeart/2005/8/layout/hierarchy6"/>
    <dgm:cxn modelId="{B1F40230-C701-4775-A77C-DA7F4B8824AC}" type="presParOf" srcId="{E61D5D73-1412-4545-9BDC-FB6F05065A78}" destId="{76B81D72-29CB-421E-9C68-D67050759715}" srcOrd="5" destOrd="0" presId="urn:microsoft.com/office/officeart/2005/8/layout/hierarchy6"/>
    <dgm:cxn modelId="{8B092E67-A0A9-4806-AD1E-C7010C511137}" type="presParOf" srcId="{76B81D72-29CB-421E-9C68-D67050759715}" destId="{59BAB906-54D0-4A0D-89E8-FBAA04663AB8}" srcOrd="0" destOrd="0" presId="urn:microsoft.com/office/officeart/2005/8/layout/hierarchy6"/>
    <dgm:cxn modelId="{C731DFA4-7047-49A3-A109-87B5F5FD52BA}" type="presParOf" srcId="{76B81D72-29CB-421E-9C68-D67050759715}" destId="{A024666B-1AFD-4CE3-98D6-D9767C9313E9}" srcOrd="1" destOrd="0" presId="urn:microsoft.com/office/officeart/2005/8/layout/hierarchy6"/>
    <dgm:cxn modelId="{A567C5F1-3919-484A-9834-A9DB7D0F6DF7}" type="presParOf" srcId="{42EF2F1A-F212-4E41-880C-5D11AB9B3BB9}" destId="{2E79A79A-1199-4CB9-8E86-C33BF795C449}" srcOrd="2" destOrd="0" presId="urn:microsoft.com/office/officeart/2005/8/layout/hierarchy6"/>
    <dgm:cxn modelId="{E0A8ADEF-6C1D-4119-AA20-7EA429E9783C}" type="presParOf" srcId="{42EF2F1A-F212-4E41-880C-5D11AB9B3BB9}" destId="{FFADA0DA-912F-456B-9C5F-D55F340473E4}" srcOrd="3" destOrd="0" presId="urn:microsoft.com/office/officeart/2005/8/layout/hierarchy6"/>
    <dgm:cxn modelId="{3E1386F9-9C3C-4B3E-8DCF-D564ED718C51}" type="presParOf" srcId="{FFADA0DA-912F-456B-9C5F-D55F340473E4}" destId="{FDEE190E-D232-4E76-881B-B4FC680067DB}" srcOrd="0" destOrd="0" presId="urn:microsoft.com/office/officeart/2005/8/layout/hierarchy6"/>
    <dgm:cxn modelId="{1B6740B7-83E9-43E5-BEAF-93B1CB0EE9A9}" type="presParOf" srcId="{FFADA0DA-912F-456B-9C5F-D55F340473E4}" destId="{175C41DD-9D63-4351-8FF1-9F5D5F2EC3AC}" srcOrd="1" destOrd="0" presId="urn:microsoft.com/office/officeart/2005/8/layout/hierarchy6"/>
    <dgm:cxn modelId="{6FF1C9C3-5392-4FA6-B39E-F2681D829ED2}" type="presParOf" srcId="{175C41DD-9D63-4351-8FF1-9F5D5F2EC3AC}" destId="{CCA619CB-2231-4AF0-9AC6-F74EB28B9FEE}" srcOrd="0" destOrd="0" presId="urn:microsoft.com/office/officeart/2005/8/layout/hierarchy6"/>
    <dgm:cxn modelId="{8F762964-F6C9-4EEE-9FF7-161FCFA0B706}" type="presParOf" srcId="{175C41DD-9D63-4351-8FF1-9F5D5F2EC3AC}" destId="{E49B53EE-B196-40D2-84CC-F616DB0C37FA}" srcOrd="1" destOrd="0" presId="urn:microsoft.com/office/officeart/2005/8/layout/hierarchy6"/>
    <dgm:cxn modelId="{F54A61EA-E76D-4970-AB27-7828DAD3797F}" type="presParOf" srcId="{E49B53EE-B196-40D2-84CC-F616DB0C37FA}" destId="{D66DBADA-C549-43F8-A1A9-7619AF1CA736}" srcOrd="0" destOrd="0" presId="urn:microsoft.com/office/officeart/2005/8/layout/hierarchy6"/>
    <dgm:cxn modelId="{ED987788-B93B-4A14-B471-E6604402B229}" type="presParOf" srcId="{E49B53EE-B196-40D2-84CC-F616DB0C37FA}" destId="{88B521C2-CC5E-4EBD-A763-1B007870B975}" srcOrd="1" destOrd="0" presId="urn:microsoft.com/office/officeart/2005/8/layout/hierarchy6"/>
    <dgm:cxn modelId="{37018CD7-0690-489A-BBCA-FD1BCCC4125C}" type="presParOf" srcId="{175C41DD-9D63-4351-8FF1-9F5D5F2EC3AC}" destId="{40B08915-AB44-4EE9-A1AC-13D3E322A00C}" srcOrd="2" destOrd="0" presId="urn:microsoft.com/office/officeart/2005/8/layout/hierarchy6"/>
    <dgm:cxn modelId="{881BF390-668B-47CF-8D91-C202FE674B35}" type="presParOf" srcId="{175C41DD-9D63-4351-8FF1-9F5D5F2EC3AC}" destId="{523CA80F-9007-45FC-86CC-FE84B5C66424}" srcOrd="3" destOrd="0" presId="urn:microsoft.com/office/officeart/2005/8/layout/hierarchy6"/>
    <dgm:cxn modelId="{9184CCFB-686A-434C-B970-A1104F8B12B7}" type="presParOf" srcId="{523CA80F-9007-45FC-86CC-FE84B5C66424}" destId="{5FC268E3-C5DA-4DDF-9EC3-5C8249504CB8}" srcOrd="0" destOrd="0" presId="urn:microsoft.com/office/officeart/2005/8/layout/hierarchy6"/>
    <dgm:cxn modelId="{FB4E88F9-80EC-464F-9860-92AD19EEDDE3}" type="presParOf" srcId="{523CA80F-9007-45FC-86CC-FE84B5C66424}" destId="{FC226BEB-7E9C-421E-8DBF-AE9BAD47AC37}" srcOrd="1" destOrd="0" presId="urn:microsoft.com/office/officeart/2005/8/layout/hierarchy6"/>
    <dgm:cxn modelId="{EF28E908-794A-42DF-921E-BA3894B989C2}" type="presParOf" srcId="{175C41DD-9D63-4351-8FF1-9F5D5F2EC3AC}" destId="{D82AB1E0-CBBC-4C3D-8896-4EEF558342DF}" srcOrd="4" destOrd="0" presId="urn:microsoft.com/office/officeart/2005/8/layout/hierarchy6"/>
    <dgm:cxn modelId="{0972B464-BBA6-47E5-A61F-9F77551D8720}" type="presParOf" srcId="{175C41DD-9D63-4351-8FF1-9F5D5F2EC3AC}" destId="{1CE09BAA-809B-4D0D-ADE6-1732952CD13B}" srcOrd="5" destOrd="0" presId="urn:microsoft.com/office/officeart/2005/8/layout/hierarchy6"/>
    <dgm:cxn modelId="{63905041-A3DD-413A-955A-2977731A82CE}" type="presParOf" srcId="{1CE09BAA-809B-4D0D-ADE6-1732952CD13B}" destId="{7E9A668F-E521-4D51-9051-958B6E1F774D}" srcOrd="0" destOrd="0" presId="urn:microsoft.com/office/officeart/2005/8/layout/hierarchy6"/>
    <dgm:cxn modelId="{5423C93C-EDC5-44BF-8C21-B875C482E9BE}" type="presParOf" srcId="{1CE09BAA-809B-4D0D-ADE6-1732952CD13B}" destId="{6EFD5E4C-9600-4A6E-971A-B20CF29C0FB8}" srcOrd="1" destOrd="0" presId="urn:microsoft.com/office/officeart/2005/8/layout/hierarchy6"/>
    <dgm:cxn modelId="{B458377A-34CA-4478-A7B9-E0653E292C96}" type="presParOf" srcId="{42EF2F1A-F212-4E41-880C-5D11AB9B3BB9}" destId="{9363AEB6-62E2-451D-BFEE-B9A4A974FFA1}" srcOrd="4" destOrd="0" presId="urn:microsoft.com/office/officeart/2005/8/layout/hierarchy6"/>
    <dgm:cxn modelId="{0FC9048C-474E-4200-A6FA-D7D7D0AC5497}" type="presParOf" srcId="{42EF2F1A-F212-4E41-880C-5D11AB9B3BB9}" destId="{05ADA6FA-4C26-4727-A191-147D9F6B7818}" srcOrd="5" destOrd="0" presId="urn:microsoft.com/office/officeart/2005/8/layout/hierarchy6"/>
    <dgm:cxn modelId="{7010C37A-7650-4F43-A5E6-317267FC8C02}" type="presParOf" srcId="{05ADA6FA-4C26-4727-A191-147D9F6B7818}" destId="{025B59D7-19D4-45FD-9F6C-64DA7FE148F0}" srcOrd="0" destOrd="0" presId="urn:microsoft.com/office/officeart/2005/8/layout/hierarchy6"/>
    <dgm:cxn modelId="{DD2AF063-159C-4F43-A652-1012CD168023}" type="presParOf" srcId="{05ADA6FA-4C26-4727-A191-147D9F6B7818}" destId="{6A10B38C-42C3-4C8D-B187-5F995B3EEBE3}" srcOrd="1" destOrd="0" presId="urn:microsoft.com/office/officeart/2005/8/layout/hierarchy6"/>
    <dgm:cxn modelId="{C5BBEAE3-26E3-4523-B33A-1535BC7B2D78}" type="presParOf" srcId="{6A10B38C-42C3-4C8D-B187-5F995B3EEBE3}" destId="{5F830A9A-3271-48D4-A73A-B07060B99816}" srcOrd="0" destOrd="0" presId="urn:microsoft.com/office/officeart/2005/8/layout/hierarchy6"/>
    <dgm:cxn modelId="{3B20DBDD-AD65-4755-A8FB-2FA3193A76CE}" type="presParOf" srcId="{6A10B38C-42C3-4C8D-B187-5F995B3EEBE3}" destId="{CF766065-32C8-47A3-BD18-28AB145083FF}" srcOrd="1" destOrd="0" presId="urn:microsoft.com/office/officeart/2005/8/layout/hierarchy6"/>
    <dgm:cxn modelId="{CCDC961F-4C34-458D-BFF2-A18FE9496285}" type="presParOf" srcId="{CF766065-32C8-47A3-BD18-28AB145083FF}" destId="{E8D0B9BC-3C75-4E4C-8C75-8F04AD26480D}" srcOrd="0" destOrd="0" presId="urn:microsoft.com/office/officeart/2005/8/layout/hierarchy6"/>
    <dgm:cxn modelId="{FE2CFAD3-51C4-4B6D-B593-5F2779441556}" type="presParOf" srcId="{CF766065-32C8-47A3-BD18-28AB145083FF}" destId="{C8813CA8-2D30-4D3A-B7BC-76AC8A5DFE3C}" srcOrd="1" destOrd="0" presId="urn:microsoft.com/office/officeart/2005/8/layout/hierarchy6"/>
    <dgm:cxn modelId="{35BC2782-64A9-4ABF-A517-E135608C5B35}" type="presParOf" srcId="{6A10B38C-42C3-4C8D-B187-5F995B3EEBE3}" destId="{C24C0FCA-1C65-422D-B95E-03CA15AFA13C}" srcOrd="2" destOrd="0" presId="urn:microsoft.com/office/officeart/2005/8/layout/hierarchy6"/>
    <dgm:cxn modelId="{F34CA1E5-3CAF-4FA8-8D25-885EBA7B04EC}" type="presParOf" srcId="{6A10B38C-42C3-4C8D-B187-5F995B3EEBE3}" destId="{CDB49BDD-CF1C-4FBE-8A44-B1D79CD4521E}" srcOrd="3" destOrd="0" presId="urn:microsoft.com/office/officeart/2005/8/layout/hierarchy6"/>
    <dgm:cxn modelId="{4AA1FCE6-462D-4949-81DE-DB92EAAA30B0}" type="presParOf" srcId="{CDB49BDD-CF1C-4FBE-8A44-B1D79CD4521E}" destId="{B35BC98F-917A-411E-8024-36C0310E9083}" srcOrd="0" destOrd="0" presId="urn:microsoft.com/office/officeart/2005/8/layout/hierarchy6"/>
    <dgm:cxn modelId="{F5392F36-19EB-4BB9-9626-26FFBF63381D}" type="presParOf" srcId="{CDB49BDD-CF1C-4FBE-8A44-B1D79CD4521E}" destId="{DCA85012-2352-4DC2-A276-66FB286705EE}" srcOrd="1" destOrd="0" presId="urn:microsoft.com/office/officeart/2005/8/layout/hierarchy6"/>
    <dgm:cxn modelId="{BE2B06E4-A3E2-4B0A-896D-27A13E077CBA}" type="presParOf" srcId="{6A10B38C-42C3-4C8D-B187-5F995B3EEBE3}" destId="{01E8D2A1-4113-44D7-9C86-C4F1108290A3}" srcOrd="4" destOrd="0" presId="urn:microsoft.com/office/officeart/2005/8/layout/hierarchy6"/>
    <dgm:cxn modelId="{7E4FD3F4-D05B-463B-ACF0-EB91305A34ED}" type="presParOf" srcId="{6A10B38C-42C3-4C8D-B187-5F995B3EEBE3}" destId="{C8700319-7ACE-4F7C-903E-642CBB749F24}" srcOrd="5" destOrd="0" presId="urn:microsoft.com/office/officeart/2005/8/layout/hierarchy6"/>
    <dgm:cxn modelId="{6EA63970-85D6-4002-92B8-514E86366EB4}" type="presParOf" srcId="{C8700319-7ACE-4F7C-903E-642CBB749F24}" destId="{55747C0F-91FE-42E0-BA0D-F7C042D2B0F4}" srcOrd="0" destOrd="0" presId="urn:microsoft.com/office/officeart/2005/8/layout/hierarchy6"/>
    <dgm:cxn modelId="{DABB1601-6B97-44ED-91E0-9E45514931F1}" type="presParOf" srcId="{C8700319-7ACE-4F7C-903E-642CBB749F24}" destId="{862E810B-8420-4268-B208-96880E05833B}" srcOrd="1" destOrd="0" presId="urn:microsoft.com/office/officeart/2005/8/layout/hierarchy6"/>
    <dgm:cxn modelId="{40884674-639D-4B2D-A170-66A6E61E5CE4}" type="presParOf" srcId="{C52BDB38-52C4-44E2-9D99-0DC25962C97A}" destId="{A498A99E-E0DB-4B7E-BD0B-72728A7DE7C1}"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B23990-49B6-445C-8EF2-C4B4EE02B344}" type="doc">
      <dgm:prSet loTypeId="urn:microsoft.com/office/officeart/2005/8/layout/process1" loCatId="process" qsTypeId="urn:microsoft.com/office/officeart/2005/8/quickstyle/simple4" qsCatId="simple" csTypeId="urn:microsoft.com/office/officeart/2005/8/colors/accent2_2" csCatId="accent2" phldr="1"/>
      <dgm:spPr/>
    </dgm:pt>
    <dgm:pt modelId="{A0F1BD34-3AF5-403C-A49A-3DEE9069957E}">
      <dgm:prSet phldrT="[文本]"/>
      <dgm:spPr>
        <a:solidFill>
          <a:srgbClr val="0070C0"/>
        </a:solidFill>
      </dgm:spPr>
      <dgm:t>
        <a:bodyPr/>
        <a:lstStyle/>
        <a:p>
          <a:r>
            <a:rPr lang="zh-CN" altLang="en-US" dirty="0" smtClean="0">
              <a:latin typeface="微软雅黑" panose="020B0503020204020204" pitchFamily="34" charset="-122"/>
              <a:ea typeface="微软雅黑" panose="020B0503020204020204" pitchFamily="34" charset="-122"/>
            </a:rPr>
            <a:t>背景</a:t>
          </a:r>
          <a:r>
            <a:rPr lang="en-US" altLang="zh-CN" dirty="0" smtClean="0">
              <a:latin typeface="微软雅黑" panose="020B0503020204020204" pitchFamily="34" charset="-122"/>
              <a:ea typeface="微软雅黑" panose="020B0503020204020204" pitchFamily="34" charset="-122"/>
            </a:rPr>
            <a:t>S</a:t>
          </a:r>
          <a:endParaRPr lang="zh-CN" altLang="en-US" dirty="0">
            <a:latin typeface="微软雅黑" panose="020B0503020204020204" pitchFamily="34" charset="-122"/>
            <a:ea typeface="微软雅黑" panose="020B0503020204020204" pitchFamily="34" charset="-122"/>
          </a:endParaRPr>
        </a:p>
      </dgm:t>
    </dgm:pt>
    <dgm:pt modelId="{3B203CA6-4E35-4144-8EF7-EEDDDC036588}" cxnId="{AE234F00-DDE6-4CF1-A4CD-B6A0EDBF15DC}" type="parTrans">
      <dgm:prSet/>
      <dgm:spPr/>
      <dgm:t>
        <a:bodyPr/>
        <a:lstStyle/>
        <a:p>
          <a:endParaRPr lang="zh-CN" altLang="en-US"/>
        </a:p>
      </dgm:t>
    </dgm:pt>
    <dgm:pt modelId="{78DAB445-4316-44FC-B71A-0E50CBAD88BE}" cxnId="{AE234F00-DDE6-4CF1-A4CD-B6A0EDBF15DC}" type="sibTrans">
      <dgm:prSet/>
      <dgm:spPr/>
      <dgm:t>
        <a:bodyPr/>
        <a:lstStyle/>
        <a:p>
          <a:endParaRPr lang="zh-CN" altLang="en-US"/>
        </a:p>
      </dgm:t>
    </dgm:pt>
    <dgm:pt modelId="{F8A5A484-5E44-44FD-88E1-418A42EA0C20}">
      <dgm:prSet phldrT="[文本]"/>
      <dgm:spPr>
        <a:solidFill>
          <a:srgbClr val="0070C0"/>
        </a:solidFill>
      </dgm:spPr>
      <dgm:t>
        <a:bodyPr/>
        <a:lstStyle/>
        <a:p>
          <a:r>
            <a:rPr lang="zh-CN" altLang="en-US" dirty="0" smtClean="0">
              <a:latin typeface="微软雅黑" panose="020B0503020204020204" pitchFamily="34" charset="-122"/>
              <a:ea typeface="微软雅黑" panose="020B0503020204020204" pitchFamily="34" charset="-122"/>
            </a:rPr>
            <a:t>冲突</a:t>
          </a:r>
          <a:r>
            <a:rPr lang="en-US" altLang="zh-CN" dirty="0" smtClean="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dgm:t>
    </dgm:pt>
    <dgm:pt modelId="{38F37465-0325-4916-89C2-38B6395D3CDC}" cxnId="{61C0EB0E-6DFF-475F-8EF2-04B08DEF81BF}" type="parTrans">
      <dgm:prSet/>
      <dgm:spPr/>
      <dgm:t>
        <a:bodyPr/>
        <a:lstStyle/>
        <a:p>
          <a:endParaRPr lang="zh-CN" altLang="en-US"/>
        </a:p>
      </dgm:t>
    </dgm:pt>
    <dgm:pt modelId="{232A2291-9BA3-4357-8355-3A52EECD8A78}" cxnId="{61C0EB0E-6DFF-475F-8EF2-04B08DEF81BF}" type="sibTrans">
      <dgm:prSet/>
      <dgm:spPr/>
      <dgm:t>
        <a:bodyPr/>
        <a:lstStyle/>
        <a:p>
          <a:endParaRPr lang="zh-CN" altLang="en-US"/>
        </a:p>
      </dgm:t>
    </dgm:pt>
    <dgm:pt modelId="{BFE6AF4A-BFD7-441B-B28F-A1EF687931A0}">
      <dgm:prSet phldrT="[文本]"/>
      <dgm:spPr>
        <a:solidFill>
          <a:srgbClr val="0070C0"/>
        </a:solidFill>
      </dgm:spPr>
      <dgm:t>
        <a:bodyPr/>
        <a:lstStyle/>
        <a:p>
          <a:r>
            <a:rPr lang="zh-CN" altLang="en-US" dirty="0" smtClean="0">
              <a:latin typeface="微软雅黑" panose="020B0503020204020204" pitchFamily="34" charset="-122"/>
              <a:ea typeface="微软雅黑" panose="020B0503020204020204" pitchFamily="34" charset="-122"/>
            </a:rPr>
            <a:t>解决方案</a:t>
          </a:r>
          <a:r>
            <a:rPr lang="en-US" altLang="zh-CN" dirty="0" smtClean="0">
              <a:latin typeface="微软雅黑" panose="020B0503020204020204" pitchFamily="34" charset="-122"/>
              <a:ea typeface="微软雅黑" panose="020B0503020204020204" pitchFamily="34" charset="-122"/>
            </a:rPr>
            <a:t>Q</a:t>
          </a:r>
          <a:endParaRPr lang="zh-CN" altLang="en-US" dirty="0">
            <a:latin typeface="微软雅黑" panose="020B0503020204020204" pitchFamily="34" charset="-122"/>
            <a:ea typeface="微软雅黑" panose="020B0503020204020204" pitchFamily="34" charset="-122"/>
          </a:endParaRPr>
        </a:p>
      </dgm:t>
    </dgm:pt>
    <dgm:pt modelId="{2C52AE52-5938-43A1-9A5F-41FDF677CA0A}" cxnId="{0D883969-D057-4889-A139-F6DCC2D9D08B}" type="parTrans">
      <dgm:prSet/>
      <dgm:spPr/>
      <dgm:t>
        <a:bodyPr/>
        <a:lstStyle/>
        <a:p>
          <a:endParaRPr lang="zh-CN" altLang="en-US"/>
        </a:p>
      </dgm:t>
    </dgm:pt>
    <dgm:pt modelId="{D696406C-B674-4E1D-AE6F-7C21A0D6A981}" cxnId="{0D883969-D057-4889-A139-F6DCC2D9D08B}" type="sibTrans">
      <dgm:prSet/>
      <dgm:spPr/>
      <dgm:t>
        <a:bodyPr/>
        <a:lstStyle/>
        <a:p>
          <a:endParaRPr lang="zh-CN" altLang="en-US"/>
        </a:p>
      </dgm:t>
    </dgm:pt>
    <dgm:pt modelId="{06B60596-68E8-42C3-B036-30DCC5E79BE2}" type="pres">
      <dgm:prSet presAssocID="{C2B23990-49B6-445C-8EF2-C4B4EE02B344}" presName="Name0" presStyleCnt="0">
        <dgm:presLayoutVars>
          <dgm:dir/>
          <dgm:resizeHandles val="exact"/>
        </dgm:presLayoutVars>
      </dgm:prSet>
      <dgm:spPr/>
    </dgm:pt>
    <dgm:pt modelId="{D4043600-23DA-45AB-8B07-005E38D1A94F}" type="pres">
      <dgm:prSet presAssocID="{A0F1BD34-3AF5-403C-A49A-3DEE9069957E}" presName="node" presStyleLbl="node1" presStyleIdx="0" presStyleCnt="3">
        <dgm:presLayoutVars>
          <dgm:bulletEnabled val="1"/>
        </dgm:presLayoutVars>
      </dgm:prSet>
      <dgm:spPr/>
      <dgm:t>
        <a:bodyPr/>
        <a:lstStyle/>
        <a:p>
          <a:endParaRPr lang="zh-CN" altLang="en-US"/>
        </a:p>
      </dgm:t>
    </dgm:pt>
    <dgm:pt modelId="{37C0192E-B722-41AC-8592-C89A761A1E81}" type="pres">
      <dgm:prSet presAssocID="{78DAB445-4316-44FC-B71A-0E50CBAD88BE}" presName="sibTrans" presStyleLbl="sibTrans2D1" presStyleIdx="0" presStyleCnt="2"/>
      <dgm:spPr/>
      <dgm:t>
        <a:bodyPr/>
        <a:lstStyle/>
        <a:p>
          <a:endParaRPr lang="zh-CN" altLang="en-US"/>
        </a:p>
      </dgm:t>
    </dgm:pt>
    <dgm:pt modelId="{4B95728D-5D96-4C57-A7B7-629BB45C9F85}" type="pres">
      <dgm:prSet presAssocID="{78DAB445-4316-44FC-B71A-0E50CBAD88BE}" presName="connectorText" presStyleLbl="sibTrans2D1" presStyleIdx="0" presStyleCnt="2"/>
      <dgm:spPr/>
      <dgm:t>
        <a:bodyPr/>
        <a:lstStyle/>
        <a:p>
          <a:endParaRPr lang="zh-CN" altLang="en-US"/>
        </a:p>
      </dgm:t>
    </dgm:pt>
    <dgm:pt modelId="{49F303F7-DAB1-4D95-859B-0FBACE667773}" type="pres">
      <dgm:prSet presAssocID="{F8A5A484-5E44-44FD-88E1-418A42EA0C20}" presName="node" presStyleLbl="node1" presStyleIdx="1" presStyleCnt="3">
        <dgm:presLayoutVars>
          <dgm:bulletEnabled val="1"/>
        </dgm:presLayoutVars>
      </dgm:prSet>
      <dgm:spPr/>
      <dgm:t>
        <a:bodyPr/>
        <a:lstStyle/>
        <a:p>
          <a:endParaRPr lang="zh-CN" altLang="en-US"/>
        </a:p>
      </dgm:t>
    </dgm:pt>
    <dgm:pt modelId="{7FA11712-BF5B-411D-BD08-9C2AC23D269F}" type="pres">
      <dgm:prSet presAssocID="{232A2291-9BA3-4357-8355-3A52EECD8A78}" presName="sibTrans" presStyleLbl="sibTrans2D1" presStyleIdx="1" presStyleCnt="2"/>
      <dgm:spPr/>
      <dgm:t>
        <a:bodyPr/>
        <a:lstStyle/>
        <a:p>
          <a:endParaRPr lang="zh-CN" altLang="en-US"/>
        </a:p>
      </dgm:t>
    </dgm:pt>
    <dgm:pt modelId="{87BB156F-ACEE-4F31-AB48-6852519BFB52}" type="pres">
      <dgm:prSet presAssocID="{232A2291-9BA3-4357-8355-3A52EECD8A78}" presName="connectorText" presStyleLbl="sibTrans2D1" presStyleIdx="1" presStyleCnt="2"/>
      <dgm:spPr/>
      <dgm:t>
        <a:bodyPr/>
        <a:lstStyle/>
        <a:p>
          <a:endParaRPr lang="zh-CN" altLang="en-US"/>
        </a:p>
      </dgm:t>
    </dgm:pt>
    <dgm:pt modelId="{16437A07-442F-45F1-83D3-2FA394EC6272}" type="pres">
      <dgm:prSet presAssocID="{BFE6AF4A-BFD7-441B-B28F-A1EF687931A0}" presName="node" presStyleLbl="node1" presStyleIdx="2" presStyleCnt="3" custLinFactNeighborX="-1952">
        <dgm:presLayoutVars>
          <dgm:bulletEnabled val="1"/>
        </dgm:presLayoutVars>
      </dgm:prSet>
      <dgm:spPr/>
      <dgm:t>
        <a:bodyPr/>
        <a:lstStyle/>
        <a:p>
          <a:endParaRPr lang="zh-CN" altLang="en-US"/>
        </a:p>
      </dgm:t>
    </dgm:pt>
  </dgm:ptLst>
  <dgm:cxnLst>
    <dgm:cxn modelId="{5C8EE67D-7AF3-444D-8B12-D9454B181973}" type="presOf" srcId="{C2B23990-49B6-445C-8EF2-C4B4EE02B344}" destId="{06B60596-68E8-42C3-B036-30DCC5E79BE2}" srcOrd="0" destOrd="0" presId="urn:microsoft.com/office/officeart/2005/8/layout/process1"/>
    <dgm:cxn modelId="{E662608D-CA4D-4E21-A5BA-88B967DF8780}" type="presOf" srcId="{78DAB445-4316-44FC-B71A-0E50CBAD88BE}" destId="{4B95728D-5D96-4C57-A7B7-629BB45C9F85}" srcOrd="1" destOrd="0" presId="urn:microsoft.com/office/officeart/2005/8/layout/process1"/>
    <dgm:cxn modelId="{AE7C8643-3806-4260-A2FE-E85A0D1D15B3}" type="presOf" srcId="{A0F1BD34-3AF5-403C-A49A-3DEE9069957E}" destId="{D4043600-23DA-45AB-8B07-005E38D1A94F}" srcOrd="0" destOrd="0" presId="urn:microsoft.com/office/officeart/2005/8/layout/process1"/>
    <dgm:cxn modelId="{D0DC81D1-3964-43C5-B5DB-7D7A19D17416}" type="presOf" srcId="{232A2291-9BA3-4357-8355-3A52EECD8A78}" destId="{87BB156F-ACEE-4F31-AB48-6852519BFB52}" srcOrd="1" destOrd="0" presId="urn:microsoft.com/office/officeart/2005/8/layout/process1"/>
    <dgm:cxn modelId="{440CB239-5E8C-40C0-A80A-09B6361466AF}" type="presOf" srcId="{BFE6AF4A-BFD7-441B-B28F-A1EF687931A0}" destId="{16437A07-442F-45F1-83D3-2FA394EC6272}" srcOrd="0" destOrd="0" presId="urn:microsoft.com/office/officeart/2005/8/layout/process1"/>
    <dgm:cxn modelId="{61C0EB0E-6DFF-475F-8EF2-04B08DEF81BF}" srcId="{C2B23990-49B6-445C-8EF2-C4B4EE02B344}" destId="{F8A5A484-5E44-44FD-88E1-418A42EA0C20}" srcOrd="1" destOrd="0" parTransId="{38F37465-0325-4916-89C2-38B6395D3CDC}" sibTransId="{232A2291-9BA3-4357-8355-3A52EECD8A78}"/>
    <dgm:cxn modelId="{AE234F00-DDE6-4CF1-A4CD-B6A0EDBF15DC}" srcId="{C2B23990-49B6-445C-8EF2-C4B4EE02B344}" destId="{A0F1BD34-3AF5-403C-A49A-3DEE9069957E}" srcOrd="0" destOrd="0" parTransId="{3B203CA6-4E35-4144-8EF7-EEDDDC036588}" sibTransId="{78DAB445-4316-44FC-B71A-0E50CBAD88BE}"/>
    <dgm:cxn modelId="{5DA89C19-1DB7-44CF-BB27-9176C08F4597}" type="presOf" srcId="{78DAB445-4316-44FC-B71A-0E50CBAD88BE}" destId="{37C0192E-B722-41AC-8592-C89A761A1E81}" srcOrd="0" destOrd="0" presId="urn:microsoft.com/office/officeart/2005/8/layout/process1"/>
    <dgm:cxn modelId="{0D883969-D057-4889-A139-F6DCC2D9D08B}" srcId="{C2B23990-49B6-445C-8EF2-C4B4EE02B344}" destId="{BFE6AF4A-BFD7-441B-B28F-A1EF687931A0}" srcOrd="2" destOrd="0" parTransId="{2C52AE52-5938-43A1-9A5F-41FDF677CA0A}" sibTransId="{D696406C-B674-4E1D-AE6F-7C21A0D6A981}"/>
    <dgm:cxn modelId="{B8B9FFF9-3C52-45E9-A53D-A8502B83BBBD}" type="presOf" srcId="{232A2291-9BA3-4357-8355-3A52EECD8A78}" destId="{7FA11712-BF5B-411D-BD08-9C2AC23D269F}" srcOrd="0" destOrd="0" presId="urn:microsoft.com/office/officeart/2005/8/layout/process1"/>
    <dgm:cxn modelId="{52B40858-0F6B-4DC5-8AF5-737E09F1885F}" type="presOf" srcId="{F8A5A484-5E44-44FD-88E1-418A42EA0C20}" destId="{49F303F7-DAB1-4D95-859B-0FBACE667773}" srcOrd="0" destOrd="0" presId="urn:microsoft.com/office/officeart/2005/8/layout/process1"/>
    <dgm:cxn modelId="{9FCC617B-F58A-404A-A18A-11C44D906EB1}" type="presParOf" srcId="{06B60596-68E8-42C3-B036-30DCC5E79BE2}" destId="{D4043600-23DA-45AB-8B07-005E38D1A94F}" srcOrd="0" destOrd="0" presId="urn:microsoft.com/office/officeart/2005/8/layout/process1"/>
    <dgm:cxn modelId="{2368489F-6AF3-4FC9-9937-DF19910EEDD4}" type="presParOf" srcId="{06B60596-68E8-42C3-B036-30DCC5E79BE2}" destId="{37C0192E-B722-41AC-8592-C89A761A1E81}" srcOrd="1" destOrd="0" presId="urn:microsoft.com/office/officeart/2005/8/layout/process1"/>
    <dgm:cxn modelId="{9536FB6D-47F1-456B-9154-0514205B25BC}" type="presParOf" srcId="{37C0192E-B722-41AC-8592-C89A761A1E81}" destId="{4B95728D-5D96-4C57-A7B7-629BB45C9F85}" srcOrd="0" destOrd="0" presId="urn:microsoft.com/office/officeart/2005/8/layout/process1"/>
    <dgm:cxn modelId="{FA2FFFA3-EF92-445D-8882-BA4BDB987054}" type="presParOf" srcId="{06B60596-68E8-42C3-B036-30DCC5E79BE2}" destId="{49F303F7-DAB1-4D95-859B-0FBACE667773}" srcOrd="2" destOrd="0" presId="urn:microsoft.com/office/officeart/2005/8/layout/process1"/>
    <dgm:cxn modelId="{8DF695BC-D13E-4A63-A0A9-62447EC0AC91}" type="presParOf" srcId="{06B60596-68E8-42C3-B036-30DCC5E79BE2}" destId="{7FA11712-BF5B-411D-BD08-9C2AC23D269F}" srcOrd="3" destOrd="0" presId="urn:microsoft.com/office/officeart/2005/8/layout/process1"/>
    <dgm:cxn modelId="{7F117823-DE59-4C35-9BFD-D19B66484E39}" type="presParOf" srcId="{7FA11712-BF5B-411D-BD08-9C2AC23D269F}" destId="{87BB156F-ACEE-4F31-AB48-6852519BFB52}" srcOrd="0" destOrd="0" presId="urn:microsoft.com/office/officeart/2005/8/layout/process1"/>
    <dgm:cxn modelId="{058F13D2-2924-49C1-9E80-75AF3FF149F8}" type="presParOf" srcId="{06B60596-68E8-42C3-B036-30DCC5E79BE2}" destId="{16437A07-442F-45F1-83D3-2FA394EC6272}" srcOrd="4"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B23990-49B6-445C-8EF2-C4B4EE02B344}" type="doc">
      <dgm:prSet loTypeId="urn:microsoft.com/office/officeart/2005/8/layout/process1" loCatId="process" qsTypeId="urn:microsoft.com/office/officeart/2005/8/quickstyle/simple3" qsCatId="simple" csTypeId="urn:microsoft.com/office/officeart/2005/8/colors/accent0_3" csCatId="mainScheme" phldr="1"/>
      <dgm:spPr/>
    </dgm:pt>
    <dgm:pt modelId="{A0F1BD34-3AF5-403C-A49A-3DEE9069957E}">
      <dgm:prSet phldrT="[文本]"/>
      <dgm:spPr>
        <a:solidFill>
          <a:srgbClr val="FFFF00"/>
        </a:solidFill>
      </dgm:spPr>
      <dgm:t>
        <a:bodyPr/>
        <a:lstStyle/>
        <a:p>
          <a:r>
            <a:rPr lang="zh-CN" altLang="en-US" dirty="0" smtClean="0">
              <a:latin typeface="微软雅黑" panose="020B0503020204020204" pitchFamily="34" charset="-122"/>
              <a:ea typeface="微软雅黑" panose="020B0503020204020204" pitchFamily="34" charset="-122"/>
            </a:rPr>
            <a:t>解决方案</a:t>
          </a:r>
          <a:r>
            <a:rPr lang="en-US" altLang="zh-CN" dirty="0" smtClean="0">
              <a:latin typeface="微软雅黑" panose="020B0503020204020204" pitchFamily="34" charset="-122"/>
              <a:ea typeface="微软雅黑" panose="020B0503020204020204" pitchFamily="34" charset="-122"/>
            </a:rPr>
            <a:t>Q</a:t>
          </a:r>
          <a:endParaRPr lang="zh-CN" altLang="en-US" dirty="0">
            <a:latin typeface="微软雅黑" panose="020B0503020204020204" pitchFamily="34" charset="-122"/>
            <a:ea typeface="微软雅黑" panose="020B0503020204020204" pitchFamily="34" charset="-122"/>
          </a:endParaRPr>
        </a:p>
      </dgm:t>
    </dgm:pt>
    <dgm:pt modelId="{3B203CA6-4E35-4144-8EF7-EEDDDC036588}" cxnId="{AE234F00-DDE6-4CF1-A4CD-B6A0EDBF15DC}" type="parTrans">
      <dgm:prSet/>
      <dgm:spPr/>
      <dgm:t>
        <a:bodyPr/>
        <a:lstStyle/>
        <a:p>
          <a:endParaRPr lang="zh-CN" altLang="en-US"/>
        </a:p>
      </dgm:t>
    </dgm:pt>
    <dgm:pt modelId="{78DAB445-4316-44FC-B71A-0E50CBAD88BE}" cxnId="{AE234F00-DDE6-4CF1-A4CD-B6A0EDBF15DC}" type="sibTrans">
      <dgm:prSet/>
      <dgm:spPr/>
      <dgm:t>
        <a:bodyPr/>
        <a:lstStyle/>
        <a:p>
          <a:endParaRPr lang="zh-CN" altLang="en-US"/>
        </a:p>
      </dgm:t>
    </dgm:pt>
    <dgm:pt modelId="{F8A5A484-5E44-44FD-88E1-418A42EA0C20}">
      <dgm:prSet phldrT="[文本]"/>
      <dgm:spPr>
        <a:solidFill>
          <a:srgbClr val="FFFF00"/>
        </a:solidFill>
      </dgm:spPr>
      <dgm:t>
        <a:bodyPr/>
        <a:lstStyle/>
        <a:p>
          <a:r>
            <a:rPr lang="zh-CN" altLang="en-US" dirty="0" smtClean="0">
              <a:latin typeface="微软雅黑" panose="020B0503020204020204" pitchFamily="34" charset="-122"/>
              <a:ea typeface="微软雅黑" panose="020B0503020204020204" pitchFamily="34" charset="-122"/>
            </a:rPr>
            <a:t>情境</a:t>
          </a:r>
          <a:r>
            <a:rPr lang="en-US" altLang="zh-CN" dirty="0" smtClean="0">
              <a:latin typeface="微软雅黑" panose="020B0503020204020204" pitchFamily="34" charset="-122"/>
              <a:ea typeface="微软雅黑" panose="020B0503020204020204" pitchFamily="34" charset="-122"/>
            </a:rPr>
            <a:t>S</a:t>
          </a:r>
          <a:endParaRPr lang="zh-CN" altLang="en-US" dirty="0">
            <a:latin typeface="微软雅黑" panose="020B0503020204020204" pitchFamily="34" charset="-122"/>
            <a:ea typeface="微软雅黑" panose="020B0503020204020204" pitchFamily="34" charset="-122"/>
          </a:endParaRPr>
        </a:p>
      </dgm:t>
    </dgm:pt>
    <dgm:pt modelId="{38F37465-0325-4916-89C2-38B6395D3CDC}" cxnId="{61C0EB0E-6DFF-475F-8EF2-04B08DEF81BF}" type="parTrans">
      <dgm:prSet/>
      <dgm:spPr/>
      <dgm:t>
        <a:bodyPr/>
        <a:lstStyle/>
        <a:p>
          <a:endParaRPr lang="zh-CN" altLang="en-US"/>
        </a:p>
      </dgm:t>
    </dgm:pt>
    <dgm:pt modelId="{232A2291-9BA3-4357-8355-3A52EECD8A78}" cxnId="{61C0EB0E-6DFF-475F-8EF2-04B08DEF81BF}" type="sibTrans">
      <dgm:prSet/>
      <dgm:spPr/>
      <dgm:t>
        <a:bodyPr/>
        <a:lstStyle/>
        <a:p>
          <a:endParaRPr lang="zh-CN" altLang="en-US"/>
        </a:p>
      </dgm:t>
    </dgm:pt>
    <dgm:pt modelId="{BFE6AF4A-BFD7-441B-B28F-A1EF687931A0}">
      <dgm:prSet phldrT="[文本]"/>
      <dgm:spPr>
        <a:solidFill>
          <a:srgbClr val="FFFF00"/>
        </a:solidFill>
      </dgm:spPr>
      <dgm:t>
        <a:bodyPr/>
        <a:lstStyle/>
        <a:p>
          <a:r>
            <a:rPr lang="zh-CN" altLang="en-US" dirty="0" smtClean="0">
              <a:latin typeface="微软雅黑" panose="020B0503020204020204" pitchFamily="34" charset="-122"/>
              <a:ea typeface="微软雅黑" panose="020B0503020204020204" pitchFamily="34" charset="-122"/>
            </a:rPr>
            <a:t>冲突</a:t>
          </a:r>
          <a:r>
            <a:rPr lang="en-US" altLang="zh-CN" dirty="0" smtClean="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dgm:t>
    </dgm:pt>
    <dgm:pt modelId="{2C52AE52-5938-43A1-9A5F-41FDF677CA0A}" cxnId="{0D883969-D057-4889-A139-F6DCC2D9D08B}" type="parTrans">
      <dgm:prSet/>
      <dgm:spPr/>
      <dgm:t>
        <a:bodyPr/>
        <a:lstStyle/>
        <a:p>
          <a:endParaRPr lang="zh-CN" altLang="en-US"/>
        </a:p>
      </dgm:t>
    </dgm:pt>
    <dgm:pt modelId="{D696406C-B674-4E1D-AE6F-7C21A0D6A981}" cxnId="{0D883969-D057-4889-A139-F6DCC2D9D08B}" type="sibTrans">
      <dgm:prSet/>
      <dgm:spPr/>
      <dgm:t>
        <a:bodyPr/>
        <a:lstStyle/>
        <a:p>
          <a:endParaRPr lang="zh-CN" altLang="en-US"/>
        </a:p>
      </dgm:t>
    </dgm:pt>
    <dgm:pt modelId="{06B60596-68E8-42C3-B036-30DCC5E79BE2}" type="pres">
      <dgm:prSet presAssocID="{C2B23990-49B6-445C-8EF2-C4B4EE02B344}" presName="Name0" presStyleCnt="0">
        <dgm:presLayoutVars>
          <dgm:dir/>
          <dgm:resizeHandles val="exact"/>
        </dgm:presLayoutVars>
      </dgm:prSet>
      <dgm:spPr/>
    </dgm:pt>
    <dgm:pt modelId="{D4043600-23DA-45AB-8B07-005E38D1A94F}" type="pres">
      <dgm:prSet presAssocID="{A0F1BD34-3AF5-403C-A49A-3DEE9069957E}" presName="node" presStyleLbl="node1" presStyleIdx="0" presStyleCnt="3">
        <dgm:presLayoutVars>
          <dgm:bulletEnabled val="1"/>
        </dgm:presLayoutVars>
      </dgm:prSet>
      <dgm:spPr/>
      <dgm:t>
        <a:bodyPr/>
        <a:lstStyle/>
        <a:p>
          <a:endParaRPr lang="zh-CN" altLang="en-US"/>
        </a:p>
      </dgm:t>
    </dgm:pt>
    <dgm:pt modelId="{37C0192E-B722-41AC-8592-C89A761A1E81}" type="pres">
      <dgm:prSet presAssocID="{78DAB445-4316-44FC-B71A-0E50CBAD88BE}" presName="sibTrans" presStyleLbl="sibTrans2D1" presStyleIdx="0" presStyleCnt="2"/>
      <dgm:spPr/>
      <dgm:t>
        <a:bodyPr/>
        <a:lstStyle/>
        <a:p>
          <a:endParaRPr lang="zh-CN" altLang="en-US"/>
        </a:p>
      </dgm:t>
    </dgm:pt>
    <dgm:pt modelId="{4B95728D-5D96-4C57-A7B7-629BB45C9F85}" type="pres">
      <dgm:prSet presAssocID="{78DAB445-4316-44FC-B71A-0E50CBAD88BE}" presName="connectorText" presStyleLbl="sibTrans2D1" presStyleIdx="0" presStyleCnt="2"/>
      <dgm:spPr/>
      <dgm:t>
        <a:bodyPr/>
        <a:lstStyle/>
        <a:p>
          <a:endParaRPr lang="zh-CN" altLang="en-US"/>
        </a:p>
      </dgm:t>
    </dgm:pt>
    <dgm:pt modelId="{49F303F7-DAB1-4D95-859B-0FBACE667773}" type="pres">
      <dgm:prSet presAssocID="{F8A5A484-5E44-44FD-88E1-418A42EA0C20}" presName="node" presStyleLbl="node1" presStyleIdx="1" presStyleCnt="3">
        <dgm:presLayoutVars>
          <dgm:bulletEnabled val="1"/>
        </dgm:presLayoutVars>
      </dgm:prSet>
      <dgm:spPr/>
      <dgm:t>
        <a:bodyPr/>
        <a:lstStyle/>
        <a:p>
          <a:endParaRPr lang="zh-CN" altLang="en-US"/>
        </a:p>
      </dgm:t>
    </dgm:pt>
    <dgm:pt modelId="{7FA11712-BF5B-411D-BD08-9C2AC23D269F}" type="pres">
      <dgm:prSet presAssocID="{232A2291-9BA3-4357-8355-3A52EECD8A78}" presName="sibTrans" presStyleLbl="sibTrans2D1" presStyleIdx="1" presStyleCnt="2"/>
      <dgm:spPr/>
      <dgm:t>
        <a:bodyPr/>
        <a:lstStyle/>
        <a:p>
          <a:endParaRPr lang="zh-CN" altLang="en-US"/>
        </a:p>
      </dgm:t>
    </dgm:pt>
    <dgm:pt modelId="{87BB156F-ACEE-4F31-AB48-6852519BFB52}" type="pres">
      <dgm:prSet presAssocID="{232A2291-9BA3-4357-8355-3A52EECD8A78}" presName="connectorText" presStyleLbl="sibTrans2D1" presStyleIdx="1" presStyleCnt="2"/>
      <dgm:spPr/>
      <dgm:t>
        <a:bodyPr/>
        <a:lstStyle/>
        <a:p>
          <a:endParaRPr lang="zh-CN" altLang="en-US"/>
        </a:p>
      </dgm:t>
    </dgm:pt>
    <dgm:pt modelId="{16437A07-442F-45F1-83D3-2FA394EC6272}" type="pres">
      <dgm:prSet presAssocID="{BFE6AF4A-BFD7-441B-B28F-A1EF687931A0}" presName="node" presStyleLbl="node1" presStyleIdx="2" presStyleCnt="3" custLinFactNeighborX="-1952">
        <dgm:presLayoutVars>
          <dgm:bulletEnabled val="1"/>
        </dgm:presLayoutVars>
      </dgm:prSet>
      <dgm:spPr/>
      <dgm:t>
        <a:bodyPr/>
        <a:lstStyle/>
        <a:p>
          <a:endParaRPr lang="zh-CN" altLang="en-US"/>
        </a:p>
      </dgm:t>
    </dgm:pt>
  </dgm:ptLst>
  <dgm:cxnLst>
    <dgm:cxn modelId="{597EB17B-3067-4BE8-8D86-1EA608583C0C}" type="presOf" srcId="{F8A5A484-5E44-44FD-88E1-418A42EA0C20}" destId="{49F303F7-DAB1-4D95-859B-0FBACE667773}" srcOrd="0" destOrd="0" presId="urn:microsoft.com/office/officeart/2005/8/layout/process1"/>
    <dgm:cxn modelId="{61C0EB0E-6DFF-475F-8EF2-04B08DEF81BF}" srcId="{C2B23990-49B6-445C-8EF2-C4B4EE02B344}" destId="{F8A5A484-5E44-44FD-88E1-418A42EA0C20}" srcOrd="1" destOrd="0" parTransId="{38F37465-0325-4916-89C2-38B6395D3CDC}" sibTransId="{232A2291-9BA3-4357-8355-3A52EECD8A78}"/>
    <dgm:cxn modelId="{AE234F00-DDE6-4CF1-A4CD-B6A0EDBF15DC}" srcId="{C2B23990-49B6-445C-8EF2-C4B4EE02B344}" destId="{A0F1BD34-3AF5-403C-A49A-3DEE9069957E}" srcOrd="0" destOrd="0" parTransId="{3B203CA6-4E35-4144-8EF7-EEDDDC036588}" sibTransId="{78DAB445-4316-44FC-B71A-0E50CBAD88BE}"/>
    <dgm:cxn modelId="{4E52EC2F-DB0A-489A-BB22-36C36FE69F8A}" type="presOf" srcId="{C2B23990-49B6-445C-8EF2-C4B4EE02B344}" destId="{06B60596-68E8-42C3-B036-30DCC5E79BE2}" srcOrd="0" destOrd="0" presId="urn:microsoft.com/office/officeart/2005/8/layout/process1"/>
    <dgm:cxn modelId="{2D2B5A5E-12B5-4849-A642-1683C8F7C1B3}" type="presOf" srcId="{232A2291-9BA3-4357-8355-3A52EECD8A78}" destId="{87BB156F-ACEE-4F31-AB48-6852519BFB52}" srcOrd="1" destOrd="0" presId="urn:microsoft.com/office/officeart/2005/8/layout/process1"/>
    <dgm:cxn modelId="{06DAA4C9-5C79-4E28-8787-A18D23B83285}" type="presOf" srcId="{A0F1BD34-3AF5-403C-A49A-3DEE9069957E}" destId="{D4043600-23DA-45AB-8B07-005E38D1A94F}" srcOrd="0" destOrd="0" presId="urn:microsoft.com/office/officeart/2005/8/layout/process1"/>
    <dgm:cxn modelId="{0D883969-D057-4889-A139-F6DCC2D9D08B}" srcId="{C2B23990-49B6-445C-8EF2-C4B4EE02B344}" destId="{BFE6AF4A-BFD7-441B-B28F-A1EF687931A0}" srcOrd="2" destOrd="0" parTransId="{2C52AE52-5938-43A1-9A5F-41FDF677CA0A}" sibTransId="{D696406C-B674-4E1D-AE6F-7C21A0D6A981}"/>
    <dgm:cxn modelId="{879588E6-7274-4E2C-A0A3-C910795E3473}" type="presOf" srcId="{232A2291-9BA3-4357-8355-3A52EECD8A78}" destId="{7FA11712-BF5B-411D-BD08-9C2AC23D269F}" srcOrd="0" destOrd="0" presId="urn:microsoft.com/office/officeart/2005/8/layout/process1"/>
    <dgm:cxn modelId="{1B6F5BF3-EC8C-4C4F-8AA6-92F01A032E8E}" type="presOf" srcId="{78DAB445-4316-44FC-B71A-0E50CBAD88BE}" destId="{37C0192E-B722-41AC-8592-C89A761A1E81}" srcOrd="0" destOrd="0" presId="urn:microsoft.com/office/officeart/2005/8/layout/process1"/>
    <dgm:cxn modelId="{E269817E-985C-4017-9B56-9275E67DD624}" type="presOf" srcId="{BFE6AF4A-BFD7-441B-B28F-A1EF687931A0}" destId="{16437A07-442F-45F1-83D3-2FA394EC6272}" srcOrd="0" destOrd="0" presId="urn:microsoft.com/office/officeart/2005/8/layout/process1"/>
    <dgm:cxn modelId="{22EEE822-58DE-4633-8CBE-C5ADCF28FCEF}" type="presOf" srcId="{78DAB445-4316-44FC-B71A-0E50CBAD88BE}" destId="{4B95728D-5D96-4C57-A7B7-629BB45C9F85}" srcOrd="1" destOrd="0" presId="urn:microsoft.com/office/officeart/2005/8/layout/process1"/>
    <dgm:cxn modelId="{F03A78E6-1D23-486F-91AB-2CCC056745A5}" type="presParOf" srcId="{06B60596-68E8-42C3-B036-30DCC5E79BE2}" destId="{D4043600-23DA-45AB-8B07-005E38D1A94F}" srcOrd="0" destOrd="0" presId="urn:microsoft.com/office/officeart/2005/8/layout/process1"/>
    <dgm:cxn modelId="{739071AB-4280-47FB-9390-2DE488399E27}" type="presParOf" srcId="{06B60596-68E8-42C3-B036-30DCC5E79BE2}" destId="{37C0192E-B722-41AC-8592-C89A761A1E81}" srcOrd="1" destOrd="0" presId="urn:microsoft.com/office/officeart/2005/8/layout/process1"/>
    <dgm:cxn modelId="{59A72E91-286F-4E48-A8C7-16CE2D669DCF}" type="presParOf" srcId="{37C0192E-B722-41AC-8592-C89A761A1E81}" destId="{4B95728D-5D96-4C57-A7B7-629BB45C9F85}" srcOrd="0" destOrd="0" presId="urn:microsoft.com/office/officeart/2005/8/layout/process1"/>
    <dgm:cxn modelId="{2EA2ADBD-E468-4709-8705-676575721C7E}" type="presParOf" srcId="{06B60596-68E8-42C3-B036-30DCC5E79BE2}" destId="{49F303F7-DAB1-4D95-859B-0FBACE667773}" srcOrd="2" destOrd="0" presId="urn:microsoft.com/office/officeart/2005/8/layout/process1"/>
    <dgm:cxn modelId="{AF7AFDBA-4AAB-4DE4-9E71-76191612504D}" type="presParOf" srcId="{06B60596-68E8-42C3-B036-30DCC5E79BE2}" destId="{7FA11712-BF5B-411D-BD08-9C2AC23D269F}" srcOrd="3" destOrd="0" presId="urn:microsoft.com/office/officeart/2005/8/layout/process1"/>
    <dgm:cxn modelId="{68C62ACA-537F-4ABC-9A2B-CE6EF115FEC3}" type="presParOf" srcId="{7FA11712-BF5B-411D-BD08-9C2AC23D269F}" destId="{87BB156F-ACEE-4F31-AB48-6852519BFB52}" srcOrd="0" destOrd="0" presId="urn:microsoft.com/office/officeart/2005/8/layout/process1"/>
    <dgm:cxn modelId="{A734A426-2BE4-4296-A7E8-EB3CC7C0EADD}" type="presParOf" srcId="{06B60596-68E8-42C3-B036-30DCC5E79BE2}" destId="{16437A07-442F-45F1-83D3-2FA394EC6272}" srcOrd="4"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B23990-49B6-445C-8EF2-C4B4EE02B344}" type="doc">
      <dgm:prSet loTypeId="urn:microsoft.com/office/officeart/2005/8/layout/process1" loCatId="process" qsTypeId="urn:microsoft.com/office/officeart/2005/8/quickstyle/simple4" qsCatId="simple" csTypeId="urn:microsoft.com/office/officeart/2005/8/colors/accent2_2" csCatId="accent2" phldr="1"/>
      <dgm:spPr/>
    </dgm:pt>
    <dgm:pt modelId="{A0F1BD34-3AF5-403C-A49A-3DEE9069957E}">
      <dgm:prSet phldrT="[文本]"/>
      <dgm:spPr>
        <a:solidFill>
          <a:srgbClr val="0070C0"/>
        </a:solidFill>
      </dgm:spPr>
      <dgm:t>
        <a:bodyPr/>
        <a:lstStyle/>
        <a:p>
          <a:r>
            <a:rPr lang="zh-CN" altLang="en-US" dirty="0" smtClean="0">
              <a:latin typeface="微软雅黑" panose="020B0503020204020204" pitchFamily="34" charset="-122"/>
              <a:ea typeface="微软雅黑" panose="020B0503020204020204" pitchFamily="34" charset="-122"/>
            </a:rPr>
            <a:t>冲突</a:t>
          </a:r>
          <a:r>
            <a:rPr lang="en-US" altLang="zh-CN" dirty="0" smtClean="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dgm:t>
    </dgm:pt>
    <dgm:pt modelId="{3B203CA6-4E35-4144-8EF7-EEDDDC036588}" cxnId="{AE234F00-DDE6-4CF1-A4CD-B6A0EDBF15DC}" type="parTrans">
      <dgm:prSet/>
      <dgm:spPr/>
      <dgm:t>
        <a:bodyPr/>
        <a:lstStyle/>
        <a:p>
          <a:endParaRPr lang="zh-CN" altLang="en-US"/>
        </a:p>
      </dgm:t>
    </dgm:pt>
    <dgm:pt modelId="{78DAB445-4316-44FC-B71A-0E50CBAD88BE}" cxnId="{AE234F00-DDE6-4CF1-A4CD-B6A0EDBF15DC}" type="sibTrans">
      <dgm:prSet/>
      <dgm:spPr/>
      <dgm:t>
        <a:bodyPr/>
        <a:lstStyle/>
        <a:p>
          <a:endParaRPr lang="zh-CN" altLang="en-US"/>
        </a:p>
      </dgm:t>
    </dgm:pt>
    <dgm:pt modelId="{F8A5A484-5E44-44FD-88E1-418A42EA0C20}">
      <dgm:prSet phldrT="[文本]"/>
      <dgm:spPr>
        <a:solidFill>
          <a:srgbClr val="0070C0"/>
        </a:solidFill>
      </dgm:spPr>
      <dgm:t>
        <a:bodyPr/>
        <a:lstStyle/>
        <a:p>
          <a:r>
            <a:rPr lang="zh-CN" altLang="en-US" dirty="0" smtClean="0">
              <a:latin typeface="微软雅黑" panose="020B0503020204020204" pitchFamily="34" charset="-122"/>
              <a:ea typeface="微软雅黑" panose="020B0503020204020204" pitchFamily="34" charset="-122"/>
            </a:rPr>
            <a:t>情境</a:t>
          </a:r>
          <a:r>
            <a:rPr lang="en-US" altLang="zh-CN" dirty="0" smtClean="0">
              <a:latin typeface="微软雅黑" panose="020B0503020204020204" pitchFamily="34" charset="-122"/>
              <a:ea typeface="微软雅黑" panose="020B0503020204020204" pitchFamily="34" charset="-122"/>
            </a:rPr>
            <a:t>S</a:t>
          </a:r>
          <a:endParaRPr lang="zh-CN" altLang="en-US" dirty="0">
            <a:latin typeface="微软雅黑" panose="020B0503020204020204" pitchFamily="34" charset="-122"/>
            <a:ea typeface="微软雅黑" panose="020B0503020204020204" pitchFamily="34" charset="-122"/>
          </a:endParaRPr>
        </a:p>
      </dgm:t>
    </dgm:pt>
    <dgm:pt modelId="{38F37465-0325-4916-89C2-38B6395D3CDC}" cxnId="{61C0EB0E-6DFF-475F-8EF2-04B08DEF81BF}" type="parTrans">
      <dgm:prSet/>
      <dgm:spPr/>
      <dgm:t>
        <a:bodyPr/>
        <a:lstStyle/>
        <a:p>
          <a:endParaRPr lang="zh-CN" altLang="en-US"/>
        </a:p>
      </dgm:t>
    </dgm:pt>
    <dgm:pt modelId="{232A2291-9BA3-4357-8355-3A52EECD8A78}" cxnId="{61C0EB0E-6DFF-475F-8EF2-04B08DEF81BF}" type="sibTrans">
      <dgm:prSet/>
      <dgm:spPr/>
      <dgm:t>
        <a:bodyPr/>
        <a:lstStyle/>
        <a:p>
          <a:endParaRPr lang="zh-CN" altLang="en-US"/>
        </a:p>
      </dgm:t>
    </dgm:pt>
    <dgm:pt modelId="{BFE6AF4A-BFD7-441B-B28F-A1EF687931A0}">
      <dgm:prSet phldrT="[文本]"/>
      <dgm:spPr>
        <a:solidFill>
          <a:srgbClr val="0070C0"/>
        </a:solidFill>
      </dgm:spPr>
      <dgm:t>
        <a:bodyPr/>
        <a:lstStyle/>
        <a:p>
          <a:r>
            <a:rPr lang="zh-CN" altLang="en-US" dirty="0" smtClean="0">
              <a:latin typeface="微软雅黑" panose="020B0503020204020204" pitchFamily="34" charset="-122"/>
              <a:ea typeface="微软雅黑" panose="020B0503020204020204" pitchFamily="34" charset="-122"/>
            </a:rPr>
            <a:t>解决方案</a:t>
          </a:r>
          <a:r>
            <a:rPr lang="en-US" altLang="zh-CN" dirty="0" smtClean="0">
              <a:latin typeface="微软雅黑" panose="020B0503020204020204" pitchFamily="34" charset="-122"/>
              <a:ea typeface="微软雅黑" panose="020B0503020204020204" pitchFamily="34" charset="-122"/>
            </a:rPr>
            <a:t>Q</a:t>
          </a:r>
          <a:endParaRPr lang="zh-CN" altLang="en-US" dirty="0">
            <a:latin typeface="微软雅黑" panose="020B0503020204020204" pitchFamily="34" charset="-122"/>
            <a:ea typeface="微软雅黑" panose="020B0503020204020204" pitchFamily="34" charset="-122"/>
          </a:endParaRPr>
        </a:p>
      </dgm:t>
    </dgm:pt>
    <dgm:pt modelId="{2C52AE52-5938-43A1-9A5F-41FDF677CA0A}" cxnId="{0D883969-D057-4889-A139-F6DCC2D9D08B}" type="parTrans">
      <dgm:prSet/>
      <dgm:spPr/>
      <dgm:t>
        <a:bodyPr/>
        <a:lstStyle/>
        <a:p>
          <a:endParaRPr lang="zh-CN" altLang="en-US"/>
        </a:p>
      </dgm:t>
    </dgm:pt>
    <dgm:pt modelId="{D696406C-B674-4E1D-AE6F-7C21A0D6A981}" cxnId="{0D883969-D057-4889-A139-F6DCC2D9D08B}" type="sibTrans">
      <dgm:prSet/>
      <dgm:spPr/>
      <dgm:t>
        <a:bodyPr/>
        <a:lstStyle/>
        <a:p>
          <a:endParaRPr lang="zh-CN" altLang="en-US"/>
        </a:p>
      </dgm:t>
    </dgm:pt>
    <dgm:pt modelId="{06B60596-68E8-42C3-B036-30DCC5E79BE2}" type="pres">
      <dgm:prSet presAssocID="{C2B23990-49B6-445C-8EF2-C4B4EE02B344}" presName="Name0" presStyleCnt="0">
        <dgm:presLayoutVars>
          <dgm:dir/>
          <dgm:resizeHandles val="exact"/>
        </dgm:presLayoutVars>
      </dgm:prSet>
      <dgm:spPr/>
    </dgm:pt>
    <dgm:pt modelId="{D4043600-23DA-45AB-8B07-005E38D1A94F}" type="pres">
      <dgm:prSet presAssocID="{A0F1BD34-3AF5-403C-A49A-3DEE9069957E}" presName="node" presStyleLbl="node1" presStyleIdx="0" presStyleCnt="3">
        <dgm:presLayoutVars>
          <dgm:bulletEnabled val="1"/>
        </dgm:presLayoutVars>
      </dgm:prSet>
      <dgm:spPr/>
      <dgm:t>
        <a:bodyPr/>
        <a:lstStyle/>
        <a:p>
          <a:endParaRPr lang="zh-CN" altLang="en-US"/>
        </a:p>
      </dgm:t>
    </dgm:pt>
    <dgm:pt modelId="{37C0192E-B722-41AC-8592-C89A761A1E81}" type="pres">
      <dgm:prSet presAssocID="{78DAB445-4316-44FC-B71A-0E50CBAD88BE}" presName="sibTrans" presStyleLbl="sibTrans2D1" presStyleIdx="0" presStyleCnt="2"/>
      <dgm:spPr/>
      <dgm:t>
        <a:bodyPr/>
        <a:lstStyle/>
        <a:p>
          <a:endParaRPr lang="zh-CN" altLang="en-US"/>
        </a:p>
      </dgm:t>
    </dgm:pt>
    <dgm:pt modelId="{4B95728D-5D96-4C57-A7B7-629BB45C9F85}" type="pres">
      <dgm:prSet presAssocID="{78DAB445-4316-44FC-B71A-0E50CBAD88BE}" presName="connectorText" presStyleLbl="sibTrans2D1" presStyleIdx="0" presStyleCnt="2"/>
      <dgm:spPr/>
      <dgm:t>
        <a:bodyPr/>
        <a:lstStyle/>
        <a:p>
          <a:endParaRPr lang="zh-CN" altLang="en-US"/>
        </a:p>
      </dgm:t>
    </dgm:pt>
    <dgm:pt modelId="{49F303F7-DAB1-4D95-859B-0FBACE667773}" type="pres">
      <dgm:prSet presAssocID="{F8A5A484-5E44-44FD-88E1-418A42EA0C20}" presName="node" presStyleLbl="node1" presStyleIdx="1" presStyleCnt="3">
        <dgm:presLayoutVars>
          <dgm:bulletEnabled val="1"/>
        </dgm:presLayoutVars>
      </dgm:prSet>
      <dgm:spPr/>
      <dgm:t>
        <a:bodyPr/>
        <a:lstStyle/>
        <a:p>
          <a:endParaRPr lang="zh-CN" altLang="en-US"/>
        </a:p>
      </dgm:t>
    </dgm:pt>
    <dgm:pt modelId="{7FA11712-BF5B-411D-BD08-9C2AC23D269F}" type="pres">
      <dgm:prSet presAssocID="{232A2291-9BA3-4357-8355-3A52EECD8A78}" presName="sibTrans" presStyleLbl="sibTrans2D1" presStyleIdx="1" presStyleCnt="2"/>
      <dgm:spPr/>
      <dgm:t>
        <a:bodyPr/>
        <a:lstStyle/>
        <a:p>
          <a:endParaRPr lang="zh-CN" altLang="en-US"/>
        </a:p>
      </dgm:t>
    </dgm:pt>
    <dgm:pt modelId="{87BB156F-ACEE-4F31-AB48-6852519BFB52}" type="pres">
      <dgm:prSet presAssocID="{232A2291-9BA3-4357-8355-3A52EECD8A78}" presName="connectorText" presStyleLbl="sibTrans2D1" presStyleIdx="1" presStyleCnt="2"/>
      <dgm:spPr/>
      <dgm:t>
        <a:bodyPr/>
        <a:lstStyle/>
        <a:p>
          <a:endParaRPr lang="zh-CN" altLang="en-US"/>
        </a:p>
      </dgm:t>
    </dgm:pt>
    <dgm:pt modelId="{16437A07-442F-45F1-83D3-2FA394EC6272}" type="pres">
      <dgm:prSet presAssocID="{BFE6AF4A-BFD7-441B-B28F-A1EF687931A0}" presName="node" presStyleLbl="node1" presStyleIdx="2" presStyleCnt="3" custLinFactNeighborX="-1952">
        <dgm:presLayoutVars>
          <dgm:bulletEnabled val="1"/>
        </dgm:presLayoutVars>
      </dgm:prSet>
      <dgm:spPr/>
      <dgm:t>
        <a:bodyPr/>
        <a:lstStyle/>
        <a:p>
          <a:endParaRPr lang="zh-CN" altLang="en-US"/>
        </a:p>
      </dgm:t>
    </dgm:pt>
  </dgm:ptLst>
  <dgm:cxnLst>
    <dgm:cxn modelId="{D4C33787-45CC-4DD5-98B5-AA8D96650C17}" type="presOf" srcId="{A0F1BD34-3AF5-403C-A49A-3DEE9069957E}" destId="{D4043600-23DA-45AB-8B07-005E38D1A94F}" srcOrd="0" destOrd="0" presId="urn:microsoft.com/office/officeart/2005/8/layout/process1"/>
    <dgm:cxn modelId="{61C0EB0E-6DFF-475F-8EF2-04B08DEF81BF}" srcId="{C2B23990-49B6-445C-8EF2-C4B4EE02B344}" destId="{F8A5A484-5E44-44FD-88E1-418A42EA0C20}" srcOrd="1" destOrd="0" parTransId="{38F37465-0325-4916-89C2-38B6395D3CDC}" sibTransId="{232A2291-9BA3-4357-8355-3A52EECD8A78}"/>
    <dgm:cxn modelId="{AE234F00-DDE6-4CF1-A4CD-B6A0EDBF15DC}" srcId="{C2B23990-49B6-445C-8EF2-C4B4EE02B344}" destId="{A0F1BD34-3AF5-403C-A49A-3DEE9069957E}" srcOrd="0" destOrd="0" parTransId="{3B203CA6-4E35-4144-8EF7-EEDDDC036588}" sibTransId="{78DAB445-4316-44FC-B71A-0E50CBAD88BE}"/>
    <dgm:cxn modelId="{0D883969-D057-4889-A139-F6DCC2D9D08B}" srcId="{C2B23990-49B6-445C-8EF2-C4B4EE02B344}" destId="{BFE6AF4A-BFD7-441B-B28F-A1EF687931A0}" srcOrd="2" destOrd="0" parTransId="{2C52AE52-5938-43A1-9A5F-41FDF677CA0A}" sibTransId="{D696406C-B674-4E1D-AE6F-7C21A0D6A981}"/>
    <dgm:cxn modelId="{E156AB4F-659D-4F9A-B89D-40859190EDDA}" type="presOf" srcId="{232A2291-9BA3-4357-8355-3A52EECD8A78}" destId="{87BB156F-ACEE-4F31-AB48-6852519BFB52}" srcOrd="1" destOrd="0" presId="urn:microsoft.com/office/officeart/2005/8/layout/process1"/>
    <dgm:cxn modelId="{17E5CA24-319D-49B4-A392-4B42381431D0}" type="presOf" srcId="{C2B23990-49B6-445C-8EF2-C4B4EE02B344}" destId="{06B60596-68E8-42C3-B036-30DCC5E79BE2}" srcOrd="0" destOrd="0" presId="urn:microsoft.com/office/officeart/2005/8/layout/process1"/>
    <dgm:cxn modelId="{F0F5D1B1-5BFF-4F1E-A930-A01DA8A57331}" type="presOf" srcId="{F8A5A484-5E44-44FD-88E1-418A42EA0C20}" destId="{49F303F7-DAB1-4D95-859B-0FBACE667773}" srcOrd="0" destOrd="0" presId="urn:microsoft.com/office/officeart/2005/8/layout/process1"/>
    <dgm:cxn modelId="{C45E38D9-081B-4393-82BB-CE29A94BE985}" type="presOf" srcId="{BFE6AF4A-BFD7-441B-B28F-A1EF687931A0}" destId="{16437A07-442F-45F1-83D3-2FA394EC6272}" srcOrd="0" destOrd="0" presId="urn:microsoft.com/office/officeart/2005/8/layout/process1"/>
    <dgm:cxn modelId="{D9D49762-9834-4585-8AF9-23AC176FF828}" type="presOf" srcId="{78DAB445-4316-44FC-B71A-0E50CBAD88BE}" destId="{4B95728D-5D96-4C57-A7B7-629BB45C9F85}" srcOrd="1" destOrd="0" presId="urn:microsoft.com/office/officeart/2005/8/layout/process1"/>
    <dgm:cxn modelId="{55F4498A-771E-4005-B1D8-B30A9BBC1579}" type="presOf" srcId="{232A2291-9BA3-4357-8355-3A52EECD8A78}" destId="{7FA11712-BF5B-411D-BD08-9C2AC23D269F}" srcOrd="0" destOrd="0" presId="urn:microsoft.com/office/officeart/2005/8/layout/process1"/>
    <dgm:cxn modelId="{DADFC448-67CD-4279-8A46-09B3CDED7D2F}" type="presOf" srcId="{78DAB445-4316-44FC-B71A-0E50CBAD88BE}" destId="{37C0192E-B722-41AC-8592-C89A761A1E81}" srcOrd="0" destOrd="0" presId="urn:microsoft.com/office/officeart/2005/8/layout/process1"/>
    <dgm:cxn modelId="{1F5FDA14-7CD3-4EE3-9071-627F8EBAC3E8}" type="presParOf" srcId="{06B60596-68E8-42C3-B036-30DCC5E79BE2}" destId="{D4043600-23DA-45AB-8B07-005E38D1A94F}" srcOrd="0" destOrd="0" presId="urn:microsoft.com/office/officeart/2005/8/layout/process1"/>
    <dgm:cxn modelId="{CBBF0BF3-E03E-4D57-A7F5-C275DA429A3F}" type="presParOf" srcId="{06B60596-68E8-42C3-B036-30DCC5E79BE2}" destId="{37C0192E-B722-41AC-8592-C89A761A1E81}" srcOrd="1" destOrd="0" presId="urn:microsoft.com/office/officeart/2005/8/layout/process1"/>
    <dgm:cxn modelId="{5181C19E-DC5E-45F7-A2E5-195C5C7727F3}" type="presParOf" srcId="{37C0192E-B722-41AC-8592-C89A761A1E81}" destId="{4B95728D-5D96-4C57-A7B7-629BB45C9F85}" srcOrd="0" destOrd="0" presId="urn:microsoft.com/office/officeart/2005/8/layout/process1"/>
    <dgm:cxn modelId="{D506FD19-C8E2-47EB-A61D-0B30063C6F25}" type="presParOf" srcId="{06B60596-68E8-42C3-B036-30DCC5E79BE2}" destId="{49F303F7-DAB1-4D95-859B-0FBACE667773}" srcOrd="2" destOrd="0" presId="urn:microsoft.com/office/officeart/2005/8/layout/process1"/>
    <dgm:cxn modelId="{D0E7AB3C-1560-4362-9063-63E372C350EB}" type="presParOf" srcId="{06B60596-68E8-42C3-B036-30DCC5E79BE2}" destId="{7FA11712-BF5B-411D-BD08-9C2AC23D269F}" srcOrd="3" destOrd="0" presId="urn:microsoft.com/office/officeart/2005/8/layout/process1"/>
    <dgm:cxn modelId="{1E5FEA0C-603F-4CB8-A80B-4D91AF5677FC}" type="presParOf" srcId="{7FA11712-BF5B-411D-BD08-9C2AC23D269F}" destId="{87BB156F-ACEE-4F31-AB48-6852519BFB52}" srcOrd="0" destOrd="0" presId="urn:microsoft.com/office/officeart/2005/8/layout/process1"/>
    <dgm:cxn modelId="{CF4D86C7-A369-4B67-B7A8-B76987F94985}" type="presParOf" srcId="{06B60596-68E8-42C3-B036-30DCC5E79BE2}" destId="{16437A07-442F-45F1-83D3-2FA394EC6272}" srcOrd="4" destOrd="0" presId="urn:microsoft.com/office/officeart/2005/8/layout/process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B23990-49B6-445C-8EF2-C4B4EE02B344}" type="doc">
      <dgm:prSet loTypeId="urn:microsoft.com/office/officeart/2005/8/layout/process1" loCatId="process" qsTypeId="urn:microsoft.com/office/officeart/2005/8/quickstyle/simple3" qsCatId="simple" csTypeId="urn:microsoft.com/office/officeart/2005/8/colors/accent0_3" csCatId="mainScheme" phldr="1"/>
      <dgm:spPr/>
    </dgm:pt>
    <dgm:pt modelId="{A0F1BD34-3AF5-403C-A49A-3DEE9069957E}">
      <dgm:prSet phldrT="[文本]" custT="1"/>
      <dgm:spPr>
        <a:solidFill>
          <a:srgbClr val="FFFF00"/>
        </a:solidFill>
      </dgm:spPr>
      <dgm:t>
        <a:bodyPr/>
        <a:lstStyle/>
        <a:p>
          <a:r>
            <a:rPr lang="zh-CN" altLang="en-US" sz="1700" dirty="0" smtClean="0">
              <a:latin typeface="微软雅黑" panose="020B0503020204020204" pitchFamily="34" charset="-122"/>
              <a:ea typeface="微软雅黑" panose="020B0503020204020204" pitchFamily="34" charset="-122"/>
            </a:rPr>
            <a:t>疑问</a:t>
          </a:r>
          <a:r>
            <a:rPr lang="en-US" altLang="zh-CN" sz="1700" dirty="0" smtClean="0">
              <a:latin typeface="微软雅黑" panose="020B0503020204020204" pitchFamily="34" charset="-122"/>
              <a:ea typeface="微软雅黑" panose="020B0503020204020204" pitchFamily="34" charset="-122"/>
            </a:rPr>
            <a:t>Q</a:t>
          </a:r>
          <a:endParaRPr lang="zh-CN" altLang="en-US" sz="1700" dirty="0">
            <a:latin typeface="微软雅黑" panose="020B0503020204020204" pitchFamily="34" charset="-122"/>
            <a:ea typeface="微软雅黑" panose="020B0503020204020204" pitchFamily="34" charset="-122"/>
          </a:endParaRPr>
        </a:p>
      </dgm:t>
    </dgm:pt>
    <dgm:pt modelId="{3B203CA6-4E35-4144-8EF7-EEDDDC036588}" cxnId="{AE234F00-DDE6-4CF1-A4CD-B6A0EDBF15DC}" type="parTrans">
      <dgm:prSet/>
      <dgm:spPr/>
      <dgm:t>
        <a:bodyPr/>
        <a:lstStyle/>
        <a:p>
          <a:endParaRPr lang="zh-CN" altLang="en-US"/>
        </a:p>
      </dgm:t>
    </dgm:pt>
    <dgm:pt modelId="{78DAB445-4316-44FC-B71A-0E50CBAD88BE}" cxnId="{AE234F00-DDE6-4CF1-A4CD-B6A0EDBF15DC}" type="sibTrans">
      <dgm:prSet/>
      <dgm:spPr/>
      <dgm:t>
        <a:bodyPr/>
        <a:lstStyle/>
        <a:p>
          <a:endParaRPr lang="zh-CN" altLang="en-US"/>
        </a:p>
      </dgm:t>
    </dgm:pt>
    <dgm:pt modelId="{F8A5A484-5E44-44FD-88E1-418A42EA0C20}">
      <dgm:prSet phldrT="[文本]" custT="1"/>
      <dgm:spPr>
        <a:solidFill>
          <a:srgbClr val="FFFF00"/>
        </a:solidFill>
      </dgm:spPr>
      <dgm:t>
        <a:bodyPr/>
        <a:lstStyle/>
        <a:p>
          <a:r>
            <a:rPr lang="zh-CN" altLang="en-US" sz="1700" dirty="0" smtClean="0">
              <a:latin typeface="微软雅黑" panose="020B0503020204020204" pitchFamily="34" charset="-122"/>
              <a:ea typeface="微软雅黑" panose="020B0503020204020204" pitchFamily="34" charset="-122"/>
            </a:rPr>
            <a:t>情境</a:t>
          </a:r>
          <a:r>
            <a:rPr lang="en-US" altLang="zh-CN" sz="1700" dirty="0" smtClean="0">
              <a:latin typeface="微软雅黑" panose="020B0503020204020204" pitchFamily="34" charset="-122"/>
              <a:ea typeface="微软雅黑" panose="020B0503020204020204" pitchFamily="34" charset="-122"/>
            </a:rPr>
            <a:t>S</a:t>
          </a:r>
          <a:endParaRPr lang="zh-CN" altLang="en-US" sz="1700" dirty="0" smtClean="0">
            <a:latin typeface="微软雅黑" panose="020B0503020204020204" pitchFamily="34" charset="-122"/>
            <a:ea typeface="微软雅黑" panose="020B0503020204020204" pitchFamily="34" charset="-122"/>
          </a:endParaRPr>
        </a:p>
      </dgm:t>
    </dgm:pt>
    <dgm:pt modelId="{38F37465-0325-4916-89C2-38B6395D3CDC}" cxnId="{61C0EB0E-6DFF-475F-8EF2-04B08DEF81BF}" type="parTrans">
      <dgm:prSet/>
      <dgm:spPr/>
      <dgm:t>
        <a:bodyPr/>
        <a:lstStyle/>
        <a:p>
          <a:endParaRPr lang="zh-CN" altLang="en-US"/>
        </a:p>
      </dgm:t>
    </dgm:pt>
    <dgm:pt modelId="{232A2291-9BA3-4357-8355-3A52EECD8A78}" cxnId="{61C0EB0E-6DFF-475F-8EF2-04B08DEF81BF}" type="sibTrans">
      <dgm:prSet/>
      <dgm:spPr/>
      <dgm:t>
        <a:bodyPr/>
        <a:lstStyle/>
        <a:p>
          <a:endParaRPr lang="zh-CN" altLang="en-US"/>
        </a:p>
      </dgm:t>
    </dgm:pt>
    <dgm:pt modelId="{BFE6AF4A-BFD7-441B-B28F-A1EF687931A0}">
      <dgm:prSet phldrT="[文本]" custT="1"/>
      <dgm:spPr>
        <a:solidFill>
          <a:srgbClr val="FFFF00"/>
        </a:solidFill>
      </dgm:spPr>
      <dgm:t>
        <a:bodyPr/>
        <a:lstStyle/>
        <a:p>
          <a:r>
            <a:rPr lang="zh-CN" altLang="en-US" sz="1700" dirty="0" smtClean="0">
              <a:latin typeface="微软雅黑" panose="020B0503020204020204" pitchFamily="34" charset="-122"/>
              <a:ea typeface="微软雅黑" panose="020B0503020204020204" pitchFamily="34" charset="-122"/>
            </a:rPr>
            <a:t>冲突</a:t>
          </a:r>
          <a:r>
            <a:rPr lang="en-US" altLang="zh-CN" sz="1700" dirty="0" smtClean="0">
              <a:latin typeface="微软雅黑" panose="020B0503020204020204" pitchFamily="34" charset="-122"/>
              <a:ea typeface="微软雅黑" panose="020B0503020204020204" pitchFamily="34" charset="-122"/>
            </a:rPr>
            <a:t>C</a:t>
          </a:r>
          <a:endParaRPr lang="zh-CN" altLang="en-US" sz="1700" dirty="0" smtClean="0">
            <a:latin typeface="微软雅黑" panose="020B0503020204020204" pitchFamily="34" charset="-122"/>
            <a:ea typeface="微软雅黑" panose="020B0503020204020204" pitchFamily="34" charset="-122"/>
          </a:endParaRPr>
        </a:p>
      </dgm:t>
    </dgm:pt>
    <dgm:pt modelId="{2C52AE52-5938-43A1-9A5F-41FDF677CA0A}" cxnId="{0D883969-D057-4889-A139-F6DCC2D9D08B}" type="parTrans">
      <dgm:prSet/>
      <dgm:spPr/>
      <dgm:t>
        <a:bodyPr/>
        <a:lstStyle/>
        <a:p>
          <a:endParaRPr lang="zh-CN" altLang="en-US"/>
        </a:p>
      </dgm:t>
    </dgm:pt>
    <dgm:pt modelId="{D696406C-B674-4E1D-AE6F-7C21A0D6A981}" cxnId="{0D883969-D057-4889-A139-F6DCC2D9D08B}" type="sibTrans">
      <dgm:prSet/>
      <dgm:spPr/>
      <dgm:t>
        <a:bodyPr/>
        <a:lstStyle/>
        <a:p>
          <a:endParaRPr lang="zh-CN" altLang="en-US"/>
        </a:p>
      </dgm:t>
    </dgm:pt>
    <dgm:pt modelId="{06B60596-68E8-42C3-B036-30DCC5E79BE2}" type="pres">
      <dgm:prSet presAssocID="{C2B23990-49B6-445C-8EF2-C4B4EE02B344}" presName="Name0" presStyleCnt="0">
        <dgm:presLayoutVars>
          <dgm:dir/>
          <dgm:resizeHandles val="exact"/>
        </dgm:presLayoutVars>
      </dgm:prSet>
      <dgm:spPr/>
    </dgm:pt>
    <dgm:pt modelId="{D4043600-23DA-45AB-8B07-005E38D1A94F}" type="pres">
      <dgm:prSet presAssocID="{A0F1BD34-3AF5-403C-A49A-3DEE9069957E}" presName="node" presStyleLbl="node1" presStyleIdx="0" presStyleCnt="3">
        <dgm:presLayoutVars>
          <dgm:bulletEnabled val="1"/>
        </dgm:presLayoutVars>
      </dgm:prSet>
      <dgm:spPr/>
      <dgm:t>
        <a:bodyPr/>
        <a:lstStyle/>
        <a:p>
          <a:endParaRPr lang="zh-CN" altLang="en-US"/>
        </a:p>
      </dgm:t>
    </dgm:pt>
    <dgm:pt modelId="{37C0192E-B722-41AC-8592-C89A761A1E81}" type="pres">
      <dgm:prSet presAssocID="{78DAB445-4316-44FC-B71A-0E50CBAD88BE}" presName="sibTrans" presStyleLbl="sibTrans2D1" presStyleIdx="0" presStyleCnt="2"/>
      <dgm:spPr/>
      <dgm:t>
        <a:bodyPr/>
        <a:lstStyle/>
        <a:p>
          <a:endParaRPr lang="zh-CN" altLang="en-US"/>
        </a:p>
      </dgm:t>
    </dgm:pt>
    <dgm:pt modelId="{4B95728D-5D96-4C57-A7B7-629BB45C9F85}" type="pres">
      <dgm:prSet presAssocID="{78DAB445-4316-44FC-B71A-0E50CBAD88BE}" presName="connectorText" presStyleLbl="sibTrans2D1" presStyleIdx="0" presStyleCnt="2"/>
      <dgm:spPr/>
      <dgm:t>
        <a:bodyPr/>
        <a:lstStyle/>
        <a:p>
          <a:endParaRPr lang="zh-CN" altLang="en-US"/>
        </a:p>
      </dgm:t>
    </dgm:pt>
    <dgm:pt modelId="{49F303F7-DAB1-4D95-859B-0FBACE667773}" type="pres">
      <dgm:prSet presAssocID="{F8A5A484-5E44-44FD-88E1-418A42EA0C20}" presName="node" presStyleLbl="node1" presStyleIdx="1" presStyleCnt="3">
        <dgm:presLayoutVars>
          <dgm:bulletEnabled val="1"/>
        </dgm:presLayoutVars>
      </dgm:prSet>
      <dgm:spPr/>
      <dgm:t>
        <a:bodyPr/>
        <a:lstStyle/>
        <a:p>
          <a:endParaRPr lang="zh-CN" altLang="en-US"/>
        </a:p>
      </dgm:t>
    </dgm:pt>
    <dgm:pt modelId="{7FA11712-BF5B-411D-BD08-9C2AC23D269F}" type="pres">
      <dgm:prSet presAssocID="{232A2291-9BA3-4357-8355-3A52EECD8A78}" presName="sibTrans" presStyleLbl="sibTrans2D1" presStyleIdx="1" presStyleCnt="2"/>
      <dgm:spPr/>
      <dgm:t>
        <a:bodyPr/>
        <a:lstStyle/>
        <a:p>
          <a:endParaRPr lang="zh-CN" altLang="en-US"/>
        </a:p>
      </dgm:t>
    </dgm:pt>
    <dgm:pt modelId="{87BB156F-ACEE-4F31-AB48-6852519BFB52}" type="pres">
      <dgm:prSet presAssocID="{232A2291-9BA3-4357-8355-3A52EECD8A78}" presName="connectorText" presStyleLbl="sibTrans2D1" presStyleIdx="1" presStyleCnt="2"/>
      <dgm:spPr/>
      <dgm:t>
        <a:bodyPr/>
        <a:lstStyle/>
        <a:p>
          <a:endParaRPr lang="zh-CN" altLang="en-US"/>
        </a:p>
      </dgm:t>
    </dgm:pt>
    <dgm:pt modelId="{16437A07-442F-45F1-83D3-2FA394EC6272}" type="pres">
      <dgm:prSet presAssocID="{BFE6AF4A-BFD7-441B-B28F-A1EF687931A0}" presName="node" presStyleLbl="node1" presStyleIdx="2" presStyleCnt="3" custLinFactNeighborX="-1952">
        <dgm:presLayoutVars>
          <dgm:bulletEnabled val="1"/>
        </dgm:presLayoutVars>
      </dgm:prSet>
      <dgm:spPr/>
      <dgm:t>
        <a:bodyPr/>
        <a:lstStyle/>
        <a:p>
          <a:endParaRPr lang="zh-CN" altLang="en-US"/>
        </a:p>
      </dgm:t>
    </dgm:pt>
  </dgm:ptLst>
  <dgm:cxnLst>
    <dgm:cxn modelId="{5C3DB049-13AA-41B0-ACDE-EBC4E3059E8D}" type="presOf" srcId="{232A2291-9BA3-4357-8355-3A52EECD8A78}" destId="{7FA11712-BF5B-411D-BD08-9C2AC23D269F}" srcOrd="0" destOrd="0" presId="urn:microsoft.com/office/officeart/2005/8/layout/process1"/>
    <dgm:cxn modelId="{E015033E-F18F-4C34-8C1C-8557CAE307AA}" type="presOf" srcId="{F8A5A484-5E44-44FD-88E1-418A42EA0C20}" destId="{49F303F7-DAB1-4D95-859B-0FBACE667773}" srcOrd="0" destOrd="0" presId="urn:microsoft.com/office/officeart/2005/8/layout/process1"/>
    <dgm:cxn modelId="{AE234F00-DDE6-4CF1-A4CD-B6A0EDBF15DC}" srcId="{C2B23990-49B6-445C-8EF2-C4B4EE02B344}" destId="{A0F1BD34-3AF5-403C-A49A-3DEE9069957E}" srcOrd="0" destOrd="0" parTransId="{3B203CA6-4E35-4144-8EF7-EEDDDC036588}" sibTransId="{78DAB445-4316-44FC-B71A-0E50CBAD88BE}"/>
    <dgm:cxn modelId="{61C0EB0E-6DFF-475F-8EF2-04B08DEF81BF}" srcId="{C2B23990-49B6-445C-8EF2-C4B4EE02B344}" destId="{F8A5A484-5E44-44FD-88E1-418A42EA0C20}" srcOrd="1" destOrd="0" parTransId="{38F37465-0325-4916-89C2-38B6395D3CDC}" sibTransId="{232A2291-9BA3-4357-8355-3A52EECD8A78}"/>
    <dgm:cxn modelId="{F84AA1D7-2D2F-4990-AEE4-86D1B130EE4A}" type="presOf" srcId="{C2B23990-49B6-445C-8EF2-C4B4EE02B344}" destId="{06B60596-68E8-42C3-B036-30DCC5E79BE2}" srcOrd="0" destOrd="0" presId="urn:microsoft.com/office/officeart/2005/8/layout/process1"/>
    <dgm:cxn modelId="{0D883969-D057-4889-A139-F6DCC2D9D08B}" srcId="{C2B23990-49B6-445C-8EF2-C4B4EE02B344}" destId="{BFE6AF4A-BFD7-441B-B28F-A1EF687931A0}" srcOrd="2" destOrd="0" parTransId="{2C52AE52-5938-43A1-9A5F-41FDF677CA0A}" sibTransId="{D696406C-B674-4E1D-AE6F-7C21A0D6A981}"/>
    <dgm:cxn modelId="{7115BBBE-ED2D-48C1-A178-05EF792D6721}" type="presOf" srcId="{78DAB445-4316-44FC-B71A-0E50CBAD88BE}" destId="{4B95728D-5D96-4C57-A7B7-629BB45C9F85}" srcOrd="1" destOrd="0" presId="urn:microsoft.com/office/officeart/2005/8/layout/process1"/>
    <dgm:cxn modelId="{A886D5BE-1AD5-4A23-8F73-25B43F3F8F07}" type="presOf" srcId="{A0F1BD34-3AF5-403C-A49A-3DEE9069957E}" destId="{D4043600-23DA-45AB-8B07-005E38D1A94F}" srcOrd="0" destOrd="0" presId="urn:microsoft.com/office/officeart/2005/8/layout/process1"/>
    <dgm:cxn modelId="{C2E661D6-DABB-4EE8-A6F5-F23758A888A5}" type="presOf" srcId="{78DAB445-4316-44FC-B71A-0E50CBAD88BE}" destId="{37C0192E-B722-41AC-8592-C89A761A1E81}" srcOrd="0" destOrd="0" presId="urn:microsoft.com/office/officeart/2005/8/layout/process1"/>
    <dgm:cxn modelId="{53B15FDD-3CF0-4961-95F2-C25A9F364A96}" type="presOf" srcId="{BFE6AF4A-BFD7-441B-B28F-A1EF687931A0}" destId="{16437A07-442F-45F1-83D3-2FA394EC6272}" srcOrd="0" destOrd="0" presId="urn:microsoft.com/office/officeart/2005/8/layout/process1"/>
    <dgm:cxn modelId="{6205E994-51EF-4BB2-87A6-A0A20F81ADFB}" type="presOf" srcId="{232A2291-9BA3-4357-8355-3A52EECD8A78}" destId="{87BB156F-ACEE-4F31-AB48-6852519BFB52}" srcOrd="1" destOrd="0" presId="urn:microsoft.com/office/officeart/2005/8/layout/process1"/>
    <dgm:cxn modelId="{D0FAD8F1-902D-4CD7-85F9-5BC87721E24E}" type="presParOf" srcId="{06B60596-68E8-42C3-B036-30DCC5E79BE2}" destId="{D4043600-23DA-45AB-8B07-005E38D1A94F}" srcOrd="0" destOrd="0" presId="urn:microsoft.com/office/officeart/2005/8/layout/process1"/>
    <dgm:cxn modelId="{68265311-A395-482B-8065-74DB03E839B9}" type="presParOf" srcId="{06B60596-68E8-42C3-B036-30DCC5E79BE2}" destId="{37C0192E-B722-41AC-8592-C89A761A1E81}" srcOrd="1" destOrd="0" presId="urn:microsoft.com/office/officeart/2005/8/layout/process1"/>
    <dgm:cxn modelId="{177071AD-E74E-4A8D-9E7C-6484D2033D00}" type="presParOf" srcId="{37C0192E-B722-41AC-8592-C89A761A1E81}" destId="{4B95728D-5D96-4C57-A7B7-629BB45C9F85}" srcOrd="0" destOrd="0" presId="urn:microsoft.com/office/officeart/2005/8/layout/process1"/>
    <dgm:cxn modelId="{E29FA84E-CE72-4074-BE15-3DE40CB795FC}" type="presParOf" srcId="{06B60596-68E8-42C3-B036-30DCC5E79BE2}" destId="{49F303F7-DAB1-4D95-859B-0FBACE667773}" srcOrd="2" destOrd="0" presId="urn:microsoft.com/office/officeart/2005/8/layout/process1"/>
    <dgm:cxn modelId="{8CF24A8C-7DAC-487B-ADE6-F4C9CDBD3485}" type="presParOf" srcId="{06B60596-68E8-42C3-B036-30DCC5E79BE2}" destId="{7FA11712-BF5B-411D-BD08-9C2AC23D269F}" srcOrd="3" destOrd="0" presId="urn:microsoft.com/office/officeart/2005/8/layout/process1"/>
    <dgm:cxn modelId="{077AEF69-5F50-466A-9FB1-E83D8DFACBF9}" type="presParOf" srcId="{7FA11712-BF5B-411D-BD08-9C2AC23D269F}" destId="{87BB156F-ACEE-4F31-AB48-6852519BFB52}" srcOrd="0" destOrd="0" presId="urn:microsoft.com/office/officeart/2005/8/layout/process1"/>
    <dgm:cxn modelId="{4DD7710D-4C9D-44FD-AE5B-1AD8C06A6151}" type="presParOf" srcId="{06B60596-68E8-42C3-B036-30DCC5E79BE2}" destId="{16437A07-442F-45F1-83D3-2FA394EC6272}" srcOrd="4" destOrd="0" presId="urn:microsoft.com/office/officeart/2005/8/layout/process1"/>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878BD3-B12E-46B8-BC3C-C7A80541D479}">
      <dsp:nvSpPr>
        <dsp:cNvPr id="0" name=""/>
        <dsp:cNvSpPr/>
      </dsp:nvSpPr>
      <dsp:spPr>
        <a:xfrm>
          <a:off x="4349072" y="2263544"/>
          <a:ext cx="442895" cy="210778"/>
        </a:xfrm>
        <a:custGeom>
          <a:avLst/>
          <a:gdLst/>
          <a:ahLst/>
          <a:cxnLst/>
          <a:rect l="0" t="0" r="0" b="0"/>
          <a:pathLst>
            <a:path>
              <a:moveTo>
                <a:pt x="0" y="0"/>
              </a:moveTo>
              <a:lnTo>
                <a:pt x="0" y="143639"/>
              </a:lnTo>
              <a:lnTo>
                <a:pt x="442895" y="143639"/>
              </a:lnTo>
              <a:lnTo>
                <a:pt x="442895" y="21077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96A83F-1D87-4FED-8AAB-5BE67A195D57}">
      <dsp:nvSpPr>
        <dsp:cNvPr id="0" name=""/>
        <dsp:cNvSpPr/>
      </dsp:nvSpPr>
      <dsp:spPr>
        <a:xfrm>
          <a:off x="3906176" y="2263544"/>
          <a:ext cx="442895" cy="210778"/>
        </a:xfrm>
        <a:custGeom>
          <a:avLst/>
          <a:gdLst/>
          <a:ahLst/>
          <a:cxnLst/>
          <a:rect l="0" t="0" r="0" b="0"/>
          <a:pathLst>
            <a:path>
              <a:moveTo>
                <a:pt x="442895" y="0"/>
              </a:moveTo>
              <a:lnTo>
                <a:pt x="442895" y="143639"/>
              </a:lnTo>
              <a:lnTo>
                <a:pt x="0" y="143639"/>
              </a:lnTo>
              <a:lnTo>
                <a:pt x="0" y="21077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3603A8-5244-492A-8D7C-35062B5CF432}">
      <dsp:nvSpPr>
        <dsp:cNvPr id="0" name=""/>
        <dsp:cNvSpPr/>
      </dsp:nvSpPr>
      <dsp:spPr>
        <a:xfrm>
          <a:off x="2577488" y="1592557"/>
          <a:ext cx="1771583" cy="210778"/>
        </a:xfrm>
        <a:custGeom>
          <a:avLst/>
          <a:gdLst/>
          <a:ahLst/>
          <a:cxnLst/>
          <a:rect l="0" t="0" r="0" b="0"/>
          <a:pathLst>
            <a:path>
              <a:moveTo>
                <a:pt x="0" y="0"/>
              </a:moveTo>
              <a:lnTo>
                <a:pt x="0" y="143639"/>
              </a:lnTo>
              <a:lnTo>
                <a:pt x="1771583" y="143639"/>
              </a:lnTo>
              <a:lnTo>
                <a:pt x="1771583" y="21077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150084-9FC6-41EC-B434-DC9D74B2B643}">
      <dsp:nvSpPr>
        <dsp:cNvPr id="0" name=""/>
        <dsp:cNvSpPr/>
      </dsp:nvSpPr>
      <dsp:spPr>
        <a:xfrm>
          <a:off x="2577488" y="2263544"/>
          <a:ext cx="442895" cy="210778"/>
        </a:xfrm>
        <a:custGeom>
          <a:avLst/>
          <a:gdLst/>
          <a:ahLst/>
          <a:cxnLst/>
          <a:rect l="0" t="0" r="0" b="0"/>
          <a:pathLst>
            <a:path>
              <a:moveTo>
                <a:pt x="0" y="0"/>
              </a:moveTo>
              <a:lnTo>
                <a:pt x="0" y="143639"/>
              </a:lnTo>
              <a:lnTo>
                <a:pt x="442895" y="143639"/>
              </a:lnTo>
              <a:lnTo>
                <a:pt x="442895" y="21077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613ED2-AB04-4459-B9F1-8CDF872F70F3}">
      <dsp:nvSpPr>
        <dsp:cNvPr id="0" name=""/>
        <dsp:cNvSpPr/>
      </dsp:nvSpPr>
      <dsp:spPr>
        <a:xfrm>
          <a:off x="2134592" y="2263544"/>
          <a:ext cx="442895" cy="210778"/>
        </a:xfrm>
        <a:custGeom>
          <a:avLst/>
          <a:gdLst/>
          <a:ahLst/>
          <a:cxnLst/>
          <a:rect l="0" t="0" r="0" b="0"/>
          <a:pathLst>
            <a:path>
              <a:moveTo>
                <a:pt x="442895" y="0"/>
              </a:moveTo>
              <a:lnTo>
                <a:pt x="442895" y="143639"/>
              </a:lnTo>
              <a:lnTo>
                <a:pt x="0" y="143639"/>
              </a:lnTo>
              <a:lnTo>
                <a:pt x="0" y="21077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7793FD-E544-4A84-8CD3-E6FC7B875FF5}">
      <dsp:nvSpPr>
        <dsp:cNvPr id="0" name=""/>
        <dsp:cNvSpPr/>
      </dsp:nvSpPr>
      <dsp:spPr>
        <a:xfrm>
          <a:off x="2531768" y="1592557"/>
          <a:ext cx="91440" cy="210778"/>
        </a:xfrm>
        <a:custGeom>
          <a:avLst/>
          <a:gdLst/>
          <a:ahLst/>
          <a:cxnLst/>
          <a:rect l="0" t="0" r="0" b="0"/>
          <a:pathLst>
            <a:path>
              <a:moveTo>
                <a:pt x="45720" y="0"/>
              </a:moveTo>
              <a:lnTo>
                <a:pt x="45720" y="21077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F4A2B5-5A30-484C-9146-73B5AA55E404}">
      <dsp:nvSpPr>
        <dsp:cNvPr id="0" name=""/>
        <dsp:cNvSpPr/>
      </dsp:nvSpPr>
      <dsp:spPr>
        <a:xfrm>
          <a:off x="805904" y="2263544"/>
          <a:ext cx="442895" cy="210778"/>
        </a:xfrm>
        <a:custGeom>
          <a:avLst/>
          <a:gdLst/>
          <a:ahLst/>
          <a:cxnLst/>
          <a:rect l="0" t="0" r="0" b="0"/>
          <a:pathLst>
            <a:path>
              <a:moveTo>
                <a:pt x="0" y="0"/>
              </a:moveTo>
              <a:lnTo>
                <a:pt x="0" y="143639"/>
              </a:lnTo>
              <a:lnTo>
                <a:pt x="442895" y="143639"/>
              </a:lnTo>
              <a:lnTo>
                <a:pt x="442895" y="21077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382B59-7379-4B0E-BAEE-E71555811A29}">
      <dsp:nvSpPr>
        <dsp:cNvPr id="0" name=""/>
        <dsp:cNvSpPr/>
      </dsp:nvSpPr>
      <dsp:spPr>
        <a:xfrm>
          <a:off x="363008" y="2263544"/>
          <a:ext cx="442895" cy="210778"/>
        </a:xfrm>
        <a:custGeom>
          <a:avLst/>
          <a:gdLst/>
          <a:ahLst/>
          <a:cxnLst/>
          <a:rect l="0" t="0" r="0" b="0"/>
          <a:pathLst>
            <a:path>
              <a:moveTo>
                <a:pt x="442895" y="0"/>
              </a:moveTo>
              <a:lnTo>
                <a:pt x="442895" y="143639"/>
              </a:lnTo>
              <a:lnTo>
                <a:pt x="0" y="143639"/>
              </a:lnTo>
              <a:lnTo>
                <a:pt x="0" y="21077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471DBC-9E16-4B21-ABE6-67818CAA740A}">
      <dsp:nvSpPr>
        <dsp:cNvPr id="0" name=""/>
        <dsp:cNvSpPr/>
      </dsp:nvSpPr>
      <dsp:spPr>
        <a:xfrm>
          <a:off x="805904" y="1592557"/>
          <a:ext cx="1771583" cy="210778"/>
        </a:xfrm>
        <a:custGeom>
          <a:avLst/>
          <a:gdLst/>
          <a:ahLst/>
          <a:cxnLst/>
          <a:rect l="0" t="0" r="0" b="0"/>
          <a:pathLst>
            <a:path>
              <a:moveTo>
                <a:pt x="1771583" y="0"/>
              </a:moveTo>
              <a:lnTo>
                <a:pt x="1771583" y="143639"/>
              </a:lnTo>
              <a:lnTo>
                <a:pt x="0" y="143639"/>
              </a:lnTo>
              <a:lnTo>
                <a:pt x="0" y="21077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5F28A1-6124-4DF0-BB13-6BB4874B7CF0}">
      <dsp:nvSpPr>
        <dsp:cNvPr id="0" name=""/>
        <dsp:cNvSpPr/>
      </dsp:nvSpPr>
      <dsp:spPr>
        <a:xfrm>
          <a:off x="1999012" y="1132347"/>
          <a:ext cx="1156951" cy="46020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CBE6D50-B7C3-42B4-A6B1-707E95F3779D}">
      <dsp:nvSpPr>
        <dsp:cNvPr id="0" name=""/>
        <dsp:cNvSpPr/>
      </dsp:nvSpPr>
      <dsp:spPr>
        <a:xfrm>
          <a:off x="2079539" y="1208848"/>
          <a:ext cx="1156951" cy="46020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中心论点</a:t>
          </a:r>
          <a:endParaRPr lang="zh-CN" altLang="en-US" sz="1500" kern="1200" dirty="0">
            <a:latin typeface="微软雅黑" panose="020B0503020204020204" pitchFamily="34" charset="-122"/>
            <a:ea typeface="微软雅黑" panose="020B0503020204020204" pitchFamily="34" charset="-122"/>
          </a:endParaRPr>
        </a:p>
      </dsp:txBody>
      <dsp:txXfrm>
        <a:off x="2079539" y="1208848"/>
        <a:ext cx="1156951" cy="460209"/>
      </dsp:txXfrm>
    </dsp:sp>
    <dsp:sp modelId="{DA125E64-F912-4B79-9746-AA04DD98004C}">
      <dsp:nvSpPr>
        <dsp:cNvPr id="0" name=""/>
        <dsp:cNvSpPr/>
      </dsp:nvSpPr>
      <dsp:spPr>
        <a:xfrm>
          <a:off x="443535" y="1803335"/>
          <a:ext cx="724738" cy="460209"/>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39D8333-261F-4B7C-B5D6-A51C69B5EBFD}">
      <dsp:nvSpPr>
        <dsp:cNvPr id="0" name=""/>
        <dsp:cNvSpPr/>
      </dsp:nvSpPr>
      <dsp:spPr>
        <a:xfrm>
          <a:off x="524061" y="1879835"/>
          <a:ext cx="724738" cy="46020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分论点</a:t>
          </a:r>
          <a:endParaRPr lang="zh-CN" altLang="en-US" sz="1500" kern="1200" dirty="0">
            <a:latin typeface="微软雅黑" panose="020B0503020204020204" pitchFamily="34" charset="-122"/>
            <a:ea typeface="微软雅黑" panose="020B0503020204020204" pitchFamily="34" charset="-122"/>
          </a:endParaRPr>
        </a:p>
      </dsp:txBody>
      <dsp:txXfrm>
        <a:off x="524061" y="1879835"/>
        <a:ext cx="724738" cy="460209"/>
      </dsp:txXfrm>
    </dsp:sp>
    <dsp:sp modelId="{03B84141-21E8-4AEA-98AA-753510EB51C0}">
      <dsp:nvSpPr>
        <dsp:cNvPr id="0" name=""/>
        <dsp:cNvSpPr/>
      </dsp:nvSpPr>
      <dsp:spPr>
        <a:xfrm>
          <a:off x="639" y="2474322"/>
          <a:ext cx="724738" cy="460209"/>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DEFCDD8-97DA-4604-9FA7-82D4C78497D8}">
      <dsp:nvSpPr>
        <dsp:cNvPr id="0" name=""/>
        <dsp:cNvSpPr/>
      </dsp:nvSpPr>
      <dsp:spPr>
        <a:xfrm>
          <a:off x="81165" y="2550822"/>
          <a:ext cx="724738" cy="46020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论据</a:t>
          </a:r>
        </a:p>
      </dsp:txBody>
      <dsp:txXfrm>
        <a:off x="81165" y="2550822"/>
        <a:ext cx="724738" cy="460209"/>
      </dsp:txXfrm>
    </dsp:sp>
    <dsp:sp modelId="{8686B655-EC68-4A12-961F-BC3C46014EB2}">
      <dsp:nvSpPr>
        <dsp:cNvPr id="0" name=""/>
        <dsp:cNvSpPr/>
      </dsp:nvSpPr>
      <dsp:spPr>
        <a:xfrm>
          <a:off x="886430" y="2474322"/>
          <a:ext cx="724738" cy="460209"/>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58BEF662-3635-46E7-AADD-BA13306DCBE9}">
      <dsp:nvSpPr>
        <dsp:cNvPr id="0" name=""/>
        <dsp:cNvSpPr/>
      </dsp:nvSpPr>
      <dsp:spPr>
        <a:xfrm>
          <a:off x="966957" y="2550822"/>
          <a:ext cx="724738" cy="46020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论据</a:t>
          </a:r>
          <a:endParaRPr lang="zh-CN" altLang="en-US" sz="1500" b="1" kern="1200" dirty="0">
            <a:latin typeface="微软雅黑" panose="020B0503020204020204" pitchFamily="34" charset="-122"/>
            <a:ea typeface="微软雅黑" panose="020B0503020204020204" pitchFamily="34" charset="-122"/>
          </a:endParaRPr>
        </a:p>
      </dsp:txBody>
      <dsp:txXfrm>
        <a:off x="966957" y="2550822"/>
        <a:ext cx="724738" cy="460209"/>
      </dsp:txXfrm>
    </dsp:sp>
    <dsp:sp modelId="{17C43408-C543-4E84-A9A5-A6795DD257ED}">
      <dsp:nvSpPr>
        <dsp:cNvPr id="0" name=""/>
        <dsp:cNvSpPr/>
      </dsp:nvSpPr>
      <dsp:spPr>
        <a:xfrm>
          <a:off x="2215118" y="1803335"/>
          <a:ext cx="724738" cy="460209"/>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B1B8194A-8F6B-4518-8FD4-9CD0545D28A8}">
      <dsp:nvSpPr>
        <dsp:cNvPr id="0" name=""/>
        <dsp:cNvSpPr/>
      </dsp:nvSpPr>
      <dsp:spPr>
        <a:xfrm>
          <a:off x="2295645" y="1879835"/>
          <a:ext cx="724738" cy="46020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分论点</a:t>
          </a:r>
          <a:endParaRPr lang="zh-CN" altLang="en-US" sz="1500" kern="1200" dirty="0">
            <a:latin typeface="微软雅黑" panose="020B0503020204020204" pitchFamily="34" charset="-122"/>
            <a:ea typeface="微软雅黑" panose="020B0503020204020204" pitchFamily="34" charset="-122"/>
          </a:endParaRPr>
        </a:p>
      </dsp:txBody>
      <dsp:txXfrm>
        <a:off x="2295645" y="1879835"/>
        <a:ext cx="724738" cy="460209"/>
      </dsp:txXfrm>
    </dsp:sp>
    <dsp:sp modelId="{12052D60-4925-40E1-A402-F60F14D52EBA}">
      <dsp:nvSpPr>
        <dsp:cNvPr id="0" name=""/>
        <dsp:cNvSpPr/>
      </dsp:nvSpPr>
      <dsp:spPr>
        <a:xfrm>
          <a:off x="1772222" y="2474322"/>
          <a:ext cx="724738" cy="460209"/>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388D77A-FB0A-48E2-9179-C9E2A5740BB2}">
      <dsp:nvSpPr>
        <dsp:cNvPr id="0" name=""/>
        <dsp:cNvSpPr/>
      </dsp:nvSpPr>
      <dsp:spPr>
        <a:xfrm>
          <a:off x="1852749" y="2550822"/>
          <a:ext cx="724738" cy="46020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论据</a:t>
          </a:r>
          <a:endParaRPr lang="zh-CN" altLang="en-US" sz="1500" kern="1200" dirty="0">
            <a:latin typeface="微软雅黑" panose="020B0503020204020204" pitchFamily="34" charset="-122"/>
            <a:ea typeface="微软雅黑" panose="020B0503020204020204" pitchFamily="34" charset="-122"/>
          </a:endParaRPr>
        </a:p>
      </dsp:txBody>
      <dsp:txXfrm>
        <a:off x="1852749" y="2550822"/>
        <a:ext cx="724738" cy="460209"/>
      </dsp:txXfrm>
    </dsp:sp>
    <dsp:sp modelId="{D2E3DE2B-9A7C-4604-B9B8-4B76E4FA298C}">
      <dsp:nvSpPr>
        <dsp:cNvPr id="0" name=""/>
        <dsp:cNvSpPr/>
      </dsp:nvSpPr>
      <dsp:spPr>
        <a:xfrm>
          <a:off x="2658014" y="2474322"/>
          <a:ext cx="724738" cy="460209"/>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9BCAF78-33F2-4692-888A-93DD92EFA12B}">
      <dsp:nvSpPr>
        <dsp:cNvPr id="0" name=""/>
        <dsp:cNvSpPr/>
      </dsp:nvSpPr>
      <dsp:spPr>
        <a:xfrm>
          <a:off x="2738541" y="2550822"/>
          <a:ext cx="724738" cy="46020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论据</a:t>
          </a:r>
          <a:endParaRPr lang="zh-CN" altLang="en-US" sz="1500" kern="1200" dirty="0">
            <a:latin typeface="微软雅黑" panose="020B0503020204020204" pitchFamily="34" charset="-122"/>
            <a:ea typeface="微软雅黑" panose="020B0503020204020204" pitchFamily="34" charset="-122"/>
          </a:endParaRPr>
        </a:p>
      </dsp:txBody>
      <dsp:txXfrm>
        <a:off x="2738541" y="2550822"/>
        <a:ext cx="724738" cy="460209"/>
      </dsp:txXfrm>
    </dsp:sp>
    <dsp:sp modelId="{752DBB15-5898-4B5E-ADD7-E140096E94AD}">
      <dsp:nvSpPr>
        <dsp:cNvPr id="0" name=""/>
        <dsp:cNvSpPr/>
      </dsp:nvSpPr>
      <dsp:spPr>
        <a:xfrm>
          <a:off x="3986702" y="1803335"/>
          <a:ext cx="724738" cy="460209"/>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0BFCB67-CA0F-41B3-8905-190E95ACB6E2}">
      <dsp:nvSpPr>
        <dsp:cNvPr id="0" name=""/>
        <dsp:cNvSpPr/>
      </dsp:nvSpPr>
      <dsp:spPr>
        <a:xfrm>
          <a:off x="4067229" y="1879835"/>
          <a:ext cx="724738" cy="46020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分论点</a:t>
          </a:r>
          <a:endParaRPr lang="zh-CN" altLang="en-US" sz="1500" kern="1200" dirty="0">
            <a:latin typeface="微软雅黑" panose="020B0503020204020204" pitchFamily="34" charset="-122"/>
            <a:ea typeface="微软雅黑" panose="020B0503020204020204" pitchFamily="34" charset="-122"/>
          </a:endParaRPr>
        </a:p>
      </dsp:txBody>
      <dsp:txXfrm>
        <a:off x="4067229" y="1879835"/>
        <a:ext cx="724738" cy="460209"/>
      </dsp:txXfrm>
    </dsp:sp>
    <dsp:sp modelId="{DA8C5D41-3410-42BB-9A92-7175D6FC75A6}">
      <dsp:nvSpPr>
        <dsp:cNvPr id="0" name=""/>
        <dsp:cNvSpPr/>
      </dsp:nvSpPr>
      <dsp:spPr>
        <a:xfrm>
          <a:off x="3543806" y="2474322"/>
          <a:ext cx="724738" cy="460209"/>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0247B07-1E54-4EB4-94DD-F642831D6046}">
      <dsp:nvSpPr>
        <dsp:cNvPr id="0" name=""/>
        <dsp:cNvSpPr/>
      </dsp:nvSpPr>
      <dsp:spPr>
        <a:xfrm>
          <a:off x="3624333" y="2550822"/>
          <a:ext cx="724738" cy="46020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论据</a:t>
          </a:r>
          <a:endParaRPr lang="zh-CN" altLang="en-US" sz="1500" kern="1200" dirty="0">
            <a:latin typeface="微软雅黑" panose="020B0503020204020204" pitchFamily="34" charset="-122"/>
            <a:ea typeface="微软雅黑" panose="020B0503020204020204" pitchFamily="34" charset="-122"/>
          </a:endParaRPr>
        </a:p>
      </dsp:txBody>
      <dsp:txXfrm>
        <a:off x="3624333" y="2550822"/>
        <a:ext cx="724738" cy="460209"/>
      </dsp:txXfrm>
    </dsp:sp>
    <dsp:sp modelId="{DDC63BAC-08D2-4DD6-B285-38F9AE15D314}">
      <dsp:nvSpPr>
        <dsp:cNvPr id="0" name=""/>
        <dsp:cNvSpPr/>
      </dsp:nvSpPr>
      <dsp:spPr>
        <a:xfrm>
          <a:off x="4429598" y="2474322"/>
          <a:ext cx="724738" cy="460209"/>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60E51A4-5C18-43EB-9DC0-20BC12BBF978}">
      <dsp:nvSpPr>
        <dsp:cNvPr id="0" name=""/>
        <dsp:cNvSpPr/>
      </dsp:nvSpPr>
      <dsp:spPr>
        <a:xfrm>
          <a:off x="4510125" y="2550822"/>
          <a:ext cx="724738" cy="46020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论据</a:t>
          </a:r>
          <a:endParaRPr lang="zh-CN" altLang="en-US" sz="1500" kern="1200" dirty="0">
            <a:latin typeface="微软雅黑" panose="020B0503020204020204" pitchFamily="34" charset="-122"/>
            <a:ea typeface="微软雅黑" panose="020B0503020204020204" pitchFamily="34" charset="-122"/>
          </a:endParaRPr>
        </a:p>
      </dsp:txBody>
      <dsp:txXfrm>
        <a:off x="4510125" y="2550822"/>
        <a:ext cx="724738" cy="46020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7258C7-EB75-4124-B1A4-C88D06A46BB3}">
      <dsp:nvSpPr>
        <dsp:cNvPr id="0" name=""/>
        <dsp:cNvSpPr/>
      </dsp:nvSpPr>
      <dsp:spPr>
        <a:xfrm>
          <a:off x="1869816" y="168875"/>
          <a:ext cx="2791594"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itchFamily="34" charset="-122"/>
              <a:ea typeface="微软雅黑" pitchFamily="34" charset="-122"/>
            </a:rPr>
            <a:t>泰山财产保险公司</a:t>
          </a:r>
          <a:endParaRPr lang="zh-CN" altLang="en-US" sz="2000" b="1" kern="1200" dirty="0">
            <a:solidFill>
              <a:schemeClr val="tx1"/>
            </a:solidFill>
            <a:latin typeface="微软雅黑" pitchFamily="34" charset="-122"/>
            <a:ea typeface="微软雅黑" pitchFamily="34" charset="-122"/>
          </a:endParaRPr>
        </a:p>
      </dsp:txBody>
      <dsp:txXfrm>
        <a:off x="1869816" y="168875"/>
        <a:ext cx="2791594" cy="363154"/>
      </dsp:txXfrm>
    </dsp:sp>
    <dsp:sp modelId="{5E3F7A83-F2CB-447F-ABD0-61DF7086F23F}">
      <dsp:nvSpPr>
        <dsp:cNvPr id="0" name=""/>
        <dsp:cNvSpPr/>
      </dsp:nvSpPr>
      <dsp:spPr>
        <a:xfrm>
          <a:off x="983097" y="532030"/>
          <a:ext cx="2282516" cy="1108061"/>
        </a:xfrm>
        <a:custGeom>
          <a:avLst/>
          <a:gdLst/>
          <a:ahLst/>
          <a:cxnLst/>
          <a:rect l="0" t="0" r="0" b="0"/>
          <a:pathLst>
            <a:path>
              <a:moveTo>
                <a:pt x="2282516" y="0"/>
              </a:moveTo>
              <a:lnTo>
                <a:pt x="2282516" y="554030"/>
              </a:lnTo>
              <a:lnTo>
                <a:pt x="0" y="554030"/>
              </a:lnTo>
              <a:lnTo>
                <a:pt x="0" y="1108061"/>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EEFFF69-19A4-48B3-9222-59B73E95B416}">
      <dsp:nvSpPr>
        <dsp:cNvPr id="0" name=""/>
        <dsp:cNvSpPr/>
      </dsp:nvSpPr>
      <dsp:spPr>
        <a:xfrm>
          <a:off x="395094" y="1640091"/>
          <a:ext cx="1176005"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itchFamily="34" charset="-122"/>
              <a:ea typeface="微软雅黑" pitchFamily="34" charset="-122"/>
            </a:rPr>
            <a:t>利润中心</a:t>
          </a:r>
        </a:p>
      </dsp:txBody>
      <dsp:txXfrm>
        <a:off x="395094" y="1640091"/>
        <a:ext cx="1176005" cy="363154"/>
      </dsp:txXfrm>
    </dsp:sp>
    <dsp:sp modelId="{23AC917F-8F8F-40F8-A480-7A5FE8D9CEC9}">
      <dsp:nvSpPr>
        <dsp:cNvPr id="0" name=""/>
        <dsp:cNvSpPr/>
      </dsp:nvSpPr>
      <dsp:spPr>
        <a:xfrm>
          <a:off x="274945" y="2003246"/>
          <a:ext cx="708151" cy="145261"/>
        </a:xfrm>
        <a:custGeom>
          <a:avLst/>
          <a:gdLst/>
          <a:ahLst/>
          <a:cxnLst/>
          <a:rect l="0" t="0" r="0" b="0"/>
          <a:pathLst>
            <a:path>
              <a:moveTo>
                <a:pt x="708151" y="0"/>
              </a:moveTo>
              <a:lnTo>
                <a:pt x="708151" y="72630"/>
              </a:lnTo>
              <a:lnTo>
                <a:pt x="0" y="72630"/>
              </a:lnTo>
              <a:lnTo>
                <a:pt x="0" y="145261"/>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F5F3D6-2634-4EFD-8D13-6E04AA20C3CD}">
      <dsp:nvSpPr>
        <dsp:cNvPr id="0" name=""/>
        <dsp:cNvSpPr/>
      </dsp:nvSpPr>
      <dsp:spPr>
        <a:xfrm>
          <a:off x="2579" y="2148508"/>
          <a:ext cx="544732"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机构</a:t>
          </a:r>
          <a:endParaRPr lang="zh-CN" altLang="en-US" sz="1500" kern="1200" dirty="0"/>
        </a:p>
      </dsp:txBody>
      <dsp:txXfrm>
        <a:off x="2579" y="2148508"/>
        <a:ext cx="544732" cy="363154"/>
      </dsp:txXfrm>
    </dsp:sp>
    <dsp:sp modelId="{7B87648D-DD98-4510-BBC6-44671B87E527}">
      <dsp:nvSpPr>
        <dsp:cNvPr id="0" name=""/>
        <dsp:cNvSpPr/>
      </dsp:nvSpPr>
      <dsp:spPr>
        <a:xfrm>
          <a:off x="937377" y="2003246"/>
          <a:ext cx="91440" cy="145261"/>
        </a:xfrm>
        <a:custGeom>
          <a:avLst/>
          <a:gdLst/>
          <a:ahLst/>
          <a:cxnLst/>
          <a:rect l="0" t="0" r="0" b="0"/>
          <a:pathLst>
            <a:path>
              <a:moveTo>
                <a:pt x="45720" y="0"/>
              </a:moveTo>
              <a:lnTo>
                <a:pt x="45720" y="145261"/>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8CADF4-0AFE-4802-B7F2-D3D7952B9962}">
      <dsp:nvSpPr>
        <dsp:cNvPr id="0" name=""/>
        <dsp:cNvSpPr/>
      </dsp:nvSpPr>
      <dsp:spPr>
        <a:xfrm>
          <a:off x="710731" y="2148508"/>
          <a:ext cx="544732"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营销</a:t>
          </a:r>
          <a:endParaRPr lang="zh-CN" altLang="en-US" sz="1500" kern="1200" dirty="0"/>
        </a:p>
      </dsp:txBody>
      <dsp:txXfrm>
        <a:off x="710731" y="2148508"/>
        <a:ext cx="544732" cy="363154"/>
      </dsp:txXfrm>
    </dsp:sp>
    <dsp:sp modelId="{439FE62A-38A5-46E8-B896-A6180FE4BD20}">
      <dsp:nvSpPr>
        <dsp:cNvPr id="0" name=""/>
        <dsp:cNvSpPr/>
      </dsp:nvSpPr>
      <dsp:spPr>
        <a:xfrm>
          <a:off x="983097" y="2003246"/>
          <a:ext cx="708151" cy="145261"/>
        </a:xfrm>
        <a:custGeom>
          <a:avLst/>
          <a:gdLst/>
          <a:ahLst/>
          <a:cxnLst/>
          <a:rect l="0" t="0" r="0" b="0"/>
          <a:pathLst>
            <a:path>
              <a:moveTo>
                <a:pt x="0" y="0"/>
              </a:moveTo>
              <a:lnTo>
                <a:pt x="0" y="72630"/>
              </a:lnTo>
              <a:lnTo>
                <a:pt x="708151" y="72630"/>
              </a:lnTo>
              <a:lnTo>
                <a:pt x="708151" y="145261"/>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BAB906-54D0-4A0D-89E8-FBAA04663AB8}">
      <dsp:nvSpPr>
        <dsp:cNvPr id="0" name=""/>
        <dsp:cNvSpPr/>
      </dsp:nvSpPr>
      <dsp:spPr>
        <a:xfrm>
          <a:off x="1418883" y="2148508"/>
          <a:ext cx="544732"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产品</a:t>
          </a:r>
          <a:endParaRPr lang="zh-CN" altLang="en-US" sz="1500" kern="1200" dirty="0"/>
        </a:p>
      </dsp:txBody>
      <dsp:txXfrm>
        <a:off x="1418883" y="2148508"/>
        <a:ext cx="544732" cy="363154"/>
      </dsp:txXfrm>
    </dsp:sp>
    <dsp:sp modelId="{2E79A79A-1199-4CB9-8E86-C33BF795C449}">
      <dsp:nvSpPr>
        <dsp:cNvPr id="0" name=""/>
        <dsp:cNvSpPr/>
      </dsp:nvSpPr>
      <dsp:spPr>
        <a:xfrm>
          <a:off x="3107553" y="532030"/>
          <a:ext cx="158060" cy="1108061"/>
        </a:xfrm>
        <a:custGeom>
          <a:avLst/>
          <a:gdLst/>
          <a:ahLst/>
          <a:cxnLst/>
          <a:rect l="0" t="0" r="0" b="0"/>
          <a:pathLst>
            <a:path>
              <a:moveTo>
                <a:pt x="158060" y="0"/>
              </a:moveTo>
              <a:lnTo>
                <a:pt x="158060" y="554030"/>
              </a:lnTo>
              <a:lnTo>
                <a:pt x="0" y="554030"/>
              </a:lnTo>
              <a:lnTo>
                <a:pt x="0" y="1108061"/>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DEE190E-D232-4E76-881B-B4FC680067DB}">
      <dsp:nvSpPr>
        <dsp:cNvPr id="0" name=""/>
        <dsp:cNvSpPr/>
      </dsp:nvSpPr>
      <dsp:spPr>
        <a:xfrm>
          <a:off x="2538890" y="1640091"/>
          <a:ext cx="1137324"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itchFamily="34" charset="-122"/>
              <a:ea typeface="微软雅黑" pitchFamily="34" charset="-122"/>
            </a:rPr>
            <a:t>成本中心</a:t>
          </a:r>
        </a:p>
      </dsp:txBody>
      <dsp:txXfrm>
        <a:off x="2538890" y="1640091"/>
        <a:ext cx="1137324" cy="363154"/>
      </dsp:txXfrm>
    </dsp:sp>
    <dsp:sp modelId="{CCA619CB-2231-4AF0-9AC6-F74EB28B9FEE}">
      <dsp:nvSpPr>
        <dsp:cNvPr id="0" name=""/>
        <dsp:cNvSpPr/>
      </dsp:nvSpPr>
      <dsp:spPr>
        <a:xfrm>
          <a:off x="2373657" y="2003246"/>
          <a:ext cx="733895" cy="154478"/>
        </a:xfrm>
        <a:custGeom>
          <a:avLst/>
          <a:gdLst/>
          <a:ahLst/>
          <a:cxnLst/>
          <a:rect l="0" t="0" r="0" b="0"/>
          <a:pathLst>
            <a:path>
              <a:moveTo>
                <a:pt x="733895" y="0"/>
              </a:moveTo>
              <a:lnTo>
                <a:pt x="733895" y="77239"/>
              </a:lnTo>
              <a:lnTo>
                <a:pt x="0" y="77239"/>
              </a:lnTo>
              <a:lnTo>
                <a:pt x="0" y="154478"/>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66DBADA-C549-43F8-A1A9-7619AF1CA736}">
      <dsp:nvSpPr>
        <dsp:cNvPr id="0" name=""/>
        <dsp:cNvSpPr/>
      </dsp:nvSpPr>
      <dsp:spPr>
        <a:xfrm>
          <a:off x="2101291" y="2157725"/>
          <a:ext cx="544732"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两核</a:t>
          </a:r>
          <a:endParaRPr lang="zh-CN" altLang="en-US" sz="1500" kern="1200" dirty="0"/>
        </a:p>
      </dsp:txBody>
      <dsp:txXfrm>
        <a:off x="2101291" y="2157725"/>
        <a:ext cx="544732" cy="363154"/>
      </dsp:txXfrm>
    </dsp:sp>
    <dsp:sp modelId="{40B08915-AB44-4EE9-A1AC-13D3E322A00C}">
      <dsp:nvSpPr>
        <dsp:cNvPr id="0" name=""/>
        <dsp:cNvSpPr/>
      </dsp:nvSpPr>
      <dsp:spPr>
        <a:xfrm>
          <a:off x="3061832" y="2003246"/>
          <a:ext cx="91440" cy="145261"/>
        </a:xfrm>
        <a:custGeom>
          <a:avLst/>
          <a:gdLst/>
          <a:ahLst/>
          <a:cxnLst/>
          <a:rect l="0" t="0" r="0" b="0"/>
          <a:pathLst>
            <a:path>
              <a:moveTo>
                <a:pt x="45720" y="0"/>
              </a:moveTo>
              <a:lnTo>
                <a:pt x="45720" y="145261"/>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C268E3-C5DA-4DDF-9EC3-5C8249504CB8}">
      <dsp:nvSpPr>
        <dsp:cNvPr id="0" name=""/>
        <dsp:cNvSpPr/>
      </dsp:nvSpPr>
      <dsp:spPr>
        <a:xfrm>
          <a:off x="2835186" y="2148508"/>
          <a:ext cx="544732"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财务</a:t>
          </a:r>
          <a:endParaRPr lang="zh-CN" altLang="en-US" sz="1500" kern="1200" dirty="0"/>
        </a:p>
      </dsp:txBody>
      <dsp:txXfrm>
        <a:off x="2835186" y="2148508"/>
        <a:ext cx="544732" cy="363154"/>
      </dsp:txXfrm>
    </dsp:sp>
    <dsp:sp modelId="{D82AB1E0-CBBC-4C3D-8896-4EEF558342DF}">
      <dsp:nvSpPr>
        <dsp:cNvPr id="0" name=""/>
        <dsp:cNvSpPr/>
      </dsp:nvSpPr>
      <dsp:spPr>
        <a:xfrm>
          <a:off x="3107553" y="2003246"/>
          <a:ext cx="708151" cy="145261"/>
        </a:xfrm>
        <a:custGeom>
          <a:avLst/>
          <a:gdLst/>
          <a:ahLst/>
          <a:cxnLst/>
          <a:rect l="0" t="0" r="0" b="0"/>
          <a:pathLst>
            <a:path>
              <a:moveTo>
                <a:pt x="0" y="0"/>
              </a:moveTo>
              <a:lnTo>
                <a:pt x="0" y="72630"/>
              </a:lnTo>
              <a:lnTo>
                <a:pt x="708151" y="72630"/>
              </a:lnTo>
              <a:lnTo>
                <a:pt x="708151" y="145261"/>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9A668F-E521-4D51-9051-958B6E1F774D}">
      <dsp:nvSpPr>
        <dsp:cNvPr id="0" name=""/>
        <dsp:cNvSpPr/>
      </dsp:nvSpPr>
      <dsp:spPr>
        <a:xfrm>
          <a:off x="3543338" y="2148508"/>
          <a:ext cx="544732"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合规</a:t>
          </a:r>
          <a:endParaRPr lang="zh-CN" altLang="en-US" sz="1500" kern="1200" dirty="0"/>
        </a:p>
      </dsp:txBody>
      <dsp:txXfrm>
        <a:off x="3543338" y="2148508"/>
        <a:ext cx="544732" cy="363154"/>
      </dsp:txXfrm>
    </dsp:sp>
    <dsp:sp modelId="{9363AEB6-62E2-451D-BFEE-B9A4A974FFA1}">
      <dsp:nvSpPr>
        <dsp:cNvPr id="0" name=""/>
        <dsp:cNvSpPr/>
      </dsp:nvSpPr>
      <dsp:spPr>
        <a:xfrm>
          <a:off x="3265613" y="532030"/>
          <a:ext cx="1975140" cy="1118309"/>
        </a:xfrm>
        <a:custGeom>
          <a:avLst/>
          <a:gdLst/>
          <a:ahLst/>
          <a:cxnLst/>
          <a:rect l="0" t="0" r="0" b="0"/>
          <a:pathLst>
            <a:path>
              <a:moveTo>
                <a:pt x="0" y="0"/>
              </a:moveTo>
              <a:lnTo>
                <a:pt x="0" y="559154"/>
              </a:lnTo>
              <a:lnTo>
                <a:pt x="1975140" y="559154"/>
              </a:lnTo>
              <a:lnTo>
                <a:pt x="1975140" y="1118309"/>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25B59D7-19D4-45FD-9F6C-64DA7FE148F0}">
      <dsp:nvSpPr>
        <dsp:cNvPr id="0" name=""/>
        <dsp:cNvSpPr/>
      </dsp:nvSpPr>
      <dsp:spPr>
        <a:xfrm>
          <a:off x="4266402" y="1650339"/>
          <a:ext cx="1948703"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itchFamily="34" charset="-122"/>
              <a:ea typeface="微软雅黑" pitchFamily="34" charset="-122"/>
            </a:rPr>
            <a:t>后援及投资中心</a:t>
          </a:r>
        </a:p>
      </dsp:txBody>
      <dsp:txXfrm>
        <a:off x="4266402" y="1650339"/>
        <a:ext cx="1948703" cy="363154"/>
      </dsp:txXfrm>
    </dsp:sp>
    <dsp:sp modelId="{5F830A9A-3271-48D4-A73A-B07060B99816}">
      <dsp:nvSpPr>
        <dsp:cNvPr id="0" name=""/>
        <dsp:cNvSpPr/>
      </dsp:nvSpPr>
      <dsp:spPr>
        <a:xfrm>
          <a:off x="4473746" y="2013494"/>
          <a:ext cx="767007" cy="134283"/>
        </a:xfrm>
        <a:custGeom>
          <a:avLst/>
          <a:gdLst/>
          <a:ahLst/>
          <a:cxnLst/>
          <a:rect l="0" t="0" r="0" b="0"/>
          <a:pathLst>
            <a:path>
              <a:moveTo>
                <a:pt x="767007" y="0"/>
              </a:moveTo>
              <a:lnTo>
                <a:pt x="767007" y="67141"/>
              </a:lnTo>
              <a:lnTo>
                <a:pt x="0" y="67141"/>
              </a:lnTo>
              <a:lnTo>
                <a:pt x="0" y="134283"/>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D0B9BC-3C75-4E4C-8C75-8F04AD26480D}">
      <dsp:nvSpPr>
        <dsp:cNvPr id="0" name=""/>
        <dsp:cNvSpPr/>
      </dsp:nvSpPr>
      <dsp:spPr>
        <a:xfrm>
          <a:off x="4201380" y="2147778"/>
          <a:ext cx="544732"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信息</a:t>
          </a:r>
          <a:endParaRPr lang="zh-CN" altLang="en-US" sz="1500" kern="1200" dirty="0"/>
        </a:p>
      </dsp:txBody>
      <dsp:txXfrm>
        <a:off x="4201380" y="2147778"/>
        <a:ext cx="544732" cy="363154"/>
      </dsp:txXfrm>
    </dsp:sp>
    <dsp:sp modelId="{C24C0FCA-1C65-422D-B95E-03CA15AFA13C}">
      <dsp:nvSpPr>
        <dsp:cNvPr id="0" name=""/>
        <dsp:cNvSpPr/>
      </dsp:nvSpPr>
      <dsp:spPr>
        <a:xfrm>
          <a:off x="5186288" y="2013494"/>
          <a:ext cx="91440" cy="135013"/>
        </a:xfrm>
        <a:custGeom>
          <a:avLst/>
          <a:gdLst/>
          <a:ahLst/>
          <a:cxnLst/>
          <a:rect l="0" t="0" r="0" b="0"/>
          <a:pathLst>
            <a:path>
              <a:moveTo>
                <a:pt x="54465" y="0"/>
              </a:moveTo>
              <a:lnTo>
                <a:pt x="54465" y="67506"/>
              </a:lnTo>
              <a:lnTo>
                <a:pt x="45720" y="67506"/>
              </a:lnTo>
              <a:lnTo>
                <a:pt x="45720" y="135013"/>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5BC98F-917A-411E-8024-36C0310E9083}">
      <dsp:nvSpPr>
        <dsp:cNvPr id="0" name=""/>
        <dsp:cNvSpPr/>
      </dsp:nvSpPr>
      <dsp:spPr>
        <a:xfrm>
          <a:off x="4959642" y="2148508"/>
          <a:ext cx="544732"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人事</a:t>
          </a:r>
          <a:endParaRPr lang="zh-CN" altLang="en-US" sz="1500" kern="1200" dirty="0"/>
        </a:p>
      </dsp:txBody>
      <dsp:txXfrm>
        <a:off x="4959642" y="2148508"/>
        <a:ext cx="544732" cy="363154"/>
      </dsp:txXfrm>
    </dsp:sp>
    <dsp:sp modelId="{01E8D2A1-4113-44D7-9C86-C4F1108290A3}">
      <dsp:nvSpPr>
        <dsp:cNvPr id="0" name=""/>
        <dsp:cNvSpPr/>
      </dsp:nvSpPr>
      <dsp:spPr>
        <a:xfrm>
          <a:off x="5240754" y="2013494"/>
          <a:ext cx="699405" cy="135013"/>
        </a:xfrm>
        <a:custGeom>
          <a:avLst/>
          <a:gdLst/>
          <a:ahLst/>
          <a:cxnLst/>
          <a:rect l="0" t="0" r="0" b="0"/>
          <a:pathLst>
            <a:path>
              <a:moveTo>
                <a:pt x="0" y="0"/>
              </a:moveTo>
              <a:lnTo>
                <a:pt x="0" y="67506"/>
              </a:lnTo>
              <a:lnTo>
                <a:pt x="699405" y="67506"/>
              </a:lnTo>
              <a:lnTo>
                <a:pt x="699405" y="135013"/>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747C0F-91FE-42E0-BA0D-F7C042D2B0F4}">
      <dsp:nvSpPr>
        <dsp:cNvPr id="0" name=""/>
        <dsp:cNvSpPr/>
      </dsp:nvSpPr>
      <dsp:spPr>
        <a:xfrm>
          <a:off x="5667794" y="2148508"/>
          <a:ext cx="544732"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投资</a:t>
          </a:r>
          <a:endParaRPr lang="zh-CN" altLang="en-US" sz="1500" kern="1200" dirty="0"/>
        </a:p>
      </dsp:txBody>
      <dsp:txXfrm>
        <a:off x="5667794" y="2148508"/>
        <a:ext cx="544732" cy="36315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572032" cy="571504"/>
        <a:chOff x="0" y="0"/>
        <a:chExt cx="4572032" cy="571504"/>
      </a:xfrm>
    </dsp:grpSpPr>
    <dsp:sp>
      <dsp:nvSpPr>
        <dsp:cNvPr id="3" name="圆角矩形 2"/>
        <dsp:cNvSpPr/>
      </dsp:nvSpPr>
      <dsp:spPr bwMode="white">
        <a:xfrm>
          <a:off x="0" y="0"/>
          <a:ext cx="1203166" cy="571504"/>
        </a:xfrm>
        <a:prstGeom prst="roundRect">
          <a:avLst>
            <a:gd name="adj" fmla="val 10000"/>
          </a:avLst>
        </a:prstGeom>
        <a:solidFill>
          <a:srgbClr val="0070C0"/>
        </a:solidFill>
      </dsp:spPr>
      <dsp:style>
        <a:lnRef idx="0">
          <a:schemeClr val="lt1"/>
        </a:lnRef>
        <a:fillRef idx="3">
          <a:schemeClr val="accent2"/>
        </a:fillRef>
        <a:effectRef idx="2">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背景</a:t>
          </a:r>
          <a:r>
            <a:rPr lang="en-US" altLang="zh-CN" dirty="0" smtClean="0">
              <a:latin typeface="微软雅黑" panose="020B0503020204020204" pitchFamily="34" charset="-122"/>
              <a:ea typeface="微软雅黑" panose="020B0503020204020204" pitchFamily="34" charset="-122"/>
            </a:rPr>
            <a:t>S</a:t>
          </a:r>
          <a:endParaRPr lang="zh-CN" altLang="en-US" dirty="0">
            <a:latin typeface="微软雅黑" panose="020B0503020204020204" pitchFamily="34" charset="-122"/>
            <a:ea typeface="微软雅黑" panose="020B0503020204020204" pitchFamily="34" charset="-122"/>
          </a:endParaRPr>
        </a:p>
      </dsp:txBody>
      <dsp:txXfrm>
        <a:off x="0" y="0"/>
        <a:ext cx="1203166" cy="571504"/>
      </dsp:txXfrm>
    </dsp:sp>
    <dsp:sp>
      <dsp:nvSpPr>
        <dsp:cNvPr id="4" name="右箭头 3"/>
        <dsp:cNvSpPr/>
      </dsp:nvSpPr>
      <dsp:spPr bwMode="white">
        <a:xfrm>
          <a:off x="1316264" y="136559"/>
          <a:ext cx="255071" cy="298385"/>
        </a:xfrm>
        <a:prstGeom prst="rightArrow">
          <a:avLst>
            <a:gd name="adj1" fmla="val 60000"/>
            <a:gd name="adj2" fmla="val 50000"/>
          </a:avLst>
        </a:prstGeom>
      </dsp:spPr>
      <dsp:style>
        <a:lnRef idx="0">
          <a:schemeClr val="accent2">
            <a:tint val="60000"/>
          </a:schemeClr>
        </a:lnRef>
        <a:fillRef idx="3">
          <a:schemeClr val="accent2">
            <a:tint val="60000"/>
          </a:schemeClr>
        </a:fillRef>
        <a:effectRef idx="2">
          <a:scrgbClr r="0" g="0" b="0"/>
        </a:effectRef>
        <a:fontRef idx="minor">
          <a:schemeClr val="lt1"/>
        </a:fontRef>
      </dsp:style>
      <dsp:txXfrm>
        <a:off x="1316264" y="136559"/>
        <a:ext cx="255071" cy="298385"/>
      </dsp:txXfrm>
    </dsp:sp>
    <dsp:sp>
      <dsp:nvSpPr>
        <dsp:cNvPr id="6" name="圆角矩形 5"/>
        <dsp:cNvSpPr/>
      </dsp:nvSpPr>
      <dsp:spPr bwMode="white">
        <a:xfrm>
          <a:off x="1684433" y="0"/>
          <a:ext cx="1203166" cy="571504"/>
        </a:xfrm>
        <a:prstGeom prst="roundRect">
          <a:avLst>
            <a:gd name="adj" fmla="val 10000"/>
          </a:avLst>
        </a:prstGeom>
        <a:solidFill>
          <a:srgbClr val="0070C0"/>
        </a:solidFill>
      </dsp:spPr>
      <dsp:style>
        <a:lnRef idx="0">
          <a:schemeClr val="lt1"/>
        </a:lnRef>
        <a:fillRef idx="3">
          <a:schemeClr val="accent2"/>
        </a:fillRef>
        <a:effectRef idx="2">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冲突</a:t>
          </a:r>
          <a:r>
            <a:rPr lang="en-US" altLang="zh-CN" dirty="0" smtClean="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dsp:txBody>
      <dsp:txXfrm>
        <a:off x="1684433" y="0"/>
        <a:ext cx="1203166" cy="571504"/>
      </dsp:txXfrm>
    </dsp:sp>
    <dsp:sp>
      <dsp:nvSpPr>
        <dsp:cNvPr id="7" name="右箭头 6"/>
        <dsp:cNvSpPr/>
      </dsp:nvSpPr>
      <dsp:spPr bwMode="white">
        <a:xfrm>
          <a:off x="2998489" y="136559"/>
          <a:ext cx="250092" cy="298385"/>
        </a:xfrm>
        <a:prstGeom prst="rightArrow">
          <a:avLst>
            <a:gd name="adj1" fmla="val 60000"/>
            <a:gd name="adj2" fmla="val 50000"/>
          </a:avLst>
        </a:prstGeom>
      </dsp:spPr>
      <dsp:style>
        <a:lnRef idx="0">
          <a:schemeClr val="accent2">
            <a:tint val="60000"/>
          </a:schemeClr>
        </a:lnRef>
        <a:fillRef idx="3">
          <a:schemeClr val="accent2">
            <a:tint val="60000"/>
          </a:schemeClr>
        </a:fillRef>
        <a:effectRef idx="2">
          <a:scrgbClr r="0" g="0" b="0"/>
        </a:effectRef>
        <a:fontRef idx="minor">
          <a:schemeClr val="lt1"/>
        </a:fontRef>
      </dsp:style>
      <dsp:txXfrm>
        <a:off x="2998489" y="136559"/>
        <a:ext cx="250092" cy="298385"/>
      </dsp:txXfrm>
    </dsp:sp>
    <dsp:sp>
      <dsp:nvSpPr>
        <dsp:cNvPr id="9" name="圆角矩形 8"/>
        <dsp:cNvSpPr/>
      </dsp:nvSpPr>
      <dsp:spPr bwMode="white">
        <a:xfrm>
          <a:off x="3359471" y="0"/>
          <a:ext cx="1203166" cy="571504"/>
        </a:xfrm>
        <a:prstGeom prst="roundRect">
          <a:avLst>
            <a:gd name="adj" fmla="val 10000"/>
          </a:avLst>
        </a:prstGeom>
        <a:solidFill>
          <a:srgbClr val="0070C0"/>
        </a:solidFill>
      </dsp:spPr>
      <dsp:style>
        <a:lnRef idx="0">
          <a:schemeClr val="lt1"/>
        </a:lnRef>
        <a:fillRef idx="3">
          <a:schemeClr val="accent2"/>
        </a:fillRef>
        <a:effectRef idx="2">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解决方案</a:t>
          </a:r>
          <a:r>
            <a:rPr lang="en-US" altLang="zh-CN" dirty="0" smtClean="0">
              <a:latin typeface="微软雅黑" panose="020B0503020204020204" pitchFamily="34" charset="-122"/>
              <a:ea typeface="微软雅黑" panose="020B0503020204020204" pitchFamily="34" charset="-122"/>
            </a:rPr>
            <a:t>Q</a:t>
          </a:r>
          <a:endParaRPr lang="zh-CN" altLang="en-US" dirty="0">
            <a:latin typeface="微软雅黑" panose="020B0503020204020204" pitchFamily="34" charset="-122"/>
            <a:ea typeface="微软雅黑" panose="020B0503020204020204" pitchFamily="34" charset="-122"/>
          </a:endParaRPr>
        </a:p>
      </dsp:txBody>
      <dsp:txXfrm>
        <a:off x="3359471" y="0"/>
        <a:ext cx="1203166" cy="571504"/>
      </dsp:txXfrm>
    </dsp:sp>
    <dsp:sp>
      <dsp:nvSpPr>
        <dsp:cNvPr id="5" name="右箭头 4"/>
        <dsp:cNvSpPr/>
      </dsp:nvSpPr>
      <dsp:spPr bwMode="white">
        <a:xfrm>
          <a:off x="1316264" y="136559"/>
          <a:ext cx="255071" cy="298385"/>
        </a:xfrm>
        <a:prstGeom prst="rightArrow">
          <a:avLst>
            <a:gd name="adj1" fmla="val 60000"/>
            <a:gd name="adj2" fmla="val 50000"/>
          </a:avLst>
        </a:prstGeom>
        <a:noFill/>
        <a:ln>
          <a:noFill/>
        </a:ln>
      </dsp:spPr>
      <dsp:style>
        <a:lnRef idx="0">
          <a:schemeClr val="accent2">
            <a:tint val="60000"/>
          </a:schemeClr>
        </a:lnRef>
        <a:fillRef idx="3">
          <a:schemeClr val="accent2">
            <a:tint val="60000"/>
          </a:schemeClr>
        </a:fillRef>
        <a:effectRef idx="2">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1316264" y="136559"/>
        <a:ext cx="255071" cy="298385"/>
      </dsp:txXfrm>
    </dsp:sp>
    <dsp:sp>
      <dsp:nvSpPr>
        <dsp:cNvPr id="8" name="右箭头 7"/>
        <dsp:cNvSpPr/>
      </dsp:nvSpPr>
      <dsp:spPr bwMode="white">
        <a:xfrm>
          <a:off x="2998489" y="136559"/>
          <a:ext cx="250092" cy="298385"/>
        </a:xfrm>
        <a:prstGeom prst="rightArrow">
          <a:avLst>
            <a:gd name="adj1" fmla="val 60000"/>
            <a:gd name="adj2" fmla="val 50000"/>
          </a:avLst>
        </a:prstGeom>
        <a:noFill/>
        <a:ln>
          <a:noFill/>
        </a:ln>
      </dsp:spPr>
      <dsp:style>
        <a:lnRef idx="0">
          <a:schemeClr val="accent2">
            <a:tint val="60000"/>
          </a:schemeClr>
        </a:lnRef>
        <a:fillRef idx="3">
          <a:schemeClr val="accent2">
            <a:tint val="60000"/>
          </a:schemeClr>
        </a:fillRef>
        <a:effectRef idx="2">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2998489" y="136559"/>
        <a:ext cx="250092" cy="298385"/>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572032" cy="571504"/>
        <a:chOff x="0" y="0"/>
        <a:chExt cx="4572032" cy="571504"/>
      </a:xfrm>
    </dsp:grpSpPr>
    <dsp:sp>
      <dsp:nvSpPr>
        <dsp:cNvPr id="3" name="圆角矩形 2"/>
        <dsp:cNvSpPr/>
      </dsp:nvSpPr>
      <dsp:spPr bwMode="white">
        <a:xfrm>
          <a:off x="0" y="0"/>
          <a:ext cx="1203166" cy="571504"/>
        </a:xfrm>
        <a:prstGeom prst="roundRect">
          <a:avLst>
            <a:gd name="adj" fmla="val 10000"/>
          </a:avLst>
        </a:prstGeom>
        <a:solidFill>
          <a:srgbClr val="FFFF00"/>
        </a:solidFill>
        <a:sp3d prstMaterial="dkEdge">
          <a:bevelT w="8200" h="38100"/>
        </a:sp3d>
      </dsp:spPr>
      <dsp:style>
        <a:lnRef idx="0">
          <a:schemeClr val="lt2"/>
        </a:lnRef>
        <a:fillRef idx="2">
          <a:schemeClr val="dk2"/>
        </a:fillRef>
        <a:effectRef idx="1">
          <a:scrgbClr r="0" g="0" b="0"/>
        </a:effectRef>
        <a:fontRef idx="minor">
          <a:schemeClr val="dk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解决方案</a:t>
          </a:r>
          <a:r>
            <a:rPr lang="en-US" altLang="zh-CN" dirty="0" smtClean="0">
              <a:latin typeface="微软雅黑" panose="020B0503020204020204" pitchFamily="34" charset="-122"/>
              <a:ea typeface="微软雅黑" panose="020B0503020204020204" pitchFamily="34" charset="-122"/>
            </a:rPr>
            <a:t>Q</a:t>
          </a:r>
          <a:endParaRPr lang="zh-CN" altLang="en-US" dirty="0">
            <a:latin typeface="微软雅黑" panose="020B0503020204020204" pitchFamily="34" charset="-122"/>
            <a:ea typeface="微软雅黑" panose="020B0503020204020204" pitchFamily="34" charset="-122"/>
          </a:endParaRPr>
        </a:p>
      </dsp:txBody>
      <dsp:txXfrm>
        <a:off x="0" y="0"/>
        <a:ext cx="1203166" cy="571504"/>
      </dsp:txXfrm>
    </dsp:sp>
    <dsp:sp>
      <dsp:nvSpPr>
        <dsp:cNvPr id="4" name="右箭头 3"/>
        <dsp:cNvSpPr/>
      </dsp:nvSpPr>
      <dsp:spPr bwMode="white">
        <a:xfrm>
          <a:off x="1316264" y="136559"/>
          <a:ext cx="255071" cy="298385"/>
        </a:xfrm>
        <a:prstGeom prst="rightArrow">
          <a:avLst>
            <a:gd name="adj1" fmla="val 60000"/>
            <a:gd name="adj2" fmla="val 50000"/>
          </a:avLst>
        </a:prstGeom>
      </dsp:spPr>
      <dsp:style>
        <a:lnRef idx="0">
          <a:schemeClr val="dk2">
            <a:tint val="60000"/>
          </a:schemeClr>
        </a:lnRef>
        <a:fillRef idx="2">
          <a:schemeClr val="dk2">
            <a:tint val="60000"/>
          </a:schemeClr>
        </a:fillRef>
        <a:effectRef idx="1">
          <a:scrgbClr r="0" g="0" b="0"/>
        </a:effectRef>
        <a:fontRef idx="minor">
          <a:schemeClr val="dk1"/>
        </a:fontRef>
      </dsp:style>
      <dsp:txXfrm>
        <a:off x="1316264" y="136559"/>
        <a:ext cx="255071" cy="298385"/>
      </dsp:txXfrm>
    </dsp:sp>
    <dsp:sp>
      <dsp:nvSpPr>
        <dsp:cNvPr id="6" name="圆角矩形 5"/>
        <dsp:cNvSpPr/>
      </dsp:nvSpPr>
      <dsp:spPr bwMode="white">
        <a:xfrm>
          <a:off x="1684433" y="0"/>
          <a:ext cx="1203166" cy="571504"/>
        </a:xfrm>
        <a:prstGeom prst="roundRect">
          <a:avLst>
            <a:gd name="adj" fmla="val 10000"/>
          </a:avLst>
        </a:prstGeom>
        <a:solidFill>
          <a:srgbClr val="FFFF00"/>
        </a:solidFill>
        <a:sp3d prstMaterial="dkEdge">
          <a:bevelT w="8200" h="38100"/>
        </a:sp3d>
      </dsp:spPr>
      <dsp:style>
        <a:lnRef idx="0">
          <a:schemeClr val="lt2"/>
        </a:lnRef>
        <a:fillRef idx="2">
          <a:schemeClr val="dk2"/>
        </a:fillRef>
        <a:effectRef idx="1">
          <a:scrgbClr r="0" g="0" b="0"/>
        </a:effectRef>
        <a:fontRef idx="minor">
          <a:schemeClr val="dk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情境</a:t>
          </a:r>
          <a:r>
            <a:rPr lang="en-US" altLang="zh-CN" dirty="0" smtClean="0">
              <a:latin typeface="微软雅黑" panose="020B0503020204020204" pitchFamily="34" charset="-122"/>
              <a:ea typeface="微软雅黑" panose="020B0503020204020204" pitchFamily="34" charset="-122"/>
            </a:rPr>
            <a:t>S</a:t>
          </a:r>
          <a:endParaRPr lang="zh-CN" altLang="en-US" dirty="0">
            <a:latin typeface="微软雅黑" panose="020B0503020204020204" pitchFamily="34" charset="-122"/>
            <a:ea typeface="微软雅黑" panose="020B0503020204020204" pitchFamily="34" charset="-122"/>
          </a:endParaRPr>
        </a:p>
      </dsp:txBody>
      <dsp:txXfrm>
        <a:off x="1684433" y="0"/>
        <a:ext cx="1203166" cy="571504"/>
      </dsp:txXfrm>
    </dsp:sp>
    <dsp:sp>
      <dsp:nvSpPr>
        <dsp:cNvPr id="7" name="右箭头 6"/>
        <dsp:cNvSpPr/>
      </dsp:nvSpPr>
      <dsp:spPr bwMode="white">
        <a:xfrm>
          <a:off x="2998489" y="136559"/>
          <a:ext cx="250092" cy="298385"/>
        </a:xfrm>
        <a:prstGeom prst="rightArrow">
          <a:avLst>
            <a:gd name="adj1" fmla="val 60000"/>
            <a:gd name="adj2" fmla="val 50000"/>
          </a:avLst>
        </a:prstGeom>
      </dsp:spPr>
      <dsp:style>
        <a:lnRef idx="0">
          <a:schemeClr val="dk2">
            <a:tint val="60000"/>
          </a:schemeClr>
        </a:lnRef>
        <a:fillRef idx="2">
          <a:schemeClr val="dk2">
            <a:tint val="60000"/>
          </a:schemeClr>
        </a:fillRef>
        <a:effectRef idx="1">
          <a:scrgbClr r="0" g="0" b="0"/>
        </a:effectRef>
        <a:fontRef idx="minor">
          <a:schemeClr val="dk1"/>
        </a:fontRef>
      </dsp:style>
      <dsp:txXfrm>
        <a:off x="2998489" y="136559"/>
        <a:ext cx="250092" cy="298385"/>
      </dsp:txXfrm>
    </dsp:sp>
    <dsp:sp>
      <dsp:nvSpPr>
        <dsp:cNvPr id="9" name="圆角矩形 8"/>
        <dsp:cNvSpPr/>
      </dsp:nvSpPr>
      <dsp:spPr bwMode="white">
        <a:xfrm>
          <a:off x="3359471" y="0"/>
          <a:ext cx="1203166" cy="571504"/>
        </a:xfrm>
        <a:prstGeom prst="roundRect">
          <a:avLst>
            <a:gd name="adj" fmla="val 10000"/>
          </a:avLst>
        </a:prstGeom>
        <a:solidFill>
          <a:srgbClr val="FFFF00"/>
        </a:solidFill>
        <a:sp3d prstMaterial="dkEdge">
          <a:bevelT w="8200" h="38100"/>
        </a:sp3d>
      </dsp:spPr>
      <dsp:style>
        <a:lnRef idx="0">
          <a:schemeClr val="lt2"/>
        </a:lnRef>
        <a:fillRef idx="2">
          <a:schemeClr val="dk2"/>
        </a:fillRef>
        <a:effectRef idx="1">
          <a:scrgbClr r="0" g="0" b="0"/>
        </a:effectRef>
        <a:fontRef idx="minor">
          <a:schemeClr val="dk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冲突</a:t>
          </a:r>
          <a:r>
            <a:rPr lang="en-US" altLang="zh-CN" dirty="0" smtClean="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dsp:txBody>
      <dsp:txXfrm>
        <a:off x="3359471" y="0"/>
        <a:ext cx="1203166" cy="571504"/>
      </dsp:txXfrm>
    </dsp:sp>
    <dsp:sp>
      <dsp:nvSpPr>
        <dsp:cNvPr id="5" name="右箭头 4"/>
        <dsp:cNvSpPr/>
      </dsp:nvSpPr>
      <dsp:spPr bwMode="white">
        <a:xfrm>
          <a:off x="1316264" y="136559"/>
          <a:ext cx="255071" cy="298385"/>
        </a:xfrm>
        <a:prstGeom prst="rightArrow">
          <a:avLst>
            <a:gd name="adj1" fmla="val 60000"/>
            <a:gd name="adj2" fmla="val 50000"/>
          </a:avLst>
        </a:prstGeom>
        <a:noFill/>
        <a:ln>
          <a:noFill/>
        </a:ln>
      </dsp:spPr>
      <dsp:style>
        <a:lnRef idx="0">
          <a:schemeClr val="dk2">
            <a:tint val="60000"/>
          </a:schemeClr>
        </a:lnRef>
        <a:fillRef idx="2">
          <a:schemeClr val="dk2">
            <a:tint val="60000"/>
          </a:schemeClr>
        </a:fillRef>
        <a:effectRef idx="1">
          <a:scrgbClr r="0" g="0" b="0"/>
        </a:effectRef>
        <a:fontRef idx="minor">
          <a:schemeClr val="dk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1316264" y="136559"/>
        <a:ext cx="255071" cy="298385"/>
      </dsp:txXfrm>
    </dsp:sp>
    <dsp:sp>
      <dsp:nvSpPr>
        <dsp:cNvPr id="8" name="右箭头 7"/>
        <dsp:cNvSpPr/>
      </dsp:nvSpPr>
      <dsp:spPr bwMode="white">
        <a:xfrm>
          <a:off x="2998489" y="136559"/>
          <a:ext cx="250092" cy="298385"/>
        </a:xfrm>
        <a:prstGeom prst="rightArrow">
          <a:avLst>
            <a:gd name="adj1" fmla="val 60000"/>
            <a:gd name="adj2" fmla="val 50000"/>
          </a:avLst>
        </a:prstGeom>
        <a:noFill/>
        <a:ln>
          <a:noFill/>
        </a:ln>
      </dsp:spPr>
      <dsp:style>
        <a:lnRef idx="0">
          <a:schemeClr val="dk2">
            <a:tint val="60000"/>
          </a:schemeClr>
        </a:lnRef>
        <a:fillRef idx="2">
          <a:schemeClr val="dk2">
            <a:tint val="60000"/>
          </a:schemeClr>
        </a:fillRef>
        <a:effectRef idx="1">
          <a:scrgbClr r="0" g="0" b="0"/>
        </a:effectRef>
        <a:fontRef idx="minor">
          <a:schemeClr val="dk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2998489" y="136559"/>
        <a:ext cx="250092" cy="298385"/>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572032" cy="571504"/>
        <a:chOff x="0" y="0"/>
        <a:chExt cx="4572032" cy="571504"/>
      </a:xfrm>
    </dsp:grpSpPr>
    <dsp:sp>
      <dsp:nvSpPr>
        <dsp:cNvPr id="3" name="圆角矩形 2"/>
        <dsp:cNvSpPr/>
      </dsp:nvSpPr>
      <dsp:spPr bwMode="white">
        <a:xfrm>
          <a:off x="0" y="0"/>
          <a:ext cx="1203166" cy="571504"/>
        </a:xfrm>
        <a:prstGeom prst="roundRect">
          <a:avLst>
            <a:gd name="adj" fmla="val 10000"/>
          </a:avLst>
        </a:prstGeom>
        <a:solidFill>
          <a:srgbClr val="0070C0"/>
        </a:solidFill>
      </dsp:spPr>
      <dsp:style>
        <a:lnRef idx="0">
          <a:schemeClr val="lt1"/>
        </a:lnRef>
        <a:fillRef idx="3">
          <a:schemeClr val="accent2"/>
        </a:fillRef>
        <a:effectRef idx="2">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冲突</a:t>
          </a:r>
          <a:r>
            <a:rPr lang="en-US" altLang="zh-CN" dirty="0" smtClean="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dsp:txBody>
      <dsp:txXfrm>
        <a:off x="0" y="0"/>
        <a:ext cx="1203166" cy="571504"/>
      </dsp:txXfrm>
    </dsp:sp>
    <dsp:sp>
      <dsp:nvSpPr>
        <dsp:cNvPr id="4" name="右箭头 3"/>
        <dsp:cNvSpPr/>
      </dsp:nvSpPr>
      <dsp:spPr bwMode="white">
        <a:xfrm>
          <a:off x="1316264" y="136559"/>
          <a:ext cx="255071" cy="298385"/>
        </a:xfrm>
        <a:prstGeom prst="rightArrow">
          <a:avLst>
            <a:gd name="adj1" fmla="val 60000"/>
            <a:gd name="adj2" fmla="val 50000"/>
          </a:avLst>
        </a:prstGeom>
      </dsp:spPr>
      <dsp:style>
        <a:lnRef idx="0">
          <a:schemeClr val="accent2">
            <a:tint val="60000"/>
          </a:schemeClr>
        </a:lnRef>
        <a:fillRef idx="3">
          <a:schemeClr val="accent2">
            <a:tint val="60000"/>
          </a:schemeClr>
        </a:fillRef>
        <a:effectRef idx="2">
          <a:scrgbClr r="0" g="0" b="0"/>
        </a:effectRef>
        <a:fontRef idx="minor">
          <a:schemeClr val="lt1"/>
        </a:fontRef>
      </dsp:style>
      <dsp:txXfrm>
        <a:off x="1316264" y="136559"/>
        <a:ext cx="255071" cy="298385"/>
      </dsp:txXfrm>
    </dsp:sp>
    <dsp:sp>
      <dsp:nvSpPr>
        <dsp:cNvPr id="6" name="圆角矩形 5"/>
        <dsp:cNvSpPr/>
      </dsp:nvSpPr>
      <dsp:spPr bwMode="white">
        <a:xfrm>
          <a:off x="1684433" y="0"/>
          <a:ext cx="1203166" cy="571504"/>
        </a:xfrm>
        <a:prstGeom prst="roundRect">
          <a:avLst>
            <a:gd name="adj" fmla="val 10000"/>
          </a:avLst>
        </a:prstGeom>
        <a:solidFill>
          <a:srgbClr val="0070C0"/>
        </a:solidFill>
      </dsp:spPr>
      <dsp:style>
        <a:lnRef idx="0">
          <a:schemeClr val="lt1"/>
        </a:lnRef>
        <a:fillRef idx="3">
          <a:schemeClr val="accent2"/>
        </a:fillRef>
        <a:effectRef idx="2">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情境</a:t>
          </a:r>
          <a:r>
            <a:rPr lang="en-US" altLang="zh-CN" dirty="0" smtClean="0">
              <a:latin typeface="微软雅黑" panose="020B0503020204020204" pitchFamily="34" charset="-122"/>
              <a:ea typeface="微软雅黑" panose="020B0503020204020204" pitchFamily="34" charset="-122"/>
            </a:rPr>
            <a:t>S</a:t>
          </a:r>
          <a:endParaRPr lang="zh-CN" altLang="en-US" dirty="0">
            <a:latin typeface="微软雅黑" panose="020B0503020204020204" pitchFamily="34" charset="-122"/>
            <a:ea typeface="微软雅黑" panose="020B0503020204020204" pitchFamily="34" charset="-122"/>
          </a:endParaRPr>
        </a:p>
      </dsp:txBody>
      <dsp:txXfrm>
        <a:off x="1684433" y="0"/>
        <a:ext cx="1203166" cy="571504"/>
      </dsp:txXfrm>
    </dsp:sp>
    <dsp:sp>
      <dsp:nvSpPr>
        <dsp:cNvPr id="7" name="右箭头 6"/>
        <dsp:cNvSpPr/>
      </dsp:nvSpPr>
      <dsp:spPr bwMode="white">
        <a:xfrm>
          <a:off x="2998489" y="136559"/>
          <a:ext cx="250092" cy="298385"/>
        </a:xfrm>
        <a:prstGeom prst="rightArrow">
          <a:avLst>
            <a:gd name="adj1" fmla="val 60000"/>
            <a:gd name="adj2" fmla="val 50000"/>
          </a:avLst>
        </a:prstGeom>
      </dsp:spPr>
      <dsp:style>
        <a:lnRef idx="0">
          <a:schemeClr val="accent2">
            <a:tint val="60000"/>
          </a:schemeClr>
        </a:lnRef>
        <a:fillRef idx="3">
          <a:schemeClr val="accent2">
            <a:tint val="60000"/>
          </a:schemeClr>
        </a:fillRef>
        <a:effectRef idx="2">
          <a:scrgbClr r="0" g="0" b="0"/>
        </a:effectRef>
        <a:fontRef idx="minor">
          <a:schemeClr val="lt1"/>
        </a:fontRef>
      </dsp:style>
      <dsp:txXfrm>
        <a:off x="2998489" y="136559"/>
        <a:ext cx="250092" cy="298385"/>
      </dsp:txXfrm>
    </dsp:sp>
    <dsp:sp>
      <dsp:nvSpPr>
        <dsp:cNvPr id="9" name="圆角矩形 8"/>
        <dsp:cNvSpPr/>
      </dsp:nvSpPr>
      <dsp:spPr bwMode="white">
        <a:xfrm>
          <a:off x="3359471" y="0"/>
          <a:ext cx="1203166" cy="571504"/>
        </a:xfrm>
        <a:prstGeom prst="roundRect">
          <a:avLst>
            <a:gd name="adj" fmla="val 10000"/>
          </a:avLst>
        </a:prstGeom>
        <a:solidFill>
          <a:srgbClr val="0070C0"/>
        </a:solidFill>
      </dsp:spPr>
      <dsp:style>
        <a:lnRef idx="0">
          <a:schemeClr val="lt1"/>
        </a:lnRef>
        <a:fillRef idx="3">
          <a:schemeClr val="accent2"/>
        </a:fillRef>
        <a:effectRef idx="2">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解决方案</a:t>
          </a:r>
          <a:r>
            <a:rPr lang="en-US" altLang="zh-CN" dirty="0" smtClean="0">
              <a:latin typeface="微软雅黑" panose="020B0503020204020204" pitchFamily="34" charset="-122"/>
              <a:ea typeface="微软雅黑" panose="020B0503020204020204" pitchFamily="34" charset="-122"/>
            </a:rPr>
            <a:t>Q</a:t>
          </a:r>
          <a:endParaRPr lang="zh-CN" altLang="en-US" dirty="0">
            <a:latin typeface="微软雅黑" panose="020B0503020204020204" pitchFamily="34" charset="-122"/>
            <a:ea typeface="微软雅黑" panose="020B0503020204020204" pitchFamily="34" charset="-122"/>
          </a:endParaRPr>
        </a:p>
      </dsp:txBody>
      <dsp:txXfrm>
        <a:off x="3359471" y="0"/>
        <a:ext cx="1203166" cy="571504"/>
      </dsp:txXfrm>
    </dsp:sp>
    <dsp:sp>
      <dsp:nvSpPr>
        <dsp:cNvPr id="5" name="右箭头 4"/>
        <dsp:cNvSpPr/>
      </dsp:nvSpPr>
      <dsp:spPr bwMode="white">
        <a:xfrm>
          <a:off x="1316264" y="136559"/>
          <a:ext cx="255071" cy="298385"/>
        </a:xfrm>
        <a:prstGeom prst="rightArrow">
          <a:avLst>
            <a:gd name="adj1" fmla="val 60000"/>
            <a:gd name="adj2" fmla="val 50000"/>
          </a:avLst>
        </a:prstGeom>
        <a:noFill/>
        <a:ln>
          <a:noFill/>
        </a:ln>
      </dsp:spPr>
      <dsp:style>
        <a:lnRef idx="0">
          <a:schemeClr val="accent2">
            <a:tint val="60000"/>
          </a:schemeClr>
        </a:lnRef>
        <a:fillRef idx="3">
          <a:schemeClr val="accent2">
            <a:tint val="60000"/>
          </a:schemeClr>
        </a:fillRef>
        <a:effectRef idx="2">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1316264" y="136559"/>
        <a:ext cx="255071" cy="298385"/>
      </dsp:txXfrm>
    </dsp:sp>
    <dsp:sp>
      <dsp:nvSpPr>
        <dsp:cNvPr id="8" name="右箭头 7"/>
        <dsp:cNvSpPr/>
      </dsp:nvSpPr>
      <dsp:spPr bwMode="white">
        <a:xfrm>
          <a:off x="2998489" y="136559"/>
          <a:ext cx="250092" cy="298385"/>
        </a:xfrm>
        <a:prstGeom prst="rightArrow">
          <a:avLst>
            <a:gd name="adj1" fmla="val 60000"/>
            <a:gd name="adj2" fmla="val 50000"/>
          </a:avLst>
        </a:prstGeom>
        <a:noFill/>
        <a:ln>
          <a:noFill/>
        </a:ln>
      </dsp:spPr>
      <dsp:style>
        <a:lnRef idx="0">
          <a:schemeClr val="accent2">
            <a:tint val="60000"/>
          </a:schemeClr>
        </a:lnRef>
        <a:fillRef idx="3">
          <a:schemeClr val="accent2">
            <a:tint val="60000"/>
          </a:schemeClr>
        </a:fillRef>
        <a:effectRef idx="2">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2998489" y="136559"/>
        <a:ext cx="250092" cy="298385"/>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572032" cy="571504"/>
        <a:chOff x="0" y="0"/>
        <a:chExt cx="4572032" cy="571504"/>
      </a:xfrm>
    </dsp:grpSpPr>
    <dsp:sp>
      <dsp:nvSpPr>
        <dsp:cNvPr id="3" name="圆角矩形 2"/>
        <dsp:cNvSpPr/>
      </dsp:nvSpPr>
      <dsp:spPr bwMode="white">
        <a:xfrm>
          <a:off x="0" y="0"/>
          <a:ext cx="1203166" cy="571504"/>
        </a:xfrm>
        <a:prstGeom prst="roundRect">
          <a:avLst>
            <a:gd name="adj" fmla="val 10000"/>
          </a:avLst>
        </a:prstGeom>
        <a:solidFill>
          <a:srgbClr val="FFFF00"/>
        </a:solidFill>
        <a:sp3d prstMaterial="dkEdge">
          <a:bevelT w="8200" h="38100"/>
        </a:sp3d>
      </dsp:spPr>
      <dsp:style>
        <a:lnRef idx="0">
          <a:schemeClr val="lt2"/>
        </a:lnRef>
        <a:fillRef idx="2">
          <a:schemeClr val="dk2"/>
        </a:fillRef>
        <a:effectRef idx="1">
          <a:scrgbClr r="0" g="0" b="0"/>
        </a:effectRef>
        <a:fontRef idx="minor">
          <a:schemeClr val="dk1"/>
        </a:fontRef>
      </dsp:style>
      <dsp:txBody>
        <a:bodyPr lIns="64769" tIns="64769" rIns="64769" bIns="6476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700" dirty="0" smtClean="0">
              <a:latin typeface="微软雅黑" panose="020B0503020204020204" pitchFamily="34" charset="-122"/>
              <a:ea typeface="微软雅黑" panose="020B0503020204020204" pitchFamily="34" charset="-122"/>
            </a:rPr>
            <a:t>疑问</a:t>
          </a:r>
          <a:r>
            <a:rPr lang="en-US" altLang="zh-CN" sz="1700" dirty="0" smtClean="0">
              <a:latin typeface="微软雅黑" panose="020B0503020204020204" pitchFamily="34" charset="-122"/>
              <a:ea typeface="微软雅黑" panose="020B0503020204020204" pitchFamily="34" charset="-122"/>
            </a:rPr>
            <a:t>Q</a:t>
          </a:r>
          <a:endParaRPr lang="zh-CN" altLang="en-US" sz="1700" dirty="0">
            <a:latin typeface="微软雅黑" panose="020B0503020204020204" pitchFamily="34" charset="-122"/>
            <a:ea typeface="微软雅黑" panose="020B0503020204020204" pitchFamily="34" charset="-122"/>
          </a:endParaRPr>
        </a:p>
      </dsp:txBody>
      <dsp:txXfrm>
        <a:off x="0" y="0"/>
        <a:ext cx="1203166" cy="571504"/>
      </dsp:txXfrm>
    </dsp:sp>
    <dsp:sp>
      <dsp:nvSpPr>
        <dsp:cNvPr id="4" name="右箭头 3"/>
        <dsp:cNvSpPr/>
      </dsp:nvSpPr>
      <dsp:spPr bwMode="white">
        <a:xfrm>
          <a:off x="1316264" y="136559"/>
          <a:ext cx="255071" cy="298385"/>
        </a:xfrm>
        <a:prstGeom prst="rightArrow">
          <a:avLst>
            <a:gd name="adj1" fmla="val 60000"/>
            <a:gd name="adj2" fmla="val 50000"/>
          </a:avLst>
        </a:prstGeom>
      </dsp:spPr>
      <dsp:style>
        <a:lnRef idx="0">
          <a:schemeClr val="dk2">
            <a:tint val="60000"/>
          </a:schemeClr>
        </a:lnRef>
        <a:fillRef idx="2">
          <a:schemeClr val="dk2">
            <a:tint val="60000"/>
          </a:schemeClr>
        </a:fillRef>
        <a:effectRef idx="1">
          <a:scrgbClr r="0" g="0" b="0"/>
        </a:effectRef>
        <a:fontRef idx="minor">
          <a:schemeClr val="dk1"/>
        </a:fontRef>
      </dsp:style>
      <dsp:txXfrm>
        <a:off x="1316264" y="136559"/>
        <a:ext cx="255071" cy="298385"/>
      </dsp:txXfrm>
    </dsp:sp>
    <dsp:sp>
      <dsp:nvSpPr>
        <dsp:cNvPr id="6" name="圆角矩形 5"/>
        <dsp:cNvSpPr/>
      </dsp:nvSpPr>
      <dsp:spPr bwMode="white">
        <a:xfrm>
          <a:off x="1684433" y="0"/>
          <a:ext cx="1203166" cy="571504"/>
        </a:xfrm>
        <a:prstGeom prst="roundRect">
          <a:avLst>
            <a:gd name="adj" fmla="val 10000"/>
          </a:avLst>
        </a:prstGeom>
        <a:solidFill>
          <a:srgbClr val="FFFF00"/>
        </a:solidFill>
        <a:sp3d prstMaterial="dkEdge">
          <a:bevelT w="8200" h="38100"/>
        </a:sp3d>
      </dsp:spPr>
      <dsp:style>
        <a:lnRef idx="0">
          <a:schemeClr val="lt2"/>
        </a:lnRef>
        <a:fillRef idx="2">
          <a:schemeClr val="dk2"/>
        </a:fillRef>
        <a:effectRef idx="1">
          <a:scrgbClr r="0" g="0" b="0"/>
        </a:effectRef>
        <a:fontRef idx="minor">
          <a:schemeClr val="dk1"/>
        </a:fontRef>
      </dsp:style>
      <dsp:txBody>
        <a:bodyPr lIns="64769" tIns="64769" rIns="64769" bIns="6476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700" dirty="0" smtClean="0">
              <a:latin typeface="微软雅黑" panose="020B0503020204020204" pitchFamily="34" charset="-122"/>
              <a:ea typeface="微软雅黑" panose="020B0503020204020204" pitchFamily="34" charset="-122"/>
            </a:rPr>
            <a:t>情境</a:t>
          </a:r>
          <a:r>
            <a:rPr lang="en-US" altLang="zh-CN" sz="1700" dirty="0" smtClean="0">
              <a:latin typeface="微软雅黑" panose="020B0503020204020204" pitchFamily="34" charset="-122"/>
              <a:ea typeface="微软雅黑" panose="020B0503020204020204" pitchFamily="34" charset="-122"/>
            </a:rPr>
            <a:t>S</a:t>
          </a:r>
          <a:endParaRPr lang="zh-CN" altLang="en-US" sz="1700" dirty="0" smtClean="0">
            <a:latin typeface="微软雅黑" panose="020B0503020204020204" pitchFamily="34" charset="-122"/>
            <a:ea typeface="微软雅黑" panose="020B0503020204020204" pitchFamily="34" charset="-122"/>
          </a:endParaRPr>
        </a:p>
      </dsp:txBody>
      <dsp:txXfrm>
        <a:off x="1684433" y="0"/>
        <a:ext cx="1203166" cy="571504"/>
      </dsp:txXfrm>
    </dsp:sp>
    <dsp:sp>
      <dsp:nvSpPr>
        <dsp:cNvPr id="7" name="右箭头 6"/>
        <dsp:cNvSpPr/>
      </dsp:nvSpPr>
      <dsp:spPr bwMode="white">
        <a:xfrm>
          <a:off x="2998489" y="136559"/>
          <a:ext cx="250092" cy="298385"/>
        </a:xfrm>
        <a:prstGeom prst="rightArrow">
          <a:avLst>
            <a:gd name="adj1" fmla="val 60000"/>
            <a:gd name="adj2" fmla="val 50000"/>
          </a:avLst>
        </a:prstGeom>
      </dsp:spPr>
      <dsp:style>
        <a:lnRef idx="0">
          <a:schemeClr val="dk2">
            <a:tint val="60000"/>
          </a:schemeClr>
        </a:lnRef>
        <a:fillRef idx="2">
          <a:schemeClr val="dk2">
            <a:tint val="60000"/>
          </a:schemeClr>
        </a:fillRef>
        <a:effectRef idx="1">
          <a:scrgbClr r="0" g="0" b="0"/>
        </a:effectRef>
        <a:fontRef idx="minor">
          <a:schemeClr val="dk1"/>
        </a:fontRef>
      </dsp:style>
      <dsp:txXfrm>
        <a:off x="2998489" y="136559"/>
        <a:ext cx="250092" cy="298385"/>
      </dsp:txXfrm>
    </dsp:sp>
    <dsp:sp>
      <dsp:nvSpPr>
        <dsp:cNvPr id="9" name="圆角矩形 8"/>
        <dsp:cNvSpPr/>
      </dsp:nvSpPr>
      <dsp:spPr bwMode="white">
        <a:xfrm>
          <a:off x="3359471" y="0"/>
          <a:ext cx="1203166" cy="571504"/>
        </a:xfrm>
        <a:prstGeom prst="roundRect">
          <a:avLst>
            <a:gd name="adj" fmla="val 10000"/>
          </a:avLst>
        </a:prstGeom>
        <a:solidFill>
          <a:srgbClr val="FFFF00"/>
        </a:solidFill>
        <a:sp3d prstMaterial="dkEdge">
          <a:bevelT w="8200" h="38100"/>
        </a:sp3d>
      </dsp:spPr>
      <dsp:style>
        <a:lnRef idx="0">
          <a:schemeClr val="lt2"/>
        </a:lnRef>
        <a:fillRef idx="2">
          <a:schemeClr val="dk2"/>
        </a:fillRef>
        <a:effectRef idx="1">
          <a:scrgbClr r="0" g="0" b="0"/>
        </a:effectRef>
        <a:fontRef idx="minor">
          <a:schemeClr val="dk1"/>
        </a:fontRef>
      </dsp:style>
      <dsp:txBody>
        <a:bodyPr lIns="64769" tIns="64769" rIns="64769" bIns="6476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700" dirty="0" smtClean="0">
              <a:latin typeface="微软雅黑" panose="020B0503020204020204" pitchFamily="34" charset="-122"/>
              <a:ea typeface="微软雅黑" panose="020B0503020204020204" pitchFamily="34" charset="-122"/>
            </a:rPr>
            <a:t>冲突</a:t>
          </a:r>
          <a:r>
            <a:rPr lang="en-US" altLang="zh-CN" sz="1700" dirty="0" smtClean="0">
              <a:latin typeface="微软雅黑" panose="020B0503020204020204" pitchFamily="34" charset="-122"/>
              <a:ea typeface="微软雅黑" panose="020B0503020204020204" pitchFamily="34" charset="-122"/>
            </a:rPr>
            <a:t>C</a:t>
          </a:r>
          <a:endParaRPr lang="zh-CN" altLang="en-US" sz="1700" dirty="0" smtClean="0">
            <a:latin typeface="微软雅黑" panose="020B0503020204020204" pitchFamily="34" charset="-122"/>
            <a:ea typeface="微软雅黑" panose="020B0503020204020204" pitchFamily="34" charset="-122"/>
          </a:endParaRPr>
        </a:p>
      </dsp:txBody>
      <dsp:txXfrm>
        <a:off x="3359471" y="0"/>
        <a:ext cx="1203166" cy="571504"/>
      </dsp:txXfrm>
    </dsp:sp>
    <dsp:sp>
      <dsp:nvSpPr>
        <dsp:cNvPr id="5" name="右箭头 4"/>
        <dsp:cNvSpPr/>
      </dsp:nvSpPr>
      <dsp:spPr bwMode="white">
        <a:xfrm>
          <a:off x="1316264" y="136559"/>
          <a:ext cx="255071" cy="298385"/>
        </a:xfrm>
        <a:prstGeom prst="rightArrow">
          <a:avLst>
            <a:gd name="adj1" fmla="val 60000"/>
            <a:gd name="adj2" fmla="val 50000"/>
          </a:avLst>
        </a:prstGeom>
        <a:noFill/>
        <a:ln>
          <a:noFill/>
        </a:ln>
      </dsp:spPr>
      <dsp:style>
        <a:lnRef idx="0">
          <a:schemeClr val="dk2">
            <a:tint val="60000"/>
          </a:schemeClr>
        </a:lnRef>
        <a:fillRef idx="2">
          <a:schemeClr val="dk2">
            <a:tint val="60000"/>
          </a:schemeClr>
        </a:fillRef>
        <a:effectRef idx="1">
          <a:scrgbClr r="0" g="0" b="0"/>
        </a:effectRef>
        <a:fontRef idx="minor">
          <a:schemeClr val="dk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a:p>
      </dsp:txBody>
      <dsp:txXfrm>
        <a:off x="1316264" y="136559"/>
        <a:ext cx="255071" cy="298385"/>
      </dsp:txXfrm>
    </dsp:sp>
    <dsp:sp>
      <dsp:nvSpPr>
        <dsp:cNvPr id="8" name="右箭头 7"/>
        <dsp:cNvSpPr/>
      </dsp:nvSpPr>
      <dsp:spPr bwMode="white">
        <a:xfrm>
          <a:off x="2998489" y="136559"/>
          <a:ext cx="250092" cy="298385"/>
        </a:xfrm>
        <a:prstGeom prst="rightArrow">
          <a:avLst>
            <a:gd name="adj1" fmla="val 60000"/>
            <a:gd name="adj2" fmla="val 50000"/>
          </a:avLst>
        </a:prstGeom>
        <a:noFill/>
        <a:ln>
          <a:noFill/>
        </a:ln>
      </dsp:spPr>
      <dsp:style>
        <a:lnRef idx="0">
          <a:schemeClr val="dk2">
            <a:tint val="60000"/>
          </a:schemeClr>
        </a:lnRef>
        <a:fillRef idx="2">
          <a:schemeClr val="dk2">
            <a:tint val="60000"/>
          </a:schemeClr>
        </a:fillRef>
        <a:effectRef idx="1">
          <a:scrgbClr r="0" g="0" b="0"/>
        </a:effectRef>
        <a:fontRef idx="minor">
          <a:schemeClr val="dk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a:p>
      </dsp:txBody>
      <dsp:txXfrm>
        <a:off x="2998489" y="136559"/>
        <a:ext cx="250092" cy="2983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defRPr>
            </a:lvl1pPr>
          </a:lstStyle>
          <a:p>
            <a:pPr>
              <a:defRPr/>
            </a:pPr>
            <a:fld id="{8FA04808-A32F-41AD-AC9F-3857E26E11FF}"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2EFC7DB4-AF20-43DC-BD26-EB97D1420F0C}"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28849C-A432-4AEC-AE84-6C5C51CB87DB}"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89A116F-61F6-4B38-8D57-E0ED41830C63}"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BEF0BB-AFF5-47E6-9346-8ED052728C32}"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MECE法则（Mutually Exclusive Collectively Exhaustive），意思是“相互独立，完全穷尽”，是麦肯锡咨询顾问芭芭拉·明托在《金字塔原理》中提出的一个思考工具。</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t>SCQA架构【情境（Situation）、冲突（Complication）、问题（Question）、答案（Answer）】，是一个“结构化表达”工具，同样也是麦肯锡咨询顾问芭芭拉·明托在《金字塔原理》中提出的。</a:t>
            </a:r>
            <a:endParaRPr lang="zh-CN" altLang="en-US" smtClean="0"/>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68317B7-0088-42BA-94B0-64220DA5AE1B}"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37C5CE-30D2-42E9-AFA5-39E4C8299DF4}"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7995B7-1B09-406A-A879-F1498DEC42EF}"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7F536A-A91C-49CE-BDC9-992B9364C918}"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fld id="{60C20311-2497-4555-B07A-A64F1AC00FF2}" type="slidenum">
              <a:rPr lang="zh-CN" altLang="zh-CN"/>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fld id="{CC6F1A2E-5DA3-4B54-87A5-1584CCCC250B}" type="slidenum">
              <a:rPr lang="zh-CN" altLang="zh-CN"/>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fld id="{BDC16831-C6D7-4D24-AADD-8FDA473775A6}" type="slidenum">
              <a:rPr lang="zh-CN"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fld id="{7F09B44B-9671-44AD-9ECC-4CCA25FFE8FA}" type="slidenum">
              <a:rPr lang="zh-CN" altLang="zh-CN"/>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fld id="{FB139116-5F7D-4F92-9C0E-617DC3BE5021}" type="slidenum">
              <a:rPr lang="zh-CN" altLang="zh-CN"/>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fld id="{06538EEA-E2B6-4643-A4CF-D577DC3C3222}" type="slidenum">
              <a:rPr lang="zh-CN" altLang="zh-CN"/>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fld id="{62994B7C-A5CA-4A4E-A426-39211876B119}" type="slidenum">
              <a:rPr lang="zh-CN" altLang="zh-CN"/>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fld id="{349FD72A-0193-4C79-8804-59E183A6DC33}" type="slidenum">
              <a:rPr lang="zh-CN" altLang="zh-CN"/>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fld id="{0294DA88-F7A7-4A99-A25A-A511898DADDD}" type="slidenum">
              <a:rPr lang="zh-CN" altLang="zh-CN"/>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fld id="{21988D00-AC24-460D-AF8E-A2FAA73C0AB2}" type="slidenum">
              <a:rPr lang="zh-CN" altLang="zh-CN"/>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fld id="{83BDD6A3-7159-4CC6-923C-EDA4408BB2C8}" type="slidenum">
              <a:rPr lang="zh-CN" altLang="zh-CN"/>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a:defRPr/>
            </a:pPr>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fld id="{1CADD856-BA84-4B27-A4BF-85EFCCB56A25}" type="slidenum">
              <a:rPr lang="zh-CN" altLang="zh-CN"/>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oleObject" Target="../embeddings/Workbook2.xls"/><Relationship Id="rId2" Type="http://schemas.openxmlformats.org/officeDocument/2006/relationships/image" Target="../media/image22.png"/><Relationship Id="rId1" Type="http://schemas.openxmlformats.org/officeDocument/2006/relationships/oleObject" Target="../embeddings/Workbook1.xls"/></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9" Type="http://schemas.openxmlformats.org/officeDocument/2006/relationships/diagramColors" Target="../diagrams/colors4.xml"/><Relationship Id="rId8" Type="http://schemas.openxmlformats.org/officeDocument/2006/relationships/diagramQuickStyle" Target="../diagrams/quickStyle4.xml"/><Relationship Id="rId7" Type="http://schemas.openxmlformats.org/officeDocument/2006/relationships/diagramLayout" Target="../diagrams/layout4.xml"/><Relationship Id="rId6" Type="http://schemas.openxmlformats.org/officeDocument/2006/relationships/diagramData" Target="../diagrams/data4.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2" Type="http://schemas.openxmlformats.org/officeDocument/2006/relationships/notesSlide" Target="../notesSlides/notesSlide5.xml"/><Relationship Id="rId21" Type="http://schemas.openxmlformats.org/officeDocument/2006/relationships/slideLayout" Target="../slideLayouts/slideLayout2.xml"/><Relationship Id="rId20" Type="http://schemas.microsoft.com/office/2007/relationships/diagramDrawing" Target="../diagrams/drawing6.xml"/><Relationship Id="rId2" Type="http://schemas.openxmlformats.org/officeDocument/2006/relationships/diagramLayout" Target="../diagrams/layout3.xml"/><Relationship Id="rId19" Type="http://schemas.openxmlformats.org/officeDocument/2006/relationships/diagramColors" Target="../diagrams/colors6.xml"/><Relationship Id="rId18" Type="http://schemas.openxmlformats.org/officeDocument/2006/relationships/diagramQuickStyle" Target="../diagrams/quickStyle6.xml"/><Relationship Id="rId17" Type="http://schemas.openxmlformats.org/officeDocument/2006/relationships/diagramLayout" Target="../diagrams/layout6.xml"/><Relationship Id="rId16" Type="http://schemas.openxmlformats.org/officeDocument/2006/relationships/diagramData" Target="../diagrams/data6.xml"/><Relationship Id="rId15" Type="http://schemas.microsoft.com/office/2007/relationships/diagramDrawing" Target="../diagrams/drawing5.xml"/><Relationship Id="rId14" Type="http://schemas.openxmlformats.org/officeDocument/2006/relationships/diagramColors" Target="../diagrams/colors5.xml"/><Relationship Id="rId13" Type="http://schemas.openxmlformats.org/officeDocument/2006/relationships/diagramQuickStyle" Target="../diagrams/quickStyle5.xml"/><Relationship Id="rId12" Type="http://schemas.openxmlformats.org/officeDocument/2006/relationships/diagramLayout" Target="../diagrams/layout5.xml"/><Relationship Id="rId11" Type="http://schemas.openxmlformats.org/officeDocument/2006/relationships/diagramData" Target="../diagrams/data5.xml"/><Relationship Id="rId10" Type="http://schemas.microsoft.com/office/2007/relationships/diagramDrawing" Target="../diagrams/drawing4.xml"/><Relationship Id="rId1"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833563"/>
            <a:ext cx="9144000" cy="3214687"/>
          </a:xfrm>
          <a:prstGeom prst="rect">
            <a:avLst/>
          </a:prstGeom>
          <a:solidFill>
            <a:schemeClr val="bg1">
              <a:lumMod val="6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3600" b="1" dirty="0">
              <a:solidFill>
                <a:schemeClr val="tx1"/>
              </a:solidFill>
              <a:latin typeface="微软雅黑" panose="020B0503020204020204" pitchFamily="34" charset="-122"/>
              <a:ea typeface="微软雅黑" panose="020B0503020204020204" pitchFamily="34" charset="-122"/>
            </a:endParaRPr>
          </a:p>
        </p:txBody>
      </p:sp>
      <p:sp>
        <p:nvSpPr>
          <p:cNvPr id="18" name="等腰三角形 17"/>
          <p:cNvSpPr/>
          <p:nvPr/>
        </p:nvSpPr>
        <p:spPr>
          <a:xfrm>
            <a:off x="2752725" y="1892300"/>
            <a:ext cx="5275263" cy="3000375"/>
          </a:xfrm>
          <a:prstGeom prst="triangle">
            <a:avLst>
              <a:gd name="adj" fmla="val 49054"/>
            </a:avLst>
          </a:prstGeom>
          <a:no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zh-CN" altLang="en-US"/>
          </a:p>
        </p:txBody>
      </p:sp>
      <p:sp>
        <p:nvSpPr>
          <p:cNvPr id="9" name="直角三角形 8"/>
          <p:cNvSpPr/>
          <p:nvPr/>
        </p:nvSpPr>
        <p:spPr>
          <a:xfrm rot="10800000">
            <a:off x="7161213" y="0"/>
            <a:ext cx="1982787" cy="1881188"/>
          </a:xfrm>
          <a:prstGeom prst="rtTriangle">
            <a:avLst/>
          </a:prstGeom>
          <a:solidFill>
            <a:srgbClr val="0070C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等腰三角形 7"/>
          <p:cNvSpPr/>
          <p:nvPr/>
        </p:nvSpPr>
        <p:spPr>
          <a:xfrm rot="4044686">
            <a:off x="8246269" y="719932"/>
            <a:ext cx="1371600" cy="836612"/>
          </a:xfrm>
          <a:prstGeom prst="triangle">
            <a:avLst>
              <a:gd name="adj" fmla="val 47931"/>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3078" name="图片 13" descr="60a7ca8c-01e2-4de1-8453-33bdad63fa9f_副本.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4988" y="1976438"/>
            <a:ext cx="1906587"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Box 20"/>
          <p:cNvSpPr txBox="1">
            <a:spLocks noChangeArrowheads="1"/>
          </p:cNvSpPr>
          <p:nvPr/>
        </p:nvSpPr>
        <p:spPr bwMode="auto">
          <a:xfrm>
            <a:off x="4349750" y="4476750"/>
            <a:ext cx="1876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（美）芭芭拉</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明托</a:t>
            </a:r>
            <a:endParaRPr lang="zh-CN" altLang="en-US" sz="1600">
              <a:latin typeface="微软雅黑" panose="020B0503020204020204" pitchFamily="34" charset="-122"/>
              <a:ea typeface="微软雅黑" panose="020B0503020204020204" pitchFamily="34" charset="-122"/>
            </a:endParaRPr>
          </a:p>
        </p:txBody>
      </p:sp>
      <p:sp>
        <p:nvSpPr>
          <p:cNvPr id="16" name="等腰三角形 15"/>
          <p:cNvSpPr/>
          <p:nvPr/>
        </p:nvSpPr>
        <p:spPr>
          <a:xfrm rot="4044686">
            <a:off x="4771232" y="3159919"/>
            <a:ext cx="1458912" cy="889000"/>
          </a:xfrm>
          <a:prstGeom prst="triangle">
            <a:avLst>
              <a:gd name="adj" fmla="val 47931"/>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084" name="矩形 14"/>
          <p:cNvSpPr>
            <a:spLocks noChangeArrowheads="1"/>
          </p:cNvSpPr>
          <p:nvPr/>
        </p:nvSpPr>
        <p:spPr bwMode="auto">
          <a:xfrm>
            <a:off x="3059113" y="2476500"/>
            <a:ext cx="457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b="1">
                <a:solidFill>
                  <a:srgbClr val="002060"/>
                </a:solidFill>
                <a:latin typeface="微软雅黑" panose="020B0503020204020204" pitchFamily="34" charset="-122"/>
                <a:ea typeface="微软雅黑" panose="020B0503020204020204" pitchFamily="34" charset="-122"/>
              </a:rPr>
              <a:t>金字塔原理</a:t>
            </a:r>
            <a:endParaRPr lang="en-US" altLang="zh-CN" sz="6000" b="1">
              <a:solidFill>
                <a:srgbClr val="002060"/>
              </a:solidFill>
              <a:latin typeface="微软雅黑" panose="020B0503020204020204" pitchFamily="34" charset="-122"/>
              <a:ea typeface="微软雅黑" panose="020B0503020204020204" pitchFamily="34" charset="-122"/>
            </a:endParaRPr>
          </a:p>
          <a:p>
            <a:pPr algn="ctr" eaLnBrk="1" hangingPunct="1"/>
            <a:r>
              <a:rPr lang="zh-CN" altLang="en-US" sz="3600" b="1">
                <a:latin typeface="微软雅黑" panose="020B0503020204020204" pitchFamily="34" charset="-122"/>
                <a:ea typeface="微软雅黑" panose="020B0503020204020204" pitchFamily="34" charset="-122"/>
              </a:rPr>
              <a:t>最重要的五个关键词</a:t>
            </a:r>
            <a:endParaRPr lang="zh-CN" altLang="en-US" sz="3600" b="1">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99629" y="6537442"/>
            <a:ext cx="344371" cy="34437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308" name="TextBox 15"/>
          <p:cNvSpPr txBox="1">
            <a:spLocks noChangeArrowheads="1"/>
          </p:cNvSpPr>
          <p:nvPr/>
        </p:nvSpPr>
        <p:spPr bwMode="auto">
          <a:xfrm>
            <a:off x="1071563" y="714375"/>
            <a:ext cx="3076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ea typeface="微软雅黑" panose="020B0503020204020204" pitchFamily="34" charset="-122"/>
              </a:rPr>
              <a:t>突出忧虑式结构 案例说明</a:t>
            </a:r>
            <a:endParaRPr lang="zh-CN" altLang="en-US" sz="2000" b="1">
              <a:ea typeface="微软雅黑" panose="020B0503020204020204" pitchFamily="34" charset="-122"/>
            </a:endParaRPr>
          </a:p>
        </p:txBody>
      </p:sp>
      <p:sp>
        <p:nvSpPr>
          <p:cNvPr id="16" name="矩形 15"/>
          <p:cNvSpPr/>
          <p:nvPr/>
        </p:nvSpPr>
        <p:spPr>
          <a:xfrm>
            <a:off x="3500438" y="2071688"/>
            <a:ext cx="2071687" cy="278606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3857620" y="1857364"/>
            <a:ext cx="1285884" cy="500066"/>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anose="020B0503020204020204" pitchFamily="34" charset="-122"/>
                <a:ea typeface="微软雅黑" panose="020B0503020204020204" pitchFamily="34" charset="-122"/>
              </a:rPr>
              <a:t>情境 </a:t>
            </a:r>
            <a:r>
              <a:rPr lang="en-US" altLang="zh-CN" dirty="0">
                <a:solidFill>
                  <a:schemeClr val="tx1"/>
                </a:solidFill>
                <a:latin typeface="微软雅黑" panose="020B0503020204020204" pitchFamily="34" charset="-122"/>
                <a:ea typeface="微软雅黑" panose="020B0503020204020204" pitchFamily="34" charset="-122"/>
              </a:rPr>
              <a:t>S </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2313" name="矩形 17"/>
          <p:cNvSpPr>
            <a:spLocks noChangeArrowheads="1"/>
          </p:cNvSpPr>
          <p:nvPr/>
        </p:nvSpPr>
        <p:spPr bwMode="auto">
          <a:xfrm>
            <a:off x="3429000" y="2903538"/>
            <a:ext cx="2214563"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微软雅黑" panose="020B0503020204020204" pitchFamily="34" charset="-122"/>
                <a:ea typeface="微软雅黑" panose="020B0503020204020204" pitchFamily="34" charset="-122"/>
              </a:rPr>
              <a:t>从良心上讲，我们不能继续为无法取得显著受益的工作收取客户的报酬，这样做也难以维持我们的良好声誉。</a:t>
            </a:r>
            <a:endParaRPr lang="zh-CN" altLang="en-US" sz="1400">
              <a:latin typeface="微软雅黑" panose="020B0503020204020204" pitchFamily="34" charset="-122"/>
              <a:ea typeface="微软雅黑" panose="020B0503020204020204" pitchFamily="34" charset="-122"/>
            </a:endParaRPr>
          </a:p>
        </p:txBody>
      </p:sp>
      <p:sp>
        <p:nvSpPr>
          <p:cNvPr id="19" name="矩形 18"/>
          <p:cNvSpPr/>
          <p:nvPr/>
        </p:nvSpPr>
        <p:spPr>
          <a:xfrm>
            <a:off x="428625" y="2071688"/>
            <a:ext cx="2071688" cy="278606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p:nvSpPr>
        <p:spPr>
          <a:xfrm>
            <a:off x="785802" y="1857364"/>
            <a:ext cx="1285884" cy="500066"/>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anose="020B0503020204020204" pitchFamily="34" charset="-122"/>
                <a:ea typeface="微软雅黑" panose="020B0503020204020204" pitchFamily="34" charset="-122"/>
              </a:rPr>
              <a:t>  冲突  </a:t>
            </a:r>
            <a:r>
              <a:rPr lang="en-US" altLang="zh-CN" dirty="0">
                <a:solidFill>
                  <a:schemeClr val="tx1"/>
                </a:solidFill>
                <a:latin typeface="微软雅黑" panose="020B0503020204020204" pitchFamily="34" charset="-122"/>
                <a:ea typeface="微软雅黑" panose="020B0503020204020204" pitchFamily="34" charset="-122"/>
              </a:rPr>
              <a:t>C </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2318" name="矩形 20"/>
          <p:cNvSpPr>
            <a:spLocks noChangeArrowheads="1"/>
          </p:cNvSpPr>
          <p:nvPr/>
        </p:nvSpPr>
        <p:spPr bwMode="auto">
          <a:xfrm>
            <a:off x="428625" y="2643188"/>
            <a:ext cx="221456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微软雅黑" panose="020B0503020204020204" pitchFamily="34" charset="-122"/>
                <a:ea typeface="微软雅黑" panose="020B0503020204020204" pitchFamily="34" charset="-122"/>
              </a:rPr>
              <a:t>据我了解，目前伦敦办事处还没有一个员工可以说，他为客户所作的多元化研究，已经为客户带来了客户自身无法达到的明显效益。这种情况令人吃惊，因为我们在多元化研究领域的服务在过去</a:t>
            </a:r>
            <a:r>
              <a:rPr lang="en-US" altLang="zh-CN" sz="1400">
                <a:latin typeface="微软雅黑" panose="020B0503020204020204" pitchFamily="34" charset="-122"/>
                <a:ea typeface="微软雅黑" panose="020B0503020204020204" pitchFamily="34" charset="-122"/>
              </a:rPr>
              <a:t>5</a:t>
            </a:r>
            <a:r>
              <a:rPr lang="zh-CN" altLang="en-US" sz="1400">
                <a:latin typeface="微软雅黑" panose="020B0503020204020204" pitchFamily="34" charset="-122"/>
                <a:ea typeface="微软雅黑" panose="020B0503020204020204" pitchFamily="34" charset="-122"/>
              </a:rPr>
              <a:t>年中已经增长了</a:t>
            </a:r>
            <a:r>
              <a:rPr lang="en-US" altLang="zh-CN" sz="1400">
                <a:latin typeface="微软雅黑" panose="020B0503020204020204" pitchFamily="34" charset="-122"/>
                <a:ea typeface="微软雅黑" panose="020B0503020204020204" pitchFamily="34" charset="-122"/>
              </a:rPr>
              <a:t>40%</a:t>
            </a:r>
            <a:r>
              <a:rPr lang="zh-CN" altLang="en-US" sz="1400">
                <a:latin typeface="微软雅黑" panose="020B0503020204020204" pitchFamily="34" charset="-122"/>
                <a:ea typeface="微软雅黑" panose="020B0503020204020204" pitchFamily="34" charset="-122"/>
              </a:rPr>
              <a:t>。</a:t>
            </a:r>
            <a:endParaRPr lang="zh-CN" altLang="en-US" sz="1400">
              <a:latin typeface="微软雅黑" panose="020B0503020204020204" pitchFamily="34" charset="-122"/>
              <a:ea typeface="微软雅黑" panose="020B0503020204020204" pitchFamily="34" charset="-122"/>
            </a:endParaRPr>
          </a:p>
        </p:txBody>
      </p:sp>
      <p:sp>
        <p:nvSpPr>
          <p:cNvPr id="23" name="矩形 22"/>
          <p:cNvSpPr/>
          <p:nvPr/>
        </p:nvSpPr>
        <p:spPr>
          <a:xfrm>
            <a:off x="6572250" y="2071688"/>
            <a:ext cx="2071688" cy="27860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p:cNvSpPr/>
          <p:nvPr/>
        </p:nvSpPr>
        <p:spPr>
          <a:xfrm>
            <a:off x="6929470" y="1928802"/>
            <a:ext cx="1428760" cy="500066"/>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anose="020B0503020204020204" pitchFamily="34" charset="-122"/>
                <a:ea typeface="微软雅黑" panose="020B0503020204020204" pitchFamily="34" charset="-122"/>
              </a:rPr>
              <a:t>解决方案 </a:t>
            </a:r>
            <a:r>
              <a:rPr lang="en-US" altLang="zh-CN" dirty="0">
                <a:solidFill>
                  <a:schemeClr val="tx1"/>
                </a:solidFill>
                <a:latin typeface="微软雅黑" panose="020B0503020204020204" pitchFamily="34" charset="-122"/>
                <a:ea typeface="微软雅黑" panose="020B0503020204020204" pitchFamily="34" charset="-122"/>
              </a:rPr>
              <a:t>Q </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2323" name="矩形 24"/>
          <p:cNvSpPr>
            <a:spLocks noChangeArrowheads="1"/>
          </p:cNvSpPr>
          <p:nvPr/>
        </p:nvSpPr>
        <p:spPr bwMode="auto">
          <a:xfrm>
            <a:off x="6572250" y="2903538"/>
            <a:ext cx="2214563"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t>因此，我建议实施一项“公司发展项目”，研究如何使我们的业务多元化研究服务真正为客户带来显著的利益。</a:t>
            </a:r>
            <a:endParaRPr lang="en-US" altLang="zh-CN" sz="1400"/>
          </a:p>
        </p:txBody>
      </p:sp>
      <p:sp>
        <p:nvSpPr>
          <p:cNvPr id="28" name="右箭头 27"/>
          <p:cNvSpPr/>
          <p:nvPr/>
        </p:nvSpPr>
        <p:spPr>
          <a:xfrm>
            <a:off x="2714625" y="3143250"/>
            <a:ext cx="571500" cy="357188"/>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p:cNvSpPr/>
          <p:nvPr/>
        </p:nvSpPr>
        <p:spPr>
          <a:xfrm>
            <a:off x="5715000" y="3143250"/>
            <a:ext cx="571500" cy="357188"/>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332" name="TextBox 15"/>
          <p:cNvSpPr txBox="1">
            <a:spLocks noChangeArrowheads="1"/>
          </p:cNvSpPr>
          <p:nvPr/>
        </p:nvSpPr>
        <p:spPr bwMode="auto">
          <a:xfrm>
            <a:off x="1071563" y="714375"/>
            <a:ext cx="3076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ea typeface="微软雅黑" panose="020B0503020204020204" pitchFamily="34" charset="-122"/>
              </a:rPr>
              <a:t>突出信心式结构 案例说明</a:t>
            </a:r>
            <a:endParaRPr lang="zh-CN" altLang="en-US" sz="2000" b="1">
              <a:ea typeface="微软雅黑" panose="020B0503020204020204" pitchFamily="34" charset="-122"/>
            </a:endParaRPr>
          </a:p>
        </p:txBody>
      </p:sp>
      <p:sp>
        <p:nvSpPr>
          <p:cNvPr id="16" name="矩形 15"/>
          <p:cNvSpPr/>
          <p:nvPr/>
        </p:nvSpPr>
        <p:spPr>
          <a:xfrm>
            <a:off x="3500438" y="2071688"/>
            <a:ext cx="2071687" cy="278606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3857620" y="1857364"/>
            <a:ext cx="1285884" cy="500066"/>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anose="020B0503020204020204" pitchFamily="34" charset="-122"/>
                <a:ea typeface="微软雅黑" panose="020B0503020204020204" pitchFamily="34" charset="-122"/>
              </a:rPr>
              <a:t>情境  </a:t>
            </a:r>
            <a:r>
              <a:rPr lang="en-US" altLang="zh-CN" dirty="0">
                <a:solidFill>
                  <a:schemeClr val="tx1"/>
                </a:solidFill>
                <a:latin typeface="微软雅黑" panose="020B0503020204020204" pitchFamily="34" charset="-122"/>
                <a:ea typeface="微软雅黑" panose="020B0503020204020204" pitchFamily="34" charset="-122"/>
              </a:rPr>
              <a:t>S </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337" name="矩形 17"/>
          <p:cNvSpPr>
            <a:spLocks noChangeArrowheads="1"/>
          </p:cNvSpPr>
          <p:nvPr/>
        </p:nvSpPr>
        <p:spPr bwMode="auto">
          <a:xfrm>
            <a:off x="3429000" y="2903538"/>
            <a:ext cx="2214563"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微软雅黑" panose="020B0503020204020204" pitchFamily="34" charset="-122"/>
                <a:ea typeface="微软雅黑" panose="020B0503020204020204" pitchFamily="34" charset="-122"/>
              </a:rPr>
              <a:t>此项服务目前已占我们公司总营业额的</a:t>
            </a:r>
            <a:r>
              <a:rPr lang="en-US" altLang="zh-CN" sz="1400">
                <a:latin typeface="微软雅黑" panose="020B0503020204020204" pitchFamily="34" charset="-122"/>
                <a:ea typeface="微软雅黑" panose="020B0503020204020204" pitchFamily="34" charset="-122"/>
              </a:rPr>
              <a:t>40%</a:t>
            </a:r>
            <a:r>
              <a:rPr lang="zh-CN" altLang="en-US" sz="1400">
                <a:latin typeface="微软雅黑" panose="020B0503020204020204" pitchFamily="34" charset="-122"/>
                <a:ea typeface="微软雅黑" panose="020B0503020204020204" pitchFamily="34" charset="-122"/>
              </a:rPr>
              <a:t>，但是我们难以举出几个我们为客户提供了必不可少帮助的例子。</a:t>
            </a:r>
            <a:endParaRPr lang="zh-CN" altLang="en-US" sz="1400">
              <a:latin typeface="微软雅黑" panose="020B0503020204020204" pitchFamily="34" charset="-122"/>
              <a:ea typeface="微软雅黑" panose="020B0503020204020204" pitchFamily="34" charset="-122"/>
            </a:endParaRPr>
          </a:p>
        </p:txBody>
      </p:sp>
      <p:sp>
        <p:nvSpPr>
          <p:cNvPr id="19" name="矩形 18"/>
          <p:cNvSpPr/>
          <p:nvPr/>
        </p:nvSpPr>
        <p:spPr>
          <a:xfrm>
            <a:off x="6572250" y="2071688"/>
            <a:ext cx="2071688" cy="278606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p:nvSpPr>
        <p:spPr>
          <a:xfrm>
            <a:off x="6929470" y="1857364"/>
            <a:ext cx="1285884" cy="500066"/>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anose="020B0503020204020204" pitchFamily="34" charset="-122"/>
                <a:ea typeface="微软雅黑" panose="020B0503020204020204" pitchFamily="34" charset="-122"/>
              </a:rPr>
              <a:t>  冲突  </a:t>
            </a:r>
            <a:r>
              <a:rPr lang="en-US" altLang="zh-CN" dirty="0">
                <a:solidFill>
                  <a:schemeClr val="tx1"/>
                </a:solidFill>
                <a:latin typeface="微软雅黑" panose="020B0503020204020204" pitchFamily="34" charset="-122"/>
                <a:ea typeface="微软雅黑" panose="020B0503020204020204" pitchFamily="34" charset="-122"/>
              </a:rPr>
              <a:t>C </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342" name="矩形 20"/>
          <p:cNvSpPr>
            <a:spLocks noChangeArrowheads="1"/>
          </p:cNvSpPr>
          <p:nvPr/>
        </p:nvSpPr>
        <p:spPr bwMode="auto">
          <a:xfrm>
            <a:off x="6572250" y="2928938"/>
            <a:ext cx="22145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微软雅黑" panose="020B0503020204020204" pitchFamily="34" charset="-122"/>
                <a:ea typeface="微软雅黑" panose="020B0503020204020204" pitchFamily="34" charset="-122"/>
              </a:rPr>
              <a:t>如果不采取措施提高我们工作的价值，我们就会面临失去在该领域发展优势的实际风险。</a:t>
            </a:r>
            <a:endParaRPr lang="zh-CN" altLang="en-US" sz="1400">
              <a:latin typeface="微软雅黑" panose="020B0503020204020204" pitchFamily="34" charset="-122"/>
              <a:ea typeface="微软雅黑" panose="020B0503020204020204" pitchFamily="34" charset="-122"/>
            </a:endParaRPr>
          </a:p>
        </p:txBody>
      </p:sp>
      <p:sp>
        <p:nvSpPr>
          <p:cNvPr id="23" name="矩形 22"/>
          <p:cNvSpPr/>
          <p:nvPr/>
        </p:nvSpPr>
        <p:spPr>
          <a:xfrm>
            <a:off x="428625" y="2071688"/>
            <a:ext cx="2071688" cy="27860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p:cNvSpPr/>
          <p:nvPr/>
        </p:nvSpPr>
        <p:spPr>
          <a:xfrm>
            <a:off x="785802" y="1928802"/>
            <a:ext cx="1428760" cy="500066"/>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anose="020B0503020204020204" pitchFamily="34" charset="-122"/>
                <a:ea typeface="微软雅黑" panose="020B0503020204020204" pitchFamily="34" charset="-122"/>
              </a:rPr>
              <a:t>疑问  </a:t>
            </a:r>
            <a:r>
              <a:rPr lang="en-US" altLang="zh-CN" dirty="0">
                <a:solidFill>
                  <a:schemeClr val="tx1"/>
                </a:solidFill>
                <a:latin typeface="微软雅黑" panose="020B0503020204020204" pitchFamily="34" charset="-122"/>
                <a:ea typeface="微软雅黑" panose="020B0503020204020204" pitchFamily="34" charset="-122"/>
              </a:rPr>
              <a:t>Q </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347" name="矩形 24"/>
          <p:cNvSpPr>
            <a:spLocks noChangeArrowheads="1"/>
          </p:cNvSpPr>
          <p:nvPr/>
        </p:nvSpPr>
        <p:spPr bwMode="auto">
          <a:xfrm>
            <a:off x="428625" y="2976563"/>
            <a:ext cx="2214563"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t>我们如何确保业务多元化研究继续成为我们的重要服务项目？</a:t>
            </a:r>
            <a:endParaRPr lang="en-US" altLang="zh-CN" sz="1400"/>
          </a:p>
        </p:txBody>
      </p:sp>
      <p:sp>
        <p:nvSpPr>
          <p:cNvPr id="28" name="右箭头 27"/>
          <p:cNvSpPr/>
          <p:nvPr/>
        </p:nvSpPr>
        <p:spPr>
          <a:xfrm>
            <a:off x="2714625" y="3143250"/>
            <a:ext cx="571500" cy="357188"/>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p:cNvSpPr/>
          <p:nvPr/>
        </p:nvSpPr>
        <p:spPr>
          <a:xfrm>
            <a:off x="5715000" y="3143250"/>
            <a:ext cx="571500" cy="357188"/>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5" name="矩形 6"/>
          <p:cNvSpPr>
            <a:spLocks noChangeArrowheads="1"/>
          </p:cNvSpPr>
          <p:nvPr/>
        </p:nvSpPr>
        <p:spPr bwMode="auto">
          <a:xfrm>
            <a:off x="539552" y="421385"/>
            <a:ext cx="48526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rgbClr val="FF0000"/>
                </a:solidFill>
                <a:latin typeface="微软雅黑" panose="020B0503020204020204" pitchFamily="34" charset="-122"/>
                <a:ea typeface="微软雅黑" panose="020B0503020204020204" pitchFamily="34" charset="-122"/>
              </a:rPr>
              <a:t>金字塔</a:t>
            </a:r>
            <a:r>
              <a:rPr lang="zh-CN" altLang="en-US" sz="2800" dirty="0" smtClean="0">
                <a:solidFill>
                  <a:srgbClr val="FF0000"/>
                </a:solidFill>
                <a:latin typeface="微软雅黑" panose="020B0503020204020204" pitchFamily="34" charset="-122"/>
                <a:ea typeface="微软雅黑" panose="020B0503020204020204" pitchFamily="34" charset="-122"/>
              </a:rPr>
              <a:t>原理</a:t>
            </a:r>
            <a:r>
              <a:rPr lang="zh-CN" altLang="en-US" sz="2800" dirty="0">
                <a:solidFill>
                  <a:srgbClr val="FF0000"/>
                </a:solidFill>
                <a:latin typeface="微软雅黑" panose="020B0503020204020204" pitchFamily="34" charset="-122"/>
                <a:ea typeface="微软雅黑" panose="020B0503020204020204" pitchFamily="34" charset="-122"/>
              </a:rPr>
              <a:t>的</a:t>
            </a:r>
            <a:r>
              <a:rPr lang="zh-CN" altLang="en-US" sz="2800" dirty="0" smtClean="0">
                <a:solidFill>
                  <a:srgbClr val="FF0000"/>
                </a:solidFill>
                <a:latin typeface="微软雅黑" panose="020B0503020204020204" pitchFamily="34" charset="-122"/>
                <a:ea typeface="微软雅黑" panose="020B0503020204020204" pitchFamily="34" charset="-122"/>
              </a:rPr>
              <a:t>四项基本原则</a:t>
            </a:r>
            <a:r>
              <a:rPr lang="zh-CN" altLang="en-US" sz="2800" dirty="0">
                <a:solidFill>
                  <a:srgbClr val="FF0000"/>
                </a:solidFill>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cstate="print"/>
          <a:stretch>
            <a:fillRect/>
          </a:stretch>
        </p:blipFill>
        <p:spPr>
          <a:xfrm>
            <a:off x="928687" y="1052512"/>
            <a:ext cx="7286625" cy="47529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矩形 6"/>
          <p:cNvSpPr>
            <a:spLocks noChangeArrowheads="1"/>
          </p:cNvSpPr>
          <p:nvPr/>
        </p:nvSpPr>
        <p:spPr bwMode="auto">
          <a:xfrm>
            <a:off x="539552" y="343517"/>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rgbClr val="FF0000"/>
                </a:solidFill>
                <a:latin typeface="微软雅黑" panose="020B0503020204020204" pitchFamily="34" charset="-122"/>
                <a:ea typeface="微软雅黑" panose="020B0503020204020204" pitchFamily="34" charset="-122"/>
              </a:rPr>
              <a:t>金字塔</a:t>
            </a:r>
            <a:r>
              <a:rPr lang="zh-CN" altLang="en-US" sz="2800" dirty="0" smtClean="0">
                <a:solidFill>
                  <a:srgbClr val="FF0000"/>
                </a:solidFill>
                <a:latin typeface="微软雅黑" panose="020B0503020204020204" pitchFamily="34" charset="-122"/>
                <a:ea typeface="微软雅黑" panose="020B0503020204020204" pitchFamily="34" charset="-122"/>
              </a:rPr>
              <a:t>原理的三个代表：</a:t>
            </a:r>
            <a:endParaRPr lang="zh-CN" altLang="en-US" sz="28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cstate="print"/>
          <a:stretch>
            <a:fillRect/>
          </a:stretch>
        </p:blipFill>
        <p:spPr>
          <a:xfrm>
            <a:off x="1187624" y="952462"/>
            <a:ext cx="6681167" cy="48911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Rectangle 13"/>
          <p:cNvSpPr>
            <a:spLocks noChangeArrowheads="1"/>
          </p:cNvSpPr>
          <p:nvPr/>
        </p:nvSpPr>
        <p:spPr bwMode="auto">
          <a:xfrm>
            <a:off x="3727450" y="1557338"/>
            <a:ext cx="1600200" cy="838200"/>
          </a:xfrm>
          <a:prstGeom prst="rect">
            <a:avLst/>
          </a:prstGeom>
          <a:solidFill>
            <a:srgbClr val="FFCC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algn="ctr" eaLnBrk="1" hangingPunct="1"/>
            <a:r>
              <a:rPr kumimoji="1" lang="zh-CN" altLang="en-US" sz="2400" dirty="0">
                <a:solidFill>
                  <a:srgbClr val="FF0000"/>
                </a:solidFill>
                <a:latin typeface="微软雅黑" panose="020B0503020204020204" pitchFamily="34" charset="-122"/>
                <a:ea typeface="微软雅黑" panose="020B0503020204020204" pitchFamily="34" charset="-122"/>
              </a:rPr>
              <a:t>中心</a:t>
            </a:r>
            <a:r>
              <a:rPr kumimoji="1" lang="zh-CN" altLang="en-US" sz="2400" dirty="0" smtClean="0">
                <a:solidFill>
                  <a:srgbClr val="FF0000"/>
                </a:solidFill>
                <a:latin typeface="微软雅黑" panose="020B0503020204020204" pitchFamily="34" charset="-122"/>
                <a:ea typeface="微软雅黑" panose="020B0503020204020204" pitchFamily="34" charset="-122"/>
              </a:rPr>
              <a:t>思想</a:t>
            </a:r>
            <a:endParaRPr kumimoji="1"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9" name="Rectangle 14"/>
          <p:cNvSpPr>
            <a:spLocks noChangeArrowheads="1"/>
          </p:cNvSpPr>
          <p:nvPr/>
        </p:nvSpPr>
        <p:spPr bwMode="auto">
          <a:xfrm>
            <a:off x="2432050" y="2700338"/>
            <a:ext cx="1143000" cy="762000"/>
          </a:xfrm>
          <a:prstGeom prst="rect">
            <a:avLst/>
          </a:prstGeom>
          <a:solidFill>
            <a:srgbClr val="FFAC33"/>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0" name="Rectangle 15"/>
          <p:cNvSpPr>
            <a:spLocks noChangeArrowheads="1"/>
          </p:cNvSpPr>
          <p:nvPr/>
        </p:nvSpPr>
        <p:spPr bwMode="auto">
          <a:xfrm>
            <a:off x="3956050" y="2700338"/>
            <a:ext cx="1143000" cy="762000"/>
          </a:xfrm>
          <a:prstGeom prst="rect">
            <a:avLst/>
          </a:prstGeom>
          <a:solidFill>
            <a:srgbClr val="FFAC33"/>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1" name="Rectangle 16"/>
          <p:cNvSpPr>
            <a:spLocks noChangeArrowheads="1"/>
          </p:cNvSpPr>
          <p:nvPr/>
        </p:nvSpPr>
        <p:spPr bwMode="auto">
          <a:xfrm>
            <a:off x="5403850" y="2700338"/>
            <a:ext cx="1143000" cy="762000"/>
          </a:xfrm>
          <a:prstGeom prst="rect">
            <a:avLst/>
          </a:prstGeom>
          <a:solidFill>
            <a:srgbClr val="FFAC33"/>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kumimoji="1" lang="zh-CN" altLang="zh-CN" sz="2400">
              <a:solidFill>
                <a:schemeClr val="bg1"/>
              </a:solidFill>
              <a:latin typeface="Times New Roman" panose="02020603050405020304" pitchFamily="18" charset="0"/>
              <a:ea typeface="仿宋_GB2312" panose="02010609030101010101" pitchFamily="49" charset="-122"/>
            </a:endParaRPr>
          </a:p>
        </p:txBody>
      </p:sp>
      <p:sp>
        <p:nvSpPr>
          <p:cNvPr id="12" name="Rectangle 17"/>
          <p:cNvSpPr>
            <a:spLocks noChangeArrowheads="1"/>
          </p:cNvSpPr>
          <p:nvPr/>
        </p:nvSpPr>
        <p:spPr bwMode="auto">
          <a:xfrm>
            <a:off x="1212850" y="3843338"/>
            <a:ext cx="609600" cy="838200"/>
          </a:xfrm>
          <a:prstGeom prst="rect">
            <a:avLst/>
          </a:prstGeom>
          <a:solidFill>
            <a:srgbClr val="FF99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3" name="Rectangle 18"/>
          <p:cNvSpPr>
            <a:spLocks noChangeArrowheads="1"/>
          </p:cNvSpPr>
          <p:nvPr/>
        </p:nvSpPr>
        <p:spPr bwMode="auto">
          <a:xfrm>
            <a:off x="1984375" y="3843338"/>
            <a:ext cx="609600" cy="838200"/>
          </a:xfrm>
          <a:prstGeom prst="rect">
            <a:avLst/>
          </a:prstGeom>
          <a:solidFill>
            <a:srgbClr val="FF99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4" name="Rectangle 19"/>
          <p:cNvSpPr>
            <a:spLocks noChangeArrowheads="1"/>
          </p:cNvSpPr>
          <p:nvPr/>
        </p:nvSpPr>
        <p:spPr bwMode="auto">
          <a:xfrm>
            <a:off x="2755900" y="3843338"/>
            <a:ext cx="609600" cy="838200"/>
          </a:xfrm>
          <a:prstGeom prst="rect">
            <a:avLst/>
          </a:prstGeom>
          <a:solidFill>
            <a:srgbClr val="FF99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5" name="Rectangle 20"/>
          <p:cNvSpPr>
            <a:spLocks noChangeArrowheads="1"/>
          </p:cNvSpPr>
          <p:nvPr/>
        </p:nvSpPr>
        <p:spPr bwMode="auto">
          <a:xfrm>
            <a:off x="3527425" y="3843338"/>
            <a:ext cx="609600" cy="838200"/>
          </a:xfrm>
          <a:prstGeom prst="rect">
            <a:avLst/>
          </a:prstGeom>
          <a:solidFill>
            <a:srgbClr val="FF99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6" name="Rectangle 21"/>
          <p:cNvSpPr>
            <a:spLocks noChangeArrowheads="1"/>
          </p:cNvSpPr>
          <p:nvPr/>
        </p:nvSpPr>
        <p:spPr bwMode="auto">
          <a:xfrm>
            <a:off x="4298950" y="3843338"/>
            <a:ext cx="609600" cy="838200"/>
          </a:xfrm>
          <a:prstGeom prst="rect">
            <a:avLst/>
          </a:prstGeom>
          <a:solidFill>
            <a:srgbClr val="FF99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7" name="Rectangle 22"/>
          <p:cNvSpPr>
            <a:spLocks noChangeArrowheads="1"/>
          </p:cNvSpPr>
          <p:nvPr/>
        </p:nvSpPr>
        <p:spPr bwMode="auto">
          <a:xfrm>
            <a:off x="5070475" y="3843338"/>
            <a:ext cx="609600" cy="838200"/>
          </a:xfrm>
          <a:prstGeom prst="rect">
            <a:avLst/>
          </a:prstGeom>
          <a:solidFill>
            <a:srgbClr val="FF99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8" name="Rectangle 23"/>
          <p:cNvSpPr>
            <a:spLocks noChangeArrowheads="1"/>
          </p:cNvSpPr>
          <p:nvPr/>
        </p:nvSpPr>
        <p:spPr bwMode="auto">
          <a:xfrm>
            <a:off x="5842000" y="3843338"/>
            <a:ext cx="609600" cy="838200"/>
          </a:xfrm>
          <a:prstGeom prst="rect">
            <a:avLst/>
          </a:prstGeom>
          <a:solidFill>
            <a:srgbClr val="FF99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9" name="Rectangle 24"/>
          <p:cNvSpPr>
            <a:spLocks noChangeArrowheads="1"/>
          </p:cNvSpPr>
          <p:nvPr/>
        </p:nvSpPr>
        <p:spPr bwMode="auto">
          <a:xfrm>
            <a:off x="6613525" y="3843338"/>
            <a:ext cx="609600" cy="838200"/>
          </a:xfrm>
          <a:prstGeom prst="rect">
            <a:avLst/>
          </a:prstGeom>
          <a:solidFill>
            <a:srgbClr val="FF99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0" name="Rectangle 25"/>
          <p:cNvSpPr>
            <a:spLocks noChangeArrowheads="1"/>
          </p:cNvSpPr>
          <p:nvPr/>
        </p:nvSpPr>
        <p:spPr bwMode="auto">
          <a:xfrm>
            <a:off x="7385050" y="3843338"/>
            <a:ext cx="609600" cy="838200"/>
          </a:xfrm>
          <a:prstGeom prst="rect">
            <a:avLst/>
          </a:prstGeom>
          <a:solidFill>
            <a:srgbClr val="FF99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kumimoji="1" lang="zh-CN" altLang="zh-CN" sz="2400">
              <a:solidFill>
                <a:schemeClr val="bg1"/>
              </a:solidFill>
              <a:latin typeface="Times New Roman" panose="02020603050405020304" pitchFamily="18" charset="0"/>
              <a:ea typeface="仿宋_GB2312" panose="02010609030101010101" pitchFamily="49" charset="-122"/>
            </a:endParaRPr>
          </a:p>
        </p:txBody>
      </p:sp>
      <p:sp>
        <p:nvSpPr>
          <p:cNvPr id="21" name="Rectangle 26"/>
          <p:cNvSpPr>
            <a:spLocks noChangeArrowheads="1"/>
          </p:cNvSpPr>
          <p:nvPr/>
        </p:nvSpPr>
        <p:spPr bwMode="auto">
          <a:xfrm>
            <a:off x="4508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2" name="Rectangle 27"/>
          <p:cNvSpPr>
            <a:spLocks noChangeArrowheads="1"/>
          </p:cNvSpPr>
          <p:nvPr/>
        </p:nvSpPr>
        <p:spPr bwMode="auto">
          <a:xfrm>
            <a:off x="7556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3" name="Rectangle 28"/>
          <p:cNvSpPr>
            <a:spLocks noChangeArrowheads="1"/>
          </p:cNvSpPr>
          <p:nvPr/>
        </p:nvSpPr>
        <p:spPr bwMode="auto">
          <a:xfrm>
            <a:off x="10604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4" name="Rectangle 29"/>
          <p:cNvSpPr>
            <a:spLocks noChangeArrowheads="1"/>
          </p:cNvSpPr>
          <p:nvPr/>
        </p:nvSpPr>
        <p:spPr bwMode="auto">
          <a:xfrm>
            <a:off x="13652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5" name="Rectangle 30"/>
          <p:cNvSpPr>
            <a:spLocks noChangeArrowheads="1"/>
          </p:cNvSpPr>
          <p:nvPr/>
        </p:nvSpPr>
        <p:spPr bwMode="auto">
          <a:xfrm>
            <a:off x="16700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6" name="Rectangle 31"/>
          <p:cNvSpPr>
            <a:spLocks noChangeArrowheads="1"/>
          </p:cNvSpPr>
          <p:nvPr/>
        </p:nvSpPr>
        <p:spPr bwMode="auto">
          <a:xfrm>
            <a:off x="19748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7" name="Rectangle 32"/>
          <p:cNvSpPr>
            <a:spLocks noChangeArrowheads="1"/>
          </p:cNvSpPr>
          <p:nvPr/>
        </p:nvSpPr>
        <p:spPr bwMode="auto">
          <a:xfrm>
            <a:off x="22796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8" name="Rectangle 33"/>
          <p:cNvSpPr>
            <a:spLocks noChangeArrowheads="1"/>
          </p:cNvSpPr>
          <p:nvPr/>
        </p:nvSpPr>
        <p:spPr bwMode="auto">
          <a:xfrm>
            <a:off x="25844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9" name="Rectangle 34"/>
          <p:cNvSpPr>
            <a:spLocks noChangeArrowheads="1"/>
          </p:cNvSpPr>
          <p:nvPr/>
        </p:nvSpPr>
        <p:spPr bwMode="auto">
          <a:xfrm>
            <a:off x="28892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0" name="Rectangle 35"/>
          <p:cNvSpPr>
            <a:spLocks noChangeArrowheads="1"/>
          </p:cNvSpPr>
          <p:nvPr/>
        </p:nvSpPr>
        <p:spPr bwMode="auto">
          <a:xfrm>
            <a:off x="31940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1" name="Rectangle 36"/>
          <p:cNvSpPr>
            <a:spLocks noChangeArrowheads="1"/>
          </p:cNvSpPr>
          <p:nvPr/>
        </p:nvSpPr>
        <p:spPr bwMode="auto">
          <a:xfrm>
            <a:off x="34988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2" name="Rectangle 37"/>
          <p:cNvSpPr>
            <a:spLocks noChangeArrowheads="1"/>
          </p:cNvSpPr>
          <p:nvPr/>
        </p:nvSpPr>
        <p:spPr bwMode="auto">
          <a:xfrm>
            <a:off x="41084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3" name="Rectangle 38"/>
          <p:cNvSpPr>
            <a:spLocks noChangeArrowheads="1"/>
          </p:cNvSpPr>
          <p:nvPr/>
        </p:nvSpPr>
        <p:spPr bwMode="auto">
          <a:xfrm>
            <a:off x="47180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4" name="Rectangle 39"/>
          <p:cNvSpPr>
            <a:spLocks noChangeArrowheads="1"/>
          </p:cNvSpPr>
          <p:nvPr/>
        </p:nvSpPr>
        <p:spPr bwMode="auto">
          <a:xfrm>
            <a:off x="53276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5" name="Rectangle 40"/>
          <p:cNvSpPr>
            <a:spLocks noChangeArrowheads="1"/>
          </p:cNvSpPr>
          <p:nvPr/>
        </p:nvSpPr>
        <p:spPr bwMode="auto">
          <a:xfrm>
            <a:off x="59372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6" name="Rectangle 41"/>
          <p:cNvSpPr>
            <a:spLocks noChangeArrowheads="1"/>
          </p:cNvSpPr>
          <p:nvPr/>
        </p:nvSpPr>
        <p:spPr bwMode="auto">
          <a:xfrm>
            <a:off x="65468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7" name="Rectangle 42"/>
          <p:cNvSpPr>
            <a:spLocks noChangeArrowheads="1"/>
          </p:cNvSpPr>
          <p:nvPr/>
        </p:nvSpPr>
        <p:spPr bwMode="auto">
          <a:xfrm>
            <a:off x="38036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8" name="Rectangle 43"/>
          <p:cNvSpPr>
            <a:spLocks noChangeArrowheads="1"/>
          </p:cNvSpPr>
          <p:nvPr/>
        </p:nvSpPr>
        <p:spPr bwMode="auto">
          <a:xfrm>
            <a:off x="44132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9" name="Rectangle 44"/>
          <p:cNvSpPr>
            <a:spLocks noChangeArrowheads="1"/>
          </p:cNvSpPr>
          <p:nvPr/>
        </p:nvSpPr>
        <p:spPr bwMode="auto">
          <a:xfrm>
            <a:off x="50228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40" name="Rectangle 45"/>
          <p:cNvSpPr>
            <a:spLocks noChangeArrowheads="1"/>
          </p:cNvSpPr>
          <p:nvPr/>
        </p:nvSpPr>
        <p:spPr bwMode="auto">
          <a:xfrm>
            <a:off x="56324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41" name="Rectangle 46"/>
          <p:cNvSpPr>
            <a:spLocks noChangeArrowheads="1"/>
          </p:cNvSpPr>
          <p:nvPr/>
        </p:nvSpPr>
        <p:spPr bwMode="auto">
          <a:xfrm>
            <a:off x="62420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42" name="Rectangle 47"/>
          <p:cNvSpPr>
            <a:spLocks noChangeArrowheads="1"/>
          </p:cNvSpPr>
          <p:nvPr/>
        </p:nvSpPr>
        <p:spPr bwMode="auto">
          <a:xfrm>
            <a:off x="68516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43" name="Rectangle 48"/>
          <p:cNvSpPr>
            <a:spLocks noChangeArrowheads="1"/>
          </p:cNvSpPr>
          <p:nvPr/>
        </p:nvSpPr>
        <p:spPr bwMode="auto">
          <a:xfrm>
            <a:off x="71564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44" name="Rectangle 49"/>
          <p:cNvSpPr>
            <a:spLocks noChangeArrowheads="1"/>
          </p:cNvSpPr>
          <p:nvPr/>
        </p:nvSpPr>
        <p:spPr bwMode="auto">
          <a:xfrm>
            <a:off x="74612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45" name="Rectangle 50"/>
          <p:cNvSpPr>
            <a:spLocks noChangeArrowheads="1"/>
          </p:cNvSpPr>
          <p:nvPr/>
        </p:nvSpPr>
        <p:spPr bwMode="auto">
          <a:xfrm>
            <a:off x="77660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46" name="Rectangle 51"/>
          <p:cNvSpPr>
            <a:spLocks noChangeArrowheads="1"/>
          </p:cNvSpPr>
          <p:nvPr/>
        </p:nvSpPr>
        <p:spPr bwMode="auto">
          <a:xfrm>
            <a:off x="80708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47" name="Rectangle 52"/>
          <p:cNvSpPr>
            <a:spLocks noChangeArrowheads="1"/>
          </p:cNvSpPr>
          <p:nvPr/>
        </p:nvSpPr>
        <p:spPr bwMode="auto">
          <a:xfrm>
            <a:off x="8375650" y="5062538"/>
            <a:ext cx="228600" cy="533400"/>
          </a:xfrm>
          <a:prstGeom prst="rect">
            <a:avLst/>
          </a:prstGeom>
          <a:solidFill>
            <a:srgbClr val="CC6600"/>
          </a:solidFill>
          <a:ln w="95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kumimoji="1" lang="zh-CN" altLang="zh-CN" sz="1800">
              <a:solidFill>
                <a:schemeClr val="bg1"/>
              </a:solidFill>
              <a:latin typeface="Times New Roman" panose="02020603050405020304" pitchFamily="18" charset="0"/>
              <a:ea typeface="仿宋_GB2312" panose="02010609030101010101" pitchFamily="49" charset="-122"/>
            </a:endParaRPr>
          </a:p>
        </p:txBody>
      </p:sp>
      <p:sp>
        <p:nvSpPr>
          <p:cNvPr id="48" name="Line 53"/>
          <p:cNvSpPr>
            <a:spLocks noChangeShapeType="1"/>
          </p:cNvSpPr>
          <p:nvPr/>
        </p:nvSpPr>
        <p:spPr bwMode="auto">
          <a:xfrm>
            <a:off x="4489450" y="2395538"/>
            <a:ext cx="0" cy="3048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 name="Line 54"/>
          <p:cNvSpPr>
            <a:spLocks noChangeShapeType="1"/>
          </p:cNvSpPr>
          <p:nvPr/>
        </p:nvSpPr>
        <p:spPr bwMode="auto">
          <a:xfrm flipH="1">
            <a:off x="3117850" y="2395538"/>
            <a:ext cx="1371600" cy="3048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 name="Line 55"/>
          <p:cNvSpPr>
            <a:spLocks noChangeShapeType="1"/>
          </p:cNvSpPr>
          <p:nvPr/>
        </p:nvSpPr>
        <p:spPr bwMode="auto">
          <a:xfrm>
            <a:off x="4489450" y="2395538"/>
            <a:ext cx="1447800" cy="3048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Line 56"/>
          <p:cNvSpPr>
            <a:spLocks noChangeShapeType="1"/>
          </p:cNvSpPr>
          <p:nvPr/>
        </p:nvSpPr>
        <p:spPr bwMode="auto">
          <a:xfrm flipH="1">
            <a:off x="1441450" y="3538538"/>
            <a:ext cx="1524000" cy="3048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Line 57"/>
          <p:cNvSpPr>
            <a:spLocks noChangeShapeType="1"/>
          </p:cNvSpPr>
          <p:nvPr/>
        </p:nvSpPr>
        <p:spPr bwMode="auto">
          <a:xfrm flipH="1">
            <a:off x="2355850" y="3538538"/>
            <a:ext cx="609600" cy="3048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Line 58"/>
          <p:cNvSpPr>
            <a:spLocks noChangeShapeType="1"/>
          </p:cNvSpPr>
          <p:nvPr/>
        </p:nvSpPr>
        <p:spPr bwMode="auto">
          <a:xfrm>
            <a:off x="2965450" y="3538538"/>
            <a:ext cx="76200" cy="3048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Line 59"/>
          <p:cNvSpPr>
            <a:spLocks noChangeShapeType="1"/>
          </p:cNvSpPr>
          <p:nvPr/>
        </p:nvSpPr>
        <p:spPr bwMode="auto">
          <a:xfrm flipH="1">
            <a:off x="3879850" y="3462338"/>
            <a:ext cx="6858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 name="Line 60"/>
          <p:cNvSpPr>
            <a:spLocks noChangeShapeType="1"/>
          </p:cNvSpPr>
          <p:nvPr/>
        </p:nvSpPr>
        <p:spPr bwMode="auto">
          <a:xfrm>
            <a:off x="4565650" y="3462338"/>
            <a:ext cx="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Line 61"/>
          <p:cNvSpPr>
            <a:spLocks noChangeShapeType="1"/>
          </p:cNvSpPr>
          <p:nvPr/>
        </p:nvSpPr>
        <p:spPr bwMode="auto">
          <a:xfrm>
            <a:off x="4565650" y="3462338"/>
            <a:ext cx="7620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Line 62"/>
          <p:cNvSpPr>
            <a:spLocks noChangeShapeType="1"/>
          </p:cNvSpPr>
          <p:nvPr/>
        </p:nvSpPr>
        <p:spPr bwMode="auto">
          <a:xfrm>
            <a:off x="6242050" y="3538538"/>
            <a:ext cx="1447800" cy="3048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Line 63"/>
          <p:cNvSpPr>
            <a:spLocks noChangeShapeType="1"/>
          </p:cNvSpPr>
          <p:nvPr/>
        </p:nvSpPr>
        <p:spPr bwMode="auto">
          <a:xfrm>
            <a:off x="6242050" y="3538538"/>
            <a:ext cx="609600" cy="3048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Line 64"/>
          <p:cNvSpPr>
            <a:spLocks noChangeShapeType="1"/>
          </p:cNvSpPr>
          <p:nvPr/>
        </p:nvSpPr>
        <p:spPr bwMode="auto">
          <a:xfrm flipH="1">
            <a:off x="6084888" y="3538538"/>
            <a:ext cx="157162" cy="322262"/>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 name="Line 65"/>
          <p:cNvSpPr>
            <a:spLocks noChangeShapeType="1"/>
          </p:cNvSpPr>
          <p:nvPr/>
        </p:nvSpPr>
        <p:spPr bwMode="auto">
          <a:xfrm flipH="1">
            <a:off x="603250" y="4681538"/>
            <a:ext cx="8382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Line 66"/>
          <p:cNvSpPr>
            <a:spLocks noChangeShapeType="1"/>
          </p:cNvSpPr>
          <p:nvPr/>
        </p:nvSpPr>
        <p:spPr bwMode="auto">
          <a:xfrm flipH="1">
            <a:off x="831850" y="4681538"/>
            <a:ext cx="6096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Line 67"/>
          <p:cNvSpPr>
            <a:spLocks noChangeShapeType="1"/>
          </p:cNvSpPr>
          <p:nvPr/>
        </p:nvSpPr>
        <p:spPr bwMode="auto">
          <a:xfrm flipH="1">
            <a:off x="1212850" y="4681538"/>
            <a:ext cx="2286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Line 68"/>
          <p:cNvSpPr>
            <a:spLocks noChangeShapeType="1"/>
          </p:cNvSpPr>
          <p:nvPr/>
        </p:nvSpPr>
        <p:spPr bwMode="auto">
          <a:xfrm flipH="1">
            <a:off x="1441450" y="4681538"/>
            <a:ext cx="7620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Line 69"/>
          <p:cNvSpPr>
            <a:spLocks noChangeShapeType="1"/>
          </p:cNvSpPr>
          <p:nvPr/>
        </p:nvSpPr>
        <p:spPr bwMode="auto">
          <a:xfrm flipH="1">
            <a:off x="1822450" y="4681538"/>
            <a:ext cx="3810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Line 70"/>
          <p:cNvSpPr>
            <a:spLocks noChangeShapeType="1"/>
          </p:cNvSpPr>
          <p:nvPr/>
        </p:nvSpPr>
        <p:spPr bwMode="auto">
          <a:xfrm flipH="1">
            <a:off x="2051050" y="4681538"/>
            <a:ext cx="1524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 name="Line 71"/>
          <p:cNvSpPr>
            <a:spLocks noChangeShapeType="1"/>
          </p:cNvSpPr>
          <p:nvPr/>
        </p:nvSpPr>
        <p:spPr bwMode="auto">
          <a:xfrm flipH="1">
            <a:off x="2432050" y="4681538"/>
            <a:ext cx="6096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 name="Line 72"/>
          <p:cNvSpPr>
            <a:spLocks noChangeShapeType="1"/>
          </p:cNvSpPr>
          <p:nvPr/>
        </p:nvSpPr>
        <p:spPr bwMode="auto">
          <a:xfrm flipH="1">
            <a:off x="2736850" y="4681538"/>
            <a:ext cx="3048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 name="Line 73"/>
          <p:cNvSpPr>
            <a:spLocks noChangeShapeType="1"/>
          </p:cNvSpPr>
          <p:nvPr/>
        </p:nvSpPr>
        <p:spPr bwMode="auto">
          <a:xfrm>
            <a:off x="3041650" y="4681538"/>
            <a:ext cx="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 name="Line 74"/>
          <p:cNvSpPr>
            <a:spLocks noChangeShapeType="1"/>
          </p:cNvSpPr>
          <p:nvPr/>
        </p:nvSpPr>
        <p:spPr bwMode="auto">
          <a:xfrm flipH="1">
            <a:off x="3346450" y="4681538"/>
            <a:ext cx="4572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 name="Line 75"/>
          <p:cNvSpPr>
            <a:spLocks noChangeShapeType="1"/>
          </p:cNvSpPr>
          <p:nvPr/>
        </p:nvSpPr>
        <p:spPr bwMode="auto">
          <a:xfrm flipH="1">
            <a:off x="3651250" y="4681538"/>
            <a:ext cx="1524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 name="Line 76"/>
          <p:cNvSpPr>
            <a:spLocks noChangeShapeType="1"/>
          </p:cNvSpPr>
          <p:nvPr/>
        </p:nvSpPr>
        <p:spPr bwMode="auto">
          <a:xfrm>
            <a:off x="3803650" y="4681538"/>
            <a:ext cx="1524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 name="Line 77"/>
          <p:cNvSpPr>
            <a:spLocks noChangeShapeType="1"/>
          </p:cNvSpPr>
          <p:nvPr/>
        </p:nvSpPr>
        <p:spPr bwMode="auto">
          <a:xfrm flipH="1">
            <a:off x="4260850" y="4681538"/>
            <a:ext cx="3048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 name="Line 78"/>
          <p:cNvSpPr>
            <a:spLocks noChangeShapeType="1"/>
          </p:cNvSpPr>
          <p:nvPr/>
        </p:nvSpPr>
        <p:spPr bwMode="auto">
          <a:xfrm>
            <a:off x="4565650" y="4681538"/>
            <a:ext cx="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 name="Line 79"/>
          <p:cNvSpPr>
            <a:spLocks noChangeShapeType="1"/>
          </p:cNvSpPr>
          <p:nvPr/>
        </p:nvSpPr>
        <p:spPr bwMode="auto">
          <a:xfrm>
            <a:off x="4565650" y="4681538"/>
            <a:ext cx="2286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 name="Line 80"/>
          <p:cNvSpPr>
            <a:spLocks noChangeShapeType="1"/>
          </p:cNvSpPr>
          <p:nvPr/>
        </p:nvSpPr>
        <p:spPr bwMode="auto">
          <a:xfrm flipH="1">
            <a:off x="5175250" y="4681538"/>
            <a:ext cx="2286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 name="Line 81"/>
          <p:cNvSpPr>
            <a:spLocks noChangeShapeType="1"/>
          </p:cNvSpPr>
          <p:nvPr/>
        </p:nvSpPr>
        <p:spPr bwMode="auto">
          <a:xfrm>
            <a:off x="5403850" y="4681538"/>
            <a:ext cx="762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 name="Line 82"/>
          <p:cNvSpPr>
            <a:spLocks noChangeShapeType="1"/>
          </p:cNvSpPr>
          <p:nvPr/>
        </p:nvSpPr>
        <p:spPr bwMode="auto">
          <a:xfrm>
            <a:off x="5403850" y="4681538"/>
            <a:ext cx="3810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 name="Line 83"/>
          <p:cNvSpPr>
            <a:spLocks noChangeShapeType="1"/>
          </p:cNvSpPr>
          <p:nvPr/>
        </p:nvSpPr>
        <p:spPr bwMode="auto">
          <a:xfrm flipH="1">
            <a:off x="6013450" y="4681538"/>
            <a:ext cx="762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 name="Line 84"/>
          <p:cNvSpPr>
            <a:spLocks noChangeShapeType="1"/>
          </p:cNvSpPr>
          <p:nvPr/>
        </p:nvSpPr>
        <p:spPr bwMode="auto">
          <a:xfrm>
            <a:off x="6089650" y="4681538"/>
            <a:ext cx="2286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 name="Line 85"/>
          <p:cNvSpPr>
            <a:spLocks noChangeShapeType="1"/>
          </p:cNvSpPr>
          <p:nvPr/>
        </p:nvSpPr>
        <p:spPr bwMode="auto">
          <a:xfrm>
            <a:off x="6089650" y="4681538"/>
            <a:ext cx="5334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 name="Line 86"/>
          <p:cNvSpPr>
            <a:spLocks noChangeShapeType="1"/>
          </p:cNvSpPr>
          <p:nvPr/>
        </p:nvSpPr>
        <p:spPr bwMode="auto">
          <a:xfrm>
            <a:off x="6851650" y="4681538"/>
            <a:ext cx="762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 name="Line 87"/>
          <p:cNvSpPr>
            <a:spLocks noChangeShapeType="1"/>
          </p:cNvSpPr>
          <p:nvPr/>
        </p:nvSpPr>
        <p:spPr bwMode="auto">
          <a:xfrm>
            <a:off x="6851650" y="4681538"/>
            <a:ext cx="3810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 name="Line 88"/>
          <p:cNvSpPr>
            <a:spLocks noChangeShapeType="1"/>
          </p:cNvSpPr>
          <p:nvPr/>
        </p:nvSpPr>
        <p:spPr bwMode="auto">
          <a:xfrm>
            <a:off x="6851650" y="4681538"/>
            <a:ext cx="7620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4" name="Line 89"/>
          <p:cNvSpPr>
            <a:spLocks noChangeShapeType="1"/>
          </p:cNvSpPr>
          <p:nvPr/>
        </p:nvSpPr>
        <p:spPr bwMode="auto">
          <a:xfrm>
            <a:off x="7689850" y="4681538"/>
            <a:ext cx="2286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5" name="Line 90"/>
          <p:cNvSpPr>
            <a:spLocks noChangeShapeType="1"/>
          </p:cNvSpPr>
          <p:nvPr/>
        </p:nvSpPr>
        <p:spPr bwMode="auto">
          <a:xfrm>
            <a:off x="7689850" y="4681538"/>
            <a:ext cx="4572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 name="Line 91"/>
          <p:cNvSpPr>
            <a:spLocks noChangeShapeType="1"/>
          </p:cNvSpPr>
          <p:nvPr/>
        </p:nvSpPr>
        <p:spPr bwMode="auto">
          <a:xfrm>
            <a:off x="7689850" y="4681538"/>
            <a:ext cx="762000" cy="381000"/>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 name="Text Box 92"/>
          <p:cNvSpPr txBox="1">
            <a:spLocks noChangeArrowheads="1"/>
          </p:cNvSpPr>
          <p:nvPr/>
        </p:nvSpPr>
        <p:spPr bwMode="auto">
          <a:xfrm>
            <a:off x="885825" y="56515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algn="l" eaLnBrk="1" hangingPunct="1"/>
            <a:endParaRPr kumimoji="1" lang="zh-CN" altLang="zh-CN" sz="2400">
              <a:latin typeface="Times New Roman" panose="02020603050405020304" pitchFamily="18" charset="0"/>
              <a:ea typeface="黑体" panose="02010609060101010101" pitchFamily="49" charset="-122"/>
            </a:endParaRPr>
          </a:p>
        </p:txBody>
      </p:sp>
      <p:sp>
        <p:nvSpPr>
          <p:cNvPr id="88" name="AutoShape 93"/>
          <p:cNvSpPr>
            <a:spLocks noChangeArrowheads="1"/>
          </p:cNvSpPr>
          <p:nvPr/>
        </p:nvSpPr>
        <p:spPr bwMode="auto">
          <a:xfrm>
            <a:off x="5724525" y="1557338"/>
            <a:ext cx="2087563" cy="503237"/>
          </a:xfrm>
          <a:prstGeom prst="wedgeRectCallout">
            <a:avLst>
              <a:gd name="adj1" fmla="val -43750"/>
              <a:gd name="adj2" fmla="val 70000"/>
            </a:avLst>
          </a:prstGeom>
          <a:noFill/>
          <a:ln w="38100" algn="ctr">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lIns="90000" tIns="46800" rIns="90000" bIns="46800"/>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支撑的中心思想</a:t>
            </a:r>
            <a:endParaRPr lang="zh-CN" altLang="en-US" sz="1800"/>
          </a:p>
        </p:txBody>
      </p:sp>
      <p:sp>
        <p:nvSpPr>
          <p:cNvPr id="89" name="AutoShape 94"/>
          <p:cNvSpPr>
            <a:spLocks noChangeArrowheads="1"/>
          </p:cNvSpPr>
          <p:nvPr/>
        </p:nvSpPr>
        <p:spPr bwMode="auto">
          <a:xfrm>
            <a:off x="6516688" y="2420938"/>
            <a:ext cx="2303462" cy="503237"/>
          </a:xfrm>
          <a:prstGeom prst="wedgeRectCallout">
            <a:avLst>
              <a:gd name="adj1" fmla="val -44347"/>
              <a:gd name="adj2" fmla="val 69875"/>
            </a:avLst>
          </a:prstGeom>
          <a:noFill/>
          <a:ln w="38100" algn="ctr">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lIns="90000" tIns="46800" rIns="90000" bIns="46800"/>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支撑思想的主要理由</a:t>
            </a:r>
            <a:endParaRPr lang="zh-CN" altLang="en-US" sz="1800"/>
          </a:p>
        </p:txBody>
      </p:sp>
      <p:sp>
        <p:nvSpPr>
          <p:cNvPr id="90" name="AutoShape 95"/>
          <p:cNvSpPr>
            <a:spLocks noChangeArrowheads="1"/>
          </p:cNvSpPr>
          <p:nvPr/>
        </p:nvSpPr>
        <p:spPr bwMode="auto">
          <a:xfrm>
            <a:off x="7451725" y="3213100"/>
            <a:ext cx="1619250" cy="503238"/>
          </a:xfrm>
          <a:prstGeom prst="wedgeRectCallout">
            <a:avLst>
              <a:gd name="adj1" fmla="val -41963"/>
              <a:gd name="adj2" fmla="val 69875"/>
            </a:avLst>
          </a:prstGeom>
          <a:noFill/>
          <a:ln w="38100" algn="ctr">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lIns="90000" tIns="46800" rIns="90000" bIns="46800"/>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支撑理由</a:t>
            </a:r>
            <a:endParaRPr lang="zh-CN" altLang="en-US" sz="1800"/>
          </a:p>
        </p:txBody>
      </p:sp>
      <p:sp>
        <p:nvSpPr>
          <p:cNvPr id="91" name="AutoShape 96"/>
          <p:cNvSpPr>
            <a:spLocks noChangeArrowheads="1"/>
          </p:cNvSpPr>
          <p:nvPr/>
        </p:nvSpPr>
        <p:spPr bwMode="auto">
          <a:xfrm>
            <a:off x="7885113" y="4365625"/>
            <a:ext cx="1296987" cy="503238"/>
          </a:xfrm>
          <a:prstGeom prst="wedgeRectCallout">
            <a:avLst>
              <a:gd name="adj1" fmla="val -39963"/>
              <a:gd name="adj2" fmla="val 69875"/>
            </a:avLst>
          </a:prstGeom>
          <a:noFill/>
          <a:ln w="38100" algn="ctr">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lIns="90000" tIns="46800" rIns="90000" bIns="46800"/>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支撑理由</a:t>
            </a:r>
            <a:endParaRPr lang="zh-CN" altLang="en-US" sz="1800"/>
          </a:p>
        </p:txBody>
      </p:sp>
      <p:sp>
        <p:nvSpPr>
          <p:cNvPr id="92" name="矩形 6"/>
          <p:cNvSpPr>
            <a:spLocks noChangeArrowheads="1"/>
          </p:cNvSpPr>
          <p:nvPr/>
        </p:nvSpPr>
        <p:spPr bwMode="auto">
          <a:xfrm>
            <a:off x="1764992" y="404133"/>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smtClean="0">
                <a:solidFill>
                  <a:srgbClr val="FF0000"/>
                </a:solidFill>
                <a:latin typeface="微软雅黑" panose="020B0503020204020204" pitchFamily="34" charset="-122"/>
                <a:ea typeface="微软雅黑" panose="020B0503020204020204" pitchFamily="34" charset="-122"/>
              </a:rPr>
              <a:t>金字塔不是奇迹</a:t>
            </a:r>
            <a:endParaRPr lang="zh-CN" altLang="en-US" sz="2800" dirty="0">
              <a:latin typeface="微软雅黑" panose="020B0503020204020204" pitchFamily="34" charset="-122"/>
              <a:ea typeface="微软雅黑" panose="020B0503020204020204" pitchFamily="34" charset="-122"/>
            </a:endParaRPr>
          </a:p>
        </p:txBody>
      </p:sp>
      <p:pic>
        <p:nvPicPr>
          <p:cNvPr id="93" name="图片 9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794"/>
            <a:ext cx="1822452" cy="13668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 calcmode="lin" valueType="num">
                                      <p:cBhvr>
                                        <p:cTn id="9" dur="500" fill="hold"/>
                                        <p:tgtEl>
                                          <p:spTgt spid="21"/>
                                        </p:tgtEl>
                                        <p:attrNameLst>
                                          <p:attrName>style.rotation</p:attrName>
                                        </p:attrNameLst>
                                      </p:cBhvr>
                                      <p:tavLst>
                                        <p:tav tm="0">
                                          <p:val>
                                            <p:fltVal val="360"/>
                                          </p:val>
                                        </p:tav>
                                        <p:tav tm="100000">
                                          <p:val>
                                            <p:fltVal val="0"/>
                                          </p:val>
                                        </p:tav>
                                      </p:tavLst>
                                    </p:anim>
                                    <p:animEffect transition="in" filter="fade">
                                      <p:cBhvr>
                                        <p:cTn id="10" dur="500"/>
                                        <p:tgtEl>
                                          <p:spTgt spid="21"/>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 calcmode="lin" valueType="num">
                                      <p:cBhvr>
                                        <p:cTn id="15" dur="500" fill="hold"/>
                                        <p:tgtEl>
                                          <p:spTgt spid="22"/>
                                        </p:tgtEl>
                                        <p:attrNameLst>
                                          <p:attrName>style.rotation</p:attrName>
                                        </p:attrNameLst>
                                      </p:cBhvr>
                                      <p:tavLst>
                                        <p:tav tm="0">
                                          <p:val>
                                            <p:fltVal val="360"/>
                                          </p:val>
                                        </p:tav>
                                        <p:tav tm="100000">
                                          <p:val>
                                            <p:fltVal val="0"/>
                                          </p:val>
                                        </p:tav>
                                      </p:tavLst>
                                    </p:anim>
                                    <p:animEffect transition="in" filter="fade">
                                      <p:cBhvr>
                                        <p:cTn id="16" dur="500"/>
                                        <p:tgtEl>
                                          <p:spTgt spid="22"/>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 calcmode="lin" valueType="num">
                                      <p:cBhvr>
                                        <p:cTn id="21" dur="500" fill="hold"/>
                                        <p:tgtEl>
                                          <p:spTgt spid="23"/>
                                        </p:tgtEl>
                                        <p:attrNameLst>
                                          <p:attrName>style.rotation</p:attrName>
                                        </p:attrNameLst>
                                      </p:cBhvr>
                                      <p:tavLst>
                                        <p:tav tm="0">
                                          <p:val>
                                            <p:fltVal val="360"/>
                                          </p:val>
                                        </p:tav>
                                        <p:tav tm="100000">
                                          <p:val>
                                            <p:fltVal val="0"/>
                                          </p:val>
                                        </p:tav>
                                      </p:tavLst>
                                    </p:anim>
                                    <p:animEffect transition="in" filter="fade">
                                      <p:cBhvr>
                                        <p:cTn id="22" dur="500"/>
                                        <p:tgtEl>
                                          <p:spTgt spid="23"/>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 calcmode="lin" valueType="num">
                                      <p:cBhvr>
                                        <p:cTn id="27" dur="500" fill="hold"/>
                                        <p:tgtEl>
                                          <p:spTgt spid="24"/>
                                        </p:tgtEl>
                                        <p:attrNameLst>
                                          <p:attrName>style.rotation</p:attrName>
                                        </p:attrNameLst>
                                      </p:cBhvr>
                                      <p:tavLst>
                                        <p:tav tm="0">
                                          <p:val>
                                            <p:fltVal val="360"/>
                                          </p:val>
                                        </p:tav>
                                        <p:tav tm="100000">
                                          <p:val>
                                            <p:fltVal val="0"/>
                                          </p:val>
                                        </p:tav>
                                      </p:tavLst>
                                    </p:anim>
                                    <p:animEffect transition="in" filter="fade">
                                      <p:cBhvr>
                                        <p:cTn id="28" dur="500"/>
                                        <p:tgtEl>
                                          <p:spTgt spid="24"/>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 calcmode="lin" valueType="num">
                                      <p:cBhvr>
                                        <p:cTn id="33" dur="500" fill="hold"/>
                                        <p:tgtEl>
                                          <p:spTgt spid="25"/>
                                        </p:tgtEl>
                                        <p:attrNameLst>
                                          <p:attrName>style.rotation</p:attrName>
                                        </p:attrNameLst>
                                      </p:cBhvr>
                                      <p:tavLst>
                                        <p:tav tm="0">
                                          <p:val>
                                            <p:fltVal val="360"/>
                                          </p:val>
                                        </p:tav>
                                        <p:tav tm="100000">
                                          <p:val>
                                            <p:fltVal val="0"/>
                                          </p:val>
                                        </p:tav>
                                      </p:tavLst>
                                    </p:anim>
                                    <p:animEffect transition="in" filter="fade">
                                      <p:cBhvr>
                                        <p:cTn id="34" dur="500"/>
                                        <p:tgtEl>
                                          <p:spTgt spid="25"/>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 calcmode="lin" valueType="num">
                                      <p:cBhvr>
                                        <p:cTn id="39" dur="500" fill="hold"/>
                                        <p:tgtEl>
                                          <p:spTgt spid="26"/>
                                        </p:tgtEl>
                                        <p:attrNameLst>
                                          <p:attrName>style.rotation</p:attrName>
                                        </p:attrNameLst>
                                      </p:cBhvr>
                                      <p:tavLst>
                                        <p:tav tm="0">
                                          <p:val>
                                            <p:fltVal val="360"/>
                                          </p:val>
                                        </p:tav>
                                        <p:tav tm="100000">
                                          <p:val>
                                            <p:fltVal val="0"/>
                                          </p:val>
                                        </p:tav>
                                      </p:tavLst>
                                    </p:anim>
                                    <p:animEffect transition="in" filter="fade">
                                      <p:cBhvr>
                                        <p:cTn id="40" dur="500"/>
                                        <p:tgtEl>
                                          <p:spTgt spid="26"/>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 calcmode="lin" valueType="num">
                                      <p:cBhvr>
                                        <p:cTn id="45" dur="500" fill="hold"/>
                                        <p:tgtEl>
                                          <p:spTgt spid="27"/>
                                        </p:tgtEl>
                                        <p:attrNameLst>
                                          <p:attrName>style.rotation</p:attrName>
                                        </p:attrNameLst>
                                      </p:cBhvr>
                                      <p:tavLst>
                                        <p:tav tm="0">
                                          <p:val>
                                            <p:fltVal val="360"/>
                                          </p:val>
                                        </p:tav>
                                        <p:tav tm="100000">
                                          <p:val>
                                            <p:fltVal val="0"/>
                                          </p:val>
                                        </p:tav>
                                      </p:tavLst>
                                    </p:anim>
                                    <p:animEffect transition="in" filter="fade">
                                      <p:cBhvr>
                                        <p:cTn id="46" dur="500"/>
                                        <p:tgtEl>
                                          <p:spTgt spid="27"/>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 calcmode="lin" valueType="num">
                                      <p:cBhvr>
                                        <p:cTn id="51" dur="500" fill="hold"/>
                                        <p:tgtEl>
                                          <p:spTgt spid="28"/>
                                        </p:tgtEl>
                                        <p:attrNameLst>
                                          <p:attrName>style.rotation</p:attrName>
                                        </p:attrNameLst>
                                      </p:cBhvr>
                                      <p:tavLst>
                                        <p:tav tm="0">
                                          <p:val>
                                            <p:fltVal val="360"/>
                                          </p:val>
                                        </p:tav>
                                        <p:tav tm="100000">
                                          <p:val>
                                            <p:fltVal val="0"/>
                                          </p:val>
                                        </p:tav>
                                      </p:tavLst>
                                    </p:anim>
                                    <p:animEffect transition="in" filter="fade">
                                      <p:cBhvr>
                                        <p:cTn id="52" dur="500"/>
                                        <p:tgtEl>
                                          <p:spTgt spid="28"/>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 calcmode="lin" valueType="num">
                                      <p:cBhvr>
                                        <p:cTn id="57" dur="500" fill="hold"/>
                                        <p:tgtEl>
                                          <p:spTgt spid="29"/>
                                        </p:tgtEl>
                                        <p:attrNameLst>
                                          <p:attrName>style.rotation</p:attrName>
                                        </p:attrNameLst>
                                      </p:cBhvr>
                                      <p:tavLst>
                                        <p:tav tm="0">
                                          <p:val>
                                            <p:fltVal val="360"/>
                                          </p:val>
                                        </p:tav>
                                        <p:tav tm="100000">
                                          <p:val>
                                            <p:fltVal val="0"/>
                                          </p:val>
                                        </p:tav>
                                      </p:tavLst>
                                    </p:anim>
                                    <p:animEffect transition="in" filter="fade">
                                      <p:cBhvr>
                                        <p:cTn id="58" dur="500"/>
                                        <p:tgtEl>
                                          <p:spTgt spid="29"/>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 calcmode="lin" valueType="num">
                                      <p:cBhvr>
                                        <p:cTn id="63" dur="500" fill="hold"/>
                                        <p:tgtEl>
                                          <p:spTgt spid="30"/>
                                        </p:tgtEl>
                                        <p:attrNameLst>
                                          <p:attrName>style.rotation</p:attrName>
                                        </p:attrNameLst>
                                      </p:cBhvr>
                                      <p:tavLst>
                                        <p:tav tm="0">
                                          <p:val>
                                            <p:fltVal val="360"/>
                                          </p:val>
                                        </p:tav>
                                        <p:tav tm="100000">
                                          <p:val>
                                            <p:fltVal val="0"/>
                                          </p:val>
                                        </p:tav>
                                      </p:tavLst>
                                    </p:anim>
                                    <p:animEffect transition="in" filter="fade">
                                      <p:cBhvr>
                                        <p:cTn id="64" dur="500"/>
                                        <p:tgtEl>
                                          <p:spTgt spid="30"/>
                                        </p:tgtEl>
                                      </p:cBhvr>
                                    </p:animEffect>
                                  </p:childTnLst>
                                </p:cTn>
                              </p:par>
                              <p:par>
                                <p:cTn id="65" presetID="49" presetClass="entr" presetSubtype="0" decel="10000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p:cTn id="67" dur="500" fill="hold"/>
                                        <p:tgtEl>
                                          <p:spTgt spid="31"/>
                                        </p:tgtEl>
                                        <p:attrNameLst>
                                          <p:attrName>ppt_w</p:attrName>
                                        </p:attrNameLst>
                                      </p:cBhvr>
                                      <p:tavLst>
                                        <p:tav tm="0">
                                          <p:val>
                                            <p:fltVal val="0"/>
                                          </p:val>
                                        </p:tav>
                                        <p:tav tm="100000">
                                          <p:val>
                                            <p:strVal val="#ppt_w"/>
                                          </p:val>
                                        </p:tav>
                                      </p:tavLst>
                                    </p:anim>
                                    <p:anim calcmode="lin" valueType="num">
                                      <p:cBhvr>
                                        <p:cTn id="68" dur="500" fill="hold"/>
                                        <p:tgtEl>
                                          <p:spTgt spid="31"/>
                                        </p:tgtEl>
                                        <p:attrNameLst>
                                          <p:attrName>ppt_h</p:attrName>
                                        </p:attrNameLst>
                                      </p:cBhvr>
                                      <p:tavLst>
                                        <p:tav tm="0">
                                          <p:val>
                                            <p:fltVal val="0"/>
                                          </p:val>
                                        </p:tav>
                                        <p:tav tm="100000">
                                          <p:val>
                                            <p:strVal val="#ppt_h"/>
                                          </p:val>
                                        </p:tav>
                                      </p:tavLst>
                                    </p:anim>
                                    <p:anim calcmode="lin" valueType="num">
                                      <p:cBhvr>
                                        <p:cTn id="69" dur="500" fill="hold"/>
                                        <p:tgtEl>
                                          <p:spTgt spid="31"/>
                                        </p:tgtEl>
                                        <p:attrNameLst>
                                          <p:attrName>style.rotation</p:attrName>
                                        </p:attrNameLst>
                                      </p:cBhvr>
                                      <p:tavLst>
                                        <p:tav tm="0">
                                          <p:val>
                                            <p:fltVal val="360"/>
                                          </p:val>
                                        </p:tav>
                                        <p:tav tm="100000">
                                          <p:val>
                                            <p:fltVal val="0"/>
                                          </p:val>
                                        </p:tav>
                                      </p:tavLst>
                                    </p:anim>
                                    <p:animEffect transition="in" filter="fade">
                                      <p:cBhvr>
                                        <p:cTn id="70" dur="500"/>
                                        <p:tgtEl>
                                          <p:spTgt spid="31"/>
                                        </p:tgtEl>
                                      </p:cBhvr>
                                    </p:animEffect>
                                  </p:childTnLst>
                                </p:cTn>
                              </p:par>
                              <p:par>
                                <p:cTn id="71" presetID="49" presetClass="entr" presetSubtype="0" decel="10000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p:cTn id="73" dur="500" fill="hold"/>
                                        <p:tgtEl>
                                          <p:spTgt spid="32"/>
                                        </p:tgtEl>
                                        <p:attrNameLst>
                                          <p:attrName>ppt_w</p:attrName>
                                        </p:attrNameLst>
                                      </p:cBhvr>
                                      <p:tavLst>
                                        <p:tav tm="0">
                                          <p:val>
                                            <p:fltVal val="0"/>
                                          </p:val>
                                        </p:tav>
                                        <p:tav tm="100000">
                                          <p:val>
                                            <p:strVal val="#ppt_w"/>
                                          </p:val>
                                        </p:tav>
                                      </p:tavLst>
                                    </p:anim>
                                    <p:anim calcmode="lin" valueType="num">
                                      <p:cBhvr>
                                        <p:cTn id="74" dur="500" fill="hold"/>
                                        <p:tgtEl>
                                          <p:spTgt spid="32"/>
                                        </p:tgtEl>
                                        <p:attrNameLst>
                                          <p:attrName>ppt_h</p:attrName>
                                        </p:attrNameLst>
                                      </p:cBhvr>
                                      <p:tavLst>
                                        <p:tav tm="0">
                                          <p:val>
                                            <p:fltVal val="0"/>
                                          </p:val>
                                        </p:tav>
                                        <p:tav tm="100000">
                                          <p:val>
                                            <p:strVal val="#ppt_h"/>
                                          </p:val>
                                        </p:tav>
                                      </p:tavLst>
                                    </p:anim>
                                    <p:anim calcmode="lin" valueType="num">
                                      <p:cBhvr>
                                        <p:cTn id="75" dur="500" fill="hold"/>
                                        <p:tgtEl>
                                          <p:spTgt spid="32"/>
                                        </p:tgtEl>
                                        <p:attrNameLst>
                                          <p:attrName>style.rotation</p:attrName>
                                        </p:attrNameLst>
                                      </p:cBhvr>
                                      <p:tavLst>
                                        <p:tav tm="0">
                                          <p:val>
                                            <p:fltVal val="360"/>
                                          </p:val>
                                        </p:tav>
                                        <p:tav tm="100000">
                                          <p:val>
                                            <p:fltVal val="0"/>
                                          </p:val>
                                        </p:tav>
                                      </p:tavLst>
                                    </p:anim>
                                    <p:animEffect transition="in" filter="fade">
                                      <p:cBhvr>
                                        <p:cTn id="76" dur="500"/>
                                        <p:tgtEl>
                                          <p:spTgt spid="32"/>
                                        </p:tgtEl>
                                      </p:cBhvr>
                                    </p:animEffect>
                                  </p:childTnLst>
                                </p:cTn>
                              </p:par>
                              <p:par>
                                <p:cTn id="77" presetID="49" presetClass="entr" presetSubtype="0" decel="10000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p:cTn id="79" dur="500" fill="hold"/>
                                        <p:tgtEl>
                                          <p:spTgt spid="33"/>
                                        </p:tgtEl>
                                        <p:attrNameLst>
                                          <p:attrName>ppt_w</p:attrName>
                                        </p:attrNameLst>
                                      </p:cBhvr>
                                      <p:tavLst>
                                        <p:tav tm="0">
                                          <p:val>
                                            <p:fltVal val="0"/>
                                          </p:val>
                                        </p:tav>
                                        <p:tav tm="100000">
                                          <p:val>
                                            <p:strVal val="#ppt_w"/>
                                          </p:val>
                                        </p:tav>
                                      </p:tavLst>
                                    </p:anim>
                                    <p:anim calcmode="lin" valueType="num">
                                      <p:cBhvr>
                                        <p:cTn id="80" dur="500" fill="hold"/>
                                        <p:tgtEl>
                                          <p:spTgt spid="33"/>
                                        </p:tgtEl>
                                        <p:attrNameLst>
                                          <p:attrName>ppt_h</p:attrName>
                                        </p:attrNameLst>
                                      </p:cBhvr>
                                      <p:tavLst>
                                        <p:tav tm="0">
                                          <p:val>
                                            <p:fltVal val="0"/>
                                          </p:val>
                                        </p:tav>
                                        <p:tav tm="100000">
                                          <p:val>
                                            <p:strVal val="#ppt_h"/>
                                          </p:val>
                                        </p:tav>
                                      </p:tavLst>
                                    </p:anim>
                                    <p:anim calcmode="lin" valueType="num">
                                      <p:cBhvr>
                                        <p:cTn id="81" dur="500" fill="hold"/>
                                        <p:tgtEl>
                                          <p:spTgt spid="33"/>
                                        </p:tgtEl>
                                        <p:attrNameLst>
                                          <p:attrName>style.rotation</p:attrName>
                                        </p:attrNameLst>
                                      </p:cBhvr>
                                      <p:tavLst>
                                        <p:tav tm="0">
                                          <p:val>
                                            <p:fltVal val="360"/>
                                          </p:val>
                                        </p:tav>
                                        <p:tav tm="100000">
                                          <p:val>
                                            <p:fltVal val="0"/>
                                          </p:val>
                                        </p:tav>
                                      </p:tavLst>
                                    </p:anim>
                                    <p:animEffect transition="in" filter="fade">
                                      <p:cBhvr>
                                        <p:cTn id="82" dur="500"/>
                                        <p:tgtEl>
                                          <p:spTgt spid="33"/>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p:cTn id="85" dur="500" fill="hold"/>
                                        <p:tgtEl>
                                          <p:spTgt spid="34"/>
                                        </p:tgtEl>
                                        <p:attrNameLst>
                                          <p:attrName>ppt_w</p:attrName>
                                        </p:attrNameLst>
                                      </p:cBhvr>
                                      <p:tavLst>
                                        <p:tav tm="0">
                                          <p:val>
                                            <p:fltVal val="0"/>
                                          </p:val>
                                        </p:tav>
                                        <p:tav tm="100000">
                                          <p:val>
                                            <p:strVal val="#ppt_w"/>
                                          </p:val>
                                        </p:tav>
                                      </p:tavLst>
                                    </p:anim>
                                    <p:anim calcmode="lin" valueType="num">
                                      <p:cBhvr>
                                        <p:cTn id="86" dur="500" fill="hold"/>
                                        <p:tgtEl>
                                          <p:spTgt spid="34"/>
                                        </p:tgtEl>
                                        <p:attrNameLst>
                                          <p:attrName>ppt_h</p:attrName>
                                        </p:attrNameLst>
                                      </p:cBhvr>
                                      <p:tavLst>
                                        <p:tav tm="0">
                                          <p:val>
                                            <p:fltVal val="0"/>
                                          </p:val>
                                        </p:tav>
                                        <p:tav tm="100000">
                                          <p:val>
                                            <p:strVal val="#ppt_h"/>
                                          </p:val>
                                        </p:tav>
                                      </p:tavLst>
                                    </p:anim>
                                    <p:anim calcmode="lin" valueType="num">
                                      <p:cBhvr>
                                        <p:cTn id="87" dur="500" fill="hold"/>
                                        <p:tgtEl>
                                          <p:spTgt spid="34"/>
                                        </p:tgtEl>
                                        <p:attrNameLst>
                                          <p:attrName>style.rotation</p:attrName>
                                        </p:attrNameLst>
                                      </p:cBhvr>
                                      <p:tavLst>
                                        <p:tav tm="0">
                                          <p:val>
                                            <p:fltVal val="360"/>
                                          </p:val>
                                        </p:tav>
                                        <p:tav tm="100000">
                                          <p:val>
                                            <p:fltVal val="0"/>
                                          </p:val>
                                        </p:tav>
                                      </p:tavLst>
                                    </p:anim>
                                    <p:animEffect transition="in" filter="fade">
                                      <p:cBhvr>
                                        <p:cTn id="88" dur="500"/>
                                        <p:tgtEl>
                                          <p:spTgt spid="34"/>
                                        </p:tgtEl>
                                      </p:cBhvr>
                                    </p:animEffect>
                                  </p:childTnLst>
                                </p:cTn>
                              </p:par>
                              <p:par>
                                <p:cTn id="89" presetID="49" presetClass="entr" presetSubtype="0" decel="100000"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 calcmode="lin" valueType="num">
                                      <p:cBhvr>
                                        <p:cTn id="91" dur="500" fill="hold"/>
                                        <p:tgtEl>
                                          <p:spTgt spid="35"/>
                                        </p:tgtEl>
                                        <p:attrNameLst>
                                          <p:attrName>ppt_w</p:attrName>
                                        </p:attrNameLst>
                                      </p:cBhvr>
                                      <p:tavLst>
                                        <p:tav tm="0">
                                          <p:val>
                                            <p:fltVal val="0"/>
                                          </p:val>
                                        </p:tav>
                                        <p:tav tm="100000">
                                          <p:val>
                                            <p:strVal val="#ppt_w"/>
                                          </p:val>
                                        </p:tav>
                                      </p:tavLst>
                                    </p:anim>
                                    <p:anim calcmode="lin" valueType="num">
                                      <p:cBhvr>
                                        <p:cTn id="92" dur="500" fill="hold"/>
                                        <p:tgtEl>
                                          <p:spTgt spid="35"/>
                                        </p:tgtEl>
                                        <p:attrNameLst>
                                          <p:attrName>ppt_h</p:attrName>
                                        </p:attrNameLst>
                                      </p:cBhvr>
                                      <p:tavLst>
                                        <p:tav tm="0">
                                          <p:val>
                                            <p:fltVal val="0"/>
                                          </p:val>
                                        </p:tav>
                                        <p:tav tm="100000">
                                          <p:val>
                                            <p:strVal val="#ppt_h"/>
                                          </p:val>
                                        </p:tav>
                                      </p:tavLst>
                                    </p:anim>
                                    <p:anim calcmode="lin" valueType="num">
                                      <p:cBhvr>
                                        <p:cTn id="93" dur="500" fill="hold"/>
                                        <p:tgtEl>
                                          <p:spTgt spid="35"/>
                                        </p:tgtEl>
                                        <p:attrNameLst>
                                          <p:attrName>style.rotation</p:attrName>
                                        </p:attrNameLst>
                                      </p:cBhvr>
                                      <p:tavLst>
                                        <p:tav tm="0">
                                          <p:val>
                                            <p:fltVal val="360"/>
                                          </p:val>
                                        </p:tav>
                                        <p:tav tm="100000">
                                          <p:val>
                                            <p:fltVal val="0"/>
                                          </p:val>
                                        </p:tav>
                                      </p:tavLst>
                                    </p:anim>
                                    <p:animEffect transition="in" filter="fade">
                                      <p:cBhvr>
                                        <p:cTn id="94" dur="500"/>
                                        <p:tgtEl>
                                          <p:spTgt spid="35"/>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anim calcmode="lin" valueType="num">
                                      <p:cBhvr>
                                        <p:cTn id="97" dur="500" fill="hold"/>
                                        <p:tgtEl>
                                          <p:spTgt spid="36"/>
                                        </p:tgtEl>
                                        <p:attrNameLst>
                                          <p:attrName>ppt_w</p:attrName>
                                        </p:attrNameLst>
                                      </p:cBhvr>
                                      <p:tavLst>
                                        <p:tav tm="0">
                                          <p:val>
                                            <p:fltVal val="0"/>
                                          </p:val>
                                        </p:tav>
                                        <p:tav tm="100000">
                                          <p:val>
                                            <p:strVal val="#ppt_w"/>
                                          </p:val>
                                        </p:tav>
                                      </p:tavLst>
                                    </p:anim>
                                    <p:anim calcmode="lin" valueType="num">
                                      <p:cBhvr>
                                        <p:cTn id="98" dur="500" fill="hold"/>
                                        <p:tgtEl>
                                          <p:spTgt spid="36"/>
                                        </p:tgtEl>
                                        <p:attrNameLst>
                                          <p:attrName>ppt_h</p:attrName>
                                        </p:attrNameLst>
                                      </p:cBhvr>
                                      <p:tavLst>
                                        <p:tav tm="0">
                                          <p:val>
                                            <p:fltVal val="0"/>
                                          </p:val>
                                        </p:tav>
                                        <p:tav tm="100000">
                                          <p:val>
                                            <p:strVal val="#ppt_h"/>
                                          </p:val>
                                        </p:tav>
                                      </p:tavLst>
                                    </p:anim>
                                    <p:anim calcmode="lin" valueType="num">
                                      <p:cBhvr>
                                        <p:cTn id="99" dur="500" fill="hold"/>
                                        <p:tgtEl>
                                          <p:spTgt spid="36"/>
                                        </p:tgtEl>
                                        <p:attrNameLst>
                                          <p:attrName>style.rotation</p:attrName>
                                        </p:attrNameLst>
                                      </p:cBhvr>
                                      <p:tavLst>
                                        <p:tav tm="0">
                                          <p:val>
                                            <p:fltVal val="360"/>
                                          </p:val>
                                        </p:tav>
                                        <p:tav tm="100000">
                                          <p:val>
                                            <p:fltVal val="0"/>
                                          </p:val>
                                        </p:tav>
                                      </p:tavLst>
                                    </p:anim>
                                    <p:animEffect transition="in" filter="fade">
                                      <p:cBhvr>
                                        <p:cTn id="100" dur="500"/>
                                        <p:tgtEl>
                                          <p:spTgt spid="36"/>
                                        </p:tgtEl>
                                      </p:cBhvr>
                                    </p:animEffect>
                                  </p:childTnLst>
                                </p:cTn>
                              </p:par>
                              <p:par>
                                <p:cTn id="101" presetID="49" presetClass="entr" presetSubtype="0" decel="10000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 calcmode="lin" valueType="num">
                                      <p:cBhvr>
                                        <p:cTn id="103" dur="500" fill="hold"/>
                                        <p:tgtEl>
                                          <p:spTgt spid="37"/>
                                        </p:tgtEl>
                                        <p:attrNameLst>
                                          <p:attrName>ppt_w</p:attrName>
                                        </p:attrNameLst>
                                      </p:cBhvr>
                                      <p:tavLst>
                                        <p:tav tm="0">
                                          <p:val>
                                            <p:fltVal val="0"/>
                                          </p:val>
                                        </p:tav>
                                        <p:tav tm="100000">
                                          <p:val>
                                            <p:strVal val="#ppt_w"/>
                                          </p:val>
                                        </p:tav>
                                      </p:tavLst>
                                    </p:anim>
                                    <p:anim calcmode="lin" valueType="num">
                                      <p:cBhvr>
                                        <p:cTn id="104" dur="500" fill="hold"/>
                                        <p:tgtEl>
                                          <p:spTgt spid="37"/>
                                        </p:tgtEl>
                                        <p:attrNameLst>
                                          <p:attrName>ppt_h</p:attrName>
                                        </p:attrNameLst>
                                      </p:cBhvr>
                                      <p:tavLst>
                                        <p:tav tm="0">
                                          <p:val>
                                            <p:fltVal val="0"/>
                                          </p:val>
                                        </p:tav>
                                        <p:tav tm="100000">
                                          <p:val>
                                            <p:strVal val="#ppt_h"/>
                                          </p:val>
                                        </p:tav>
                                      </p:tavLst>
                                    </p:anim>
                                    <p:anim calcmode="lin" valueType="num">
                                      <p:cBhvr>
                                        <p:cTn id="105" dur="500" fill="hold"/>
                                        <p:tgtEl>
                                          <p:spTgt spid="37"/>
                                        </p:tgtEl>
                                        <p:attrNameLst>
                                          <p:attrName>style.rotation</p:attrName>
                                        </p:attrNameLst>
                                      </p:cBhvr>
                                      <p:tavLst>
                                        <p:tav tm="0">
                                          <p:val>
                                            <p:fltVal val="360"/>
                                          </p:val>
                                        </p:tav>
                                        <p:tav tm="100000">
                                          <p:val>
                                            <p:fltVal val="0"/>
                                          </p:val>
                                        </p:tav>
                                      </p:tavLst>
                                    </p:anim>
                                    <p:animEffect transition="in" filter="fade">
                                      <p:cBhvr>
                                        <p:cTn id="106" dur="500"/>
                                        <p:tgtEl>
                                          <p:spTgt spid="37"/>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 calcmode="lin" valueType="num">
                                      <p:cBhvr>
                                        <p:cTn id="109" dur="500" fill="hold"/>
                                        <p:tgtEl>
                                          <p:spTgt spid="38"/>
                                        </p:tgtEl>
                                        <p:attrNameLst>
                                          <p:attrName>ppt_w</p:attrName>
                                        </p:attrNameLst>
                                      </p:cBhvr>
                                      <p:tavLst>
                                        <p:tav tm="0">
                                          <p:val>
                                            <p:fltVal val="0"/>
                                          </p:val>
                                        </p:tav>
                                        <p:tav tm="100000">
                                          <p:val>
                                            <p:strVal val="#ppt_w"/>
                                          </p:val>
                                        </p:tav>
                                      </p:tavLst>
                                    </p:anim>
                                    <p:anim calcmode="lin" valueType="num">
                                      <p:cBhvr>
                                        <p:cTn id="110" dur="500" fill="hold"/>
                                        <p:tgtEl>
                                          <p:spTgt spid="38"/>
                                        </p:tgtEl>
                                        <p:attrNameLst>
                                          <p:attrName>ppt_h</p:attrName>
                                        </p:attrNameLst>
                                      </p:cBhvr>
                                      <p:tavLst>
                                        <p:tav tm="0">
                                          <p:val>
                                            <p:fltVal val="0"/>
                                          </p:val>
                                        </p:tav>
                                        <p:tav tm="100000">
                                          <p:val>
                                            <p:strVal val="#ppt_h"/>
                                          </p:val>
                                        </p:tav>
                                      </p:tavLst>
                                    </p:anim>
                                    <p:anim calcmode="lin" valueType="num">
                                      <p:cBhvr>
                                        <p:cTn id="111" dur="500" fill="hold"/>
                                        <p:tgtEl>
                                          <p:spTgt spid="38"/>
                                        </p:tgtEl>
                                        <p:attrNameLst>
                                          <p:attrName>style.rotation</p:attrName>
                                        </p:attrNameLst>
                                      </p:cBhvr>
                                      <p:tavLst>
                                        <p:tav tm="0">
                                          <p:val>
                                            <p:fltVal val="360"/>
                                          </p:val>
                                        </p:tav>
                                        <p:tav tm="100000">
                                          <p:val>
                                            <p:fltVal val="0"/>
                                          </p:val>
                                        </p:tav>
                                      </p:tavLst>
                                    </p:anim>
                                    <p:animEffect transition="in" filter="fade">
                                      <p:cBhvr>
                                        <p:cTn id="112" dur="500"/>
                                        <p:tgtEl>
                                          <p:spTgt spid="38"/>
                                        </p:tgtEl>
                                      </p:cBhvr>
                                    </p:animEffect>
                                  </p:childTnLst>
                                </p:cTn>
                              </p:par>
                              <p:par>
                                <p:cTn id="113" presetID="49" presetClass="entr" presetSubtype="0" decel="100000"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anim calcmode="lin" valueType="num">
                                      <p:cBhvr>
                                        <p:cTn id="115" dur="500" fill="hold"/>
                                        <p:tgtEl>
                                          <p:spTgt spid="39"/>
                                        </p:tgtEl>
                                        <p:attrNameLst>
                                          <p:attrName>ppt_w</p:attrName>
                                        </p:attrNameLst>
                                      </p:cBhvr>
                                      <p:tavLst>
                                        <p:tav tm="0">
                                          <p:val>
                                            <p:fltVal val="0"/>
                                          </p:val>
                                        </p:tav>
                                        <p:tav tm="100000">
                                          <p:val>
                                            <p:strVal val="#ppt_w"/>
                                          </p:val>
                                        </p:tav>
                                      </p:tavLst>
                                    </p:anim>
                                    <p:anim calcmode="lin" valueType="num">
                                      <p:cBhvr>
                                        <p:cTn id="116" dur="500" fill="hold"/>
                                        <p:tgtEl>
                                          <p:spTgt spid="39"/>
                                        </p:tgtEl>
                                        <p:attrNameLst>
                                          <p:attrName>ppt_h</p:attrName>
                                        </p:attrNameLst>
                                      </p:cBhvr>
                                      <p:tavLst>
                                        <p:tav tm="0">
                                          <p:val>
                                            <p:fltVal val="0"/>
                                          </p:val>
                                        </p:tav>
                                        <p:tav tm="100000">
                                          <p:val>
                                            <p:strVal val="#ppt_h"/>
                                          </p:val>
                                        </p:tav>
                                      </p:tavLst>
                                    </p:anim>
                                    <p:anim calcmode="lin" valueType="num">
                                      <p:cBhvr>
                                        <p:cTn id="117" dur="500" fill="hold"/>
                                        <p:tgtEl>
                                          <p:spTgt spid="39"/>
                                        </p:tgtEl>
                                        <p:attrNameLst>
                                          <p:attrName>style.rotation</p:attrName>
                                        </p:attrNameLst>
                                      </p:cBhvr>
                                      <p:tavLst>
                                        <p:tav tm="0">
                                          <p:val>
                                            <p:fltVal val="360"/>
                                          </p:val>
                                        </p:tav>
                                        <p:tav tm="100000">
                                          <p:val>
                                            <p:fltVal val="0"/>
                                          </p:val>
                                        </p:tav>
                                      </p:tavLst>
                                    </p:anim>
                                    <p:animEffect transition="in" filter="fade">
                                      <p:cBhvr>
                                        <p:cTn id="118" dur="500"/>
                                        <p:tgtEl>
                                          <p:spTgt spid="39"/>
                                        </p:tgtEl>
                                      </p:cBhvr>
                                    </p:animEffect>
                                  </p:childTnLst>
                                </p:cTn>
                              </p:par>
                              <p:par>
                                <p:cTn id="119" presetID="49" presetClass="entr" presetSubtype="0" decel="100000" fill="hold" grpId="0" nodeType="withEffect">
                                  <p:stCondLst>
                                    <p:cond delay="0"/>
                                  </p:stCondLst>
                                  <p:childTnLst>
                                    <p:set>
                                      <p:cBhvr>
                                        <p:cTn id="120" dur="1" fill="hold">
                                          <p:stCondLst>
                                            <p:cond delay="0"/>
                                          </p:stCondLst>
                                        </p:cTn>
                                        <p:tgtEl>
                                          <p:spTgt spid="40"/>
                                        </p:tgtEl>
                                        <p:attrNameLst>
                                          <p:attrName>style.visibility</p:attrName>
                                        </p:attrNameLst>
                                      </p:cBhvr>
                                      <p:to>
                                        <p:strVal val="visible"/>
                                      </p:to>
                                    </p:set>
                                    <p:anim calcmode="lin" valueType="num">
                                      <p:cBhvr>
                                        <p:cTn id="121" dur="500" fill="hold"/>
                                        <p:tgtEl>
                                          <p:spTgt spid="40"/>
                                        </p:tgtEl>
                                        <p:attrNameLst>
                                          <p:attrName>ppt_w</p:attrName>
                                        </p:attrNameLst>
                                      </p:cBhvr>
                                      <p:tavLst>
                                        <p:tav tm="0">
                                          <p:val>
                                            <p:fltVal val="0"/>
                                          </p:val>
                                        </p:tav>
                                        <p:tav tm="100000">
                                          <p:val>
                                            <p:strVal val="#ppt_w"/>
                                          </p:val>
                                        </p:tav>
                                      </p:tavLst>
                                    </p:anim>
                                    <p:anim calcmode="lin" valueType="num">
                                      <p:cBhvr>
                                        <p:cTn id="122" dur="500" fill="hold"/>
                                        <p:tgtEl>
                                          <p:spTgt spid="40"/>
                                        </p:tgtEl>
                                        <p:attrNameLst>
                                          <p:attrName>ppt_h</p:attrName>
                                        </p:attrNameLst>
                                      </p:cBhvr>
                                      <p:tavLst>
                                        <p:tav tm="0">
                                          <p:val>
                                            <p:fltVal val="0"/>
                                          </p:val>
                                        </p:tav>
                                        <p:tav tm="100000">
                                          <p:val>
                                            <p:strVal val="#ppt_h"/>
                                          </p:val>
                                        </p:tav>
                                      </p:tavLst>
                                    </p:anim>
                                    <p:anim calcmode="lin" valueType="num">
                                      <p:cBhvr>
                                        <p:cTn id="123" dur="500" fill="hold"/>
                                        <p:tgtEl>
                                          <p:spTgt spid="40"/>
                                        </p:tgtEl>
                                        <p:attrNameLst>
                                          <p:attrName>style.rotation</p:attrName>
                                        </p:attrNameLst>
                                      </p:cBhvr>
                                      <p:tavLst>
                                        <p:tav tm="0">
                                          <p:val>
                                            <p:fltVal val="360"/>
                                          </p:val>
                                        </p:tav>
                                        <p:tav tm="100000">
                                          <p:val>
                                            <p:fltVal val="0"/>
                                          </p:val>
                                        </p:tav>
                                      </p:tavLst>
                                    </p:anim>
                                    <p:animEffect transition="in" filter="fade">
                                      <p:cBhvr>
                                        <p:cTn id="124" dur="500"/>
                                        <p:tgtEl>
                                          <p:spTgt spid="40"/>
                                        </p:tgtEl>
                                      </p:cBhvr>
                                    </p:animEffect>
                                  </p:childTnLst>
                                </p:cTn>
                              </p:par>
                              <p:par>
                                <p:cTn id="125" presetID="49" presetClass="entr" presetSubtype="0" decel="100000" fill="hold" grpId="0" nodeType="withEffect">
                                  <p:stCondLst>
                                    <p:cond delay="0"/>
                                  </p:stCondLst>
                                  <p:childTnLst>
                                    <p:set>
                                      <p:cBhvr>
                                        <p:cTn id="126" dur="1" fill="hold">
                                          <p:stCondLst>
                                            <p:cond delay="0"/>
                                          </p:stCondLst>
                                        </p:cTn>
                                        <p:tgtEl>
                                          <p:spTgt spid="41"/>
                                        </p:tgtEl>
                                        <p:attrNameLst>
                                          <p:attrName>style.visibility</p:attrName>
                                        </p:attrNameLst>
                                      </p:cBhvr>
                                      <p:to>
                                        <p:strVal val="visible"/>
                                      </p:to>
                                    </p:set>
                                    <p:anim calcmode="lin" valueType="num">
                                      <p:cBhvr>
                                        <p:cTn id="127" dur="500" fill="hold"/>
                                        <p:tgtEl>
                                          <p:spTgt spid="41"/>
                                        </p:tgtEl>
                                        <p:attrNameLst>
                                          <p:attrName>ppt_w</p:attrName>
                                        </p:attrNameLst>
                                      </p:cBhvr>
                                      <p:tavLst>
                                        <p:tav tm="0">
                                          <p:val>
                                            <p:fltVal val="0"/>
                                          </p:val>
                                        </p:tav>
                                        <p:tav tm="100000">
                                          <p:val>
                                            <p:strVal val="#ppt_w"/>
                                          </p:val>
                                        </p:tav>
                                      </p:tavLst>
                                    </p:anim>
                                    <p:anim calcmode="lin" valueType="num">
                                      <p:cBhvr>
                                        <p:cTn id="128" dur="500" fill="hold"/>
                                        <p:tgtEl>
                                          <p:spTgt spid="41"/>
                                        </p:tgtEl>
                                        <p:attrNameLst>
                                          <p:attrName>ppt_h</p:attrName>
                                        </p:attrNameLst>
                                      </p:cBhvr>
                                      <p:tavLst>
                                        <p:tav tm="0">
                                          <p:val>
                                            <p:fltVal val="0"/>
                                          </p:val>
                                        </p:tav>
                                        <p:tav tm="100000">
                                          <p:val>
                                            <p:strVal val="#ppt_h"/>
                                          </p:val>
                                        </p:tav>
                                      </p:tavLst>
                                    </p:anim>
                                    <p:anim calcmode="lin" valueType="num">
                                      <p:cBhvr>
                                        <p:cTn id="129" dur="500" fill="hold"/>
                                        <p:tgtEl>
                                          <p:spTgt spid="41"/>
                                        </p:tgtEl>
                                        <p:attrNameLst>
                                          <p:attrName>style.rotation</p:attrName>
                                        </p:attrNameLst>
                                      </p:cBhvr>
                                      <p:tavLst>
                                        <p:tav tm="0">
                                          <p:val>
                                            <p:fltVal val="360"/>
                                          </p:val>
                                        </p:tav>
                                        <p:tav tm="100000">
                                          <p:val>
                                            <p:fltVal val="0"/>
                                          </p:val>
                                        </p:tav>
                                      </p:tavLst>
                                    </p:anim>
                                    <p:animEffect transition="in" filter="fade">
                                      <p:cBhvr>
                                        <p:cTn id="130" dur="500"/>
                                        <p:tgtEl>
                                          <p:spTgt spid="41"/>
                                        </p:tgtEl>
                                      </p:cBhvr>
                                    </p:animEffect>
                                  </p:childTnLst>
                                </p:cTn>
                              </p:par>
                              <p:par>
                                <p:cTn id="131" presetID="49" presetClass="entr" presetSubtype="0" decel="100000" fill="hold" grpId="0" nodeType="withEffect">
                                  <p:stCondLst>
                                    <p:cond delay="0"/>
                                  </p:stCondLst>
                                  <p:childTnLst>
                                    <p:set>
                                      <p:cBhvr>
                                        <p:cTn id="132" dur="1" fill="hold">
                                          <p:stCondLst>
                                            <p:cond delay="0"/>
                                          </p:stCondLst>
                                        </p:cTn>
                                        <p:tgtEl>
                                          <p:spTgt spid="42"/>
                                        </p:tgtEl>
                                        <p:attrNameLst>
                                          <p:attrName>style.visibility</p:attrName>
                                        </p:attrNameLst>
                                      </p:cBhvr>
                                      <p:to>
                                        <p:strVal val="visible"/>
                                      </p:to>
                                    </p:set>
                                    <p:anim calcmode="lin" valueType="num">
                                      <p:cBhvr>
                                        <p:cTn id="133" dur="500" fill="hold"/>
                                        <p:tgtEl>
                                          <p:spTgt spid="42"/>
                                        </p:tgtEl>
                                        <p:attrNameLst>
                                          <p:attrName>ppt_w</p:attrName>
                                        </p:attrNameLst>
                                      </p:cBhvr>
                                      <p:tavLst>
                                        <p:tav tm="0">
                                          <p:val>
                                            <p:fltVal val="0"/>
                                          </p:val>
                                        </p:tav>
                                        <p:tav tm="100000">
                                          <p:val>
                                            <p:strVal val="#ppt_w"/>
                                          </p:val>
                                        </p:tav>
                                      </p:tavLst>
                                    </p:anim>
                                    <p:anim calcmode="lin" valueType="num">
                                      <p:cBhvr>
                                        <p:cTn id="134" dur="500" fill="hold"/>
                                        <p:tgtEl>
                                          <p:spTgt spid="42"/>
                                        </p:tgtEl>
                                        <p:attrNameLst>
                                          <p:attrName>ppt_h</p:attrName>
                                        </p:attrNameLst>
                                      </p:cBhvr>
                                      <p:tavLst>
                                        <p:tav tm="0">
                                          <p:val>
                                            <p:fltVal val="0"/>
                                          </p:val>
                                        </p:tav>
                                        <p:tav tm="100000">
                                          <p:val>
                                            <p:strVal val="#ppt_h"/>
                                          </p:val>
                                        </p:tav>
                                      </p:tavLst>
                                    </p:anim>
                                    <p:anim calcmode="lin" valueType="num">
                                      <p:cBhvr>
                                        <p:cTn id="135" dur="500" fill="hold"/>
                                        <p:tgtEl>
                                          <p:spTgt spid="42"/>
                                        </p:tgtEl>
                                        <p:attrNameLst>
                                          <p:attrName>style.rotation</p:attrName>
                                        </p:attrNameLst>
                                      </p:cBhvr>
                                      <p:tavLst>
                                        <p:tav tm="0">
                                          <p:val>
                                            <p:fltVal val="360"/>
                                          </p:val>
                                        </p:tav>
                                        <p:tav tm="100000">
                                          <p:val>
                                            <p:fltVal val="0"/>
                                          </p:val>
                                        </p:tav>
                                      </p:tavLst>
                                    </p:anim>
                                    <p:animEffect transition="in" filter="fade">
                                      <p:cBhvr>
                                        <p:cTn id="136" dur="500"/>
                                        <p:tgtEl>
                                          <p:spTgt spid="42"/>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43"/>
                                        </p:tgtEl>
                                        <p:attrNameLst>
                                          <p:attrName>style.visibility</p:attrName>
                                        </p:attrNameLst>
                                      </p:cBhvr>
                                      <p:to>
                                        <p:strVal val="visible"/>
                                      </p:to>
                                    </p:set>
                                    <p:anim calcmode="lin" valueType="num">
                                      <p:cBhvr>
                                        <p:cTn id="139" dur="500" fill="hold"/>
                                        <p:tgtEl>
                                          <p:spTgt spid="43"/>
                                        </p:tgtEl>
                                        <p:attrNameLst>
                                          <p:attrName>ppt_w</p:attrName>
                                        </p:attrNameLst>
                                      </p:cBhvr>
                                      <p:tavLst>
                                        <p:tav tm="0">
                                          <p:val>
                                            <p:fltVal val="0"/>
                                          </p:val>
                                        </p:tav>
                                        <p:tav tm="100000">
                                          <p:val>
                                            <p:strVal val="#ppt_w"/>
                                          </p:val>
                                        </p:tav>
                                      </p:tavLst>
                                    </p:anim>
                                    <p:anim calcmode="lin" valueType="num">
                                      <p:cBhvr>
                                        <p:cTn id="140" dur="500" fill="hold"/>
                                        <p:tgtEl>
                                          <p:spTgt spid="43"/>
                                        </p:tgtEl>
                                        <p:attrNameLst>
                                          <p:attrName>ppt_h</p:attrName>
                                        </p:attrNameLst>
                                      </p:cBhvr>
                                      <p:tavLst>
                                        <p:tav tm="0">
                                          <p:val>
                                            <p:fltVal val="0"/>
                                          </p:val>
                                        </p:tav>
                                        <p:tav tm="100000">
                                          <p:val>
                                            <p:strVal val="#ppt_h"/>
                                          </p:val>
                                        </p:tav>
                                      </p:tavLst>
                                    </p:anim>
                                    <p:anim calcmode="lin" valueType="num">
                                      <p:cBhvr>
                                        <p:cTn id="141" dur="500" fill="hold"/>
                                        <p:tgtEl>
                                          <p:spTgt spid="43"/>
                                        </p:tgtEl>
                                        <p:attrNameLst>
                                          <p:attrName>style.rotation</p:attrName>
                                        </p:attrNameLst>
                                      </p:cBhvr>
                                      <p:tavLst>
                                        <p:tav tm="0">
                                          <p:val>
                                            <p:fltVal val="360"/>
                                          </p:val>
                                        </p:tav>
                                        <p:tav tm="100000">
                                          <p:val>
                                            <p:fltVal val="0"/>
                                          </p:val>
                                        </p:tav>
                                      </p:tavLst>
                                    </p:anim>
                                    <p:animEffect transition="in" filter="fade">
                                      <p:cBhvr>
                                        <p:cTn id="142" dur="500"/>
                                        <p:tgtEl>
                                          <p:spTgt spid="43"/>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44"/>
                                        </p:tgtEl>
                                        <p:attrNameLst>
                                          <p:attrName>style.visibility</p:attrName>
                                        </p:attrNameLst>
                                      </p:cBhvr>
                                      <p:to>
                                        <p:strVal val="visible"/>
                                      </p:to>
                                    </p:set>
                                    <p:anim calcmode="lin" valueType="num">
                                      <p:cBhvr>
                                        <p:cTn id="145" dur="500" fill="hold"/>
                                        <p:tgtEl>
                                          <p:spTgt spid="44"/>
                                        </p:tgtEl>
                                        <p:attrNameLst>
                                          <p:attrName>ppt_w</p:attrName>
                                        </p:attrNameLst>
                                      </p:cBhvr>
                                      <p:tavLst>
                                        <p:tav tm="0">
                                          <p:val>
                                            <p:fltVal val="0"/>
                                          </p:val>
                                        </p:tav>
                                        <p:tav tm="100000">
                                          <p:val>
                                            <p:strVal val="#ppt_w"/>
                                          </p:val>
                                        </p:tav>
                                      </p:tavLst>
                                    </p:anim>
                                    <p:anim calcmode="lin" valueType="num">
                                      <p:cBhvr>
                                        <p:cTn id="146" dur="500" fill="hold"/>
                                        <p:tgtEl>
                                          <p:spTgt spid="44"/>
                                        </p:tgtEl>
                                        <p:attrNameLst>
                                          <p:attrName>ppt_h</p:attrName>
                                        </p:attrNameLst>
                                      </p:cBhvr>
                                      <p:tavLst>
                                        <p:tav tm="0">
                                          <p:val>
                                            <p:fltVal val="0"/>
                                          </p:val>
                                        </p:tav>
                                        <p:tav tm="100000">
                                          <p:val>
                                            <p:strVal val="#ppt_h"/>
                                          </p:val>
                                        </p:tav>
                                      </p:tavLst>
                                    </p:anim>
                                    <p:anim calcmode="lin" valueType="num">
                                      <p:cBhvr>
                                        <p:cTn id="147" dur="500" fill="hold"/>
                                        <p:tgtEl>
                                          <p:spTgt spid="44"/>
                                        </p:tgtEl>
                                        <p:attrNameLst>
                                          <p:attrName>style.rotation</p:attrName>
                                        </p:attrNameLst>
                                      </p:cBhvr>
                                      <p:tavLst>
                                        <p:tav tm="0">
                                          <p:val>
                                            <p:fltVal val="360"/>
                                          </p:val>
                                        </p:tav>
                                        <p:tav tm="100000">
                                          <p:val>
                                            <p:fltVal val="0"/>
                                          </p:val>
                                        </p:tav>
                                      </p:tavLst>
                                    </p:anim>
                                    <p:animEffect transition="in" filter="fade">
                                      <p:cBhvr>
                                        <p:cTn id="148" dur="500"/>
                                        <p:tgtEl>
                                          <p:spTgt spid="44"/>
                                        </p:tgtEl>
                                      </p:cBhvr>
                                    </p:animEffect>
                                  </p:childTnLst>
                                </p:cTn>
                              </p:par>
                              <p:par>
                                <p:cTn id="149" presetID="49" presetClass="entr" presetSubtype="0" decel="100000" fill="hold" grpId="0" nodeType="withEffect">
                                  <p:stCondLst>
                                    <p:cond delay="0"/>
                                  </p:stCondLst>
                                  <p:childTnLst>
                                    <p:set>
                                      <p:cBhvr>
                                        <p:cTn id="150" dur="1" fill="hold">
                                          <p:stCondLst>
                                            <p:cond delay="0"/>
                                          </p:stCondLst>
                                        </p:cTn>
                                        <p:tgtEl>
                                          <p:spTgt spid="45"/>
                                        </p:tgtEl>
                                        <p:attrNameLst>
                                          <p:attrName>style.visibility</p:attrName>
                                        </p:attrNameLst>
                                      </p:cBhvr>
                                      <p:to>
                                        <p:strVal val="visible"/>
                                      </p:to>
                                    </p:set>
                                    <p:anim calcmode="lin" valueType="num">
                                      <p:cBhvr>
                                        <p:cTn id="151" dur="500" fill="hold"/>
                                        <p:tgtEl>
                                          <p:spTgt spid="45"/>
                                        </p:tgtEl>
                                        <p:attrNameLst>
                                          <p:attrName>ppt_w</p:attrName>
                                        </p:attrNameLst>
                                      </p:cBhvr>
                                      <p:tavLst>
                                        <p:tav tm="0">
                                          <p:val>
                                            <p:fltVal val="0"/>
                                          </p:val>
                                        </p:tav>
                                        <p:tav tm="100000">
                                          <p:val>
                                            <p:strVal val="#ppt_w"/>
                                          </p:val>
                                        </p:tav>
                                      </p:tavLst>
                                    </p:anim>
                                    <p:anim calcmode="lin" valueType="num">
                                      <p:cBhvr>
                                        <p:cTn id="152" dur="500" fill="hold"/>
                                        <p:tgtEl>
                                          <p:spTgt spid="45"/>
                                        </p:tgtEl>
                                        <p:attrNameLst>
                                          <p:attrName>ppt_h</p:attrName>
                                        </p:attrNameLst>
                                      </p:cBhvr>
                                      <p:tavLst>
                                        <p:tav tm="0">
                                          <p:val>
                                            <p:fltVal val="0"/>
                                          </p:val>
                                        </p:tav>
                                        <p:tav tm="100000">
                                          <p:val>
                                            <p:strVal val="#ppt_h"/>
                                          </p:val>
                                        </p:tav>
                                      </p:tavLst>
                                    </p:anim>
                                    <p:anim calcmode="lin" valueType="num">
                                      <p:cBhvr>
                                        <p:cTn id="153" dur="500" fill="hold"/>
                                        <p:tgtEl>
                                          <p:spTgt spid="45"/>
                                        </p:tgtEl>
                                        <p:attrNameLst>
                                          <p:attrName>style.rotation</p:attrName>
                                        </p:attrNameLst>
                                      </p:cBhvr>
                                      <p:tavLst>
                                        <p:tav tm="0">
                                          <p:val>
                                            <p:fltVal val="360"/>
                                          </p:val>
                                        </p:tav>
                                        <p:tav tm="100000">
                                          <p:val>
                                            <p:fltVal val="0"/>
                                          </p:val>
                                        </p:tav>
                                      </p:tavLst>
                                    </p:anim>
                                    <p:animEffect transition="in" filter="fade">
                                      <p:cBhvr>
                                        <p:cTn id="154" dur="500"/>
                                        <p:tgtEl>
                                          <p:spTgt spid="45"/>
                                        </p:tgtEl>
                                      </p:cBhvr>
                                    </p:animEffect>
                                  </p:childTnLst>
                                </p:cTn>
                              </p:par>
                              <p:par>
                                <p:cTn id="155" presetID="49" presetClass="entr" presetSubtype="0" decel="100000" fill="hold" grpId="0" nodeType="withEffect">
                                  <p:stCondLst>
                                    <p:cond delay="0"/>
                                  </p:stCondLst>
                                  <p:childTnLst>
                                    <p:set>
                                      <p:cBhvr>
                                        <p:cTn id="156" dur="1" fill="hold">
                                          <p:stCondLst>
                                            <p:cond delay="0"/>
                                          </p:stCondLst>
                                        </p:cTn>
                                        <p:tgtEl>
                                          <p:spTgt spid="46"/>
                                        </p:tgtEl>
                                        <p:attrNameLst>
                                          <p:attrName>style.visibility</p:attrName>
                                        </p:attrNameLst>
                                      </p:cBhvr>
                                      <p:to>
                                        <p:strVal val="visible"/>
                                      </p:to>
                                    </p:set>
                                    <p:anim calcmode="lin" valueType="num">
                                      <p:cBhvr>
                                        <p:cTn id="157" dur="500" fill="hold"/>
                                        <p:tgtEl>
                                          <p:spTgt spid="46"/>
                                        </p:tgtEl>
                                        <p:attrNameLst>
                                          <p:attrName>ppt_w</p:attrName>
                                        </p:attrNameLst>
                                      </p:cBhvr>
                                      <p:tavLst>
                                        <p:tav tm="0">
                                          <p:val>
                                            <p:fltVal val="0"/>
                                          </p:val>
                                        </p:tav>
                                        <p:tav tm="100000">
                                          <p:val>
                                            <p:strVal val="#ppt_w"/>
                                          </p:val>
                                        </p:tav>
                                      </p:tavLst>
                                    </p:anim>
                                    <p:anim calcmode="lin" valueType="num">
                                      <p:cBhvr>
                                        <p:cTn id="158" dur="500" fill="hold"/>
                                        <p:tgtEl>
                                          <p:spTgt spid="46"/>
                                        </p:tgtEl>
                                        <p:attrNameLst>
                                          <p:attrName>ppt_h</p:attrName>
                                        </p:attrNameLst>
                                      </p:cBhvr>
                                      <p:tavLst>
                                        <p:tav tm="0">
                                          <p:val>
                                            <p:fltVal val="0"/>
                                          </p:val>
                                        </p:tav>
                                        <p:tav tm="100000">
                                          <p:val>
                                            <p:strVal val="#ppt_h"/>
                                          </p:val>
                                        </p:tav>
                                      </p:tavLst>
                                    </p:anim>
                                    <p:anim calcmode="lin" valueType="num">
                                      <p:cBhvr>
                                        <p:cTn id="159" dur="500" fill="hold"/>
                                        <p:tgtEl>
                                          <p:spTgt spid="46"/>
                                        </p:tgtEl>
                                        <p:attrNameLst>
                                          <p:attrName>style.rotation</p:attrName>
                                        </p:attrNameLst>
                                      </p:cBhvr>
                                      <p:tavLst>
                                        <p:tav tm="0">
                                          <p:val>
                                            <p:fltVal val="360"/>
                                          </p:val>
                                        </p:tav>
                                        <p:tav tm="100000">
                                          <p:val>
                                            <p:fltVal val="0"/>
                                          </p:val>
                                        </p:tav>
                                      </p:tavLst>
                                    </p:anim>
                                    <p:animEffect transition="in" filter="fade">
                                      <p:cBhvr>
                                        <p:cTn id="160" dur="500"/>
                                        <p:tgtEl>
                                          <p:spTgt spid="46"/>
                                        </p:tgtEl>
                                      </p:cBhvr>
                                    </p:animEffect>
                                  </p:childTnLst>
                                </p:cTn>
                              </p:par>
                              <p:par>
                                <p:cTn id="161" presetID="49" presetClass="entr" presetSubtype="0" decel="100000" fill="hold" grpId="0" nodeType="withEffect">
                                  <p:stCondLst>
                                    <p:cond delay="0"/>
                                  </p:stCondLst>
                                  <p:childTnLst>
                                    <p:set>
                                      <p:cBhvr>
                                        <p:cTn id="162" dur="1" fill="hold">
                                          <p:stCondLst>
                                            <p:cond delay="0"/>
                                          </p:stCondLst>
                                        </p:cTn>
                                        <p:tgtEl>
                                          <p:spTgt spid="47"/>
                                        </p:tgtEl>
                                        <p:attrNameLst>
                                          <p:attrName>style.visibility</p:attrName>
                                        </p:attrNameLst>
                                      </p:cBhvr>
                                      <p:to>
                                        <p:strVal val="visible"/>
                                      </p:to>
                                    </p:set>
                                    <p:anim calcmode="lin" valueType="num">
                                      <p:cBhvr>
                                        <p:cTn id="163" dur="500" fill="hold"/>
                                        <p:tgtEl>
                                          <p:spTgt spid="47"/>
                                        </p:tgtEl>
                                        <p:attrNameLst>
                                          <p:attrName>ppt_w</p:attrName>
                                        </p:attrNameLst>
                                      </p:cBhvr>
                                      <p:tavLst>
                                        <p:tav tm="0">
                                          <p:val>
                                            <p:fltVal val="0"/>
                                          </p:val>
                                        </p:tav>
                                        <p:tav tm="100000">
                                          <p:val>
                                            <p:strVal val="#ppt_w"/>
                                          </p:val>
                                        </p:tav>
                                      </p:tavLst>
                                    </p:anim>
                                    <p:anim calcmode="lin" valueType="num">
                                      <p:cBhvr>
                                        <p:cTn id="164" dur="500" fill="hold"/>
                                        <p:tgtEl>
                                          <p:spTgt spid="47"/>
                                        </p:tgtEl>
                                        <p:attrNameLst>
                                          <p:attrName>ppt_h</p:attrName>
                                        </p:attrNameLst>
                                      </p:cBhvr>
                                      <p:tavLst>
                                        <p:tav tm="0">
                                          <p:val>
                                            <p:fltVal val="0"/>
                                          </p:val>
                                        </p:tav>
                                        <p:tav tm="100000">
                                          <p:val>
                                            <p:strVal val="#ppt_h"/>
                                          </p:val>
                                        </p:tav>
                                      </p:tavLst>
                                    </p:anim>
                                    <p:anim calcmode="lin" valueType="num">
                                      <p:cBhvr>
                                        <p:cTn id="165" dur="500" fill="hold"/>
                                        <p:tgtEl>
                                          <p:spTgt spid="47"/>
                                        </p:tgtEl>
                                        <p:attrNameLst>
                                          <p:attrName>style.rotation</p:attrName>
                                        </p:attrNameLst>
                                      </p:cBhvr>
                                      <p:tavLst>
                                        <p:tav tm="0">
                                          <p:val>
                                            <p:fltVal val="360"/>
                                          </p:val>
                                        </p:tav>
                                        <p:tav tm="100000">
                                          <p:val>
                                            <p:fltVal val="0"/>
                                          </p:val>
                                        </p:tav>
                                      </p:tavLst>
                                    </p:anim>
                                    <p:animEffect transition="in" filter="fade">
                                      <p:cBhvr>
                                        <p:cTn id="166" dur="500"/>
                                        <p:tgtEl>
                                          <p:spTgt spid="47"/>
                                        </p:tgtEl>
                                      </p:cBhvr>
                                    </p:animEffect>
                                  </p:childTnLst>
                                </p:cTn>
                              </p:par>
                              <p:par>
                                <p:cTn id="167" presetID="49" presetClass="entr" presetSubtype="0" decel="100000" fill="hold" grpId="0" nodeType="withEffect">
                                  <p:stCondLst>
                                    <p:cond delay="0"/>
                                  </p:stCondLst>
                                  <p:childTnLst>
                                    <p:set>
                                      <p:cBhvr>
                                        <p:cTn id="168" dur="1" fill="hold">
                                          <p:stCondLst>
                                            <p:cond delay="0"/>
                                          </p:stCondLst>
                                        </p:cTn>
                                        <p:tgtEl>
                                          <p:spTgt spid="60"/>
                                        </p:tgtEl>
                                        <p:attrNameLst>
                                          <p:attrName>style.visibility</p:attrName>
                                        </p:attrNameLst>
                                      </p:cBhvr>
                                      <p:to>
                                        <p:strVal val="visible"/>
                                      </p:to>
                                    </p:set>
                                    <p:anim calcmode="lin" valueType="num">
                                      <p:cBhvr>
                                        <p:cTn id="169" dur="500" fill="hold"/>
                                        <p:tgtEl>
                                          <p:spTgt spid="60"/>
                                        </p:tgtEl>
                                        <p:attrNameLst>
                                          <p:attrName>ppt_w</p:attrName>
                                        </p:attrNameLst>
                                      </p:cBhvr>
                                      <p:tavLst>
                                        <p:tav tm="0">
                                          <p:val>
                                            <p:fltVal val="0"/>
                                          </p:val>
                                        </p:tav>
                                        <p:tav tm="100000">
                                          <p:val>
                                            <p:strVal val="#ppt_w"/>
                                          </p:val>
                                        </p:tav>
                                      </p:tavLst>
                                    </p:anim>
                                    <p:anim calcmode="lin" valueType="num">
                                      <p:cBhvr>
                                        <p:cTn id="170" dur="500" fill="hold"/>
                                        <p:tgtEl>
                                          <p:spTgt spid="60"/>
                                        </p:tgtEl>
                                        <p:attrNameLst>
                                          <p:attrName>ppt_h</p:attrName>
                                        </p:attrNameLst>
                                      </p:cBhvr>
                                      <p:tavLst>
                                        <p:tav tm="0">
                                          <p:val>
                                            <p:fltVal val="0"/>
                                          </p:val>
                                        </p:tav>
                                        <p:tav tm="100000">
                                          <p:val>
                                            <p:strVal val="#ppt_h"/>
                                          </p:val>
                                        </p:tav>
                                      </p:tavLst>
                                    </p:anim>
                                    <p:anim calcmode="lin" valueType="num">
                                      <p:cBhvr>
                                        <p:cTn id="171" dur="500" fill="hold"/>
                                        <p:tgtEl>
                                          <p:spTgt spid="60"/>
                                        </p:tgtEl>
                                        <p:attrNameLst>
                                          <p:attrName>style.rotation</p:attrName>
                                        </p:attrNameLst>
                                      </p:cBhvr>
                                      <p:tavLst>
                                        <p:tav tm="0">
                                          <p:val>
                                            <p:fltVal val="360"/>
                                          </p:val>
                                        </p:tav>
                                        <p:tav tm="100000">
                                          <p:val>
                                            <p:fltVal val="0"/>
                                          </p:val>
                                        </p:tav>
                                      </p:tavLst>
                                    </p:anim>
                                    <p:animEffect transition="in" filter="fade">
                                      <p:cBhvr>
                                        <p:cTn id="172" dur="500"/>
                                        <p:tgtEl>
                                          <p:spTgt spid="60"/>
                                        </p:tgtEl>
                                      </p:cBhvr>
                                    </p:animEffect>
                                  </p:childTnLst>
                                </p:cTn>
                              </p:par>
                              <p:par>
                                <p:cTn id="173" presetID="49" presetClass="entr" presetSubtype="0" decel="100000" fill="hold" grpId="0" nodeType="withEffect">
                                  <p:stCondLst>
                                    <p:cond delay="0"/>
                                  </p:stCondLst>
                                  <p:childTnLst>
                                    <p:set>
                                      <p:cBhvr>
                                        <p:cTn id="174" dur="1" fill="hold">
                                          <p:stCondLst>
                                            <p:cond delay="0"/>
                                          </p:stCondLst>
                                        </p:cTn>
                                        <p:tgtEl>
                                          <p:spTgt spid="61"/>
                                        </p:tgtEl>
                                        <p:attrNameLst>
                                          <p:attrName>style.visibility</p:attrName>
                                        </p:attrNameLst>
                                      </p:cBhvr>
                                      <p:to>
                                        <p:strVal val="visible"/>
                                      </p:to>
                                    </p:set>
                                    <p:anim calcmode="lin" valueType="num">
                                      <p:cBhvr>
                                        <p:cTn id="175" dur="500" fill="hold"/>
                                        <p:tgtEl>
                                          <p:spTgt spid="61"/>
                                        </p:tgtEl>
                                        <p:attrNameLst>
                                          <p:attrName>ppt_w</p:attrName>
                                        </p:attrNameLst>
                                      </p:cBhvr>
                                      <p:tavLst>
                                        <p:tav tm="0">
                                          <p:val>
                                            <p:fltVal val="0"/>
                                          </p:val>
                                        </p:tav>
                                        <p:tav tm="100000">
                                          <p:val>
                                            <p:strVal val="#ppt_w"/>
                                          </p:val>
                                        </p:tav>
                                      </p:tavLst>
                                    </p:anim>
                                    <p:anim calcmode="lin" valueType="num">
                                      <p:cBhvr>
                                        <p:cTn id="176" dur="500" fill="hold"/>
                                        <p:tgtEl>
                                          <p:spTgt spid="61"/>
                                        </p:tgtEl>
                                        <p:attrNameLst>
                                          <p:attrName>ppt_h</p:attrName>
                                        </p:attrNameLst>
                                      </p:cBhvr>
                                      <p:tavLst>
                                        <p:tav tm="0">
                                          <p:val>
                                            <p:fltVal val="0"/>
                                          </p:val>
                                        </p:tav>
                                        <p:tav tm="100000">
                                          <p:val>
                                            <p:strVal val="#ppt_h"/>
                                          </p:val>
                                        </p:tav>
                                      </p:tavLst>
                                    </p:anim>
                                    <p:anim calcmode="lin" valueType="num">
                                      <p:cBhvr>
                                        <p:cTn id="177" dur="500" fill="hold"/>
                                        <p:tgtEl>
                                          <p:spTgt spid="61"/>
                                        </p:tgtEl>
                                        <p:attrNameLst>
                                          <p:attrName>style.rotation</p:attrName>
                                        </p:attrNameLst>
                                      </p:cBhvr>
                                      <p:tavLst>
                                        <p:tav tm="0">
                                          <p:val>
                                            <p:fltVal val="360"/>
                                          </p:val>
                                        </p:tav>
                                        <p:tav tm="100000">
                                          <p:val>
                                            <p:fltVal val="0"/>
                                          </p:val>
                                        </p:tav>
                                      </p:tavLst>
                                    </p:anim>
                                    <p:animEffect transition="in" filter="fade">
                                      <p:cBhvr>
                                        <p:cTn id="178" dur="500"/>
                                        <p:tgtEl>
                                          <p:spTgt spid="61"/>
                                        </p:tgtEl>
                                      </p:cBhvr>
                                    </p:animEffect>
                                  </p:childTnLst>
                                </p:cTn>
                              </p:par>
                              <p:par>
                                <p:cTn id="179" presetID="49" presetClass="entr" presetSubtype="0" decel="100000" fill="hold" grpId="0" nodeType="withEffect">
                                  <p:stCondLst>
                                    <p:cond delay="0"/>
                                  </p:stCondLst>
                                  <p:childTnLst>
                                    <p:set>
                                      <p:cBhvr>
                                        <p:cTn id="180" dur="1" fill="hold">
                                          <p:stCondLst>
                                            <p:cond delay="0"/>
                                          </p:stCondLst>
                                        </p:cTn>
                                        <p:tgtEl>
                                          <p:spTgt spid="62"/>
                                        </p:tgtEl>
                                        <p:attrNameLst>
                                          <p:attrName>style.visibility</p:attrName>
                                        </p:attrNameLst>
                                      </p:cBhvr>
                                      <p:to>
                                        <p:strVal val="visible"/>
                                      </p:to>
                                    </p:set>
                                    <p:anim calcmode="lin" valueType="num">
                                      <p:cBhvr>
                                        <p:cTn id="181" dur="500" fill="hold"/>
                                        <p:tgtEl>
                                          <p:spTgt spid="62"/>
                                        </p:tgtEl>
                                        <p:attrNameLst>
                                          <p:attrName>ppt_w</p:attrName>
                                        </p:attrNameLst>
                                      </p:cBhvr>
                                      <p:tavLst>
                                        <p:tav tm="0">
                                          <p:val>
                                            <p:fltVal val="0"/>
                                          </p:val>
                                        </p:tav>
                                        <p:tav tm="100000">
                                          <p:val>
                                            <p:strVal val="#ppt_w"/>
                                          </p:val>
                                        </p:tav>
                                      </p:tavLst>
                                    </p:anim>
                                    <p:anim calcmode="lin" valueType="num">
                                      <p:cBhvr>
                                        <p:cTn id="182" dur="500" fill="hold"/>
                                        <p:tgtEl>
                                          <p:spTgt spid="62"/>
                                        </p:tgtEl>
                                        <p:attrNameLst>
                                          <p:attrName>ppt_h</p:attrName>
                                        </p:attrNameLst>
                                      </p:cBhvr>
                                      <p:tavLst>
                                        <p:tav tm="0">
                                          <p:val>
                                            <p:fltVal val="0"/>
                                          </p:val>
                                        </p:tav>
                                        <p:tav tm="100000">
                                          <p:val>
                                            <p:strVal val="#ppt_h"/>
                                          </p:val>
                                        </p:tav>
                                      </p:tavLst>
                                    </p:anim>
                                    <p:anim calcmode="lin" valueType="num">
                                      <p:cBhvr>
                                        <p:cTn id="183" dur="500" fill="hold"/>
                                        <p:tgtEl>
                                          <p:spTgt spid="62"/>
                                        </p:tgtEl>
                                        <p:attrNameLst>
                                          <p:attrName>style.rotation</p:attrName>
                                        </p:attrNameLst>
                                      </p:cBhvr>
                                      <p:tavLst>
                                        <p:tav tm="0">
                                          <p:val>
                                            <p:fltVal val="360"/>
                                          </p:val>
                                        </p:tav>
                                        <p:tav tm="100000">
                                          <p:val>
                                            <p:fltVal val="0"/>
                                          </p:val>
                                        </p:tav>
                                      </p:tavLst>
                                    </p:anim>
                                    <p:animEffect transition="in" filter="fade">
                                      <p:cBhvr>
                                        <p:cTn id="184" dur="500"/>
                                        <p:tgtEl>
                                          <p:spTgt spid="62"/>
                                        </p:tgtEl>
                                      </p:cBhvr>
                                    </p:animEffect>
                                  </p:childTnLst>
                                </p:cTn>
                              </p:par>
                              <p:par>
                                <p:cTn id="185" presetID="49" presetClass="entr" presetSubtype="0" decel="100000" fill="hold" grpId="0" nodeType="withEffect">
                                  <p:stCondLst>
                                    <p:cond delay="0"/>
                                  </p:stCondLst>
                                  <p:childTnLst>
                                    <p:set>
                                      <p:cBhvr>
                                        <p:cTn id="186" dur="1" fill="hold">
                                          <p:stCondLst>
                                            <p:cond delay="0"/>
                                          </p:stCondLst>
                                        </p:cTn>
                                        <p:tgtEl>
                                          <p:spTgt spid="63"/>
                                        </p:tgtEl>
                                        <p:attrNameLst>
                                          <p:attrName>style.visibility</p:attrName>
                                        </p:attrNameLst>
                                      </p:cBhvr>
                                      <p:to>
                                        <p:strVal val="visible"/>
                                      </p:to>
                                    </p:set>
                                    <p:anim calcmode="lin" valueType="num">
                                      <p:cBhvr>
                                        <p:cTn id="187" dur="500" fill="hold"/>
                                        <p:tgtEl>
                                          <p:spTgt spid="63"/>
                                        </p:tgtEl>
                                        <p:attrNameLst>
                                          <p:attrName>ppt_w</p:attrName>
                                        </p:attrNameLst>
                                      </p:cBhvr>
                                      <p:tavLst>
                                        <p:tav tm="0">
                                          <p:val>
                                            <p:fltVal val="0"/>
                                          </p:val>
                                        </p:tav>
                                        <p:tav tm="100000">
                                          <p:val>
                                            <p:strVal val="#ppt_w"/>
                                          </p:val>
                                        </p:tav>
                                      </p:tavLst>
                                    </p:anim>
                                    <p:anim calcmode="lin" valueType="num">
                                      <p:cBhvr>
                                        <p:cTn id="188" dur="500" fill="hold"/>
                                        <p:tgtEl>
                                          <p:spTgt spid="63"/>
                                        </p:tgtEl>
                                        <p:attrNameLst>
                                          <p:attrName>ppt_h</p:attrName>
                                        </p:attrNameLst>
                                      </p:cBhvr>
                                      <p:tavLst>
                                        <p:tav tm="0">
                                          <p:val>
                                            <p:fltVal val="0"/>
                                          </p:val>
                                        </p:tav>
                                        <p:tav tm="100000">
                                          <p:val>
                                            <p:strVal val="#ppt_h"/>
                                          </p:val>
                                        </p:tav>
                                      </p:tavLst>
                                    </p:anim>
                                    <p:anim calcmode="lin" valueType="num">
                                      <p:cBhvr>
                                        <p:cTn id="189" dur="500" fill="hold"/>
                                        <p:tgtEl>
                                          <p:spTgt spid="63"/>
                                        </p:tgtEl>
                                        <p:attrNameLst>
                                          <p:attrName>style.rotation</p:attrName>
                                        </p:attrNameLst>
                                      </p:cBhvr>
                                      <p:tavLst>
                                        <p:tav tm="0">
                                          <p:val>
                                            <p:fltVal val="360"/>
                                          </p:val>
                                        </p:tav>
                                        <p:tav tm="100000">
                                          <p:val>
                                            <p:fltVal val="0"/>
                                          </p:val>
                                        </p:tav>
                                      </p:tavLst>
                                    </p:anim>
                                    <p:animEffect transition="in" filter="fade">
                                      <p:cBhvr>
                                        <p:cTn id="190" dur="500"/>
                                        <p:tgtEl>
                                          <p:spTgt spid="63"/>
                                        </p:tgtEl>
                                      </p:cBhvr>
                                    </p:animEffect>
                                  </p:childTnLst>
                                </p:cTn>
                              </p:par>
                              <p:par>
                                <p:cTn id="191" presetID="49" presetClass="entr" presetSubtype="0" decel="100000" fill="hold" grpId="0" nodeType="withEffect">
                                  <p:stCondLst>
                                    <p:cond delay="0"/>
                                  </p:stCondLst>
                                  <p:childTnLst>
                                    <p:set>
                                      <p:cBhvr>
                                        <p:cTn id="192" dur="1" fill="hold">
                                          <p:stCondLst>
                                            <p:cond delay="0"/>
                                          </p:stCondLst>
                                        </p:cTn>
                                        <p:tgtEl>
                                          <p:spTgt spid="64"/>
                                        </p:tgtEl>
                                        <p:attrNameLst>
                                          <p:attrName>style.visibility</p:attrName>
                                        </p:attrNameLst>
                                      </p:cBhvr>
                                      <p:to>
                                        <p:strVal val="visible"/>
                                      </p:to>
                                    </p:set>
                                    <p:anim calcmode="lin" valueType="num">
                                      <p:cBhvr>
                                        <p:cTn id="193" dur="500" fill="hold"/>
                                        <p:tgtEl>
                                          <p:spTgt spid="64"/>
                                        </p:tgtEl>
                                        <p:attrNameLst>
                                          <p:attrName>ppt_w</p:attrName>
                                        </p:attrNameLst>
                                      </p:cBhvr>
                                      <p:tavLst>
                                        <p:tav tm="0">
                                          <p:val>
                                            <p:fltVal val="0"/>
                                          </p:val>
                                        </p:tav>
                                        <p:tav tm="100000">
                                          <p:val>
                                            <p:strVal val="#ppt_w"/>
                                          </p:val>
                                        </p:tav>
                                      </p:tavLst>
                                    </p:anim>
                                    <p:anim calcmode="lin" valueType="num">
                                      <p:cBhvr>
                                        <p:cTn id="194" dur="500" fill="hold"/>
                                        <p:tgtEl>
                                          <p:spTgt spid="64"/>
                                        </p:tgtEl>
                                        <p:attrNameLst>
                                          <p:attrName>ppt_h</p:attrName>
                                        </p:attrNameLst>
                                      </p:cBhvr>
                                      <p:tavLst>
                                        <p:tav tm="0">
                                          <p:val>
                                            <p:fltVal val="0"/>
                                          </p:val>
                                        </p:tav>
                                        <p:tav tm="100000">
                                          <p:val>
                                            <p:strVal val="#ppt_h"/>
                                          </p:val>
                                        </p:tav>
                                      </p:tavLst>
                                    </p:anim>
                                    <p:anim calcmode="lin" valueType="num">
                                      <p:cBhvr>
                                        <p:cTn id="195" dur="500" fill="hold"/>
                                        <p:tgtEl>
                                          <p:spTgt spid="64"/>
                                        </p:tgtEl>
                                        <p:attrNameLst>
                                          <p:attrName>style.rotation</p:attrName>
                                        </p:attrNameLst>
                                      </p:cBhvr>
                                      <p:tavLst>
                                        <p:tav tm="0">
                                          <p:val>
                                            <p:fltVal val="360"/>
                                          </p:val>
                                        </p:tav>
                                        <p:tav tm="100000">
                                          <p:val>
                                            <p:fltVal val="0"/>
                                          </p:val>
                                        </p:tav>
                                      </p:tavLst>
                                    </p:anim>
                                    <p:animEffect transition="in" filter="fade">
                                      <p:cBhvr>
                                        <p:cTn id="196" dur="500"/>
                                        <p:tgtEl>
                                          <p:spTgt spid="64"/>
                                        </p:tgtEl>
                                      </p:cBhvr>
                                    </p:animEffect>
                                  </p:childTnLst>
                                </p:cTn>
                              </p:par>
                              <p:par>
                                <p:cTn id="197" presetID="49" presetClass="entr" presetSubtype="0" decel="100000" fill="hold" grpId="0" nodeType="withEffect">
                                  <p:stCondLst>
                                    <p:cond delay="0"/>
                                  </p:stCondLst>
                                  <p:childTnLst>
                                    <p:set>
                                      <p:cBhvr>
                                        <p:cTn id="198" dur="1" fill="hold">
                                          <p:stCondLst>
                                            <p:cond delay="0"/>
                                          </p:stCondLst>
                                        </p:cTn>
                                        <p:tgtEl>
                                          <p:spTgt spid="65"/>
                                        </p:tgtEl>
                                        <p:attrNameLst>
                                          <p:attrName>style.visibility</p:attrName>
                                        </p:attrNameLst>
                                      </p:cBhvr>
                                      <p:to>
                                        <p:strVal val="visible"/>
                                      </p:to>
                                    </p:set>
                                    <p:anim calcmode="lin" valueType="num">
                                      <p:cBhvr>
                                        <p:cTn id="199" dur="500" fill="hold"/>
                                        <p:tgtEl>
                                          <p:spTgt spid="65"/>
                                        </p:tgtEl>
                                        <p:attrNameLst>
                                          <p:attrName>ppt_w</p:attrName>
                                        </p:attrNameLst>
                                      </p:cBhvr>
                                      <p:tavLst>
                                        <p:tav tm="0">
                                          <p:val>
                                            <p:fltVal val="0"/>
                                          </p:val>
                                        </p:tav>
                                        <p:tav tm="100000">
                                          <p:val>
                                            <p:strVal val="#ppt_w"/>
                                          </p:val>
                                        </p:tav>
                                      </p:tavLst>
                                    </p:anim>
                                    <p:anim calcmode="lin" valueType="num">
                                      <p:cBhvr>
                                        <p:cTn id="200" dur="500" fill="hold"/>
                                        <p:tgtEl>
                                          <p:spTgt spid="65"/>
                                        </p:tgtEl>
                                        <p:attrNameLst>
                                          <p:attrName>ppt_h</p:attrName>
                                        </p:attrNameLst>
                                      </p:cBhvr>
                                      <p:tavLst>
                                        <p:tav tm="0">
                                          <p:val>
                                            <p:fltVal val="0"/>
                                          </p:val>
                                        </p:tav>
                                        <p:tav tm="100000">
                                          <p:val>
                                            <p:strVal val="#ppt_h"/>
                                          </p:val>
                                        </p:tav>
                                      </p:tavLst>
                                    </p:anim>
                                    <p:anim calcmode="lin" valueType="num">
                                      <p:cBhvr>
                                        <p:cTn id="201" dur="500" fill="hold"/>
                                        <p:tgtEl>
                                          <p:spTgt spid="65"/>
                                        </p:tgtEl>
                                        <p:attrNameLst>
                                          <p:attrName>style.rotation</p:attrName>
                                        </p:attrNameLst>
                                      </p:cBhvr>
                                      <p:tavLst>
                                        <p:tav tm="0">
                                          <p:val>
                                            <p:fltVal val="360"/>
                                          </p:val>
                                        </p:tav>
                                        <p:tav tm="100000">
                                          <p:val>
                                            <p:fltVal val="0"/>
                                          </p:val>
                                        </p:tav>
                                      </p:tavLst>
                                    </p:anim>
                                    <p:animEffect transition="in" filter="fade">
                                      <p:cBhvr>
                                        <p:cTn id="202" dur="500"/>
                                        <p:tgtEl>
                                          <p:spTgt spid="65"/>
                                        </p:tgtEl>
                                      </p:cBhvr>
                                    </p:animEffect>
                                  </p:childTnLst>
                                </p:cTn>
                              </p:par>
                              <p:par>
                                <p:cTn id="203" presetID="49" presetClass="entr" presetSubtype="0" decel="100000" fill="hold" grpId="0" nodeType="withEffect">
                                  <p:stCondLst>
                                    <p:cond delay="0"/>
                                  </p:stCondLst>
                                  <p:childTnLst>
                                    <p:set>
                                      <p:cBhvr>
                                        <p:cTn id="204" dur="1" fill="hold">
                                          <p:stCondLst>
                                            <p:cond delay="0"/>
                                          </p:stCondLst>
                                        </p:cTn>
                                        <p:tgtEl>
                                          <p:spTgt spid="66"/>
                                        </p:tgtEl>
                                        <p:attrNameLst>
                                          <p:attrName>style.visibility</p:attrName>
                                        </p:attrNameLst>
                                      </p:cBhvr>
                                      <p:to>
                                        <p:strVal val="visible"/>
                                      </p:to>
                                    </p:set>
                                    <p:anim calcmode="lin" valueType="num">
                                      <p:cBhvr>
                                        <p:cTn id="205" dur="500" fill="hold"/>
                                        <p:tgtEl>
                                          <p:spTgt spid="66"/>
                                        </p:tgtEl>
                                        <p:attrNameLst>
                                          <p:attrName>ppt_w</p:attrName>
                                        </p:attrNameLst>
                                      </p:cBhvr>
                                      <p:tavLst>
                                        <p:tav tm="0">
                                          <p:val>
                                            <p:fltVal val="0"/>
                                          </p:val>
                                        </p:tav>
                                        <p:tav tm="100000">
                                          <p:val>
                                            <p:strVal val="#ppt_w"/>
                                          </p:val>
                                        </p:tav>
                                      </p:tavLst>
                                    </p:anim>
                                    <p:anim calcmode="lin" valueType="num">
                                      <p:cBhvr>
                                        <p:cTn id="206" dur="500" fill="hold"/>
                                        <p:tgtEl>
                                          <p:spTgt spid="66"/>
                                        </p:tgtEl>
                                        <p:attrNameLst>
                                          <p:attrName>ppt_h</p:attrName>
                                        </p:attrNameLst>
                                      </p:cBhvr>
                                      <p:tavLst>
                                        <p:tav tm="0">
                                          <p:val>
                                            <p:fltVal val="0"/>
                                          </p:val>
                                        </p:tav>
                                        <p:tav tm="100000">
                                          <p:val>
                                            <p:strVal val="#ppt_h"/>
                                          </p:val>
                                        </p:tav>
                                      </p:tavLst>
                                    </p:anim>
                                    <p:anim calcmode="lin" valueType="num">
                                      <p:cBhvr>
                                        <p:cTn id="207" dur="500" fill="hold"/>
                                        <p:tgtEl>
                                          <p:spTgt spid="66"/>
                                        </p:tgtEl>
                                        <p:attrNameLst>
                                          <p:attrName>style.rotation</p:attrName>
                                        </p:attrNameLst>
                                      </p:cBhvr>
                                      <p:tavLst>
                                        <p:tav tm="0">
                                          <p:val>
                                            <p:fltVal val="360"/>
                                          </p:val>
                                        </p:tav>
                                        <p:tav tm="100000">
                                          <p:val>
                                            <p:fltVal val="0"/>
                                          </p:val>
                                        </p:tav>
                                      </p:tavLst>
                                    </p:anim>
                                    <p:animEffect transition="in" filter="fade">
                                      <p:cBhvr>
                                        <p:cTn id="208" dur="500"/>
                                        <p:tgtEl>
                                          <p:spTgt spid="66"/>
                                        </p:tgtEl>
                                      </p:cBhvr>
                                    </p:animEffect>
                                  </p:childTnLst>
                                </p:cTn>
                              </p:par>
                              <p:par>
                                <p:cTn id="209" presetID="49" presetClass="entr" presetSubtype="0" decel="100000" fill="hold" grpId="0" nodeType="withEffect">
                                  <p:stCondLst>
                                    <p:cond delay="0"/>
                                  </p:stCondLst>
                                  <p:childTnLst>
                                    <p:set>
                                      <p:cBhvr>
                                        <p:cTn id="210" dur="1" fill="hold">
                                          <p:stCondLst>
                                            <p:cond delay="0"/>
                                          </p:stCondLst>
                                        </p:cTn>
                                        <p:tgtEl>
                                          <p:spTgt spid="67"/>
                                        </p:tgtEl>
                                        <p:attrNameLst>
                                          <p:attrName>style.visibility</p:attrName>
                                        </p:attrNameLst>
                                      </p:cBhvr>
                                      <p:to>
                                        <p:strVal val="visible"/>
                                      </p:to>
                                    </p:set>
                                    <p:anim calcmode="lin" valueType="num">
                                      <p:cBhvr>
                                        <p:cTn id="211" dur="500" fill="hold"/>
                                        <p:tgtEl>
                                          <p:spTgt spid="67"/>
                                        </p:tgtEl>
                                        <p:attrNameLst>
                                          <p:attrName>ppt_w</p:attrName>
                                        </p:attrNameLst>
                                      </p:cBhvr>
                                      <p:tavLst>
                                        <p:tav tm="0">
                                          <p:val>
                                            <p:fltVal val="0"/>
                                          </p:val>
                                        </p:tav>
                                        <p:tav tm="100000">
                                          <p:val>
                                            <p:strVal val="#ppt_w"/>
                                          </p:val>
                                        </p:tav>
                                      </p:tavLst>
                                    </p:anim>
                                    <p:anim calcmode="lin" valueType="num">
                                      <p:cBhvr>
                                        <p:cTn id="212" dur="500" fill="hold"/>
                                        <p:tgtEl>
                                          <p:spTgt spid="67"/>
                                        </p:tgtEl>
                                        <p:attrNameLst>
                                          <p:attrName>ppt_h</p:attrName>
                                        </p:attrNameLst>
                                      </p:cBhvr>
                                      <p:tavLst>
                                        <p:tav tm="0">
                                          <p:val>
                                            <p:fltVal val="0"/>
                                          </p:val>
                                        </p:tav>
                                        <p:tav tm="100000">
                                          <p:val>
                                            <p:strVal val="#ppt_h"/>
                                          </p:val>
                                        </p:tav>
                                      </p:tavLst>
                                    </p:anim>
                                    <p:anim calcmode="lin" valueType="num">
                                      <p:cBhvr>
                                        <p:cTn id="213" dur="500" fill="hold"/>
                                        <p:tgtEl>
                                          <p:spTgt spid="67"/>
                                        </p:tgtEl>
                                        <p:attrNameLst>
                                          <p:attrName>style.rotation</p:attrName>
                                        </p:attrNameLst>
                                      </p:cBhvr>
                                      <p:tavLst>
                                        <p:tav tm="0">
                                          <p:val>
                                            <p:fltVal val="360"/>
                                          </p:val>
                                        </p:tav>
                                        <p:tav tm="100000">
                                          <p:val>
                                            <p:fltVal val="0"/>
                                          </p:val>
                                        </p:tav>
                                      </p:tavLst>
                                    </p:anim>
                                    <p:animEffect transition="in" filter="fade">
                                      <p:cBhvr>
                                        <p:cTn id="214" dur="500"/>
                                        <p:tgtEl>
                                          <p:spTgt spid="67"/>
                                        </p:tgtEl>
                                      </p:cBhvr>
                                    </p:animEffect>
                                  </p:childTnLst>
                                </p:cTn>
                              </p:par>
                              <p:par>
                                <p:cTn id="215" presetID="49" presetClass="entr" presetSubtype="0" decel="100000" fill="hold" grpId="0" nodeType="withEffect">
                                  <p:stCondLst>
                                    <p:cond delay="0"/>
                                  </p:stCondLst>
                                  <p:childTnLst>
                                    <p:set>
                                      <p:cBhvr>
                                        <p:cTn id="216" dur="1" fill="hold">
                                          <p:stCondLst>
                                            <p:cond delay="0"/>
                                          </p:stCondLst>
                                        </p:cTn>
                                        <p:tgtEl>
                                          <p:spTgt spid="68"/>
                                        </p:tgtEl>
                                        <p:attrNameLst>
                                          <p:attrName>style.visibility</p:attrName>
                                        </p:attrNameLst>
                                      </p:cBhvr>
                                      <p:to>
                                        <p:strVal val="visible"/>
                                      </p:to>
                                    </p:set>
                                    <p:anim calcmode="lin" valueType="num">
                                      <p:cBhvr>
                                        <p:cTn id="217" dur="500" fill="hold"/>
                                        <p:tgtEl>
                                          <p:spTgt spid="68"/>
                                        </p:tgtEl>
                                        <p:attrNameLst>
                                          <p:attrName>ppt_w</p:attrName>
                                        </p:attrNameLst>
                                      </p:cBhvr>
                                      <p:tavLst>
                                        <p:tav tm="0">
                                          <p:val>
                                            <p:fltVal val="0"/>
                                          </p:val>
                                        </p:tav>
                                        <p:tav tm="100000">
                                          <p:val>
                                            <p:strVal val="#ppt_w"/>
                                          </p:val>
                                        </p:tav>
                                      </p:tavLst>
                                    </p:anim>
                                    <p:anim calcmode="lin" valueType="num">
                                      <p:cBhvr>
                                        <p:cTn id="218" dur="500" fill="hold"/>
                                        <p:tgtEl>
                                          <p:spTgt spid="68"/>
                                        </p:tgtEl>
                                        <p:attrNameLst>
                                          <p:attrName>ppt_h</p:attrName>
                                        </p:attrNameLst>
                                      </p:cBhvr>
                                      <p:tavLst>
                                        <p:tav tm="0">
                                          <p:val>
                                            <p:fltVal val="0"/>
                                          </p:val>
                                        </p:tav>
                                        <p:tav tm="100000">
                                          <p:val>
                                            <p:strVal val="#ppt_h"/>
                                          </p:val>
                                        </p:tav>
                                      </p:tavLst>
                                    </p:anim>
                                    <p:anim calcmode="lin" valueType="num">
                                      <p:cBhvr>
                                        <p:cTn id="219" dur="500" fill="hold"/>
                                        <p:tgtEl>
                                          <p:spTgt spid="68"/>
                                        </p:tgtEl>
                                        <p:attrNameLst>
                                          <p:attrName>style.rotation</p:attrName>
                                        </p:attrNameLst>
                                      </p:cBhvr>
                                      <p:tavLst>
                                        <p:tav tm="0">
                                          <p:val>
                                            <p:fltVal val="360"/>
                                          </p:val>
                                        </p:tav>
                                        <p:tav tm="100000">
                                          <p:val>
                                            <p:fltVal val="0"/>
                                          </p:val>
                                        </p:tav>
                                      </p:tavLst>
                                    </p:anim>
                                    <p:animEffect transition="in" filter="fade">
                                      <p:cBhvr>
                                        <p:cTn id="220" dur="500"/>
                                        <p:tgtEl>
                                          <p:spTgt spid="68"/>
                                        </p:tgtEl>
                                      </p:cBhvr>
                                    </p:animEffect>
                                  </p:childTnLst>
                                </p:cTn>
                              </p:par>
                              <p:par>
                                <p:cTn id="221" presetID="49" presetClass="entr" presetSubtype="0" decel="100000" fill="hold" grpId="0" nodeType="withEffect">
                                  <p:stCondLst>
                                    <p:cond delay="0"/>
                                  </p:stCondLst>
                                  <p:childTnLst>
                                    <p:set>
                                      <p:cBhvr>
                                        <p:cTn id="222" dur="1" fill="hold">
                                          <p:stCondLst>
                                            <p:cond delay="0"/>
                                          </p:stCondLst>
                                        </p:cTn>
                                        <p:tgtEl>
                                          <p:spTgt spid="69"/>
                                        </p:tgtEl>
                                        <p:attrNameLst>
                                          <p:attrName>style.visibility</p:attrName>
                                        </p:attrNameLst>
                                      </p:cBhvr>
                                      <p:to>
                                        <p:strVal val="visible"/>
                                      </p:to>
                                    </p:set>
                                    <p:anim calcmode="lin" valueType="num">
                                      <p:cBhvr>
                                        <p:cTn id="223" dur="500" fill="hold"/>
                                        <p:tgtEl>
                                          <p:spTgt spid="69"/>
                                        </p:tgtEl>
                                        <p:attrNameLst>
                                          <p:attrName>ppt_w</p:attrName>
                                        </p:attrNameLst>
                                      </p:cBhvr>
                                      <p:tavLst>
                                        <p:tav tm="0">
                                          <p:val>
                                            <p:fltVal val="0"/>
                                          </p:val>
                                        </p:tav>
                                        <p:tav tm="100000">
                                          <p:val>
                                            <p:strVal val="#ppt_w"/>
                                          </p:val>
                                        </p:tav>
                                      </p:tavLst>
                                    </p:anim>
                                    <p:anim calcmode="lin" valueType="num">
                                      <p:cBhvr>
                                        <p:cTn id="224" dur="500" fill="hold"/>
                                        <p:tgtEl>
                                          <p:spTgt spid="69"/>
                                        </p:tgtEl>
                                        <p:attrNameLst>
                                          <p:attrName>ppt_h</p:attrName>
                                        </p:attrNameLst>
                                      </p:cBhvr>
                                      <p:tavLst>
                                        <p:tav tm="0">
                                          <p:val>
                                            <p:fltVal val="0"/>
                                          </p:val>
                                        </p:tav>
                                        <p:tav tm="100000">
                                          <p:val>
                                            <p:strVal val="#ppt_h"/>
                                          </p:val>
                                        </p:tav>
                                      </p:tavLst>
                                    </p:anim>
                                    <p:anim calcmode="lin" valueType="num">
                                      <p:cBhvr>
                                        <p:cTn id="225" dur="500" fill="hold"/>
                                        <p:tgtEl>
                                          <p:spTgt spid="69"/>
                                        </p:tgtEl>
                                        <p:attrNameLst>
                                          <p:attrName>style.rotation</p:attrName>
                                        </p:attrNameLst>
                                      </p:cBhvr>
                                      <p:tavLst>
                                        <p:tav tm="0">
                                          <p:val>
                                            <p:fltVal val="360"/>
                                          </p:val>
                                        </p:tav>
                                        <p:tav tm="100000">
                                          <p:val>
                                            <p:fltVal val="0"/>
                                          </p:val>
                                        </p:tav>
                                      </p:tavLst>
                                    </p:anim>
                                    <p:animEffect transition="in" filter="fade">
                                      <p:cBhvr>
                                        <p:cTn id="226" dur="500"/>
                                        <p:tgtEl>
                                          <p:spTgt spid="69"/>
                                        </p:tgtEl>
                                      </p:cBhvr>
                                    </p:animEffect>
                                  </p:childTnLst>
                                </p:cTn>
                              </p:par>
                              <p:par>
                                <p:cTn id="227" presetID="49" presetClass="entr" presetSubtype="0" decel="100000" fill="hold" grpId="0" nodeType="withEffect">
                                  <p:stCondLst>
                                    <p:cond delay="0"/>
                                  </p:stCondLst>
                                  <p:childTnLst>
                                    <p:set>
                                      <p:cBhvr>
                                        <p:cTn id="228" dur="1" fill="hold">
                                          <p:stCondLst>
                                            <p:cond delay="0"/>
                                          </p:stCondLst>
                                        </p:cTn>
                                        <p:tgtEl>
                                          <p:spTgt spid="70"/>
                                        </p:tgtEl>
                                        <p:attrNameLst>
                                          <p:attrName>style.visibility</p:attrName>
                                        </p:attrNameLst>
                                      </p:cBhvr>
                                      <p:to>
                                        <p:strVal val="visible"/>
                                      </p:to>
                                    </p:set>
                                    <p:anim calcmode="lin" valueType="num">
                                      <p:cBhvr>
                                        <p:cTn id="229" dur="500" fill="hold"/>
                                        <p:tgtEl>
                                          <p:spTgt spid="70"/>
                                        </p:tgtEl>
                                        <p:attrNameLst>
                                          <p:attrName>ppt_w</p:attrName>
                                        </p:attrNameLst>
                                      </p:cBhvr>
                                      <p:tavLst>
                                        <p:tav tm="0">
                                          <p:val>
                                            <p:fltVal val="0"/>
                                          </p:val>
                                        </p:tav>
                                        <p:tav tm="100000">
                                          <p:val>
                                            <p:strVal val="#ppt_w"/>
                                          </p:val>
                                        </p:tav>
                                      </p:tavLst>
                                    </p:anim>
                                    <p:anim calcmode="lin" valueType="num">
                                      <p:cBhvr>
                                        <p:cTn id="230" dur="500" fill="hold"/>
                                        <p:tgtEl>
                                          <p:spTgt spid="70"/>
                                        </p:tgtEl>
                                        <p:attrNameLst>
                                          <p:attrName>ppt_h</p:attrName>
                                        </p:attrNameLst>
                                      </p:cBhvr>
                                      <p:tavLst>
                                        <p:tav tm="0">
                                          <p:val>
                                            <p:fltVal val="0"/>
                                          </p:val>
                                        </p:tav>
                                        <p:tav tm="100000">
                                          <p:val>
                                            <p:strVal val="#ppt_h"/>
                                          </p:val>
                                        </p:tav>
                                      </p:tavLst>
                                    </p:anim>
                                    <p:anim calcmode="lin" valueType="num">
                                      <p:cBhvr>
                                        <p:cTn id="231" dur="500" fill="hold"/>
                                        <p:tgtEl>
                                          <p:spTgt spid="70"/>
                                        </p:tgtEl>
                                        <p:attrNameLst>
                                          <p:attrName>style.rotation</p:attrName>
                                        </p:attrNameLst>
                                      </p:cBhvr>
                                      <p:tavLst>
                                        <p:tav tm="0">
                                          <p:val>
                                            <p:fltVal val="360"/>
                                          </p:val>
                                        </p:tav>
                                        <p:tav tm="100000">
                                          <p:val>
                                            <p:fltVal val="0"/>
                                          </p:val>
                                        </p:tav>
                                      </p:tavLst>
                                    </p:anim>
                                    <p:animEffect transition="in" filter="fade">
                                      <p:cBhvr>
                                        <p:cTn id="232" dur="500"/>
                                        <p:tgtEl>
                                          <p:spTgt spid="70"/>
                                        </p:tgtEl>
                                      </p:cBhvr>
                                    </p:animEffect>
                                  </p:childTnLst>
                                </p:cTn>
                              </p:par>
                              <p:par>
                                <p:cTn id="233" presetID="49" presetClass="entr" presetSubtype="0" decel="100000" fill="hold" grpId="0" nodeType="withEffect">
                                  <p:stCondLst>
                                    <p:cond delay="0"/>
                                  </p:stCondLst>
                                  <p:childTnLst>
                                    <p:set>
                                      <p:cBhvr>
                                        <p:cTn id="234" dur="1" fill="hold">
                                          <p:stCondLst>
                                            <p:cond delay="0"/>
                                          </p:stCondLst>
                                        </p:cTn>
                                        <p:tgtEl>
                                          <p:spTgt spid="71"/>
                                        </p:tgtEl>
                                        <p:attrNameLst>
                                          <p:attrName>style.visibility</p:attrName>
                                        </p:attrNameLst>
                                      </p:cBhvr>
                                      <p:to>
                                        <p:strVal val="visible"/>
                                      </p:to>
                                    </p:set>
                                    <p:anim calcmode="lin" valueType="num">
                                      <p:cBhvr>
                                        <p:cTn id="235" dur="500" fill="hold"/>
                                        <p:tgtEl>
                                          <p:spTgt spid="71"/>
                                        </p:tgtEl>
                                        <p:attrNameLst>
                                          <p:attrName>ppt_w</p:attrName>
                                        </p:attrNameLst>
                                      </p:cBhvr>
                                      <p:tavLst>
                                        <p:tav tm="0">
                                          <p:val>
                                            <p:fltVal val="0"/>
                                          </p:val>
                                        </p:tav>
                                        <p:tav tm="100000">
                                          <p:val>
                                            <p:strVal val="#ppt_w"/>
                                          </p:val>
                                        </p:tav>
                                      </p:tavLst>
                                    </p:anim>
                                    <p:anim calcmode="lin" valueType="num">
                                      <p:cBhvr>
                                        <p:cTn id="236" dur="500" fill="hold"/>
                                        <p:tgtEl>
                                          <p:spTgt spid="71"/>
                                        </p:tgtEl>
                                        <p:attrNameLst>
                                          <p:attrName>ppt_h</p:attrName>
                                        </p:attrNameLst>
                                      </p:cBhvr>
                                      <p:tavLst>
                                        <p:tav tm="0">
                                          <p:val>
                                            <p:fltVal val="0"/>
                                          </p:val>
                                        </p:tav>
                                        <p:tav tm="100000">
                                          <p:val>
                                            <p:strVal val="#ppt_h"/>
                                          </p:val>
                                        </p:tav>
                                      </p:tavLst>
                                    </p:anim>
                                    <p:anim calcmode="lin" valueType="num">
                                      <p:cBhvr>
                                        <p:cTn id="237" dur="500" fill="hold"/>
                                        <p:tgtEl>
                                          <p:spTgt spid="71"/>
                                        </p:tgtEl>
                                        <p:attrNameLst>
                                          <p:attrName>style.rotation</p:attrName>
                                        </p:attrNameLst>
                                      </p:cBhvr>
                                      <p:tavLst>
                                        <p:tav tm="0">
                                          <p:val>
                                            <p:fltVal val="360"/>
                                          </p:val>
                                        </p:tav>
                                        <p:tav tm="100000">
                                          <p:val>
                                            <p:fltVal val="0"/>
                                          </p:val>
                                        </p:tav>
                                      </p:tavLst>
                                    </p:anim>
                                    <p:animEffect transition="in" filter="fade">
                                      <p:cBhvr>
                                        <p:cTn id="238" dur="500"/>
                                        <p:tgtEl>
                                          <p:spTgt spid="71"/>
                                        </p:tgtEl>
                                      </p:cBhvr>
                                    </p:animEffect>
                                  </p:childTnLst>
                                </p:cTn>
                              </p:par>
                              <p:par>
                                <p:cTn id="239" presetID="49" presetClass="entr" presetSubtype="0" decel="100000" fill="hold" grpId="0" nodeType="withEffect">
                                  <p:stCondLst>
                                    <p:cond delay="0"/>
                                  </p:stCondLst>
                                  <p:childTnLst>
                                    <p:set>
                                      <p:cBhvr>
                                        <p:cTn id="240" dur="1" fill="hold">
                                          <p:stCondLst>
                                            <p:cond delay="0"/>
                                          </p:stCondLst>
                                        </p:cTn>
                                        <p:tgtEl>
                                          <p:spTgt spid="72"/>
                                        </p:tgtEl>
                                        <p:attrNameLst>
                                          <p:attrName>style.visibility</p:attrName>
                                        </p:attrNameLst>
                                      </p:cBhvr>
                                      <p:to>
                                        <p:strVal val="visible"/>
                                      </p:to>
                                    </p:set>
                                    <p:anim calcmode="lin" valueType="num">
                                      <p:cBhvr>
                                        <p:cTn id="241" dur="500" fill="hold"/>
                                        <p:tgtEl>
                                          <p:spTgt spid="72"/>
                                        </p:tgtEl>
                                        <p:attrNameLst>
                                          <p:attrName>ppt_w</p:attrName>
                                        </p:attrNameLst>
                                      </p:cBhvr>
                                      <p:tavLst>
                                        <p:tav tm="0">
                                          <p:val>
                                            <p:fltVal val="0"/>
                                          </p:val>
                                        </p:tav>
                                        <p:tav tm="100000">
                                          <p:val>
                                            <p:strVal val="#ppt_w"/>
                                          </p:val>
                                        </p:tav>
                                      </p:tavLst>
                                    </p:anim>
                                    <p:anim calcmode="lin" valueType="num">
                                      <p:cBhvr>
                                        <p:cTn id="242" dur="500" fill="hold"/>
                                        <p:tgtEl>
                                          <p:spTgt spid="72"/>
                                        </p:tgtEl>
                                        <p:attrNameLst>
                                          <p:attrName>ppt_h</p:attrName>
                                        </p:attrNameLst>
                                      </p:cBhvr>
                                      <p:tavLst>
                                        <p:tav tm="0">
                                          <p:val>
                                            <p:fltVal val="0"/>
                                          </p:val>
                                        </p:tav>
                                        <p:tav tm="100000">
                                          <p:val>
                                            <p:strVal val="#ppt_h"/>
                                          </p:val>
                                        </p:tav>
                                      </p:tavLst>
                                    </p:anim>
                                    <p:anim calcmode="lin" valueType="num">
                                      <p:cBhvr>
                                        <p:cTn id="243" dur="500" fill="hold"/>
                                        <p:tgtEl>
                                          <p:spTgt spid="72"/>
                                        </p:tgtEl>
                                        <p:attrNameLst>
                                          <p:attrName>style.rotation</p:attrName>
                                        </p:attrNameLst>
                                      </p:cBhvr>
                                      <p:tavLst>
                                        <p:tav tm="0">
                                          <p:val>
                                            <p:fltVal val="360"/>
                                          </p:val>
                                        </p:tav>
                                        <p:tav tm="100000">
                                          <p:val>
                                            <p:fltVal val="0"/>
                                          </p:val>
                                        </p:tav>
                                      </p:tavLst>
                                    </p:anim>
                                    <p:animEffect transition="in" filter="fade">
                                      <p:cBhvr>
                                        <p:cTn id="244" dur="500"/>
                                        <p:tgtEl>
                                          <p:spTgt spid="72"/>
                                        </p:tgtEl>
                                      </p:cBhvr>
                                    </p:animEffect>
                                  </p:childTnLst>
                                </p:cTn>
                              </p:par>
                              <p:par>
                                <p:cTn id="245" presetID="49" presetClass="entr" presetSubtype="0" decel="100000" fill="hold" grpId="0" nodeType="withEffect">
                                  <p:stCondLst>
                                    <p:cond delay="0"/>
                                  </p:stCondLst>
                                  <p:childTnLst>
                                    <p:set>
                                      <p:cBhvr>
                                        <p:cTn id="246" dur="1" fill="hold">
                                          <p:stCondLst>
                                            <p:cond delay="0"/>
                                          </p:stCondLst>
                                        </p:cTn>
                                        <p:tgtEl>
                                          <p:spTgt spid="73"/>
                                        </p:tgtEl>
                                        <p:attrNameLst>
                                          <p:attrName>style.visibility</p:attrName>
                                        </p:attrNameLst>
                                      </p:cBhvr>
                                      <p:to>
                                        <p:strVal val="visible"/>
                                      </p:to>
                                    </p:set>
                                    <p:anim calcmode="lin" valueType="num">
                                      <p:cBhvr>
                                        <p:cTn id="247" dur="500" fill="hold"/>
                                        <p:tgtEl>
                                          <p:spTgt spid="73"/>
                                        </p:tgtEl>
                                        <p:attrNameLst>
                                          <p:attrName>ppt_w</p:attrName>
                                        </p:attrNameLst>
                                      </p:cBhvr>
                                      <p:tavLst>
                                        <p:tav tm="0">
                                          <p:val>
                                            <p:fltVal val="0"/>
                                          </p:val>
                                        </p:tav>
                                        <p:tav tm="100000">
                                          <p:val>
                                            <p:strVal val="#ppt_w"/>
                                          </p:val>
                                        </p:tav>
                                      </p:tavLst>
                                    </p:anim>
                                    <p:anim calcmode="lin" valueType="num">
                                      <p:cBhvr>
                                        <p:cTn id="248" dur="500" fill="hold"/>
                                        <p:tgtEl>
                                          <p:spTgt spid="73"/>
                                        </p:tgtEl>
                                        <p:attrNameLst>
                                          <p:attrName>ppt_h</p:attrName>
                                        </p:attrNameLst>
                                      </p:cBhvr>
                                      <p:tavLst>
                                        <p:tav tm="0">
                                          <p:val>
                                            <p:fltVal val="0"/>
                                          </p:val>
                                        </p:tav>
                                        <p:tav tm="100000">
                                          <p:val>
                                            <p:strVal val="#ppt_h"/>
                                          </p:val>
                                        </p:tav>
                                      </p:tavLst>
                                    </p:anim>
                                    <p:anim calcmode="lin" valueType="num">
                                      <p:cBhvr>
                                        <p:cTn id="249" dur="500" fill="hold"/>
                                        <p:tgtEl>
                                          <p:spTgt spid="73"/>
                                        </p:tgtEl>
                                        <p:attrNameLst>
                                          <p:attrName>style.rotation</p:attrName>
                                        </p:attrNameLst>
                                      </p:cBhvr>
                                      <p:tavLst>
                                        <p:tav tm="0">
                                          <p:val>
                                            <p:fltVal val="360"/>
                                          </p:val>
                                        </p:tav>
                                        <p:tav tm="100000">
                                          <p:val>
                                            <p:fltVal val="0"/>
                                          </p:val>
                                        </p:tav>
                                      </p:tavLst>
                                    </p:anim>
                                    <p:animEffect transition="in" filter="fade">
                                      <p:cBhvr>
                                        <p:cTn id="250" dur="500"/>
                                        <p:tgtEl>
                                          <p:spTgt spid="73"/>
                                        </p:tgtEl>
                                      </p:cBhvr>
                                    </p:animEffect>
                                  </p:childTnLst>
                                </p:cTn>
                              </p:par>
                              <p:par>
                                <p:cTn id="251" presetID="49" presetClass="entr" presetSubtype="0" decel="100000" fill="hold" grpId="0" nodeType="withEffect">
                                  <p:stCondLst>
                                    <p:cond delay="0"/>
                                  </p:stCondLst>
                                  <p:childTnLst>
                                    <p:set>
                                      <p:cBhvr>
                                        <p:cTn id="252" dur="1" fill="hold">
                                          <p:stCondLst>
                                            <p:cond delay="0"/>
                                          </p:stCondLst>
                                        </p:cTn>
                                        <p:tgtEl>
                                          <p:spTgt spid="74"/>
                                        </p:tgtEl>
                                        <p:attrNameLst>
                                          <p:attrName>style.visibility</p:attrName>
                                        </p:attrNameLst>
                                      </p:cBhvr>
                                      <p:to>
                                        <p:strVal val="visible"/>
                                      </p:to>
                                    </p:set>
                                    <p:anim calcmode="lin" valueType="num">
                                      <p:cBhvr>
                                        <p:cTn id="253" dur="500" fill="hold"/>
                                        <p:tgtEl>
                                          <p:spTgt spid="74"/>
                                        </p:tgtEl>
                                        <p:attrNameLst>
                                          <p:attrName>ppt_w</p:attrName>
                                        </p:attrNameLst>
                                      </p:cBhvr>
                                      <p:tavLst>
                                        <p:tav tm="0">
                                          <p:val>
                                            <p:fltVal val="0"/>
                                          </p:val>
                                        </p:tav>
                                        <p:tav tm="100000">
                                          <p:val>
                                            <p:strVal val="#ppt_w"/>
                                          </p:val>
                                        </p:tav>
                                      </p:tavLst>
                                    </p:anim>
                                    <p:anim calcmode="lin" valueType="num">
                                      <p:cBhvr>
                                        <p:cTn id="254" dur="500" fill="hold"/>
                                        <p:tgtEl>
                                          <p:spTgt spid="74"/>
                                        </p:tgtEl>
                                        <p:attrNameLst>
                                          <p:attrName>ppt_h</p:attrName>
                                        </p:attrNameLst>
                                      </p:cBhvr>
                                      <p:tavLst>
                                        <p:tav tm="0">
                                          <p:val>
                                            <p:fltVal val="0"/>
                                          </p:val>
                                        </p:tav>
                                        <p:tav tm="100000">
                                          <p:val>
                                            <p:strVal val="#ppt_h"/>
                                          </p:val>
                                        </p:tav>
                                      </p:tavLst>
                                    </p:anim>
                                    <p:anim calcmode="lin" valueType="num">
                                      <p:cBhvr>
                                        <p:cTn id="255" dur="500" fill="hold"/>
                                        <p:tgtEl>
                                          <p:spTgt spid="74"/>
                                        </p:tgtEl>
                                        <p:attrNameLst>
                                          <p:attrName>style.rotation</p:attrName>
                                        </p:attrNameLst>
                                      </p:cBhvr>
                                      <p:tavLst>
                                        <p:tav tm="0">
                                          <p:val>
                                            <p:fltVal val="360"/>
                                          </p:val>
                                        </p:tav>
                                        <p:tav tm="100000">
                                          <p:val>
                                            <p:fltVal val="0"/>
                                          </p:val>
                                        </p:tav>
                                      </p:tavLst>
                                    </p:anim>
                                    <p:animEffect transition="in" filter="fade">
                                      <p:cBhvr>
                                        <p:cTn id="256" dur="500"/>
                                        <p:tgtEl>
                                          <p:spTgt spid="74"/>
                                        </p:tgtEl>
                                      </p:cBhvr>
                                    </p:animEffect>
                                  </p:childTnLst>
                                </p:cTn>
                              </p:par>
                              <p:par>
                                <p:cTn id="257" presetID="49" presetClass="entr" presetSubtype="0" decel="100000" fill="hold" grpId="0" nodeType="withEffect">
                                  <p:stCondLst>
                                    <p:cond delay="0"/>
                                  </p:stCondLst>
                                  <p:childTnLst>
                                    <p:set>
                                      <p:cBhvr>
                                        <p:cTn id="258" dur="1" fill="hold">
                                          <p:stCondLst>
                                            <p:cond delay="0"/>
                                          </p:stCondLst>
                                        </p:cTn>
                                        <p:tgtEl>
                                          <p:spTgt spid="75"/>
                                        </p:tgtEl>
                                        <p:attrNameLst>
                                          <p:attrName>style.visibility</p:attrName>
                                        </p:attrNameLst>
                                      </p:cBhvr>
                                      <p:to>
                                        <p:strVal val="visible"/>
                                      </p:to>
                                    </p:set>
                                    <p:anim calcmode="lin" valueType="num">
                                      <p:cBhvr>
                                        <p:cTn id="259" dur="500" fill="hold"/>
                                        <p:tgtEl>
                                          <p:spTgt spid="75"/>
                                        </p:tgtEl>
                                        <p:attrNameLst>
                                          <p:attrName>ppt_w</p:attrName>
                                        </p:attrNameLst>
                                      </p:cBhvr>
                                      <p:tavLst>
                                        <p:tav tm="0">
                                          <p:val>
                                            <p:fltVal val="0"/>
                                          </p:val>
                                        </p:tav>
                                        <p:tav tm="100000">
                                          <p:val>
                                            <p:strVal val="#ppt_w"/>
                                          </p:val>
                                        </p:tav>
                                      </p:tavLst>
                                    </p:anim>
                                    <p:anim calcmode="lin" valueType="num">
                                      <p:cBhvr>
                                        <p:cTn id="260" dur="500" fill="hold"/>
                                        <p:tgtEl>
                                          <p:spTgt spid="75"/>
                                        </p:tgtEl>
                                        <p:attrNameLst>
                                          <p:attrName>ppt_h</p:attrName>
                                        </p:attrNameLst>
                                      </p:cBhvr>
                                      <p:tavLst>
                                        <p:tav tm="0">
                                          <p:val>
                                            <p:fltVal val="0"/>
                                          </p:val>
                                        </p:tav>
                                        <p:tav tm="100000">
                                          <p:val>
                                            <p:strVal val="#ppt_h"/>
                                          </p:val>
                                        </p:tav>
                                      </p:tavLst>
                                    </p:anim>
                                    <p:anim calcmode="lin" valueType="num">
                                      <p:cBhvr>
                                        <p:cTn id="261" dur="500" fill="hold"/>
                                        <p:tgtEl>
                                          <p:spTgt spid="75"/>
                                        </p:tgtEl>
                                        <p:attrNameLst>
                                          <p:attrName>style.rotation</p:attrName>
                                        </p:attrNameLst>
                                      </p:cBhvr>
                                      <p:tavLst>
                                        <p:tav tm="0">
                                          <p:val>
                                            <p:fltVal val="360"/>
                                          </p:val>
                                        </p:tav>
                                        <p:tav tm="100000">
                                          <p:val>
                                            <p:fltVal val="0"/>
                                          </p:val>
                                        </p:tav>
                                      </p:tavLst>
                                    </p:anim>
                                    <p:animEffect transition="in" filter="fade">
                                      <p:cBhvr>
                                        <p:cTn id="262" dur="500"/>
                                        <p:tgtEl>
                                          <p:spTgt spid="75"/>
                                        </p:tgtEl>
                                      </p:cBhvr>
                                    </p:animEffect>
                                  </p:childTnLst>
                                </p:cTn>
                              </p:par>
                              <p:par>
                                <p:cTn id="263" presetID="49" presetClass="entr" presetSubtype="0" decel="100000" fill="hold" grpId="0" nodeType="withEffect">
                                  <p:stCondLst>
                                    <p:cond delay="0"/>
                                  </p:stCondLst>
                                  <p:childTnLst>
                                    <p:set>
                                      <p:cBhvr>
                                        <p:cTn id="264" dur="1" fill="hold">
                                          <p:stCondLst>
                                            <p:cond delay="0"/>
                                          </p:stCondLst>
                                        </p:cTn>
                                        <p:tgtEl>
                                          <p:spTgt spid="76"/>
                                        </p:tgtEl>
                                        <p:attrNameLst>
                                          <p:attrName>style.visibility</p:attrName>
                                        </p:attrNameLst>
                                      </p:cBhvr>
                                      <p:to>
                                        <p:strVal val="visible"/>
                                      </p:to>
                                    </p:set>
                                    <p:anim calcmode="lin" valueType="num">
                                      <p:cBhvr>
                                        <p:cTn id="265" dur="500" fill="hold"/>
                                        <p:tgtEl>
                                          <p:spTgt spid="76"/>
                                        </p:tgtEl>
                                        <p:attrNameLst>
                                          <p:attrName>ppt_w</p:attrName>
                                        </p:attrNameLst>
                                      </p:cBhvr>
                                      <p:tavLst>
                                        <p:tav tm="0">
                                          <p:val>
                                            <p:fltVal val="0"/>
                                          </p:val>
                                        </p:tav>
                                        <p:tav tm="100000">
                                          <p:val>
                                            <p:strVal val="#ppt_w"/>
                                          </p:val>
                                        </p:tav>
                                      </p:tavLst>
                                    </p:anim>
                                    <p:anim calcmode="lin" valueType="num">
                                      <p:cBhvr>
                                        <p:cTn id="266" dur="500" fill="hold"/>
                                        <p:tgtEl>
                                          <p:spTgt spid="76"/>
                                        </p:tgtEl>
                                        <p:attrNameLst>
                                          <p:attrName>ppt_h</p:attrName>
                                        </p:attrNameLst>
                                      </p:cBhvr>
                                      <p:tavLst>
                                        <p:tav tm="0">
                                          <p:val>
                                            <p:fltVal val="0"/>
                                          </p:val>
                                        </p:tav>
                                        <p:tav tm="100000">
                                          <p:val>
                                            <p:strVal val="#ppt_h"/>
                                          </p:val>
                                        </p:tav>
                                      </p:tavLst>
                                    </p:anim>
                                    <p:anim calcmode="lin" valueType="num">
                                      <p:cBhvr>
                                        <p:cTn id="267" dur="500" fill="hold"/>
                                        <p:tgtEl>
                                          <p:spTgt spid="76"/>
                                        </p:tgtEl>
                                        <p:attrNameLst>
                                          <p:attrName>style.rotation</p:attrName>
                                        </p:attrNameLst>
                                      </p:cBhvr>
                                      <p:tavLst>
                                        <p:tav tm="0">
                                          <p:val>
                                            <p:fltVal val="360"/>
                                          </p:val>
                                        </p:tav>
                                        <p:tav tm="100000">
                                          <p:val>
                                            <p:fltVal val="0"/>
                                          </p:val>
                                        </p:tav>
                                      </p:tavLst>
                                    </p:anim>
                                    <p:animEffect transition="in" filter="fade">
                                      <p:cBhvr>
                                        <p:cTn id="268" dur="500"/>
                                        <p:tgtEl>
                                          <p:spTgt spid="76"/>
                                        </p:tgtEl>
                                      </p:cBhvr>
                                    </p:animEffect>
                                  </p:childTnLst>
                                </p:cTn>
                              </p:par>
                              <p:par>
                                <p:cTn id="269" presetID="49" presetClass="entr" presetSubtype="0" decel="100000" fill="hold" grpId="0" nodeType="withEffect">
                                  <p:stCondLst>
                                    <p:cond delay="0"/>
                                  </p:stCondLst>
                                  <p:childTnLst>
                                    <p:set>
                                      <p:cBhvr>
                                        <p:cTn id="270" dur="1" fill="hold">
                                          <p:stCondLst>
                                            <p:cond delay="0"/>
                                          </p:stCondLst>
                                        </p:cTn>
                                        <p:tgtEl>
                                          <p:spTgt spid="77"/>
                                        </p:tgtEl>
                                        <p:attrNameLst>
                                          <p:attrName>style.visibility</p:attrName>
                                        </p:attrNameLst>
                                      </p:cBhvr>
                                      <p:to>
                                        <p:strVal val="visible"/>
                                      </p:to>
                                    </p:set>
                                    <p:anim calcmode="lin" valueType="num">
                                      <p:cBhvr>
                                        <p:cTn id="271" dur="500" fill="hold"/>
                                        <p:tgtEl>
                                          <p:spTgt spid="77"/>
                                        </p:tgtEl>
                                        <p:attrNameLst>
                                          <p:attrName>ppt_w</p:attrName>
                                        </p:attrNameLst>
                                      </p:cBhvr>
                                      <p:tavLst>
                                        <p:tav tm="0">
                                          <p:val>
                                            <p:fltVal val="0"/>
                                          </p:val>
                                        </p:tav>
                                        <p:tav tm="100000">
                                          <p:val>
                                            <p:strVal val="#ppt_w"/>
                                          </p:val>
                                        </p:tav>
                                      </p:tavLst>
                                    </p:anim>
                                    <p:anim calcmode="lin" valueType="num">
                                      <p:cBhvr>
                                        <p:cTn id="272" dur="500" fill="hold"/>
                                        <p:tgtEl>
                                          <p:spTgt spid="77"/>
                                        </p:tgtEl>
                                        <p:attrNameLst>
                                          <p:attrName>ppt_h</p:attrName>
                                        </p:attrNameLst>
                                      </p:cBhvr>
                                      <p:tavLst>
                                        <p:tav tm="0">
                                          <p:val>
                                            <p:fltVal val="0"/>
                                          </p:val>
                                        </p:tav>
                                        <p:tav tm="100000">
                                          <p:val>
                                            <p:strVal val="#ppt_h"/>
                                          </p:val>
                                        </p:tav>
                                      </p:tavLst>
                                    </p:anim>
                                    <p:anim calcmode="lin" valueType="num">
                                      <p:cBhvr>
                                        <p:cTn id="273" dur="500" fill="hold"/>
                                        <p:tgtEl>
                                          <p:spTgt spid="77"/>
                                        </p:tgtEl>
                                        <p:attrNameLst>
                                          <p:attrName>style.rotation</p:attrName>
                                        </p:attrNameLst>
                                      </p:cBhvr>
                                      <p:tavLst>
                                        <p:tav tm="0">
                                          <p:val>
                                            <p:fltVal val="360"/>
                                          </p:val>
                                        </p:tav>
                                        <p:tav tm="100000">
                                          <p:val>
                                            <p:fltVal val="0"/>
                                          </p:val>
                                        </p:tav>
                                      </p:tavLst>
                                    </p:anim>
                                    <p:animEffect transition="in" filter="fade">
                                      <p:cBhvr>
                                        <p:cTn id="274" dur="500"/>
                                        <p:tgtEl>
                                          <p:spTgt spid="77"/>
                                        </p:tgtEl>
                                      </p:cBhvr>
                                    </p:animEffect>
                                  </p:childTnLst>
                                </p:cTn>
                              </p:par>
                              <p:par>
                                <p:cTn id="275" presetID="49" presetClass="entr" presetSubtype="0" decel="100000" fill="hold" grpId="0" nodeType="withEffect">
                                  <p:stCondLst>
                                    <p:cond delay="0"/>
                                  </p:stCondLst>
                                  <p:childTnLst>
                                    <p:set>
                                      <p:cBhvr>
                                        <p:cTn id="276" dur="1" fill="hold">
                                          <p:stCondLst>
                                            <p:cond delay="0"/>
                                          </p:stCondLst>
                                        </p:cTn>
                                        <p:tgtEl>
                                          <p:spTgt spid="78"/>
                                        </p:tgtEl>
                                        <p:attrNameLst>
                                          <p:attrName>style.visibility</p:attrName>
                                        </p:attrNameLst>
                                      </p:cBhvr>
                                      <p:to>
                                        <p:strVal val="visible"/>
                                      </p:to>
                                    </p:set>
                                    <p:anim calcmode="lin" valueType="num">
                                      <p:cBhvr>
                                        <p:cTn id="277" dur="500" fill="hold"/>
                                        <p:tgtEl>
                                          <p:spTgt spid="78"/>
                                        </p:tgtEl>
                                        <p:attrNameLst>
                                          <p:attrName>ppt_w</p:attrName>
                                        </p:attrNameLst>
                                      </p:cBhvr>
                                      <p:tavLst>
                                        <p:tav tm="0">
                                          <p:val>
                                            <p:fltVal val="0"/>
                                          </p:val>
                                        </p:tav>
                                        <p:tav tm="100000">
                                          <p:val>
                                            <p:strVal val="#ppt_w"/>
                                          </p:val>
                                        </p:tav>
                                      </p:tavLst>
                                    </p:anim>
                                    <p:anim calcmode="lin" valueType="num">
                                      <p:cBhvr>
                                        <p:cTn id="278" dur="500" fill="hold"/>
                                        <p:tgtEl>
                                          <p:spTgt spid="78"/>
                                        </p:tgtEl>
                                        <p:attrNameLst>
                                          <p:attrName>ppt_h</p:attrName>
                                        </p:attrNameLst>
                                      </p:cBhvr>
                                      <p:tavLst>
                                        <p:tav tm="0">
                                          <p:val>
                                            <p:fltVal val="0"/>
                                          </p:val>
                                        </p:tav>
                                        <p:tav tm="100000">
                                          <p:val>
                                            <p:strVal val="#ppt_h"/>
                                          </p:val>
                                        </p:tav>
                                      </p:tavLst>
                                    </p:anim>
                                    <p:anim calcmode="lin" valueType="num">
                                      <p:cBhvr>
                                        <p:cTn id="279" dur="500" fill="hold"/>
                                        <p:tgtEl>
                                          <p:spTgt spid="78"/>
                                        </p:tgtEl>
                                        <p:attrNameLst>
                                          <p:attrName>style.rotation</p:attrName>
                                        </p:attrNameLst>
                                      </p:cBhvr>
                                      <p:tavLst>
                                        <p:tav tm="0">
                                          <p:val>
                                            <p:fltVal val="360"/>
                                          </p:val>
                                        </p:tav>
                                        <p:tav tm="100000">
                                          <p:val>
                                            <p:fltVal val="0"/>
                                          </p:val>
                                        </p:tav>
                                      </p:tavLst>
                                    </p:anim>
                                    <p:animEffect transition="in" filter="fade">
                                      <p:cBhvr>
                                        <p:cTn id="280" dur="500"/>
                                        <p:tgtEl>
                                          <p:spTgt spid="78"/>
                                        </p:tgtEl>
                                      </p:cBhvr>
                                    </p:animEffect>
                                  </p:childTnLst>
                                </p:cTn>
                              </p:par>
                              <p:par>
                                <p:cTn id="281" presetID="49" presetClass="entr" presetSubtype="0" decel="100000" fill="hold" grpId="0" nodeType="withEffect">
                                  <p:stCondLst>
                                    <p:cond delay="0"/>
                                  </p:stCondLst>
                                  <p:childTnLst>
                                    <p:set>
                                      <p:cBhvr>
                                        <p:cTn id="282" dur="1" fill="hold">
                                          <p:stCondLst>
                                            <p:cond delay="0"/>
                                          </p:stCondLst>
                                        </p:cTn>
                                        <p:tgtEl>
                                          <p:spTgt spid="79"/>
                                        </p:tgtEl>
                                        <p:attrNameLst>
                                          <p:attrName>style.visibility</p:attrName>
                                        </p:attrNameLst>
                                      </p:cBhvr>
                                      <p:to>
                                        <p:strVal val="visible"/>
                                      </p:to>
                                    </p:set>
                                    <p:anim calcmode="lin" valueType="num">
                                      <p:cBhvr>
                                        <p:cTn id="283" dur="500" fill="hold"/>
                                        <p:tgtEl>
                                          <p:spTgt spid="79"/>
                                        </p:tgtEl>
                                        <p:attrNameLst>
                                          <p:attrName>ppt_w</p:attrName>
                                        </p:attrNameLst>
                                      </p:cBhvr>
                                      <p:tavLst>
                                        <p:tav tm="0">
                                          <p:val>
                                            <p:fltVal val="0"/>
                                          </p:val>
                                        </p:tav>
                                        <p:tav tm="100000">
                                          <p:val>
                                            <p:strVal val="#ppt_w"/>
                                          </p:val>
                                        </p:tav>
                                      </p:tavLst>
                                    </p:anim>
                                    <p:anim calcmode="lin" valueType="num">
                                      <p:cBhvr>
                                        <p:cTn id="284" dur="500" fill="hold"/>
                                        <p:tgtEl>
                                          <p:spTgt spid="79"/>
                                        </p:tgtEl>
                                        <p:attrNameLst>
                                          <p:attrName>ppt_h</p:attrName>
                                        </p:attrNameLst>
                                      </p:cBhvr>
                                      <p:tavLst>
                                        <p:tav tm="0">
                                          <p:val>
                                            <p:fltVal val="0"/>
                                          </p:val>
                                        </p:tav>
                                        <p:tav tm="100000">
                                          <p:val>
                                            <p:strVal val="#ppt_h"/>
                                          </p:val>
                                        </p:tav>
                                      </p:tavLst>
                                    </p:anim>
                                    <p:anim calcmode="lin" valueType="num">
                                      <p:cBhvr>
                                        <p:cTn id="285" dur="500" fill="hold"/>
                                        <p:tgtEl>
                                          <p:spTgt spid="79"/>
                                        </p:tgtEl>
                                        <p:attrNameLst>
                                          <p:attrName>style.rotation</p:attrName>
                                        </p:attrNameLst>
                                      </p:cBhvr>
                                      <p:tavLst>
                                        <p:tav tm="0">
                                          <p:val>
                                            <p:fltVal val="360"/>
                                          </p:val>
                                        </p:tav>
                                        <p:tav tm="100000">
                                          <p:val>
                                            <p:fltVal val="0"/>
                                          </p:val>
                                        </p:tav>
                                      </p:tavLst>
                                    </p:anim>
                                    <p:animEffect transition="in" filter="fade">
                                      <p:cBhvr>
                                        <p:cTn id="286" dur="500"/>
                                        <p:tgtEl>
                                          <p:spTgt spid="79"/>
                                        </p:tgtEl>
                                      </p:cBhvr>
                                    </p:animEffect>
                                  </p:childTnLst>
                                </p:cTn>
                              </p:par>
                              <p:par>
                                <p:cTn id="287" presetID="49" presetClass="entr" presetSubtype="0" decel="100000" fill="hold" grpId="0" nodeType="withEffect">
                                  <p:stCondLst>
                                    <p:cond delay="0"/>
                                  </p:stCondLst>
                                  <p:childTnLst>
                                    <p:set>
                                      <p:cBhvr>
                                        <p:cTn id="288" dur="1" fill="hold">
                                          <p:stCondLst>
                                            <p:cond delay="0"/>
                                          </p:stCondLst>
                                        </p:cTn>
                                        <p:tgtEl>
                                          <p:spTgt spid="80"/>
                                        </p:tgtEl>
                                        <p:attrNameLst>
                                          <p:attrName>style.visibility</p:attrName>
                                        </p:attrNameLst>
                                      </p:cBhvr>
                                      <p:to>
                                        <p:strVal val="visible"/>
                                      </p:to>
                                    </p:set>
                                    <p:anim calcmode="lin" valueType="num">
                                      <p:cBhvr>
                                        <p:cTn id="289" dur="500" fill="hold"/>
                                        <p:tgtEl>
                                          <p:spTgt spid="80"/>
                                        </p:tgtEl>
                                        <p:attrNameLst>
                                          <p:attrName>ppt_w</p:attrName>
                                        </p:attrNameLst>
                                      </p:cBhvr>
                                      <p:tavLst>
                                        <p:tav tm="0">
                                          <p:val>
                                            <p:fltVal val="0"/>
                                          </p:val>
                                        </p:tav>
                                        <p:tav tm="100000">
                                          <p:val>
                                            <p:strVal val="#ppt_w"/>
                                          </p:val>
                                        </p:tav>
                                      </p:tavLst>
                                    </p:anim>
                                    <p:anim calcmode="lin" valueType="num">
                                      <p:cBhvr>
                                        <p:cTn id="290" dur="500" fill="hold"/>
                                        <p:tgtEl>
                                          <p:spTgt spid="80"/>
                                        </p:tgtEl>
                                        <p:attrNameLst>
                                          <p:attrName>ppt_h</p:attrName>
                                        </p:attrNameLst>
                                      </p:cBhvr>
                                      <p:tavLst>
                                        <p:tav tm="0">
                                          <p:val>
                                            <p:fltVal val="0"/>
                                          </p:val>
                                        </p:tav>
                                        <p:tav tm="100000">
                                          <p:val>
                                            <p:strVal val="#ppt_h"/>
                                          </p:val>
                                        </p:tav>
                                      </p:tavLst>
                                    </p:anim>
                                    <p:anim calcmode="lin" valueType="num">
                                      <p:cBhvr>
                                        <p:cTn id="291" dur="500" fill="hold"/>
                                        <p:tgtEl>
                                          <p:spTgt spid="80"/>
                                        </p:tgtEl>
                                        <p:attrNameLst>
                                          <p:attrName>style.rotation</p:attrName>
                                        </p:attrNameLst>
                                      </p:cBhvr>
                                      <p:tavLst>
                                        <p:tav tm="0">
                                          <p:val>
                                            <p:fltVal val="360"/>
                                          </p:val>
                                        </p:tav>
                                        <p:tav tm="100000">
                                          <p:val>
                                            <p:fltVal val="0"/>
                                          </p:val>
                                        </p:tav>
                                      </p:tavLst>
                                    </p:anim>
                                    <p:animEffect transition="in" filter="fade">
                                      <p:cBhvr>
                                        <p:cTn id="292" dur="500"/>
                                        <p:tgtEl>
                                          <p:spTgt spid="80"/>
                                        </p:tgtEl>
                                      </p:cBhvr>
                                    </p:animEffect>
                                  </p:childTnLst>
                                </p:cTn>
                              </p:par>
                              <p:par>
                                <p:cTn id="293" presetID="49" presetClass="entr" presetSubtype="0" decel="100000" fill="hold" grpId="0" nodeType="withEffect">
                                  <p:stCondLst>
                                    <p:cond delay="0"/>
                                  </p:stCondLst>
                                  <p:childTnLst>
                                    <p:set>
                                      <p:cBhvr>
                                        <p:cTn id="294" dur="1" fill="hold">
                                          <p:stCondLst>
                                            <p:cond delay="0"/>
                                          </p:stCondLst>
                                        </p:cTn>
                                        <p:tgtEl>
                                          <p:spTgt spid="81"/>
                                        </p:tgtEl>
                                        <p:attrNameLst>
                                          <p:attrName>style.visibility</p:attrName>
                                        </p:attrNameLst>
                                      </p:cBhvr>
                                      <p:to>
                                        <p:strVal val="visible"/>
                                      </p:to>
                                    </p:set>
                                    <p:anim calcmode="lin" valueType="num">
                                      <p:cBhvr>
                                        <p:cTn id="295" dur="500" fill="hold"/>
                                        <p:tgtEl>
                                          <p:spTgt spid="81"/>
                                        </p:tgtEl>
                                        <p:attrNameLst>
                                          <p:attrName>ppt_w</p:attrName>
                                        </p:attrNameLst>
                                      </p:cBhvr>
                                      <p:tavLst>
                                        <p:tav tm="0">
                                          <p:val>
                                            <p:fltVal val="0"/>
                                          </p:val>
                                        </p:tav>
                                        <p:tav tm="100000">
                                          <p:val>
                                            <p:strVal val="#ppt_w"/>
                                          </p:val>
                                        </p:tav>
                                      </p:tavLst>
                                    </p:anim>
                                    <p:anim calcmode="lin" valueType="num">
                                      <p:cBhvr>
                                        <p:cTn id="296" dur="500" fill="hold"/>
                                        <p:tgtEl>
                                          <p:spTgt spid="81"/>
                                        </p:tgtEl>
                                        <p:attrNameLst>
                                          <p:attrName>ppt_h</p:attrName>
                                        </p:attrNameLst>
                                      </p:cBhvr>
                                      <p:tavLst>
                                        <p:tav tm="0">
                                          <p:val>
                                            <p:fltVal val="0"/>
                                          </p:val>
                                        </p:tav>
                                        <p:tav tm="100000">
                                          <p:val>
                                            <p:strVal val="#ppt_h"/>
                                          </p:val>
                                        </p:tav>
                                      </p:tavLst>
                                    </p:anim>
                                    <p:anim calcmode="lin" valueType="num">
                                      <p:cBhvr>
                                        <p:cTn id="297" dur="500" fill="hold"/>
                                        <p:tgtEl>
                                          <p:spTgt spid="81"/>
                                        </p:tgtEl>
                                        <p:attrNameLst>
                                          <p:attrName>style.rotation</p:attrName>
                                        </p:attrNameLst>
                                      </p:cBhvr>
                                      <p:tavLst>
                                        <p:tav tm="0">
                                          <p:val>
                                            <p:fltVal val="360"/>
                                          </p:val>
                                        </p:tav>
                                        <p:tav tm="100000">
                                          <p:val>
                                            <p:fltVal val="0"/>
                                          </p:val>
                                        </p:tav>
                                      </p:tavLst>
                                    </p:anim>
                                    <p:animEffect transition="in" filter="fade">
                                      <p:cBhvr>
                                        <p:cTn id="298" dur="500"/>
                                        <p:tgtEl>
                                          <p:spTgt spid="81"/>
                                        </p:tgtEl>
                                      </p:cBhvr>
                                    </p:animEffect>
                                  </p:childTnLst>
                                </p:cTn>
                              </p:par>
                              <p:par>
                                <p:cTn id="299" presetID="49" presetClass="entr" presetSubtype="0" decel="100000" fill="hold" grpId="0" nodeType="withEffect">
                                  <p:stCondLst>
                                    <p:cond delay="0"/>
                                  </p:stCondLst>
                                  <p:childTnLst>
                                    <p:set>
                                      <p:cBhvr>
                                        <p:cTn id="300" dur="1" fill="hold">
                                          <p:stCondLst>
                                            <p:cond delay="0"/>
                                          </p:stCondLst>
                                        </p:cTn>
                                        <p:tgtEl>
                                          <p:spTgt spid="82"/>
                                        </p:tgtEl>
                                        <p:attrNameLst>
                                          <p:attrName>style.visibility</p:attrName>
                                        </p:attrNameLst>
                                      </p:cBhvr>
                                      <p:to>
                                        <p:strVal val="visible"/>
                                      </p:to>
                                    </p:set>
                                    <p:anim calcmode="lin" valueType="num">
                                      <p:cBhvr>
                                        <p:cTn id="301" dur="500" fill="hold"/>
                                        <p:tgtEl>
                                          <p:spTgt spid="82"/>
                                        </p:tgtEl>
                                        <p:attrNameLst>
                                          <p:attrName>ppt_w</p:attrName>
                                        </p:attrNameLst>
                                      </p:cBhvr>
                                      <p:tavLst>
                                        <p:tav tm="0">
                                          <p:val>
                                            <p:fltVal val="0"/>
                                          </p:val>
                                        </p:tav>
                                        <p:tav tm="100000">
                                          <p:val>
                                            <p:strVal val="#ppt_w"/>
                                          </p:val>
                                        </p:tav>
                                      </p:tavLst>
                                    </p:anim>
                                    <p:anim calcmode="lin" valueType="num">
                                      <p:cBhvr>
                                        <p:cTn id="302" dur="500" fill="hold"/>
                                        <p:tgtEl>
                                          <p:spTgt spid="82"/>
                                        </p:tgtEl>
                                        <p:attrNameLst>
                                          <p:attrName>ppt_h</p:attrName>
                                        </p:attrNameLst>
                                      </p:cBhvr>
                                      <p:tavLst>
                                        <p:tav tm="0">
                                          <p:val>
                                            <p:fltVal val="0"/>
                                          </p:val>
                                        </p:tav>
                                        <p:tav tm="100000">
                                          <p:val>
                                            <p:strVal val="#ppt_h"/>
                                          </p:val>
                                        </p:tav>
                                      </p:tavLst>
                                    </p:anim>
                                    <p:anim calcmode="lin" valueType="num">
                                      <p:cBhvr>
                                        <p:cTn id="303" dur="500" fill="hold"/>
                                        <p:tgtEl>
                                          <p:spTgt spid="82"/>
                                        </p:tgtEl>
                                        <p:attrNameLst>
                                          <p:attrName>style.rotation</p:attrName>
                                        </p:attrNameLst>
                                      </p:cBhvr>
                                      <p:tavLst>
                                        <p:tav tm="0">
                                          <p:val>
                                            <p:fltVal val="360"/>
                                          </p:val>
                                        </p:tav>
                                        <p:tav tm="100000">
                                          <p:val>
                                            <p:fltVal val="0"/>
                                          </p:val>
                                        </p:tav>
                                      </p:tavLst>
                                    </p:anim>
                                    <p:animEffect transition="in" filter="fade">
                                      <p:cBhvr>
                                        <p:cTn id="304" dur="500"/>
                                        <p:tgtEl>
                                          <p:spTgt spid="82"/>
                                        </p:tgtEl>
                                      </p:cBhvr>
                                    </p:animEffect>
                                  </p:childTnLst>
                                </p:cTn>
                              </p:par>
                              <p:par>
                                <p:cTn id="305" presetID="49" presetClass="entr" presetSubtype="0" decel="100000" fill="hold" grpId="0" nodeType="withEffect">
                                  <p:stCondLst>
                                    <p:cond delay="0"/>
                                  </p:stCondLst>
                                  <p:childTnLst>
                                    <p:set>
                                      <p:cBhvr>
                                        <p:cTn id="306" dur="1" fill="hold">
                                          <p:stCondLst>
                                            <p:cond delay="0"/>
                                          </p:stCondLst>
                                        </p:cTn>
                                        <p:tgtEl>
                                          <p:spTgt spid="83"/>
                                        </p:tgtEl>
                                        <p:attrNameLst>
                                          <p:attrName>style.visibility</p:attrName>
                                        </p:attrNameLst>
                                      </p:cBhvr>
                                      <p:to>
                                        <p:strVal val="visible"/>
                                      </p:to>
                                    </p:set>
                                    <p:anim calcmode="lin" valueType="num">
                                      <p:cBhvr>
                                        <p:cTn id="307" dur="500" fill="hold"/>
                                        <p:tgtEl>
                                          <p:spTgt spid="83"/>
                                        </p:tgtEl>
                                        <p:attrNameLst>
                                          <p:attrName>ppt_w</p:attrName>
                                        </p:attrNameLst>
                                      </p:cBhvr>
                                      <p:tavLst>
                                        <p:tav tm="0">
                                          <p:val>
                                            <p:fltVal val="0"/>
                                          </p:val>
                                        </p:tav>
                                        <p:tav tm="100000">
                                          <p:val>
                                            <p:strVal val="#ppt_w"/>
                                          </p:val>
                                        </p:tav>
                                      </p:tavLst>
                                    </p:anim>
                                    <p:anim calcmode="lin" valueType="num">
                                      <p:cBhvr>
                                        <p:cTn id="308" dur="500" fill="hold"/>
                                        <p:tgtEl>
                                          <p:spTgt spid="83"/>
                                        </p:tgtEl>
                                        <p:attrNameLst>
                                          <p:attrName>ppt_h</p:attrName>
                                        </p:attrNameLst>
                                      </p:cBhvr>
                                      <p:tavLst>
                                        <p:tav tm="0">
                                          <p:val>
                                            <p:fltVal val="0"/>
                                          </p:val>
                                        </p:tav>
                                        <p:tav tm="100000">
                                          <p:val>
                                            <p:strVal val="#ppt_h"/>
                                          </p:val>
                                        </p:tav>
                                      </p:tavLst>
                                    </p:anim>
                                    <p:anim calcmode="lin" valueType="num">
                                      <p:cBhvr>
                                        <p:cTn id="309" dur="500" fill="hold"/>
                                        <p:tgtEl>
                                          <p:spTgt spid="83"/>
                                        </p:tgtEl>
                                        <p:attrNameLst>
                                          <p:attrName>style.rotation</p:attrName>
                                        </p:attrNameLst>
                                      </p:cBhvr>
                                      <p:tavLst>
                                        <p:tav tm="0">
                                          <p:val>
                                            <p:fltVal val="360"/>
                                          </p:val>
                                        </p:tav>
                                        <p:tav tm="100000">
                                          <p:val>
                                            <p:fltVal val="0"/>
                                          </p:val>
                                        </p:tav>
                                      </p:tavLst>
                                    </p:anim>
                                    <p:animEffect transition="in" filter="fade">
                                      <p:cBhvr>
                                        <p:cTn id="310" dur="500"/>
                                        <p:tgtEl>
                                          <p:spTgt spid="83"/>
                                        </p:tgtEl>
                                      </p:cBhvr>
                                    </p:animEffect>
                                  </p:childTnLst>
                                </p:cTn>
                              </p:par>
                              <p:par>
                                <p:cTn id="311" presetID="49" presetClass="entr" presetSubtype="0" decel="100000" fill="hold" grpId="0" nodeType="withEffect">
                                  <p:stCondLst>
                                    <p:cond delay="0"/>
                                  </p:stCondLst>
                                  <p:childTnLst>
                                    <p:set>
                                      <p:cBhvr>
                                        <p:cTn id="312" dur="1" fill="hold">
                                          <p:stCondLst>
                                            <p:cond delay="0"/>
                                          </p:stCondLst>
                                        </p:cTn>
                                        <p:tgtEl>
                                          <p:spTgt spid="85"/>
                                        </p:tgtEl>
                                        <p:attrNameLst>
                                          <p:attrName>style.visibility</p:attrName>
                                        </p:attrNameLst>
                                      </p:cBhvr>
                                      <p:to>
                                        <p:strVal val="visible"/>
                                      </p:to>
                                    </p:set>
                                    <p:anim calcmode="lin" valueType="num">
                                      <p:cBhvr>
                                        <p:cTn id="313" dur="500" fill="hold"/>
                                        <p:tgtEl>
                                          <p:spTgt spid="85"/>
                                        </p:tgtEl>
                                        <p:attrNameLst>
                                          <p:attrName>ppt_w</p:attrName>
                                        </p:attrNameLst>
                                      </p:cBhvr>
                                      <p:tavLst>
                                        <p:tav tm="0">
                                          <p:val>
                                            <p:fltVal val="0"/>
                                          </p:val>
                                        </p:tav>
                                        <p:tav tm="100000">
                                          <p:val>
                                            <p:strVal val="#ppt_w"/>
                                          </p:val>
                                        </p:tav>
                                      </p:tavLst>
                                    </p:anim>
                                    <p:anim calcmode="lin" valueType="num">
                                      <p:cBhvr>
                                        <p:cTn id="314" dur="500" fill="hold"/>
                                        <p:tgtEl>
                                          <p:spTgt spid="85"/>
                                        </p:tgtEl>
                                        <p:attrNameLst>
                                          <p:attrName>ppt_h</p:attrName>
                                        </p:attrNameLst>
                                      </p:cBhvr>
                                      <p:tavLst>
                                        <p:tav tm="0">
                                          <p:val>
                                            <p:fltVal val="0"/>
                                          </p:val>
                                        </p:tav>
                                        <p:tav tm="100000">
                                          <p:val>
                                            <p:strVal val="#ppt_h"/>
                                          </p:val>
                                        </p:tav>
                                      </p:tavLst>
                                    </p:anim>
                                    <p:anim calcmode="lin" valueType="num">
                                      <p:cBhvr>
                                        <p:cTn id="315" dur="500" fill="hold"/>
                                        <p:tgtEl>
                                          <p:spTgt spid="85"/>
                                        </p:tgtEl>
                                        <p:attrNameLst>
                                          <p:attrName>style.rotation</p:attrName>
                                        </p:attrNameLst>
                                      </p:cBhvr>
                                      <p:tavLst>
                                        <p:tav tm="0">
                                          <p:val>
                                            <p:fltVal val="360"/>
                                          </p:val>
                                        </p:tav>
                                        <p:tav tm="100000">
                                          <p:val>
                                            <p:fltVal val="0"/>
                                          </p:val>
                                        </p:tav>
                                      </p:tavLst>
                                    </p:anim>
                                    <p:animEffect transition="in" filter="fade">
                                      <p:cBhvr>
                                        <p:cTn id="316" dur="500"/>
                                        <p:tgtEl>
                                          <p:spTgt spid="85"/>
                                        </p:tgtEl>
                                      </p:cBhvr>
                                    </p:animEffect>
                                  </p:childTnLst>
                                </p:cTn>
                              </p:par>
                              <p:par>
                                <p:cTn id="317" presetID="49" presetClass="entr" presetSubtype="0" decel="100000" fill="hold" grpId="1" nodeType="withEffect">
                                  <p:stCondLst>
                                    <p:cond delay="0"/>
                                  </p:stCondLst>
                                  <p:childTnLst>
                                    <p:set>
                                      <p:cBhvr>
                                        <p:cTn id="318" dur="1" fill="hold">
                                          <p:stCondLst>
                                            <p:cond delay="0"/>
                                          </p:stCondLst>
                                        </p:cTn>
                                        <p:tgtEl>
                                          <p:spTgt spid="83"/>
                                        </p:tgtEl>
                                        <p:attrNameLst>
                                          <p:attrName>style.visibility</p:attrName>
                                        </p:attrNameLst>
                                      </p:cBhvr>
                                      <p:to>
                                        <p:strVal val="visible"/>
                                      </p:to>
                                    </p:set>
                                    <p:anim calcmode="lin" valueType="num">
                                      <p:cBhvr>
                                        <p:cTn id="319" dur="500" fill="hold"/>
                                        <p:tgtEl>
                                          <p:spTgt spid="83"/>
                                        </p:tgtEl>
                                        <p:attrNameLst>
                                          <p:attrName>ppt_w</p:attrName>
                                        </p:attrNameLst>
                                      </p:cBhvr>
                                      <p:tavLst>
                                        <p:tav tm="0">
                                          <p:val>
                                            <p:fltVal val="0"/>
                                          </p:val>
                                        </p:tav>
                                        <p:tav tm="100000">
                                          <p:val>
                                            <p:strVal val="#ppt_w"/>
                                          </p:val>
                                        </p:tav>
                                      </p:tavLst>
                                    </p:anim>
                                    <p:anim calcmode="lin" valueType="num">
                                      <p:cBhvr>
                                        <p:cTn id="320" dur="500" fill="hold"/>
                                        <p:tgtEl>
                                          <p:spTgt spid="83"/>
                                        </p:tgtEl>
                                        <p:attrNameLst>
                                          <p:attrName>ppt_h</p:attrName>
                                        </p:attrNameLst>
                                      </p:cBhvr>
                                      <p:tavLst>
                                        <p:tav tm="0">
                                          <p:val>
                                            <p:fltVal val="0"/>
                                          </p:val>
                                        </p:tav>
                                        <p:tav tm="100000">
                                          <p:val>
                                            <p:strVal val="#ppt_h"/>
                                          </p:val>
                                        </p:tav>
                                      </p:tavLst>
                                    </p:anim>
                                    <p:anim calcmode="lin" valueType="num">
                                      <p:cBhvr>
                                        <p:cTn id="321" dur="500" fill="hold"/>
                                        <p:tgtEl>
                                          <p:spTgt spid="83"/>
                                        </p:tgtEl>
                                        <p:attrNameLst>
                                          <p:attrName>style.rotation</p:attrName>
                                        </p:attrNameLst>
                                      </p:cBhvr>
                                      <p:tavLst>
                                        <p:tav tm="0">
                                          <p:val>
                                            <p:fltVal val="360"/>
                                          </p:val>
                                        </p:tav>
                                        <p:tav tm="100000">
                                          <p:val>
                                            <p:fltVal val="0"/>
                                          </p:val>
                                        </p:tav>
                                      </p:tavLst>
                                    </p:anim>
                                    <p:animEffect transition="in" filter="fade">
                                      <p:cBhvr>
                                        <p:cTn id="322" dur="500"/>
                                        <p:tgtEl>
                                          <p:spTgt spid="83"/>
                                        </p:tgtEl>
                                      </p:cBhvr>
                                    </p:animEffect>
                                  </p:childTnLst>
                                </p:cTn>
                              </p:par>
                              <p:par>
                                <p:cTn id="323" presetID="49" presetClass="entr" presetSubtype="0" decel="100000" fill="hold" grpId="0" nodeType="withEffect">
                                  <p:stCondLst>
                                    <p:cond delay="0"/>
                                  </p:stCondLst>
                                  <p:childTnLst>
                                    <p:set>
                                      <p:cBhvr>
                                        <p:cTn id="324" dur="1" fill="hold">
                                          <p:stCondLst>
                                            <p:cond delay="0"/>
                                          </p:stCondLst>
                                        </p:cTn>
                                        <p:tgtEl>
                                          <p:spTgt spid="84"/>
                                        </p:tgtEl>
                                        <p:attrNameLst>
                                          <p:attrName>style.visibility</p:attrName>
                                        </p:attrNameLst>
                                      </p:cBhvr>
                                      <p:to>
                                        <p:strVal val="visible"/>
                                      </p:to>
                                    </p:set>
                                    <p:anim calcmode="lin" valueType="num">
                                      <p:cBhvr>
                                        <p:cTn id="325" dur="500" fill="hold"/>
                                        <p:tgtEl>
                                          <p:spTgt spid="84"/>
                                        </p:tgtEl>
                                        <p:attrNameLst>
                                          <p:attrName>ppt_w</p:attrName>
                                        </p:attrNameLst>
                                      </p:cBhvr>
                                      <p:tavLst>
                                        <p:tav tm="0">
                                          <p:val>
                                            <p:fltVal val="0"/>
                                          </p:val>
                                        </p:tav>
                                        <p:tav tm="100000">
                                          <p:val>
                                            <p:strVal val="#ppt_w"/>
                                          </p:val>
                                        </p:tav>
                                      </p:tavLst>
                                    </p:anim>
                                    <p:anim calcmode="lin" valueType="num">
                                      <p:cBhvr>
                                        <p:cTn id="326" dur="500" fill="hold"/>
                                        <p:tgtEl>
                                          <p:spTgt spid="84"/>
                                        </p:tgtEl>
                                        <p:attrNameLst>
                                          <p:attrName>ppt_h</p:attrName>
                                        </p:attrNameLst>
                                      </p:cBhvr>
                                      <p:tavLst>
                                        <p:tav tm="0">
                                          <p:val>
                                            <p:fltVal val="0"/>
                                          </p:val>
                                        </p:tav>
                                        <p:tav tm="100000">
                                          <p:val>
                                            <p:strVal val="#ppt_h"/>
                                          </p:val>
                                        </p:tav>
                                      </p:tavLst>
                                    </p:anim>
                                    <p:anim calcmode="lin" valueType="num">
                                      <p:cBhvr>
                                        <p:cTn id="327" dur="500" fill="hold"/>
                                        <p:tgtEl>
                                          <p:spTgt spid="84"/>
                                        </p:tgtEl>
                                        <p:attrNameLst>
                                          <p:attrName>style.rotation</p:attrName>
                                        </p:attrNameLst>
                                      </p:cBhvr>
                                      <p:tavLst>
                                        <p:tav tm="0">
                                          <p:val>
                                            <p:fltVal val="360"/>
                                          </p:val>
                                        </p:tav>
                                        <p:tav tm="100000">
                                          <p:val>
                                            <p:fltVal val="0"/>
                                          </p:val>
                                        </p:tav>
                                      </p:tavLst>
                                    </p:anim>
                                    <p:animEffect transition="in" filter="fade">
                                      <p:cBhvr>
                                        <p:cTn id="328" dur="500"/>
                                        <p:tgtEl>
                                          <p:spTgt spid="84"/>
                                        </p:tgtEl>
                                      </p:cBhvr>
                                    </p:animEffect>
                                  </p:childTnLst>
                                </p:cTn>
                              </p:par>
                              <p:par>
                                <p:cTn id="329" presetID="49" presetClass="entr" presetSubtype="0" decel="100000" fill="hold" grpId="1" nodeType="withEffect">
                                  <p:stCondLst>
                                    <p:cond delay="0"/>
                                  </p:stCondLst>
                                  <p:childTnLst>
                                    <p:set>
                                      <p:cBhvr>
                                        <p:cTn id="330" dur="1" fill="hold">
                                          <p:stCondLst>
                                            <p:cond delay="0"/>
                                          </p:stCondLst>
                                        </p:cTn>
                                        <p:tgtEl>
                                          <p:spTgt spid="85"/>
                                        </p:tgtEl>
                                        <p:attrNameLst>
                                          <p:attrName>style.visibility</p:attrName>
                                        </p:attrNameLst>
                                      </p:cBhvr>
                                      <p:to>
                                        <p:strVal val="visible"/>
                                      </p:to>
                                    </p:set>
                                    <p:anim calcmode="lin" valueType="num">
                                      <p:cBhvr>
                                        <p:cTn id="331" dur="500" fill="hold"/>
                                        <p:tgtEl>
                                          <p:spTgt spid="85"/>
                                        </p:tgtEl>
                                        <p:attrNameLst>
                                          <p:attrName>ppt_w</p:attrName>
                                        </p:attrNameLst>
                                      </p:cBhvr>
                                      <p:tavLst>
                                        <p:tav tm="0">
                                          <p:val>
                                            <p:fltVal val="0"/>
                                          </p:val>
                                        </p:tav>
                                        <p:tav tm="100000">
                                          <p:val>
                                            <p:strVal val="#ppt_w"/>
                                          </p:val>
                                        </p:tav>
                                      </p:tavLst>
                                    </p:anim>
                                    <p:anim calcmode="lin" valueType="num">
                                      <p:cBhvr>
                                        <p:cTn id="332" dur="500" fill="hold"/>
                                        <p:tgtEl>
                                          <p:spTgt spid="85"/>
                                        </p:tgtEl>
                                        <p:attrNameLst>
                                          <p:attrName>ppt_h</p:attrName>
                                        </p:attrNameLst>
                                      </p:cBhvr>
                                      <p:tavLst>
                                        <p:tav tm="0">
                                          <p:val>
                                            <p:fltVal val="0"/>
                                          </p:val>
                                        </p:tav>
                                        <p:tav tm="100000">
                                          <p:val>
                                            <p:strVal val="#ppt_h"/>
                                          </p:val>
                                        </p:tav>
                                      </p:tavLst>
                                    </p:anim>
                                    <p:anim calcmode="lin" valueType="num">
                                      <p:cBhvr>
                                        <p:cTn id="333" dur="500" fill="hold"/>
                                        <p:tgtEl>
                                          <p:spTgt spid="85"/>
                                        </p:tgtEl>
                                        <p:attrNameLst>
                                          <p:attrName>style.rotation</p:attrName>
                                        </p:attrNameLst>
                                      </p:cBhvr>
                                      <p:tavLst>
                                        <p:tav tm="0">
                                          <p:val>
                                            <p:fltVal val="360"/>
                                          </p:val>
                                        </p:tav>
                                        <p:tav tm="100000">
                                          <p:val>
                                            <p:fltVal val="0"/>
                                          </p:val>
                                        </p:tav>
                                      </p:tavLst>
                                    </p:anim>
                                    <p:animEffect transition="in" filter="fade">
                                      <p:cBhvr>
                                        <p:cTn id="334" dur="500"/>
                                        <p:tgtEl>
                                          <p:spTgt spid="85"/>
                                        </p:tgtEl>
                                      </p:cBhvr>
                                    </p:animEffect>
                                  </p:childTnLst>
                                </p:cTn>
                              </p:par>
                              <p:par>
                                <p:cTn id="335" presetID="49" presetClass="entr" presetSubtype="0" decel="100000" fill="hold" grpId="0" nodeType="withEffect">
                                  <p:stCondLst>
                                    <p:cond delay="0"/>
                                  </p:stCondLst>
                                  <p:childTnLst>
                                    <p:set>
                                      <p:cBhvr>
                                        <p:cTn id="336" dur="1" fill="hold">
                                          <p:stCondLst>
                                            <p:cond delay="0"/>
                                          </p:stCondLst>
                                        </p:cTn>
                                        <p:tgtEl>
                                          <p:spTgt spid="86"/>
                                        </p:tgtEl>
                                        <p:attrNameLst>
                                          <p:attrName>style.visibility</p:attrName>
                                        </p:attrNameLst>
                                      </p:cBhvr>
                                      <p:to>
                                        <p:strVal val="visible"/>
                                      </p:to>
                                    </p:set>
                                    <p:anim calcmode="lin" valueType="num">
                                      <p:cBhvr>
                                        <p:cTn id="337" dur="500" fill="hold"/>
                                        <p:tgtEl>
                                          <p:spTgt spid="86"/>
                                        </p:tgtEl>
                                        <p:attrNameLst>
                                          <p:attrName>ppt_w</p:attrName>
                                        </p:attrNameLst>
                                      </p:cBhvr>
                                      <p:tavLst>
                                        <p:tav tm="0">
                                          <p:val>
                                            <p:fltVal val="0"/>
                                          </p:val>
                                        </p:tav>
                                        <p:tav tm="100000">
                                          <p:val>
                                            <p:strVal val="#ppt_w"/>
                                          </p:val>
                                        </p:tav>
                                      </p:tavLst>
                                    </p:anim>
                                    <p:anim calcmode="lin" valueType="num">
                                      <p:cBhvr>
                                        <p:cTn id="338" dur="500" fill="hold"/>
                                        <p:tgtEl>
                                          <p:spTgt spid="86"/>
                                        </p:tgtEl>
                                        <p:attrNameLst>
                                          <p:attrName>ppt_h</p:attrName>
                                        </p:attrNameLst>
                                      </p:cBhvr>
                                      <p:tavLst>
                                        <p:tav tm="0">
                                          <p:val>
                                            <p:fltVal val="0"/>
                                          </p:val>
                                        </p:tav>
                                        <p:tav tm="100000">
                                          <p:val>
                                            <p:strVal val="#ppt_h"/>
                                          </p:val>
                                        </p:tav>
                                      </p:tavLst>
                                    </p:anim>
                                    <p:anim calcmode="lin" valueType="num">
                                      <p:cBhvr>
                                        <p:cTn id="339" dur="500" fill="hold"/>
                                        <p:tgtEl>
                                          <p:spTgt spid="86"/>
                                        </p:tgtEl>
                                        <p:attrNameLst>
                                          <p:attrName>style.rotation</p:attrName>
                                        </p:attrNameLst>
                                      </p:cBhvr>
                                      <p:tavLst>
                                        <p:tav tm="0">
                                          <p:val>
                                            <p:fltVal val="360"/>
                                          </p:val>
                                        </p:tav>
                                        <p:tav tm="100000">
                                          <p:val>
                                            <p:fltVal val="0"/>
                                          </p:val>
                                        </p:tav>
                                      </p:tavLst>
                                    </p:anim>
                                    <p:animEffect transition="in" filter="fade">
                                      <p:cBhvr>
                                        <p:cTn id="340" dur="500"/>
                                        <p:tgtEl>
                                          <p:spTgt spid="86"/>
                                        </p:tgtEl>
                                      </p:cBhvr>
                                    </p:animEffect>
                                  </p:childTnLst>
                                </p:cTn>
                              </p:par>
                              <p:par>
                                <p:cTn id="341" presetID="49" presetClass="entr" presetSubtype="0" decel="100000" fill="hold" grpId="0" nodeType="withEffect">
                                  <p:stCondLst>
                                    <p:cond delay="0"/>
                                  </p:stCondLst>
                                  <p:childTnLst>
                                    <p:set>
                                      <p:cBhvr>
                                        <p:cTn id="342" dur="1" fill="hold">
                                          <p:stCondLst>
                                            <p:cond delay="0"/>
                                          </p:stCondLst>
                                        </p:cTn>
                                        <p:tgtEl>
                                          <p:spTgt spid="91"/>
                                        </p:tgtEl>
                                        <p:attrNameLst>
                                          <p:attrName>style.visibility</p:attrName>
                                        </p:attrNameLst>
                                      </p:cBhvr>
                                      <p:to>
                                        <p:strVal val="visible"/>
                                      </p:to>
                                    </p:set>
                                    <p:anim calcmode="lin" valueType="num">
                                      <p:cBhvr>
                                        <p:cTn id="343" dur="500" fill="hold"/>
                                        <p:tgtEl>
                                          <p:spTgt spid="91"/>
                                        </p:tgtEl>
                                        <p:attrNameLst>
                                          <p:attrName>ppt_w</p:attrName>
                                        </p:attrNameLst>
                                      </p:cBhvr>
                                      <p:tavLst>
                                        <p:tav tm="0">
                                          <p:val>
                                            <p:fltVal val="0"/>
                                          </p:val>
                                        </p:tav>
                                        <p:tav tm="100000">
                                          <p:val>
                                            <p:strVal val="#ppt_w"/>
                                          </p:val>
                                        </p:tav>
                                      </p:tavLst>
                                    </p:anim>
                                    <p:anim calcmode="lin" valueType="num">
                                      <p:cBhvr>
                                        <p:cTn id="344" dur="500" fill="hold"/>
                                        <p:tgtEl>
                                          <p:spTgt spid="91"/>
                                        </p:tgtEl>
                                        <p:attrNameLst>
                                          <p:attrName>ppt_h</p:attrName>
                                        </p:attrNameLst>
                                      </p:cBhvr>
                                      <p:tavLst>
                                        <p:tav tm="0">
                                          <p:val>
                                            <p:fltVal val="0"/>
                                          </p:val>
                                        </p:tav>
                                        <p:tav tm="100000">
                                          <p:val>
                                            <p:strVal val="#ppt_h"/>
                                          </p:val>
                                        </p:tav>
                                      </p:tavLst>
                                    </p:anim>
                                    <p:anim calcmode="lin" valueType="num">
                                      <p:cBhvr>
                                        <p:cTn id="345" dur="500" fill="hold"/>
                                        <p:tgtEl>
                                          <p:spTgt spid="91"/>
                                        </p:tgtEl>
                                        <p:attrNameLst>
                                          <p:attrName>style.rotation</p:attrName>
                                        </p:attrNameLst>
                                      </p:cBhvr>
                                      <p:tavLst>
                                        <p:tav tm="0">
                                          <p:val>
                                            <p:fltVal val="360"/>
                                          </p:val>
                                        </p:tav>
                                        <p:tav tm="100000">
                                          <p:val>
                                            <p:fltVal val="0"/>
                                          </p:val>
                                        </p:tav>
                                      </p:tavLst>
                                    </p:anim>
                                    <p:animEffect transition="in" filter="fade">
                                      <p:cBhvr>
                                        <p:cTn id="346" dur="500"/>
                                        <p:tgtEl>
                                          <p:spTgt spid="91"/>
                                        </p:tgtEl>
                                      </p:cBhvr>
                                    </p:animEffect>
                                  </p:childTnLst>
                                </p:cTn>
                              </p:par>
                            </p:childTnLst>
                          </p:cTn>
                        </p:par>
                      </p:childTnLst>
                    </p:cTn>
                  </p:par>
                  <p:par>
                    <p:cTn id="347" fill="hold">
                      <p:stCondLst>
                        <p:cond delay="indefinite"/>
                      </p:stCondLst>
                      <p:childTnLst>
                        <p:par>
                          <p:cTn id="348" fill="hold">
                            <p:stCondLst>
                              <p:cond delay="0"/>
                            </p:stCondLst>
                            <p:childTnLst>
                              <p:par>
                                <p:cTn id="349" presetID="49" presetClass="entr" presetSubtype="0" decel="100000" fill="hold" grpId="0" nodeType="clickEffect">
                                  <p:stCondLst>
                                    <p:cond delay="0"/>
                                  </p:stCondLst>
                                  <p:childTnLst>
                                    <p:set>
                                      <p:cBhvr>
                                        <p:cTn id="350" dur="1" fill="hold">
                                          <p:stCondLst>
                                            <p:cond delay="0"/>
                                          </p:stCondLst>
                                        </p:cTn>
                                        <p:tgtEl>
                                          <p:spTgt spid="51"/>
                                        </p:tgtEl>
                                        <p:attrNameLst>
                                          <p:attrName>style.visibility</p:attrName>
                                        </p:attrNameLst>
                                      </p:cBhvr>
                                      <p:to>
                                        <p:strVal val="visible"/>
                                      </p:to>
                                    </p:set>
                                    <p:anim calcmode="lin" valueType="num">
                                      <p:cBhvr>
                                        <p:cTn id="351" dur="500" fill="hold"/>
                                        <p:tgtEl>
                                          <p:spTgt spid="51"/>
                                        </p:tgtEl>
                                        <p:attrNameLst>
                                          <p:attrName>ppt_w</p:attrName>
                                        </p:attrNameLst>
                                      </p:cBhvr>
                                      <p:tavLst>
                                        <p:tav tm="0">
                                          <p:val>
                                            <p:fltVal val="0"/>
                                          </p:val>
                                        </p:tav>
                                        <p:tav tm="100000">
                                          <p:val>
                                            <p:strVal val="#ppt_w"/>
                                          </p:val>
                                        </p:tav>
                                      </p:tavLst>
                                    </p:anim>
                                    <p:anim calcmode="lin" valueType="num">
                                      <p:cBhvr>
                                        <p:cTn id="352" dur="500" fill="hold"/>
                                        <p:tgtEl>
                                          <p:spTgt spid="51"/>
                                        </p:tgtEl>
                                        <p:attrNameLst>
                                          <p:attrName>ppt_h</p:attrName>
                                        </p:attrNameLst>
                                      </p:cBhvr>
                                      <p:tavLst>
                                        <p:tav tm="0">
                                          <p:val>
                                            <p:fltVal val="0"/>
                                          </p:val>
                                        </p:tav>
                                        <p:tav tm="100000">
                                          <p:val>
                                            <p:strVal val="#ppt_h"/>
                                          </p:val>
                                        </p:tav>
                                      </p:tavLst>
                                    </p:anim>
                                    <p:anim calcmode="lin" valueType="num">
                                      <p:cBhvr>
                                        <p:cTn id="353" dur="500" fill="hold"/>
                                        <p:tgtEl>
                                          <p:spTgt spid="51"/>
                                        </p:tgtEl>
                                        <p:attrNameLst>
                                          <p:attrName>style.rotation</p:attrName>
                                        </p:attrNameLst>
                                      </p:cBhvr>
                                      <p:tavLst>
                                        <p:tav tm="0">
                                          <p:val>
                                            <p:fltVal val="360"/>
                                          </p:val>
                                        </p:tav>
                                        <p:tav tm="100000">
                                          <p:val>
                                            <p:fltVal val="0"/>
                                          </p:val>
                                        </p:tav>
                                      </p:tavLst>
                                    </p:anim>
                                    <p:animEffect transition="in" filter="fade">
                                      <p:cBhvr>
                                        <p:cTn id="354" dur="500"/>
                                        <p:tgtEl>
                                          <p:spTgt spid="51"/>
                                        </p:tgtEl>
                                      </p:cBhvr>
                                    </p:animEffect>
                                  </p:childTnLst>
                                </p:cTn>
                              </p:par>
                              <p:par>
                                <p:cTn id="355" presetID="49" presetClass="entr" presetSubtype="0" decel="100000" fill="hold" grpId="0" nodeType="withEffect">
                                  <p:stCondLst>
                                    <p:cond delay="0"/>
                                  </p:stCondLst>
                                  <p:childTnLst>
                                    <p:set>
                                      <p:cBhvr>
                                        <p:cTn id="356" dur="1" fill="hold">
                                          <p:stCondLst>
                                            <p:cond delay="0"/>
                                          </p:stCondLst>
                                        </p:cTn>
                                        <p:tgtEl>
                                          <p:spTgt spid="52"/>
                                        </p:tgtEl>
                                        <p:attrNameLst>
                                          <p:attrName>style.visibility</p:attrName>
                                        </p:attrNameLst>
                                      </p:cBhvr>
                                      <p:to>
                                        <p:strVal val="visible"/>
                                      </p:to>
                                    </p:set>
                                    <p:anim calcmode="lin" valueType="num">
                                      <p:cBhvr>
                                        <p:cTn id="357" dur="500" fill="hold"/>
                                        <p:tgtEl>
                                          <p:spTgt spid="52"/>
                                        </p:tgtEl>
                                        <p:attrNameLst>
                                          <p:attrName>ppt_w</p:attrName>
                                        </p:attrNameLst>
                                      </p:cBhvr>
                                      <p:tavLst>
                                        <p:tav tm="0">
                                          <p:val>
                                            <p:fltVal val="0"/>
                                          </p:val>
                                        </p:tav>
                                        <p:tav tm="100000">
                                          <p:val>
                                            <p:strVal val="#ppt_w"/>
                                          </p:val>
                                        </p:tav>
                                      </p:tavLst>
                                    </p:anim>
                                    <p:anim calcmode="lin" valueType="num">
                                      <p:cBhvr>
                                        <p:cTn id="358" dur="500" fill="hold"/>
                                        <p:tgtEl>
                                          <p:spTgt spid="52"/>
                                        </p:tgtEl>
                                        <p:attrNameLst>
                                          <p:attrName>ppt_h</p:attrName>
                                        </p:attrNameLst>
                                      </p:cBhvr>
                                      <p:tavLst>
                                        <p:tav tm="0">
                                          <p:val>
                                            <p:fltVal val="0"/>
                                          </p:val>
                                        </p:tav>
                                        <p:tav tm="100000">
                                          <p:val>
                                            <p:strVal val="#ppt_h"/>
                                          </p:val>
                                        </p:tav>
                                      </p:tavLst>
                                    </p:anim>
                                    <p:anim calcmode="lin" valueType="num">
                                      <p:cBhvr>
                                        <p:cTn id="359" dur="500" fill="hold"/>
                                        <p:tgtEl>
                                          <p:spTgt spid="52"/>
                                        </p:tgtEl>
                                        <p:attrNameLst>
                                          <p:attrName>style.rotation</p:attrName>
                                        </p:attrNameLst>
                                      </p:cBhvr>
                                      <p:tavLst>
                                        <p:tav tm="0">
                                          <p:val>
                                            <p:fltVal val="360"/>
                                          </p:val>
                                        </p:tav>
                                        <p:tav tm="100000">
                                          <p:val>
                                            <p:fltVal val="0"/>
                                          </p:val>
                                        </p:tav>
                                      </p:tavLst>
                                    </p:anim>
                                    <p:animEffect transition="in" filter="fade">
                                      <p:cBhvr>
                                        <p:cTn id="360" dur="500"/>
                                        <p:tgtEl>
                                          <p:spTgt spid="52"/>
                                        </p:tgtEl>
                                      </p:cBhvr>
                                    </p:animEffect>
                                  </p:childTnLst>
                                </p:cTn>
                              </p:par>
                              <p:par>
                                <p:cTn id="361" presetID="49" presetClass="entr" presetSubtype="0" decel="100000" fill="hold" grpId="0" nodeType="withEffect">
                                  <p:stCondLst>
                                    <p:cond delay="0"/>
                                  </p:stCondLst>
                                  <p:childTnLst>
                                    <p:set>
                                      <p:cBhvr>
                                        <p:cTn id="362" dur="1" fill="hold">
                                          <p:stCondLst>
                                            <p:cond delay="0"/>
                                          </p:stCondLst>
                                        </p:cTn>
                                        <p:tgtEl>
                                          <p:spTgt spid="53"/>
                                        </p:tgtEl>
                                        <p:attrNameLst>
                                          <p:attrName>style.visibility</p:attrName>
                                        </p:attrNameLst>
                                      </p:cBhvr>
                                      <p:to>
                                        <p:strVal val="visible"/>
                                      </p:to>
                                    </p:set>
                                    <p:anim calcmode="lin" valueType="num">
                                      <p:cBhvr>
                                        <p:cTn id="363" dur="500" fill="hold"/>
                                        <p:tgtEl>
                                          <p:spTgt spid="53"/>
                                        </p:tgtEl>
                                        <p:attrNameLst>
                                          <p:attrName>ppt_w</p:attrName>
                                        </p:attrNameLst>
                                      </p:cBhvr>
                                      <p:tavLst>
                                        <p:tav tm="0">
                                          <p:val>
                                            <p:fltVal val="0"/>
                                          </p:val>
                                        </p:tav>
                                        <p:tav tm="100000">
                                          <p:val>
                                            <p:strVal val="#ppt_w"/>
                                          </p:val>
                                        </p:tav>
                                      </p:tavLst>
                                    </p:anim>
                                    <p:anim calcmode="lin" valueType="num">
                                      <p:cBhvr>
                                        <p:cTn id="364" dur="500" fill="hold"/>
                                        <p:tgtEl>
                                          <p:spTgt spid="53"/>
                                        </p:tgtEl>
                                        <p:attrNameLst>
                                          <p:attrName>ppt_h</p:attrName>
                                        </p:attrNameLst>
                                      </p:cBhvr>
                                      <p:tavLst>
                                        <p:tav tm="0">
                                          <p:val>
                                            <p:fltVal val="0"/>
                                          </p:val>
                                        </p:tav>
                                        <p:tav tm="100000">
                                          <p:val>
                                            <p:strVal val="#ppt_h"/>
                                          </p:val>
                                        </p:tav>
                                      </p:tavLst>
                                    </p:anim>
                                    <p:anim calcmode="lin" valueType="num">
                                      <p:cBhvr>
                                        <p:cTn id="365" dur="500" fill="hold"/>
                                        <p:tgtEl>
                                          <p:spTgt spid="53"/>
                                        </p:tgtEl>
                                        <p:attrNameLst>
                                          <p:attrName>style.rotation</p:attrName>
                                        </p:attrNameLst>
                                      </p:cBhvr>
                                      <p:tavLst>
                                        <p:tav tm="0">
                                          <p:val>
                                            <p:fltVal val="360"/>
                                          </p:val>
                                        </p:tav>
                                        <p:tav tm="100000">
                                          <p:val>
                                            <p:fltVal val="0"/>
                                          </p:val>
                                        </p:tav>
                                      </p:tavLst>
                                    </p:anim>
                                    <p:animEffect transition="in" filter="fade">
                                      <p:cBhvr>
                                        <p:cTn id="366" dur="500"/>
                                        <p:tgtEl>
                                          <p:spTgt spid="53"/>
                                        </p:tgtEl>
                                      </p:cBhvr>
                                    </p:animEffect>
                                  </p:childTnLst>
                                </p:cTn>
                              </p:par>
                              <p:par>
                                <p:cTn id="367" presetID="49" presetClass="entr" presetSubtype="0" decel="100000" fill="hold" grpId="0" nodeType="withEffect">
                                  <p:stCondLst>
                                    <p:cond delay="0"/>
                                  </p:stCondLst>
                                  <p:childTnLst>
                                    <p:set>
                                      <p:cBhvr>
                                        <p:cTn id="368" dur="1" fill="hold">
                                          <p:stCondLst>
                                            <p:cond delay="0"/>
                                          </p:stCondLst>
                                        </p:cTn>
                                        <p:tgtEl>
                                          <p:spTgt spid="54"/>
                                        </p:tgtEl>
                                        <p:attrNameLst>
                                          <p:attrName>style.visibility</p:attrName>
                                        </p:attrNameLst>
                                      </p:cBhvr>
                                      <p:to>
                                        <p:strVal val="visible"/>
                                      </p:to>
                                    </p:set>
                                    <p:anim calcmode="lin" valueType="num">
                                      <p:cBhvr>
                                        <p:cTn id="369" dur="500" fill="hold"/>
                                        <p:tgtEl>
                                          <p:spTgt spid="54"/>
                                        </p:tgtEl>
                                        <p:attrNameLst>
                                          <p:attrName>ppt_w</p:attrName>
                                        </p:attrNameLst>
                                      </p:cBhvr>
                                      <p:tavLst>
                                        <p:tav tm="0">
                                          <p:val>
                                            <p:fltVal val="0"/>
                                          </p:val>
                                        </p:tav>
                                        <p:tav tm="100000">
                                          <p:val>
                                            <p:strVal val="#ppt_w"/>
                                          </p:val>
                                        </p:tav>
                                      </p:tavLst>
                                    </p:anim>
                                    <p:anim calcmode="lin" valueType="num">
                                      <p:cBhvr>
                                        <p:cTn id="370" dur="500" fill="hold"/>
                                        <p:tgtEl>
                                          <p:spTgt spid="54"/>
                                        </p:tgtEl>
                                        <p:attrNameLst>
                                          <p:attrName>ppt_h</p:attrName>
                                        </p:attrNameLst>
                                      </p:cBhvr>
                                      <p:tavLst>
                                        <p:tav tm="0">
                                          <p:val>
                                            <p:fltVal val="0"/>
                                          </p:val>
                                        </p:tav>
                                        <p:tav tm="100000">
                                          <p:val>
                                            <p:strVal val="#ppt_h"/>
                                          </p:val>
                                        </p:tav>
                                      </p:tavLst>
                                    </p:anim>
                                    <p:anim calcmode="lin" valueType="num">
                                      <p:cBhvr>
                                        <p:cTn id="371" dur="500" fill="hold"/>
                                        <p:tgtEl>
                                          <p:spTgt spid="54"/>
                                        </p:tgtEl>
                                        <p:attrNameLst>
                                          <p:attrName>style.rotation</p:attrName>
                                        </p:attrNameLst>
                                      </p:cBhvr>
                                      <p:tavLst>
                                        <p:tav tm="0">
                                          <p:val>
                                            <p:fltVal val="360"/>
                                          </p:val>
                                        </p:tav>
                                        <p:tav tm="100000">
                                          <p:val>
                                            <p:fltVal val="0"/>
                                          </p:val>
                                        </p:tav>
                                      </p:tavLst>
                                    </p:anim>
                                    <p:animEffect transition="in" filter="fade">
                                      <p:cBhvr>
                                        <p:cTn id="372" dur="500"/>
                                        <p:tgtEl>
                                          <p:spTgt spid="54"/>
                                        </p:tgtEl>
                                      </p:cBhvr>
                                    </p:animEffect>
                                  </p:childTnLst>
                                </p:cTn>
                              </p:par>
                              <p:par>
                                <p:cTn id="373" presetID="49" presetClass="entr" presetSubtype="0" decel="100000" fill="hold" grpId="0" nodeType="withEffect">
                                  <p:stCondLst>
                                    <p:cond delay="0"/>
                                  </p:stCondLst>
                                  <p:childTnLst>
                                    <p:set>
                                      <p:cBhvr>
                                        <p:cTn id="374" dur="1" fill="hold">
                                          <p:stCondLst>
                                            <p:cond delay="0"/>
                                          </p:stCondLst>
                                        </p:cTn>
                                        <p:tgtEl>
                                          <p:spTgt spid="55"/>
                                        </p:tgtEl>
                                        <p:attrNameLst>
                                          <p:attrName>style.visibility</p:attrName>
                                        </p:attrNameLst>
                                      </p:cBhvr>
                                      <p:to>
                                        <p:strVal val="visible"/>
                                      </p:to>
                                    </p:set>
                                    <p:anim calcmode="lin" valueType="num">
                                      <p:cBhvr>
                                        <p:cTn id="375" dur="500" fill="hold"/>
                                        <p:tgtEl>
                                          <p:spTgt spid="55"/>
                                        </p:tgtEl>
                                        <p:attrNameLst>
                                          <p:attrName>ppt_w</p:attrName>
                                        </p:attrNameLst>
                                      </p:cBhvr>
                                      <p:tavLst>
                                        <p:tav tm="0">
                                          <p:val>
                                            <p:fltVal val="0"/>
                                          </p:val>
                                        </p:tav>
                                        <p:tav tm="100000">
                                          <p:val>
                                            <p:strVal val="#ppt_w"/>
                                          </p:val>
                                        </p:tav>
                                      </p:tavLst>
                                    </p:anim>
                                    <p:anim calcmode="lin" valueType="num">
                                      <p:cBhvr>
                                        <p:cTn id="376" dur="500" fill="hold"/>
                                        <p:tgtEl>
                                          <p:spTgt spid="55"/>
                                        </p:tgtEl>
                                        <p:attrNameLst>
                                          <p:attrName>ppt_h</p:attrName>
                                        </p:attrNameLst>
                                      </p:cBhvr>
                                      <p:tavLst>
                                        <p:tav tm="0">
                                          <p:val>
                                            <p:fltVal val="0"/>
                                          </p:val>
                                        </p:tav>
                                        <p:tav tm="100000">
                                          <p:val>
                                            <p:strVal val="#ppt_h"/>
                                          </p:val>
                                        </p:tav>
                                      </p:tavLst>
                                    </p:anim>
                                    <p:anim calcmode="lin" valueType="num">
                                      <p:cBhvr>
                                        <p:cTn id="377" dur="500" fill="hold"/>
                                        <p:tgtEl>
                                          <p:spTgt spid="55"/>
                                        </p:tgtEl>
                                        <p:attrNameLst>
                                          <p:attrName>style.rotation</p:attrName>
                                        </p:attrNameLst>
                                      </p:cBhvr>
                                      <p:tavLst>
                                        <p:tav tm="0">
                                          <p:val>
                                            <p:fltVal val="360"/>
                                          </p:val>
                                        </p:tav>
                                        <p:tav tm="100000">
                                          <p:val>
                                            <p:fltVal val="0"/>
                                          </p:val>
                                        </p:tav>
                                      </p:tavLst>
                                    </p:anim>
                                    <p:animEffect transition="in" filter="fade">
                                      <p:cBhvr>
                                        <p:cTn id="378" dur="500"/>
                                        <p:tgtEl>
                                          <p:spTgt spid="55"/>
                                        </p:tgtEl>
                                      </p:cBhvr>
                                    </p:animEffect>
                                  </p:childTnLst>
                                </p:cTn>
                              </p:par>
                              <p:par>
                                <p:cTn id="379" presetID="49" presetClass="entr" presetSubtype="0" decel="100000" fill="hold" grpId="0" nodeType="withEffect">
                                  <p:stCondLst>
                                    <p:cond delay="0"/>
                                  </p:stCondLst>
                                  <p:childTnLst>
                                    <p:set>
                                      <p:cBhvr>
                                        <p:cTn id="380" dur="1" fill="hold">
                                          <p:stCondLst>
                                            <p:cond delay="0"/>
                                          </p:stCondLst>
                                        </p:cTn>
                                        <p:tgtEl>
                                          <p:spTgt spid="56"/>
                                        </p:tgtEl>
                                        <p:attrNameLst>
                                          <p:attrName>style.visibility</p:attrName>
                                        </p:attrNameLst>
                                      </p:cBhvr>
                                      <p:to>
                                        <p:strVal val="visible"/>
                                      </p:to>
                                    </p:set>
                                    <p:anim calcmode="lin" valueType="num">
                                      <p:cBhvr>
                                        <p:cTn id="381" dur="500" fill="hold"/>
                                        <p:tgtEl>
                                          <p:spTgt spid="56"/>
                                        </p:tgtEl>
                                        <p:attrNameLst>
                                          <p:attrName>ppt_w</p:attrName>
                                        </p:attrNameLst>
                                      </p:cBhvr>
                                      <p:tavLst>
                                        <p:tav tm="0">
                                          <p:val>
                                            <p:fltVal val="0"/>
                                          </p:val>
                                        </p:tav>
                                        <p:tav tm="100000">
                                          <p:val>
                                            <p:strVal val="#ppt_w"/>
                                          </p:val>
                                        </p:tav>
                                      </p:tavLst>
                                    </p:anim>
                                    <p:anim calcmode="lin" valueType="num">
                                      <p:cBhvr>
                                        <p:cTn id="382" dur="500" fill="hold"/>
                                        <p:tgtEl>
                                          <p:spTgt spid="56"/>
                                        </p:tgtEl>
                                        <p:attrNameLst>
                                          <p:attrName>ppt_h</p:attrName>
                                        </p:attrNameLst>
                                      </p:cBhvr>
                                      <p:tavLst>
                                        <p:tav tm="0">
                                          <p:val>
                                            <p:fltVal val="0"/>
                                          </p:val>
                                        </p:tav>
                                        <p:tav tm="100000">
                                          <p:val>
                                            <p:strVal val="#ppt_h"/>
                                          </p:val>
                                        </p:tav>
                                      </p:tavLst>
                                    </p:anim>
                                    <p:anim calcmode="lin" valueType="num">
                                      <p:cBhvr>
                                        <p:cTn id="383" dur="500" fill="hold"/>
                                        <p:tgtEl>
                                          <p:spTgt spid="56"/>
                                        </p:tgtEl>
                                        <p:attrNameLst>
                                          <p:attrName>style.rotation</p:attrName>
                                        </p:attrNameLst>
                                      </p:cBhvr>
                                      <p:tavLst>
                                        <p:tav tm="0">
                                          <p:val>
                                            <p:fltVal val="360"/>
                                          </p:val>
                                        </p:tav>
                                        <p:tav tm="100000">
                                          <p:val>
                                            <p:fltVal val="0"/>
                                          </p:val>
                                        </p:tav>
                                      </p:tavLst>
                                    </p:anim>
                                    <p:animEffect transition="in" filter="fade">
                                      <p:cBhvr>
                                        <p:cTn id="384" dur="500"/>
                                        <p:tgtEl>
                                          <p:spTgt spid="56"/>
                                        </p:tgtEl>
                                      </p:cBhvr>
                                    </p:animEffect>
                                  </p:childTnLst>
                                </p:cTn>
                              </p:par>
                              <p:par>
                                <p:cTn id="385" presetID="49" presetClass="entr" presetSubtype="0" decel="100000" fill="hold" grpId="0" nodeType="withEffect">
                                  <p:stCondLst>
                                    <p:cond delay="0"/>
                                  </p:stCondLst>
                                  <p:childTnLst>
                                    <p:set>
                                      <p:cBhvr>
                                        <p:cTn id="386" dur="1" fill="hold">
                                          <p:stCondLst>
                                            <p:cond delay="0"/>
                                          </p:stCondLst>
                                        </p:cTn>
                                        <p:tgtEl>
                                          <p:spTgt spid="57"/>
                                        </p:tgtEl>
                                        <p:attrNameLst>
                                          <p:attrName>style.visibility</p:attrName>
                                        </p:attrNameLst>
                                      </p:cBhvr>
                                      <p:to>
                                        <p:strVal val="visible"/>
                                      </p:to>
                                    </p:set>
                                    <p:anim calcmode="lin" valueType="num">
                                      <p:cBhvr>
                                        <p:cTn id="387" dur="500" fill="hold"/>
                                        <p:tgtEl>
                                          <p:spTgt spid="57"/>
                                        </p:tgtEl>
                                        <p:attrNameLst>
                                          <p:attrName>ppt_w</p:attrName>
                                        </p:attrNameLst>
                                      </p:cBhvr>
                                      <p:tavLst>
                                        <p:tav tm="0">
                                          <p:val>
                                            <p:fltVal val="0"/>
                                          </p:val>
                                        </p:tav>
                                        <p:tav tm="100000">
                                          <p:val>
                                            <p:strVal val="#ppt_w"/>
                                          </p:val>
                                        </p:tav>
                                      </p:tavLst>
                                    </p:anim>
                                    <p:anim calcmode="lin" valueType="num">
                                      <p:cBhvr>
                                        <p:cTn id="388" dur="500" fill="hold"/>
                                        <p:tgtEl>
                                          <p:spTgt spid="57"/>
                                        </p:tgtEl>
                                        <p:attrNameLst>
                                          <p:attrName>ppt_h</p:attrName>
                                        </p:attrNameLst>
                                      </p:cBhvr>
                                      <p:tavLst>
                                        <p:tav tm="0">
                                          <p:val>
                                            <p:fltVal val="0"/>
                                          </p:val>
                                        </p:tav>
                                        <p:tav tm="100000">
                                          <p:val>
                                            <p:strVal val="#ppt_h"/>
                                          </p:val>
                                        </p:tav>
                                      </p:tavLst>
                                    </p:anim>
                                    <p:anim calcmode="lin" valueType="num">
                                      <p:cBhvr>
                                        <p:cTn id="389" dur="500" fill="hold"/>
                                        <p:tgtEl>
                                          <p:spTgt spid="57"/>
                                        </p:tgtEl>
                                        <p:attrNameLst>
                                          <p:attrName>style.rotation</p:attrName>
                                        </p:attrNameLst>
                                      </p:cBhvr>
                                      <p:tavLst>
                                        <p:tav tm="0">
                                          <p:val>
                                            <p:fltVal val="360"/>
                                          </p:val>
                                        </p:tav>
                                        <p:tav tm="100000">
                                          <p:val>
                                            <p:fltVal val="0"/>
                                          </p:val>
                                        </p:tav>
                                      </p:tavLst>
                                    </p:anim>
                                    <p:animEffect transition="in" filter="fade">
                                      <p:cBhvr>
                                        <p:cTn id="390" dur="500"/>
                                        <p:tgtEl>
                                          <p:spTgt spid="57"/>
                                        </p:tgtEl>
                                      </p:cBhvr>
                                    </p:animEffect>
                                  </p:childTnLst>
                                </p:cTn>
                              </p:par>
                              <p:par>
                                <p:cTn id="391" presetID="49" presetClass="entr" presetSubtype="0" decel="100000" fill="hold" grpId="0" nodeType="withEffect">
                                  <p:stCondLst>
                                    <p:cond delay="0"/>
                                  </p:stCondLst>
                                  <p:childTnLst>
                                    <p:set>
                                      <p:cBhvr>
                                        <p:cTn id="392" dur="1" fill="hold">
                                          <p:stCondLst>
                                            <p:cond delay="0"/>
                                          </p:stCondLst>
                                        </p:cTn>
                                        <p:tgtEl>
                                          <p:spTgt spid="58"/>
                                        </p:tgtEl>
                                        <p:attrNameLst>
                                          <p:attrName>style.visibility</p:attrName>
                                        </p:attrNameLst>
                                      </p:cBhvr>
                                      <p:to>
                                        <p:strVal val="visible"/>
                                      </p:to>
                                    </p:set>
                                    <p:anim calcmode="lin" valueType="num">
                                      <p:cBhvr>
                                        <p:cTn id="393" dur="500" fill="hold"/>
                                        <p:tgtEl>
                                          <p:spTgt spid="58"/>
                                        </p:tgtEl>
                                        <p:attrNameLst>
                                          <p:attrName>ppt_w</p:attrName>
                                        </p:attrNameLst>
                                      </p:cBhvr>
                                      <p:tavLst>
                                        <p:tav tm="0">
                                          <p:val>
                                            <p:fltVal val="0"/>
                                          </p:val>
                                        </p:tav>
                                        <p:tav tm="100000">
                                          <p:val>
                                            <p:strVal val="#ppt_w"/>
                                          </p:val>
                                        </p:tav>
                                      </p:tavLst>
                                    </p:anim>
                                    <p:anim calcmode="lin" valueType="num">
                                      <p:cBhvr>
                                        <p:cTn id="394" dur="500" fill="hold"/>
                                        <p:tgtEl>
                                          <p:spTgt spid="58"/>
                                        </p:tgtEl>
                                        <p:attrNameLst>
                                          <p:attrName>ppt_h</p:attrName>
                                        </p:attrNameLst>
                                      </p:cBhvr>
                                      <p:tavLst>
                                        <p:tav tm="0">
                                          <p:val>
                                            <p:fltVal val="0"/>
                                          </p:val>
                                        </p:tav>
                                        <p:tav tm="100000">
                                          <p:val>
                                            <p:strVal val="#ppt_h"/>
                                          </p:val>
                                        </p:tav>
                                      </p:tavLst>
                                    </p:anim>
                                    <p:anim calcmode="lin" valueType="num">
                                      <p:cBhvr>
                                        <p:cTn id="395" dur="500" fill="hold"/>
                                        <p:tgtEl>
                                          <p:spTgt spid="58"/>
                                        </p:tgtEl>
                                        <p:attrNameLst>
                                          <p:attrName>style.rotation</p:attrName>
                                        </p:attrNameLst>
                                      </p:cBhvr>
                                      <p:tavLst>
                                        <p:tav tm="0">
                                          <p:val>
                                            <p:fltVal val="360"/>
                                          </p:val>
                                        </p:tav>
                                        <p:tav tm="100000">
                                          <p:val>
                                            <p:fltVal val="0"/>
                                          </p:val>
                                        </p:tav>
                                      </p:tavLst>
                                    </p:anim>
                                    <p:animEffect transition="in" filter="fade">
                                      <p:cBhvr>
                                        <p:cTn id="396" dur="500"/>
                                        <p:tgtEl>
                                          <p:spTgt spid="58"/>
                                        </p:tgtEl>
                                      </p:cBhvr>
                                    </p:animEffect>
                                  </p:childTnLst>
                                </p:cTn>
                              </p:par>
                              <p:par>
                                <p:cTn id="397" presetID="49" presetClass="entr" presetSubtype="0" decel="100000" fill="hold" grpId="0" nodeType="withEffect">
                                  <p:stCondLst>
                                    <p:cond delay="0"/>
                                  </p:stCondLst>
                                  <p:childTnLst>
                                    <p:set>
                                      <p:cBhvr>
                                        <p:cTn id="398" dur="1" fill="hold">
                                          <p:stCondLst>
                                            <p:cond delay="0"/>
                                          </p:stCondLst>
                                        </p:cTn>
                                        <p:tgtEl>
                                          <p:spTgt spid="59"/>
                                        </p:tgtEl>
                                        <p:attrNameLst>
                                          <p:attrName>style.visibility</p:attrName>
                                        </p:attrNameLst>
                                      </p:cBhvr>
                                      <p:to>
                                        <p:strVal val="visible"/>
                                      </p:to>
                                    </p:set>
                                    <p:anim calcmode="lin" valueType="num">
                                      <p:cBhvr>
                                        <p:cTn id="399" dur="500" fill="hold"/>
                                        <p:tgtEl>
                                          <p:spTgt spid="59"/>
                                        </p:tgtEl>
                                        <p:attrNameLst>
                                          <p:attrName>ppt_w</p:attrName>
                                        </p:attrNameLst>
                                      </p:cBhvr>
                                      <p:tavLst>
                                        <p:tav tm="0">
                                          <p:val>
                                            <p:fltVal val="0"/>
                                          </p:val>
                                        </p:tav>
                                        <p:tav tm="100000">
                                          <p:val>
                                            <p:strVal val="#ppt_w"/>
                                          </p:val>
                                        </p:tav>
                                      </p:tavLst>
                                    </p:anim>
                                    <p:anim calcmode="lin" valueType="num">
                                      <p:cBhvr>
                                        <p:cTn id="400" dur="500" fill="hold"/>
                                        <p:tgtEl>
                                          <p:spTgt spid="59"/>
                                        </p:tgtEl>
                                        <p:attrNameLst>
                                          <p:attrName>ppt_h</p:attrName>
                                        </p:attrNameLst>
                                      </p:cBhvr>
                                      <p:tavLst>
                                        <p:tav tm="0">
                                          <p:val>
                                            <p:fltVal val="0"/>
                                          </p:val>
                                        </p:tav>
                                        <p:tav tm="100000">
                                          <p:val>
                                            <p:strVal val="#ppt_h"/>
                                          </p:val>
                                        </p:tav>
                                      </p:tavLst>
                                    </p:anim>
                                    <p:anim calcmode="lin" valueType="num">
                                      <p:cBhvr>
                                        <p:cTn id="401" dur="500" fill="hold"/>
                                        <p:tgtEl>
                                          <p:spTgt spid="59"/>
                                        </p:tgtEl>
                                        <p:attrNameLst>
                                          <p:attrName>style.rotation</p:attrName>
                                        </p:attrNameLst>
                                      </p:cBhvr>
                                      <p:tavLst>
                                        <p:tav tm="0">
                                          <p:val>
                                            <p:fltVal val="360"/>
                                          </p:val>
                                        </p:tav>
                                        <p:tav tm="100000">
                                          <p:val>
                                            <p:fltVal val="0"/>
                                          </p:val>
                                        </p:tav>
                                      </p:tavLst>
                                    </p:anim>
                                    <p:animEffect transition="in" filter="fade">
                                      <p:cBhvr>
                                        <p:cTn id="402" dur="500"/>
                                        <p:tgtEl>
                                          <p:spTgt spid="59"/>
                                        </p:tgtEl>
                                      </p:cBhvr>
                                    </p:animEffect>
                                  </p:childTnLst>
                                </p:cTn>
                              </p:par>
                              <p:par>
                                <p:cTn id="403" presetID="49" presetClass="entr" presetSubtype="0" decel="100000" fill="hold" grpId="0" nodeType="withEffect">
                                  <p:stCondLst>
                                    <p:cond delay="0"/>
                                  </p:stCondLst>
                                  <p:childTnLst>
                                    <p:set>
                                      <p:cBhvr>
                                        <p:cTn id="404" dur="1" fill="hold">
                                          <p:stCondLst>
                                            <p:cond delay="0"/>
                                          </p:stCondLst>
                                        </p:cTn>
                                        <p:tgtEl>
                                          <p:spTgt spid="20"/>
                                        </p:tgtEl>
                                        <p:attrNameLst>
                                          <p:attrName>style.visibility</p:attrName>
                                        </p:attrNameLst>
                                      </p:cBhvr>
                                      <p:to>
                                        <p:strVal val="visible"/>
                                      </p:to>
                                    </p:set>
                                    <p:anim calcmode="lin" valueType="num">
                                      <p:cBhvr>
                                        <p:cTn id="405" dur="500" fill="hold"/>
                                        <p:tgtEl>
                                          <p:spTgt spid="20"/>
                                        </p:tgtEl>
                                        <p:attrNameLst>
                                          <p:attrName>ppt_w</p:attrName>
                                        </p:attrNameLst>
                                      </p:cBhvr>
                                      <p:tavLst>
                                        <p:tav tm="0">
                                          <p:val>
                                            <p:fltVal val="0"/>
                                          </p:val>
                                        </p:tav>
                                        <p:tav tm="100000">
                                          <p:val>
                                            <p:strVal val="#ppt_w"/>
                                          </p:val>
                                        </p:tav>
                                      </p:tavLst>
                                    </p:anim>
                                    <p:anim calcmode="lin" valueType="num">
                                      <p:cBhvr>
                                        <p:cTn id="406" dur="500" fill="hold"/>
                                        <p:tgtEl>
                                          <p:spTgt spid="20"/>
                                        </p:tgtEl>
                                        <p:attrNameLst>
                                          <p:attrName>ppt_h</p:attrName>
                                        </p:attrNameLst>
                                      </p:cBhvr>
                                      <p:tavLst>
                                        <p:tav tm="0">
                                          <p:val>
                                            <p:fltVal val="0"/>
                                          </p:val>
                                        </p:tav>
                                        <p:tav tm="100000">
                                          <p:val>
                                            <p:strVal val="#ppt_h"/>
                                          </p:val>
                                        </p:tav>
                                      </p:tavLst>
                                    </p:anim>
                                    <p:anim calcmode="lin" valueType="num">
                                      <p:cBhvr>
                                        <p:cTn id="407" dur="500" fill="hold"/>
                                        <p:tgtEl>
                                          <p:spTgt spid="20"/>
                                        </p:tgtEl>
                                        <p:attrNameLst>
                                          <p:attrName>style.rotation</p:attrName>
                                        </p:attrNameLst>
                                      </p:cBhvr>
                                      <p:tavLst>
                                        <p:tav tm="0">
                                          <p:val>
                                            <p:fltVal val="360"/>
                                          </p:val>
                                        </p:tav>
                                        <p:tav tm="100000">
                                          <p:val>
                                            <p:fltVal val="0"/>
                                          </p:val>
                                        </p:tav>
                                      </p:tavLst>
                                    </p:anim>
                                    <p:animEffect transition="in" filter="fade">
                                      <p:cBhvr>
                                        <p:cTn id="408" dur="500"/>
                                        <p:tgtEl>
                                          <p:spTgt spid="20"/>
                                        </p:tgtEl>
                                      </p:cBhvr>
                                    </p:animEffect>
                                  </p:childTnLst>
                                </p:cTn>
                              </p:par>
                              <p:par>
                                <p:cTn id="409" presetID="49" presetClass="entr" presetSubtype="0" decel="100000" fill="hold" grpId="0" nodeType="withEffect">
                                  <p:stCondLst>
                                    <p:cond delay="0"/>
                                  </p:stCondLst>
                                  <p:childTnLst>
                                    <p:set>
                                      <p:cBhvr>
                                        <p:cTn id="410" dur="1" fill="hold">
                                          <p:stCondLst>
                                            <p:cond delay="0"/>
                                          </p:stCondLst>
                                        </p:cTn>
                                        <p:tgtEl>
                                          <p:spTgt spid="19"/>
                                        </p:tgtEl>
                                        <p:attrNameLst>
                                          <p:attrName>style.visibility</p:attrName>
                                        </p:attrNameLst>
                                      </p:cBhvr>
                                      <p:to>
                                        <p:strVal val="visible"/>
                                      </p:to>
                                    </p:set>
                                    <p:anim calcmode="lin" valueType="num">
                                      <p:cBhvr>
                                        <p:cTn id="411" dur="500" fill="hold"/>
                                        <p:tgtEl>
                                          <p:spTgt spid="19"/>
                                        </p:tgtEl>
                                        <p:attrNameLst>
                                          <p:attrName>ppt_w</p:attrName>
                                        </p:attrNameLst>
                                      </p:cBhvr>
                                      <p:tavLst>
                                        <p:tav tm="0">
                                          <p:val>
                                            <p:fltVal val="0"/>
                                          </p:val>
                                        </p:tav>
                                        <p:tav tm="100000">
                                          <p:val>
                                            <p:strVal val="#ppt_w"/>
                                          </p:val>
                                        </p:tav>
                                      </p:tavLst>
                                    </p:anim>
                                    <p:anim calcmode="lin" valueType="num">
                                      <p:cBhvr>
                                        <p:cTn id="412" dur="500" fill="hold"/>
                                        <p:tgtEl>
                                          <p:spTgt spid="19"/>
                                        </p:tgtEl>
                                        <p:attrNameLst>
                                          <p:attrName>ppt_h</p:attrName>
                                        </p:attrNameLst>
                                      </p:cBhvr>
                                      <p:tavLst>
                                        <p:tav tm="0">
                                          <p:val>
                                            <p:fltVal val="0"/>
                                          </p:val>
                                        </p:tav>
                                        <p:tav tm="100000">
                                          <p:val>
                                            <p:strVal val="#ppt_h"/>
                                          </p:val>
                                        </p:tav>
                                      </p:tavLst>
                                    </p:anim>
                                    <p:anim calcmode="lin" valueType="num">
                                      <p:cBhvr>
                                        <p:cTn id="413" dur="500" fill="hold"/>
                                        <p:tgtEl>
                                          <p:spTgt spid="19"/>
                                        </p:tgtEl>
                                        <p:attrNameLst>
                                          <p:attrName>style.rotation</p:attrName>
                                        </p:attrNameLst>
                                      </p:cBhvr>
                                      <p:tavLst>
                                        <p:tav tm="0">
                                          <p:val>
                                            <p:fltVal val="360"/>
                                          </p:val>
                                        </p:tav>
                                        <p:tav tm="100000">
                                          <p:val>
                                            <p:fltVal val="0"/>
                                          </p:val>
                                        </p:tav>
                                      </p:tavLst>
                                    </p:anim>
                                    <p:animEffect transition="in" filter="fade">
                                      <p:cBhvr>
                                        <p:cTn id="414" dur="500"/>
                                        <p:tgtEl>
                                          <p:spTgt spid="19"/>
                                        </p:tgtEl>
                                      </p:cBhvr>
                                    </p:animEffect>
                                  </p:childTnLst>
                                </p:cTn>
                              </p:par>
                              <p:par>
                                <p:cTn id="415" presetID="49" presetClass="entr" presetSubtype="0" decel="100000" fill="hold" grpId="0" nodeType="withEffect">
                                  <p:stCondLst>
                                    <p:cond delay="0"/>
                                  </p:stCondLst>
                                  <p:childTnLst>
                                    <p:set>
                                      <p:cBhvr>
                                        <p:cTn id="416" dur="1" fill="hold">
                                          <p:stCondLst>
                                            <p:cond delay="0"/>
                                          </p:stCondLst>
                                        </p:cTn>
                                        <p:tgtEl>
                                          <p:spTgt spid="17"/>
                                        </p:tgtEl>
                                        <p:attrNameLst>
                                          <p:attrName>style.visibility</p:attrName>
                                        </p:attrNameLst>
                                      </p:cBhvr>
                                      <p:to>
                                        <p:strVal val="visible"/>
                                      </p:to>
                                    </p:set>
                                    <p:anim calcmode="lin" valueType="num">
                                      <p:cBhvr>
                                        <p:cTn id="417" dur="500" fill="hold"/>
                                        <p:tgtEl>
                                          <p:spTgt spid="17"/>
                                        </p:tgtEl>
                                        <p:attrNameLst>
                                          <p:attrName>ppt_w</p:attrName>
                                        </p:attrNameLst>
                                      </p:cBhvr>
                                      <p:tavLst>
                                        <p:tav tm="0">
                                          <p:val>
                                            <p:fltVal val="0"/>
                                          </p:val>
                                        </p:tav>
                                        <p:tav tm="100000">
                                          <p:val>
                                            <p:strVal val="#ppt_w"/>
                                          </p:val>
                                        </p:tav>
                                      </p:tavLst>
                                    </p:anim>
                                    <p:anim calcmode="lin" valueType="num">
                                      <p:cBhvr>
                                        <p:cTn id="418" dur="500" fill="hold"/>
                                        <p:tgtEl>
                                          <p:spTgt spid="17"/>
                                        </p:tgtEl>
                                        <p:attrNameLst>
                                          <p:attrName>ppt_h</p:attrName>
                                        </p:attrNameLst>
                                      </p:cBhvr>
                                      <p:tavLst>
                                        <p:tav tm="0">
                                          <p:val>
                                            <p:fltVal val="0"/>
                                          </p:val>
                                        </p:tav>
                                        <p:tav tm="100000">
                                          <p:val>
                                            <p:strVal val="#ppt_h"/>
                                          </p:val>
                                        </p:tav>
                                      </p:tavLst>
                                    </p:anim>
                                    <p:anim calcmode="lin" valueType="num">
                                      <p:cBhvr>
                                        <p:cTn id="419" dur="500" fill="hold"/>
                                        <p:tgtEl>
                                          <p:spTgt spid="17"/>
                                        </p:tgtEl>
                                        <p:attrNameLst>
                                          <p:attrName>style.rotation</p:attrName>
                                        </p:attrNameLst>
                                      </p:cBhvr>
                                      <p:tavLst>
                                        <p:tav tm="0">
                                          <p:val>
                                            <p:fltVal val="360"/>
                                          </p:val>
                                        </p:tav>
                                        <p:tav tm="100000">
                                          <p:val>
                                            <p:fltVal val="0"/>
                                          </p:val>
                                        </p:tav>
                                      </p:tavLst>
                                    </p:anim>
                                    <p:animEffect transition="in" filter="fade">
                                      <p:cBhvr>
                                        <p:cTn id="420" dur="500"/>
                                        <p:tgtEl>
                                          <p:spTgt spid="17"/>
                                        </p:tgtEl>
                                      </p:cBhvr>
                                    </p:animEffect>
                                  </p:childTnLst>
                                </p:cTn>
                              </p:par>
                              <p:par>
                                <p:cTn id="421" presetID="49" presetClass="entr" presetSubtype="0" decel="100000" fill="hold" grpId="0" nodeType="withEffect">
                                  <p:stCondLst>
                                    <p:cond delay="0"/>
                                  </p:stCondLst>
                                  <p:childTnLst>
                                    <p:set>
                                      <p:cBhvr>
                                        <p:cTn id="422" dur="1" fill="hold">
                                          <p:stCondLst>
                                            <p:cond delay="0"/>
                                          </p:stCondLst>
                                        </p:cTn>
                                        <p:tgtEl>
                                          <p:spTgt spid="18"/>
                                        </p:tgtEl>
                                        <p:attrNameLst>
                                          <p:attrName>style.visibility</p:attrName>
                                        </p:attrNameLst>
                                      </p:cBhvr>
                                      <p:to>
                                        <p:strVal val="visible"/>
                                      </p:to>
                                    </p:set>
                                    <p:anim calcmode="lin" valueType="num">
                                      <p:cBhvr>
                                        <p:cTn id="423" dur="500" fill="hold"/>
                                        <p:tgtEl>
                                          <p:spTgt spid="18"/>
                                        </p:tgtEl>
                                        <p:attrNameLst>
                                          <p:attrName>ppt_w</p:attrName>
                                        </p:attrNameLst>
                                      </p:cBhvr>
                                      <p:tavLst>
                                        <p:tav tm="0">
                                          <p:val>
                                            <p:fltVal val="0"/>
                                          </p:val>
                                        </p:tav>
                                        <p:tav tm="100000">
                                          <p:val>
                                            <p:strVal val="#ppt_w"/>
                                          </p:val>
                                        </p:tav>
                                      </p:tavLst>
                                    </p:anim>
                                    <p:anim calcmode="lin" valueType="num">
                                      <p:cBhvr>
                                        <p:cTn id="424" dur="500" fill="hold"/>
                                        <p:tgtEl>
                                          <p:spTgt spid="18"/>
                                        </p:tgtEl>
                                        <p:attrNameLst>
                                          <p:attrName>ppt_h</p:attrName>
                                        </p:attrNameLst>
                                      </p:cBhvr>
                                      <p:tavLst>
                                        <p:tav tm="0">
                                          <p:val>
                                            <p:fltVal val="0"/>
                                          </p:val>
                                        </p:tav>
                                        <p:tav tm="100000">
                                          <p:val>
                                            <p:strVal val="#ppt_h"/>
                                          </p:val>
                                        </p:tav>
                                      </p:tavLst>
                                    </p:anim>
                                    <p:anim calcmode="lin" valueType="num">
                                      <p:cBhvr>
                                        <p:cTn id="425" dur="500" fill="hold"/>
                                        <p:tgtEl>
                                          <p:spTgt spid="18"/>
                                        </p:tgtEl>
                                        <p:attrNameLst>
                                          <p:attrName>style.rotation</p:attrName>
                                        </p:attrNameLst>
                                      </p:cBhvr>
                                      <p:tavLst>
                                        <p:tav tm="0">
                                          <p:val>
                                            <p:fltVal val="360"/>
                                          </p:val>
                                        </p:tav>
                                        <p:tav tm="100000">
                                          <p:val>
                                            <p:fltVal val="0"/>
                                          </p:val>
                                        </p:tav>
                                      </p:tavLst>
                                    </p:anim>
                                    <p:animEffect transition="in" filter="fade">
                                      <p:cBhvr>
                                        <p:cTn id="426" dur="500"/>
                                        <p:tgtEl>
                                          <p:spTgt spid="18"/>
                                        </p:tgtEl>
                                      </p:cBhvr>
                                    </p:animEffect>
                                  </p:childTnLst>
                                </p:cTn>
                              </p:par>
                              <p:par>
                                <p:cTn id="427" presetID="49" presetClass="entr" presetSubtype="0" decel="100000" fill="hold" grpId="0" nodeType="withEffect">
                                  <p:stCondLst>
                                    <p:cond delay="0"/>
                                  </p:stCondLst>
                                  <p:childTnLst>
                                    <p:set>
                                      <p:cBhvr>
                                        <p:cTn id="428" dur="1" fill="hold">
                                          <p:stCondLst>
                                            <p:cond delay="0"/>
                                          </p:stCondLst>
                                        </p:cTn>
                                        <p:tgtEl>
                                          <p:spTgt spid="16"/>
                                        </p:tgtEl>
                                        <p:attrNameLst>
                                          <p:attrName>style.visibility</p:attrName>
                                        </p:attrNameLst>
                                      </p:cBhvr>
                                      <p:to>
                                        <p:strVal val="visible"/>
                                      </p:to>
                                    </p:set>
                                    <p:anim calcmode="lin" valueType="num">
                                      <p:cBhvr>
                                        <p:cTn id="429" dur="500" fill="hold"/>
                                        <p:tgtEl>
                                          <p:spTgt spid="16"/>
                                        </p:tgtEl>
                                        <p:attrNameLst>
                                          <p:attrName>ppt_w</p:attrName>
                                        </p:attrNameLst>
                                      </p:cBhvr>
                                      <p:tavLst>
                                        <p:tav tm="0">
                                          <p:val>
                                            <p:fltVal val="0"/>
                                          </p:val>
                                        </p:tav>
                                        <p:tav tm="100000">
                                          <p:val>
                                            <p:strVal val="#ppt_w"/>
                                          </p:val>
                                        </p:tav>
                                      </p:tavLst>
                                    </p:anim>
                                    <p:anim calcmode="lin" valueType="num">
                                      <p:cBhvr>
                                        <p:cTn id="430" dur="500" fill="hold"/>
                                        <p:tgtEl>
                                          <p:spTgt spid="16"/>
                                        </p:tgtEl>
                                        <p:attrNameLst>
                                          <p:attrName>ppt_h</p:attrName>
                                        </p:attrNameLst>
                                      </p:cBhvr>
                                      <p:tavLst>
                                        <p:tav tm="0">
                                          <p:val>
                                            <p:fltVal val="0"/>
                                          </p:val>
                                        </p:tav>
                                        <p:tav tm="100000">
                                          <p:val>
                                            <p:strVal val="#ppt_h"/>
                                          </p:val>
                                        </p:tav>
                                      </p:tavLst>
                                    </p:anim>
                                    <p:anim calcmode="lin" valueType="num">
                                      <p:cBhvr>
                                        <p:cTn id="431" dur="500" fill="hold"/>
                                        <p:tgtEl>
                                          <p:spTgt spid="16"/>
                                        </p:tgtEl>
                                        <p:attrNameLst>
                                          <p:attrName>style.rotation</p:attrName>
                                        </p:attrNameLst>
                                      </p:cBhvr>
                                      <p:tavLst>
                                        <p:tav tm="0">
                                          <p:val>
                                            <p:fltVal val="360"/>
                                          </p:val>
                                        </p:tav>
                                        <p:tav tm="100000">
                                          <p:val>
                                            <p:fltVal val="0"/>
                                          </p:val>
                                        </p:tav>
                                      </p:tavLst>
                                    </p:anim>
                                    <p:animEffect transition="in" filter="fade">
                                      <p:cBhvr>
                                        <p:cTn id="432" dur="500"/>
                                        <p:tgtEl>
                                          <p:spTgt spid="16"/>
                                        </p:tgtEl>
                                      </p:cBhvr>
                                    </p:animEffect>
                                  </p:childTnLst>
                                </p:cTn>
                              </p:par>
                              <p:par>
                                <p:cTn id="433" presetID="49" presetClass="entr" presetSubtype="0" decel="100000" fill="hold" grpId="0" nodeType="withEffect">
                                  <p:stCondLst>
                                    <p:cond delay="0"/>
                                  </p:stCondLst>
                                  <p:childTnLst>
                                    <p:set>
                                      <p:cBhvr>
                                        <p:cTn id="434" dur="1" fill="hold">
                                          <p:stCondLst>
                                            <p:cond delay="0"/>
                                          </p:stCondLst>
                                        </p:cTn>
                                        <p:tgtEl>
                                          <p:spTgt spid="15"/>
                                        </p:tgtEl>
                                        <p:attrNameLst>
                                          <p:attrName>style.visibility</p:attrName>
                                        </p:attrNameLst>
                                      </p:cBhvr>
                                      <p:to>
                                        <p:strVal val="visible"/>
                                      </p:to>
                                    </p:set>
                                    <p:anim calcmode="lin" valueType="num">
                                      <p:cBhvr>
                                        <p:cTn id="435" dur="500" fill="hold"/>
                                        <p:tgtEl>
                                          <p:spTgt spid="15"/>
                                        </p:tgtEl>
                                        <p:attrNameLst>
                                          <p:attrName>ppt_w</p:attrName>
                                        </p:attrNameLst>
                                      </p:cBhvr>
                                      <p:tavLst>
                                        <p:tav tm="0">
                                          <p:val>
                                            <p:fltVal val="0"/>
                                          </p:val>
                                        </p:tav>
                                        <p:tav tm="100000">
                                          <p:val>
                                            <p:strVal val="#ppt_w"/>
                                          </p:val>
                                        </p:tav>
                                      </p:tavLst>
                                    </p:anim>
                                    <p:anim calcmode="lin" valueType="num">
                                      <p:cBhvr>
                                        <p:cTn id="436" dur="500" fill="hold"/>
                                        <p:tgtEl>
                                          <p:spTgt spid="15"/>
                                        </p:tgtEl>
                                        <p:attrNameLst>
                                          <p:attrName>ppt_h</p:attrName>
                                        </p:attrNameLst>
                                      </p:cBhvr>
                                      <p:tavLst>
                                        <p:tav tm="0">
                                          <p:val>
                                            <p:fltVal val="0"/>
                                          </p:val>
                                        </p:tav>
                                        <p:tav tm="100000">
                                          <p:val>
                                            <p:strVal val="#ppt_h"/>
                                          </p:val>
                                        </p:tav>
                                      </p:tavLst>
                                    </p:anim>
                                    <p:anim calcmode="lin" valueType="num">
                                      <p:cBhvr>
                                        <p:cTn id="437" dur="500" fill="hold"/>
                                        <p:tgtEl>
                                          <p:spTgt spid="15"/>
                                        </p:tgtEl>
                                        <p:attrNameLst>
                                          <p:attrName>style.rotation</p:attrName>
                                        </p:attrNameLst>
                                      </p:cBhvr>
                                      <p:tavLst>
                                        <p:tav tm="0">
                                          <p:val>
                                            <p:fltVal val="360"/>
                                          </p:val>
                                        </p:tav>
                                        <p:tav tm="100000">
                                          <p:val>
                                            <p:fltVal val="0"/>
                                          </p:val>
                                        </p:tav>
                                      </p:tavLst>
                                    </p:anim>
                                    <p:animEffect transition="in" filter="fade">
                                      <p:cBhvr>
                                        <p:cTn id="438" dur="500"/>
                                        <p:tgtEl>
                                          <p:spTgt spid="15"/>
                                        </p:tgtEl>
                                      </p:cBhvr>
                                    </p:animEffect>
                                  </p:childTnLst>
                                </p:cTn>
                              </p:par>
                              <p:par>
                                <p:cTn id="439" presetID="49" presetClass="entr" presetSubtype="0" decel="100000" fill="hold" grpId="0" nodeType="withEffect">
                                  <p:stCondLst>
                                    <p:cond delay="0"/>
                                  </p:stCondLst>
                                  <p:childTnLst>
                                    <p:set>
                                      <p:cBhvr>
                                        <p:cTn id="440" dur="1" fill="hold">
                                          <p:stCondLst>
                                            <p:cond delay="0"/>
                                          </p:stCondLst>
                                        </p:cTn>
                                        <p:tgtEl>
                                          <p:spTgt spid="14"/>
                                        </p:tgtEl>
                                        <p:attrNameLst>
                                          <p:attrName>style.visibility</p:attrName>
                                        </p:attrNameLst>
                                      </p:cBhvr>
                                      <p:to>
                                        <p:strVal val="visible"/>
                                      </p:to>
                                    </p:set>
                                    <p:anim calcmode="lin" valueType="num">
                                      <p:cBhvr>
                                        <p:cTn id="441" dur="500" fill="hold"/>
                                        <p:tgtEl>
                                          <p:spTgt spid="14"/>
                                        </p:tgtEl>
                                        <p:attrNameLst>
                                          <p:attrName>ppt_w</p:attrName>
                                        </p:attrNameLst>
                                      </p:cBhvr>
                                      <p:tavLst>
                                        <p:tav tm="0">
                                          <p:val>
                                            <p:fltVal val="0"/>
                                          </p:val>
                                        </p:tav>
                                        <p:tav tm="100000">
                                          <p:val>
                                            <p:strVal val="#ppt_w"/>
                                          </p:val>
                                        </p:tav>
                                      </p:tavLst>
                                    </p:anim>
                                    <p:anim calcmode="lin" valueType="num">
                                      <p:cBhvr>
                                        <p:cTn id="442" dur="500" fill="hold"/>
                                        <p:tgtEl>
                                          <p:spTgt spid="14"/>
                                        </p:tgtEl>
                                        <p:attrNameLst>
                                          <p:attrName>ppt_h</p:attrName>
                                        </p:attrNameLst>
                                      </p:cBhvr>
                                      <p:tavLst>
                                        <p:tav tm="0">
                                          <p:val>
                                            <p:fltVal val="0"/>
                                          </p:val>
                                        </p:tav>
                                        <p:tav tm="100000">
                                          <p:val>
                                            <p:strVal val="#ppt_h"/>
                                          </p:val>
                                        </p:tav>
                                      </p:tavLst>
                                    </p:anim>
                                    <p:anim calcmode="lin" valueType="num">
                                      <p:cBhvr>
                                        <p:cTn id="443" dur="500" fill="hold"/>
                                        <p:tgtEl>
                                          <p:spTgt spid="14"/>
                                        </p:tgtEl>
                                        <p:attrNameLst>
                                          <p:attrName>style.rotation</p:attrName>
                                        </p:attrNameLst>
                                      </p:cBhvr>
                                      <p:tavLst>
                                        <p:tav tm="0">
                                          <p:val>
                                            <p:fltVal val="360"/>
                                          </p:val>
                                        </p:tav>
                                        <p:tav tm="100000">
                                          <p:val>
                                            <p:fltVal val="0"/>
                                          </p:val>
                                        </p:tav>
                                      </p:tavLst>
                                    </p:anim>
                                    <p:animEffect transition="in" filter="fade">
                                      <p:cBhvr>
                                        <p:cTn id="444" dur="500"/>
                                        <p:tgtEl>
                                          <p:spTgt spid="14"/>
                                        </p:tgtEl>
                                      </p:cBhvr>
                                    </p:animEffect>
                                  </p:childTnLst>
                                </p:cTn>
                              </p:par>
                              <p:par>
                                <p:cTn id="445" presetID="49" presetClass="entr" presetSubtype="0" decel="100000" fill="hold" grpId="0" nodeType="withEffect">
                                  <p:stCondLst>
                                    <p:cond delay="0"/>
                                  </p:stCondLst>
                                  <p:childTnLst>
                                    <p:set>
                                      <p:cBhvr>
                                        <p:cTn id="446" dur="1" fill="hold">
                                          <p:stCondLst>
                                            <p:cond delay="0"/>
                                          </p:stCondLst>
                                        </p:cTn>
                                        <p:tgtEl>
                                          <p:spTgt spid="13"/>
                                        </p:tgtEl>
                                        <p:attrNameLst>
                                          <p:attrName>style.visibility</p:attrName>
                                        </p:attrNameLst>
                                      </p:cBhvr>
                                      <p:to>
                                        <p:strVal val="visible"/>
                                      </p:to>
                                    </p:set>
                                    <p:anim calcmode="lin" valueType="num">
                                      <p:cBhvr>
                                        <p:cTn id="447" dur="500" fill="hold"/>
                                        <p:tgtEl>
                                          <p:spTgt spid="13"/>
                                        </p:tgtEl>
                                        <p:attrNameLst>
                                          <p:attrName>ppt_w</p:attrName>
                                        </p:attrNameLst>
                                      </p:cBhvr>
                                      <p:tavLst>
                                        <p:tav tm="0">
                                          <p:val>
                                            <p:fltVal val="0"/>
                                          </p:val>
                                        </p:tav>
                                        <p:tav tm="100000">
                                          <p:val>
                                            <p:strVal val="#ppt_w"/>
                                          </p:val>
                                        </p:tav>
                                      </p:tavLst>
                                    </p:anim>
                                    <p:anim calcmode="lin" valueType="num">
                                      <p:cBhvr>
                                        <p:cTn id="448" dur="500" fill="hold"/>
                                        <p:tgtEl>
                                          <p:spTgt spid="13"/>
                                        </p:tgtEl>
                                        <p:attrNameLst>
                                          <p:attrName>ppt_h</p:attrName>
                                        </p:attrNameLst>
                                      </p:cBhvr>
                                      <p:tavLst>
                                        <p:tav tm="0">
                                          <p:val>
                                            <p:fltVal val="0"/>
                                          </p:val>
                                        </p:tav>
                                        <p:tav tm="100000">
                                          <p:val>
                                            <p:strVal val="#ppt_h"/>
                                          </p:val>
                                        </p:tav>
                                      </p:tavLst>
                                    </p:anim>
                                    <p:anim calcmode="lin" valueType="num">
                                      <p:cBhvr>
                                        <p:cTn id="449" dur="500" fill="hold"/>
                                        <p:tgtEl>
                                          <p:spTgt spid="13"/>
                                        </p:tgtEl>
                                        <p:attrNameLst>
                                          <p:attrName>style.rotation</p:attrName>
                                        </p:attrNameLst>
                                      </p:cBhvr>
                                      <p:tavLst>
                                        <p:tav tm="0">
                                          <p:val>
                                            <p:fltVal val="360"/>
                                          </p:val>
                                        </p:tav>
                                        <p:tav tm="100000">
                                          <p:val>
                                            <p:fltVal val="0"/>
                                          </p:val>
                                        </p:tav>
                                      </p:tavLst>
                                    </p:anim>
                                    <p:animEffect transition="in" filter="fade">
                                      <p:cBhvr>
                                        <p:cTn id="450" dur="500"/>
                                        <p:tgtEl>
                                          <p:spTgt spid="13"/>
                                        </p:tgtEl>
                                      </p:cBhvr>
                                    </p:animEffect>
                                  </p:childTnLst>
                                </p:cTn>
                              </p:par>
                              <p:par>
                                <p:cTn id="451" presetID="49" presetClass="entr" presetSubtype="0" decel="100000" fill="hold" grpId="0" nodeType="withEffect">
                                  <p:stCondLst>
                                    <p:cond delay="0"/>
                                  </p:stCondLst>
                                  <p:childTnLst>
                                    <p:set>
                                      <p:cBhvr>
                                        <p:cTn id="452" dur="1" fill="hold">
                                          <p:stCondLst>
                                            <p:cond delay="0"/>
                                          </p:stCondLst>
                                        </p:cTn>
                                        <p:tgtEl>
                                          <p:spTgt spid="12"/>
                                        </p:tgtEl>
                                        <p:attrNameLst>
                                          <p:attrName>style.visibility</p:attrName>
                                        </p:attrNameLst>
                                      </p:cBhvr>
                                      <p:to>
                                        <p:strVal val="visible"/>
                                      </p:to>
                                    </p:set>
                                    <p:anim calcmode="lin" valueType="num">
                                      <p:cBhvr>
                                        <p:cTn id="453" dur="500" fill="hold"/>
                                        <p:tgtEl>
                                          <p:spTgt spid="12"/>
                                        </p:tgtEl>
                                        <p:attrNameLst>
                                          <p:attrName>ppt_w</p:attrName>
                                        </p:attrNameLst>
                                      </p:cBhvr>
                                      <p:tavLst>
                                        <p:tav tm="0">
                                          <p:val>
                                            <p:fltVal val="0"/>
                                          </p:val>
                                        </p:tav>
                                        <p:tav tm="100000">
                                          <p:val>
                                            <p:strVal val="#ppt_w"/>
                                          </p:val>
                                        </p:tav>
                                      </p:tavLst>
                                    </p:anim>
                                    <p:anim calcmode="lin" valueType="num">
                                      <p:cBhvr>
                                        <p:cTn id="454" dur="500" fill="hold"/>
                                        <p:tgtEl>
                                          <p:spTgt spid="12"/>
                                        </p:tgtEl>
                                        <p:attrNameLst>
                                          <p:attrName>ppt_h</p:attrName>
                                        </p:attrNameLst>
                                      </p:cBhvr>
                                      <p:tavLst>
                                        <p:tav tm="0">
                                          <p:val>
                                            <p:fltVal val="0"/>
                                          </p:val>
                                        </p:tav>
                                        <p:tav tm="100000">
                                          <p:val>
                                            <p:strVal val="#ppt_h"/>
                                          </p:val>
                                        </p:tav>
                                      </p:tavLst>
                                    </p:anim>
                                    <p:anim calcmode="lin" valueType="num">
                                      <p:cBhvr>
                                        <p:cTn id="455" dur="500" fill="hold"/>
                                        <p:tgtEl>
                                          <p:spTgt spid="12"/>
                                        </p:tgtEl>
                                        <p:attrNameLst>
                                          <p:attrName>style.rotation</p:attrName>
                                        </p:attrNameLst>
                                      </p:cBhvr>
                                      <p:tavLst>
                                        <p:tav tm="0">
                                          <p:val>
                                            <p:fltVal val="360"/>
                                          </p:val>
                                        </p:tav>
                                        <p:tav tm="100000">
                                          <p:val>
                                            <p:fltVal val="0"/>
                                          </p:val>
                                        </p:tav>
                                      </p:tavLst>
                                    </p:anim>
                                    <p:animEffect transition="in" filter="fade">
                                      <p:cBhvr>
                                        <p:cTn id="456" dur="500"/>
                                        <p:tgtEl>
                                          <p:spTgt spid="12"/>
                                        </p:tgtEl>
                                      </p:cBhvr>
                                    </p:animEffect>
                                  </p:childTnLst>
                                </p:cTn>
                              </p:par>
                              <p:par>
                                <p:cTn id="457" presetID="49" presetClass="entr" presetSubtype="0" decel="100000" fill="hold" grpId="0" nodeType="withEffect">
                                  <p:stCondLst>
                                    <p:cond delay="0"/>
                                  </p:stCondLst>
                                  <p:childTnLst>
                                    <p:set>
                                      <p:cBhvr>
                                        <p:cTn id="458" dur="1" fill="hold">
                                          <p:stCondLst>
                                            <p:cond delay="0"/>
                                          </p:stCondLst>
                                        </p:cTn>
                                        <p:tgtEl>
                                          <p:spTgt spid="90"/>
                                        </p:tgtEl>
                                        <p:attrNameLst>
                                          <p:attrName>style.visibility</p:attrName>
                                        </p:attrNameLst>
                                      </p:cBhvr>
                                      <p:to>
                                        <p:strVal val="visible"/>
                                      </p:to>
                                    </p:set>
                                    <p:anim calcmode="lin" valueType="num">
                                      <p:cBhvr>
                                        <p:cTn id="459" dur="500" fill="hold"/>
                                        <p:tgtEl>
                                          <p:spTgt spid="90"/>
                                        </p:tgtEl>
                                        <p:attrNameLst>
                                          <p:attrName>ppt_w</p:attrName>
                                        </p:attrNameLst>
                                      </p:cBhvr>
                                      <p:tavLst>
                                        <p:tav tm="0">
                                          <p:val>
                                            <p:fltVal val="0"/>
                                          </p:val>
                                        </p:tav>
                                        <p:tav tm="100000">
                                          <p:val>
                                            <p:strVal val="#ppt_w"/>
                                          </p:val>
                                        </p:tav>
                                      </p:tavLst>
                                    </p:anim>
                                    <p:anim calcmode="lin" valueType="num">
                                      <p:cBhvr>
                                        <p:cTn id="460" dur="500" fill="hold"/>
                                        <p:tgtEl>
                                          <p:spTgt spid="90"/>
                                        </p:tgtEl>
                                        <p:attrNameLst>
                                          <p:attrName>ppt_h</p:attrName>
                                        </p:attrNameLst>
                                      </p:cBhvr>
                                      <p:tavLst>
                                        <p:tav tm="0">
                                          <p:val>
                                            <p:fltVal val="0"/>
                                          </p:val>
                                        </p:tav>
                                        <p:tav tm="100000">
                                          <p:val>
                                            <p:strVal val="#ppt_h"/>
                                          </p:val>
                                        </p:tav>
                                      </p:tavLst>
                                    </p:anim>
                                    <p:anim calcmode="lin" valueType="num">
                                      <p:cBhvr>
                                        <p:cTn id="461" dur="500" fill="hold"/>
                                        <p:tgtEl>
                                          <p:spTgt spid="90"/>
                                        </p:tgtEl>
                                        <p:attrNameLst>
                                          <p:attrName>style.rotation</p:attrName>
                                        </p:attrNameLst>
                                      </p:cBhvr>
                                      <p:tavLst>
                                        <p:tav tm="0">
                                          <p:val>
                                            <p:fltVal val="360"/>
                                          </p:val>
                                        </p:tav>
                                        <p:tav tm="100000">
                                          <p:val>
                                            <p:fltVal val="0"/>
                                          </p:val>
                                        </p:tav>
                                      </p:tavLst>
                                    </p:anim>
                                    <p:animEffect transition="in" filter="fade">
                                      <p:cBhvr>
                                        <p:cTn id="462" dur="500"/>
                                        <p:tgtEl>
                                          <p:spTgt spid="90"/>
                                        </p:tgtEl>
                                      </p:cBhvr>
                                    </p:animEffect>
                                  </p:childTnLst>
                                </p:cTn>
                              </p:par>
                            </p:childTnLst>
                          </p:cTn>
                        </p:par>
                      </p:childTnLst>
                    </p:cTn>
                  </p:par>
                  <p:par>
                    <p:cTn id="463" fill="hold">
                      <p:stCondLst>
                        <p:cond delay="indefinite"/>
                      </p:stCondLst>
                      <p:childTnLst>
                        <p:par>
                          <p:cTn id="464" fill="hold">
                            <p:stCondLst>
                              <p:cond delay="0"/>
                            </p:stCondLst>
                            <p:childTnLst>
                              <p:par>
                                <p:cTn id="465" presetID="49" presetClass="entr" presetSubtype="0" decel="100000" fill="hold" grpId="0" nodeType="clickEffect">
                                  <p:stCondLst>
                                    <p:cond delay="0"/>
                                  </p:stCondLst>
                                  <p:childTnLst>
                                    <p:set>
                                      <p:cBhvr>
                                        <p:cTn id="466" dur="1" fill="hold">
                                          <p:stCondLst>
                                            <p:cond delay="0"/>
                                          </p:stCondLst>
                                        </p:cTn>
                                        <p:tgtEl>
                                          <p:spTgt spid="9"/>
                                        </p:tgtEl>
                                        <p:attrNameLst>
                                          <p:attrName>style.visibility</p:attrName>
                                        </p:attrNameLst>
                                      </p:cBhvr>
                                      <p:to>
                                        <p:strVal val="visible"/>
                                      </p:to>
                                    </p:set>
                                    <p:anim calcmode="lin" valueType="num">
                                      <p:cBhvr>
                                        <p:cTn id="467" dur="500" fill="hold"/>
                                        <p:tgtEl>
                                          <p:spTgt spid="9"/>
                                        </p:tgtEl>
                                        <p:attrNameLst>
                                          <p:attrName>ppt_w</p:attrName>
                                        </p:attrNameLst>
                                      </p:cBhvr>
                                      <p:tavLst>
                                        <p:tav tm="0">
                                          <p:val>
                                            <p:fltVal val="0"/>
                                          </p:val>
                                        </p:tav>
                                        <p:tav tm="100000">
                                          <p:val>
                                            <p:strVal val="#ppt_w"/>
                                          </p:val>
                                        </p:tav>
                                      </p:tavLst>
                                    </p:anim>
                                    <p:anim calcmode="lin" valueType="num">
                                      <p:cBhvr>
                                        <p:cTn id="468" dur="500" fill="hold"/>
                                        <p:tgtEl>
                                          <p:spTgt spid="9"/>
                                        </p:tgtEl>
                                        <p:attrNameLst>
                                          <p:attrName>ppt_h</p:attrName>
                                        </p:attrNameLst>
                                      </p:cBhvr>
                                      <p:tavLst>
                                        <p:tav tm="0">
                                          <p:val>
                                            <p:fltVal val="0"/>
                                          </p:val>
                                        </p:tav>
                                        <p:tav tm="100000">
                                          <p:val>
                                            <p:strVal val="#ppt_h"/>
                                          </p:val>
                                        </p:tav>
                                      </p:tavLst>
                                    </p:anim>
                                    <p:anim calcmode="lin" valueType="num">
                                      <p:cBhvr>
                                        <p:cTn id="469" dur="500" fill="hold"/>
                                        <p:tgtEl>
                                          <p:spTgt spid="9"/>
                                        </p:tgtEl>
                                        <p:attrNameLst>
                                          <p:attrName>style.rotation</p:attrName>
                                        </p:attrNameLst>
                                      </p:cBhvr>
                                      <p:tavLst>
                                        <p:tav tm="0">
                                          <p:val>
                                            <p:fltVal val="360"/>
                                          </p:val>
                                        </p:tav>
                                        <p:tav tm="100000">
                                          <p:val>
                                            <p:fltVal val="0"/>
                                          </p:val>
                                        </p:tav>
                                      </p:tavLst>
                                    </p:anim>
                                    <p:animEffect transition="in" filter="fade">
                                      <p:cBhvr>
                                        <p:cTn id="470" dur="500"/>
                                        <p:tgtEl>
                                          <p:spTgt spid="9"/>
                                        </p:tgtEl>
                                      </p:cBhvr>
                                    </p:animEffect>
                                  </p:childTnLst>
                                </p:cTn>
                              </p:par>
                              <p:par>
                                <p:cTn id="471" presetID="49" presetClass="entr" presetSubtype="0" decel="100000" fill="hold" grpId="0" nodeType="withEffect">
                                  <p:stCondLst>
                                    <p:cond delay="0"/>
                                  </p:stCondLst>
                                  <p:childTnLst>
                                    <p:set>
                                      <p:cBhvr>
                                        <p:cTn id="472" dur="1" fill="hold">
                                          <p:stCondLst>
                                            <p:cond delay="0"/>
                                          </p:stCondLst>
                                        </p:cTn>
                                        <p:tgtEl>
                                          <p:spTgt spid="10"/>
                                        </p:tgtEl>
                                        <p:attrNameLst>
                                          <p:attrName>style.visibility</p:attrName>
                                        </p:attrNameLst>
                                      </p:cBhvr>
                                      <p:to>
                                        <p:strVal val="visible"/>
                                      </p:to>
                                    </p:set>
                                    <p:anim calcmode="lin" valueType="num">
                                      <p:cBhvr>
                                        <p:cTn id="473" dur="500" fill="hold"/>
                                        <p:tgtEl>
                                          <p:spTgt spid="10"/>
                                        </p:tgtEl>
                                        <p:attrNameLst>
                                          <p:attrName>ppt_w</p:attrName>
                                        </p:attrNameLst>
                                      </p:cBhvr>
                                      <p:tavLst>
                                        <p:tav tm="0">
                                          <p:val>
                                            <p:fltVal val="0"/>
                                          </p:val>
                                        </p:tav>
                                        <p:tav tm="100000">
                                          <p:val>
                                            <p:strVal val="#ppt_w"/>
                                          </p:val>
                                        </p:tav>
                                      </p:tavLst>
                                    </p:anim>
                                    <p:anim calcmode="lin" valueType="num">
                                      <p:cBhvr>
                                        <p:cTn id="474" dur="500" fill="hold"/>
                                        <p:tgtEl>
                                          <p:spTgt spid="10"/>
                                        </p:tgtEl>
                                        <p:attrNameLst>
                                          <p:attrName>ppt_h</p:attrName>
                                        </p:attrNameLst>
                                      </p:cBhvr>
                                      <p:tavLst>
                                        <p:tav tm="0">
                                          <p:val>
                                            <p:fltVal val="0"/>
                                          </p:val>
                                        </p:tav>
                                        <p:tav tm="100000">
                                          <p:val>
                                            <p:strVal val="#ppt_h"/>
                                          </p:val>
                                        </p:tav>
                                      </p:tavLst>
                                    </p:anim>
                                    <p:anim calcmode="lin" valueType="num">
                                      <p:cBhvr>
                                        <p:cTn id="475" dur="500" fill="hold"/>
                                        <p:tgtEl>
                                          <p:spTgt spid="10"/>
                                        </p:tgtEl>
                                        <p:attrNameLst>
                                          <p:attrName>style.rotation</p:attrName>
                                        </p:attrNameLst>
                                      </p:cBhvr>
                                      <p:tavLst>
                                        <p:tav tm="0">
                                          <p:val>
                                            <p:fltVal val="360"/>
                                          </p:val>
                                        </p:tav>
                                        <p:tav tm="100000">
                                          <p:val>
                                            <p:fltVal val="0"/>
                                          </p:val>
                                        </p:tav>
                                      </p:tavLst>
                                    </p:anim>
                                    <p:animEffect transition="in" filter="fade">
                                      <p:cBhvr>
                                        <p:cTn id="476" dur="500"/>
                                        <p:tgtEl>
                                          <p:spTgt spid="10"/>
                                        </p:tgtEl>
                                      </p:cBhvr>
                                    </p:animEffect>
                                  </p:childTnLst>
                                </p:cTn>
                              </p:par>
                              <p:par>
                                <p:cTn id="477" presetID="49" presetClass="entr" presetSubtype="0" decel="100000" fill="hold" grpId="0" nodeType="withEffect">
                                  <p:stCondLst>
                                    <p:cond delay="0"/>
                                  </p:stCondLst>
                                  <p:childTnLst>
                                    <p:set>
                                      <p:cBhvr>
                                        <p:cTn id="478" dur="1" fill="hold">
                                          <p:stCondLst>
                                            <p:cond delay="0"/>
                                          </p:stCondLst>
                                        </p:cTn>
                                        <p:tgtEl>
                                          <p:spTgt spid="11"/>
                                        </p:tgtEl>
                                        <p:attrNameLst>
                                          <p:attrName>style.visibility</p:attrName>
                                        </p:attrNameLst>
                                      </p:cBhvr>
                                      <p:to>
                                        <p:strVal val="visible"/>
                                      </p:to>
                                    </p:set>
                                    <p:anim calcmode="lin" valueType="num">
                                      <p:cBhvr>
                                        <p:cTn id="479" dur="500" fill="hold"/>
                                        <p:tgtEl>
                                          <p:spTgt spid="11"/>
                                        </p:tgtEl>
                                        <p:attrNameLst>
                                          <p:attrName>ppt_w</p:attrName>
                                        </p:attrNameLst>
                                      </p:cBhvr>
                                      <p:tavLst>
                                        <p:tav tm="0">
                                          <p:val>
                                            <p:fltVal val="0"/>
                                          </p:val>
                                        </p:tav>
                                        <p:tav tm="100000">
                                          <p:val>
                                            <p:strVal val="#ppt_w"/>
                                          </p:val>
                                        </p:tav>
                                      </p:tavLst>
                                    </p:anim>
                                    <p:anim calcmode="lin" valueType="num">
                                      <p:cBhvr>
                                        <p:cTn id="480" dur="500" fill="hold"/>
                                        <p:tgtEl>
                                          <p:spTgt spid="11"/>
                                        </p:tgtEl>
                                        <p:attrNameLst>
                                          <p:attrName>ppt_h</p:attrName>
                                        </p:attrNameLst>
                                      </p:cBhvr>
                                      <p:tavLst>
                                        <p:tav tm="0">
                                          <p:val>
                                            <p:fltVal val="0"/>
                                          </p:val>
                                        </p:tav>
                                        <p:tav tm="100000">
                                          <p:val>
                                            <p:strVal val="#ppt_h"/>
                                          </p:val>
                                        </p:tav>
                                      </p:tavLst>
                                    </p:anim>
                                    <p:anim calcmode="lin" valueType="num">
                                      <p:cBhvr>
                                        <p:cTn id="481" dur="500" fill="hold"/>
                                        <p:tgtEl>
                                          <p:spTgt spid="11"/>
                                        </p:tgtEl>
                                        <p:attrNameLst>
                                          <p:attrName>style.rotation</p:attrName>
                                        </p:attrNameLst>
                                      </p:cBhvr>
                                      <p:tavLst>
                                        <p:tav tm="0">
                                          <p:val>
                                            <p:fltVal val="360"/>
                                          </p:val>
                                        </p:tav>
                                        <p:tav tm="100000">
                                          <p:val>
                                            <p:fltVal val="0"/>
                                          </p:val>
                                        </p:tav>
                                      </p:tavLst>
                                    </p:anim>
                                    <p:animEffect transition="in" filter="fade">
                                      <p:cBhvr>
                                        <p:cTn id="482" dur="500"/>
                                        <p:tgtEl>
                                          <p:spTgt spid="11"/>
                                        </p:tgtEl>
                                      </p:cBhvr>
                                    </p:animEffect>
                                  </p:childTnLst>
                                </p:cTn>
                              </p:par>
                              <p:par>
                                <p:cTn id="483" presetID="49" presetClass="entr" presetSubtype="0" decel="100000" fill="hold" grpId="0" nodeType="withEffect">
                                  <p:stCondLst>
                                    <p:cond delay="0"/>
                                  </p:stCondLst>
                                  <p:childTnLst>
                                    <p:set>
                                      <p:cBhvr>
                                        <p:cTn id="484" dur="1" fill="hold">
                                          <p:stCondLst>
                                            <p:cond delay="0"/>
                                          </p:stCondLst>
                                        </p:cTn>
                                        <p:tgtEl>
                                          <p:spTgt spid="89"/>
                                        </p:tgtEl>
                                        <p:attrNameLst>
                                          <p:attrName>style.visibility</p:attrName>
                                        </p:attrNameLst>
                                      </p:cBhvr>
                                      <p:to>
                                        <p:strVal val="visible"/>
                                      </p:to>
                                    </p:set>
                                    <p:anim calcmode="lin" valueType="num">
                                      <p:cBhvr>
                                        <p:cTn id="485" dur="500" fill="hold"/>
                                        <p:tgtEl>
                                          <p:spTgt spid="89"/>
                                        </p:tgtEl>
                                        <p:attrNameLst>
                                          <p:attrName>ppt_w</p:attrName>
                                        </p:attrNameLst>
                                      </p:cBhvr>
                                      <p:tavLst>
                                        <p:tav tm="0">
                                          <p:val>
                                            <p:fltVal val="0"/>
                                          </p:val>
                                        </p:tav>
                                        <p:tav tm="100000">
                                          <p:val>
                                            <p:strVal val="#ppt_w"/>
                                          </p:val>
                                        </p:tav>
                                      </p:tavLst>
                                    </p:anim>
                                    <p:anim calcmode="lin" valueType="num">
                                      <p:cBhvr>
                                        <p:cTn id="486" dur="500" fill="hold"/>
                                        <p:tgtEl>
                                          <p:spTgt spid="89"/>
                                        </p:tgtEl>
                                        <p:attrNameLst>
                                          <p:attrName>ppt_h</p:attrName>
                                        </p:attrNameLst>
                                      </p:cBhvr>
                                      <p:tavLst>
                                        <p:tav tm="0">
                                          <p:val>
                                            <p:fltVal val="0"/>
                                          </p:val>
                                        </p:tav>
                                        <p:tav tm="100000">
                                          <p:val>
                                            <p:strVal val="#ppt_h"/>
                                          </p:val>
                                        </p:tav>
                                      </p:tavLst>
                                    </p:anim>
                                    <p:anim calcmode="lin" valueType="num">
                                      <p:cBhvr>
                                        <p:cTn id="487" dur="500" fill="hold"/>
                                        <p:tgtEl>
                                          <p:spTgt spid="89"/>
                                        </p:tgtEl>
                                        <p:attrNameLst>
                                          <p:attrName>style.rotation</p:attrName>
                                        </p:attrNameLst>
                                      </p:cBhvr>
                                      <p:tavLst>
                                        <p:tav tm="0">
                                          <p:val>
                                            <p:fltVal val="360"/>
                                          </p:val>
                                        </p:tav>
                                        <p:tav tm="100000">
                                          <p:val>
                                            <p:fltVal val="0"/>
                                          </p:val>
                                        </p:tav>
                                      </p:tavLst>
                                    </p:anim>
                                    <p:animEffect transition="in" filter="fade">
                                      <p:cBhvr>
                                        <p:cTn id="488" dur="500"/>
                                        <p:tgtEl>
                                          <p:spTgt spid="89"/>
                                        </p:tgtEl>
                                      </p:cBhvr>
                                    </p:animEffect>
                                  </p:childTnLst>
                                </p:cTn>
                              </p:par>
                              <p:par>
                                <p:cTn id="489" presetID="49" presetClass="entr" presetSubtype="0" decel="100000" fill="hold" grpId="0" nodeType="withEffect">
                                  <p:stCondLst>
                                    <p:cond delay="0"/>
                                  </p:stCondLst>
                                  <p:childTnLst>
                                    <p:set>
                                      <p:cBhvr>
                                        <p:cTn id="490" dur="1" fill="hold">
                                          <p:stCondLst>
                                            <p:cond delay="0"/>
                                          </p:stCondLst>
                                        </p:cTn>
                                        <p:tgtEl>
                                          <p:spTgt spid="50"/>
                                        </p:tgtEl>
                                        <p:attrNameLst>
                                          <p:attrName>style.visibility</p:attrName>
                                        </p:attrNameLst>
                                      </p:cBhvr>
                                      <p:to>
                                        <p:strVal val="visible"/>
                                      </p:to>
                                    </p:set>
                                    <p:anim calcmode="lin" valueType="num">
                                      <p:cBhvr>
                                        <p:cTn id="491" dur="500" fill="hold"/>
                                        <p:tgtEl>
                                          <p:spTgt spid="50"/>
                                        </p:tgtEl>
                                        <p:attrNameLst>
                                          <p:attrName>ppt_w</p:attrName>
                                        </p:attrNameLst>
                                      </p:cBhvr>
                                      <p:tavLst>
                                        <p:tav tm="0">
                                          <p:val>
                                            <p:fltVal val="0"/>
                                          </p:val>
                                        </p:tav>
                                        <p:tav tm="100000">
                                          <p:val>
                                            <p:strVal val="#ppt_w"/>
                                          </p:val>
                                        </p:tav>
                                      </p:tavLst>
                                    </p:anim>
                                    <p:anim calcmode="lin" valueType="num">
                                      <p:cBhvr>
                                        <p:cTn id="492" dur="500" fill="hold"/>
                                        <p:tgtEl>
                                          <p:spTgt spid="50"/>
                                        </p:tgtEl>
                                        <p:attrNameLst>
                                          <p:attrName>ppt_h</p:attrName>
                                        </p:attrNameLst>
                                      </p:cBhvr>
                                      <p:tavLst>
                                        <p:tav tm="0">
                                          <p:val>
                                            <p:fltVal val="0"/>
                                          </p:val>
                                        </p:tav>
                                        <p:tav tm="100000">
                                          <p:val>
                                            <p:strVal val="#ppt_h"/>
                                          </p:val>
                                        </p:tav>
                                      </p:tavLst>
                                    </p:anim>
                                    <p:anim calcmode="lin" valueType="num">
                                      <p:cBhvr>
                                        <p:cTn id="493" dur="500" fill="hold"/>
                                        <p:tgtEl>
                                          <p:spTgt spid="50"/>
                                        </p:tgtEl>
                                        <p:attrNameLst>
                                          <p:attrName>style.rotation</p:attrName>
                                        </p:attrNameLst>
                                      </p:cBhvr>
                                      <p:tavLst>
                                        <p:tav tm="0">
                                          <p:val>
                                            <p:fltVal val="360"/>
                                          </p:val>
                                        </p:tav>
                                        <p:tav tm="100000">
                                          <p:val>
                                            <p:fltVal val="0"/>
                                          </p:val>
                                        </p:tav>
                                      </p:tavLst>
                                    </p:anim>
                                    <p:animEffect transition="in" filter="fade">
                                      <p:cBhvr>
                                        <p:cTn id="494" dur="500"/>
                                        <p:tgtEl>
                                          <p:spTgt spid="50"/>
                                        </p:tgtEl>
                                      </p:cBhvr>
                                    </p:animEffect>
                                  </p:childTnLst>
                                </p:cTn>
                              </p:par>
                              <p:par>
                                <p:cTn id="495" presetID="49" presetClass="entr" presetSubtype="0" decel="100000" fill="hold" grpId="0" nodeType="withEffect">
                                  <p:stCondLst>
                                    <p:cond delay="0"/>
                                  </p:stCondLst>
                                  <p:childTnLst>
                                    <p:set>
                                      <p:cBhvr>
                                        <p:cTn id="496" dur="1" fill="hold">
                                          <p:stCondLst>
                                            <p:cond delay="0"/>
                                          </p:stCondLst>
                                        </p:cTn>
                                        <p:tgtEl>
                                          <p:spTgt spid="48"/>
                                        </p:tgtEl>
                                        <p:attrNameLst>
                                          <p:attrName>style.visibility</p:attrName>
                                        </p:attrNameLst>
                                      </p:cBhvr>
                                      <p:to>
                                        <p:strVal val="visible"/>
                                      </p:to>
                                    </p:set>
                                    <p:anim calcmode="lin" valueType="num">
                                      <p:cBhvr>
                                        <p:cTn id="497" dur="500" fill="hold"/>
                                        <p:tgtEl>
                                          <p:spTgt spid="48"/>
                                        </p:tgtEl>
                                        <p:attrNameLst>
                                          <p:attrName>ppt_w</p:attrName>
                                        </p:attrNameLst>
                                      </p:cBhvr>
                                      <p:tavLst>
                                        <p:tav tm="0">
                                          <p:val>
                                            <p:fltVal val="0"/>
                                          </p:val>
                                        </p:tav>
                                        <p:tav tm="100000">
                                          <p:val>
                                            <p:strVal val="#ppt_w"/>
                                          </p:val>
                                        </p:tav>
                                      </p:tavLst>
                                    </p:anim>
                                    <p:anim calcmode="lin" valueType="num">
                                      <p:cBhvr>
                                        <p:cTn id="498" dur="500" fill="hold"/>
                                        <p:tgtEl>
                                          <p:spTgt spid="48"/>
                                        </p:tgtEl>
                                        <p:attrNameLst>
                                          <p:attrName>ppt_h</p:attrName>
                                        </p:attrNameLst>
                                      </p:cBhvr>
                                      <p:tavLst>
                                        <p:tav tm="0">
                                          <p:val>
                                            <p:fltVal val="0"/>
                                          </p:val>
                                        </p:tav>
                                        <p:tav tm="100000">
                                          <p:val>
                                            <p:strVal val="#ppt_h"/>
                                          </p:val>
                                        </p:tav>
                                      </p:tavLst>
                                    </p:anim>
                                    <p:anim calcmode="lin" valueType="num">
                                      <p:cBhvr>
                                        <p:cTn id="499" dur="500" fill="hold"/>
                                        <p:tgtEl>
                                          <p:spTgt spid="48"/>
                                        </p:tgtEl>
                                        <p:attrNameLst>
                                          <p:attrName>style.rotation</p:attrName>
                                        </p:attrNameLst>
                                      </p:cBhvr>
                                      <p:tavLst>
                                        <p:tav tm="0">
                                          <p:val>
                                            <p:fltVal val="360"/>
                                          </p:val>
                                        </p:tav>
                                        <p:tav tm="100000">
                                          <p:val>
                                            <p:fltVal val="0"/>
                                          </p:val>
                                        </p:tav>
                                      </p:tavLst>
                                    </p:anim>
                                    <p:animEffect transition="in" filter="fade">
                                      <p:cBhvr>
                                        <p:cTn id="500" dur="500"/>
                                        <p:tgtEl>
                                          <p:spTgt spid="48"/>
                                        </p:tgtEl>
                                      </p:cBhvr>
                                    </p:animEffect>
                                  </p:childTnLst>
                                </p:cTn>
                              </p:par>
                              <p:par>
                                <p:cTn id="501" presetID="49" presetClass="entr" presetSubtype="0" decel="100000" fill="hold" grpId="0" nodeType="withEffect">
                                  <p:stCondLst>
                                    <p:cond delay="0"/>
                                  </p:stCondLst>
                                  <p:childTnLst>
                                    <p:set>
                                      <p:cBhvr>
                                        <p:cTn id="502" dur="1" fill="hold">
                                          <p:stCondLst>
                                            <p:cond delay="0"/>
                                          </p:stCondLst>
                                        </p:cTn>
                                        <p:tgtEl>
                                          <p:spTgt spid="49"/>
                                        </p:tgtEl>
                                        <p:attrNameLst>
                                          <p:attrName>style.visibility</p:attrName>
                                        </p:attrNameLst>
                                      </p:cBhvr>
                                      <p:to>
                                        <p:strVal val="visible"/>
                                      </p:to>
                                    </p:set>
                                    <p:anim calcmode="lin" valueType="num">
                                      <p:cBhvr>
                                        <p:cTn id="503" dur="500" fill="hold"/>
                                        <p:tgtEl>
                                          <p:spTgt spid="49"/>
                                        </p:tgtEl>
                                        <p:attrNameLst>
                                          <p:attrName>ppt_w</p:attrName>
                                        </p:attrNameLst>
                                      </p:cBhvr>
                                      <p:tavLst>
                                        <p:tav tm="0">
                                          <p:val>
                                            <p:fltVal val="0"/>
                                          </p:val>
                                        </p:tav>
                                        <p:tav tm="100000">
                                          <p:val>
                                            <p:strVal val="#ppt_w"/>
                                          </p:val>
                                        </p:tav>
                                      </p:tavLst>
                                    </p:anim>
                                    <p:anim calcmode="lin" valueType="num">
                                      <p:cBhvr>
                                        <p:cTn id="504" dur="500" fill="hold"/>
                                        <p:tgtEl>
                                          <p:spTgt spid="49"/>
                                        </p:tgtEl>
                                        <p:attrNameLst>
                                          <p:attrName>ppt_h</p:attrName>
                                        </p:attrNameLst>
                                      </p:cBhvr>
                                      <p:tavLst>
                                        <p:tav tm="0">
                                          <p:val>
                                            <p:fltVal val="0"/>
                                          </p:val>
                                        </p:tav>
                                        <p:tav tm="100000">
                                          <p:val>
                                            <p:strVal val="#ppt_h"/>
                                          </p:val>
                                        </p:tav>
                                      </p:tavLst>
                                    </p:anim>
                                    <p:anim calcmode="lin" valueType="num">
                                      <p:cBhvr>
                                        <p:cTn id="505" dur="500" fill="hold"/>
                                        <p:tgtEl>
                                          <p:spTgt spid="49"/>
                                        </p:tgtEl>
                                        <p:attrNameLst>
                                          <p:attrName>style.rotation</p:attrName>
                                        </p:attrNameLst>
                                      </p:cBhvr>
                                      <p:tavLst>
                                        <p:tav tm="0">
                                          <p:val>
                                            <p:fltVal val="360"/>
                                          </p:val>
                                        </p:tav>
                                        <p:tav tm="100000">
                                          <p:val>
                                            <p:fltVal val="0"/>
                                          </p:val>
                                        </p:tav>
                                      </p:tavLst>
                                    </p:anim>
                                    <p:animEffect transition="in" filter="fade">
                                      <p:cBhvr>
                                        <p:cTn id="506" dur="500"/>
                                        <p:tgtEl>
                                          <p:spTgt spid="49"/>
                                        </p:tgtEl>
                                      </p:cBhvr>
                                    </p:animEffect>
                                  </p:childTnLst>
                                </p:cTn>
                              </p:par>
                            </p:childTnLst>
                          </p:cTn>
                        </p:par>
                      </p:childTnLst>
                    </p:cTn>
                  </p:par>
                  <p:par>
                    <p:cTn id="507" fill="hold">
                      <p:stCondLst>
                        <p:cond delay="indefinite"/>
                      </p:stCondLst>
                      <p:childTnLst>
                        <p:par>
                          <p:cTn id="508" fill="hold">
                            <p:stCondLst>
                              <p:cond delay="0"/>
                            </p:stCondLst>
                            <p:childTnLst>
                              <p:par>
                                <p:cTn id="509" presetID="49" presetClass="entr" presetSubtype="0" decel="100000" fill="hold" grpId="0" nodeType="clickEffect">
                                  <p:stCondLst>
                                    <p:cond delay="0"/>
                                  </p:stCondLst>
                                  <p:childTnLst>
                                    <p:set>
                                      <p:cBhvr>
                                        <p:cTn id="510" dur="1" fill="hold">
                                          <p:stCondLst>
                                            <p:cond delay="0"/>
                                          </p:stCondLst>
                                        </p:cTn>
                                        <p:tgtEl>
                                          <p:spTgt spid="8"/>
                                        </p:tgtEl>
                                        <p:attrNameLst>
                                          <p:attrName>style.visibility</p:attrName>
                                        </p:attrNameLst>
                                      </p:cBhvr>
                                      <p:to>
                                        <p:strVal val="visible"/>
                                      </p:to>
                                    </p:set>
                                    <p:anim calcmode="lin" valueType="num">
                                      <p:cBhvr>
                                        <p:cTn id="511" dur="500" fill="hold"/>
                                        <p:tgtEl>
                                          <p:spTgt spid="8"/>
                                        </p:tgtEl>
                                        <p:attrNameLst>
                                          <p:attrName>ppt_w</p:attrName>
                                        </p:attrNameLst>
                                      </p:cBhvr>
                                      <p:tavLst>
                                        <p:tav tm="0">
                                          <p:val>
                                            <p:fltVal val="0"/>
                                          </p:val>
                                        </p:tav>
                                        <p:tav tm="100000">
                                          <p:val>
                                            <p:strVal val="#ppt_w"/>
                                          </p:val>
                                        </p:tav>
                                      </p:tavLst>
                                    </p:anim>
                                    <p:anim calcmode="lin" valueType="num">
                                      <p:cBhvr>
                                        <p:cTn id="512" dur="500" fill="hold"/>
                                        <p:tgtEl>
                                          <p:spTgt spid="8"/>
                                        </p:tgtEl>
                                        <p:attrNameLst>
                                          <p:attrName>ppt_h</p:attrName>
                                        </p:attrNameLst>
                                      </p:cBhvr>
                                      <p:tavLst>
                                        <p:tav tm="0">
                                          <p:val>
                                            <p:fltVal val="0"/>
                                          </p:val>
                                        </p:tav>
                                        <p:tav tm="100000">
                                          <p:val>
                                            <p:strVal val="#ppt_h"/>
                                          </p:val>
                                        </p:tav>
                                      </p:tavLst>
                                    </p:anim>
                                    <p:anim calcmode="lin" valueType="num">
                                      <p:cBhvr>
                                        <p:cTn id="513" dur="500" fill="hold"/>
                                        <p:tgtEl>
                                          <p:spTgt spid="8"/>
                                        </p:tgtEl>
                                        <p:attrNameLst>
                                          <p:attrName>style.rotation</p:attrName>
                                        </p:attrNameLst>
                                      </p:cBhvr>
                                      <p:tavLst>
                                        <p:tav tm="0">
                                          <p:val>
                                            <p:fltVal val="360"/>
                                          </p:val>
                                        </p:tav>
                                        <p:tav tm="100000">
                                          <p:val>
                                            <p:fltVal val="0"/>
                                          </p:val>
                                        </p:tav>
                                      </p:tavLst>
                                    </p:anim>
                                    <p:animEffect transition="in" filter="fade">
                                      <p:cBhvr>
                                        <p:cTn id="514" dur="500"/>
                                        <p:tgtEl>
                                          <p:spTgt spid="8"/>
                                        </p:tgtEl>
                                      </p:cBhvr>
                                    </p:animEffect>
                                  </p:childTnLst>
                                </p:cTn>
                              </p:par>
                              <p:par>
                                <p:cTn id="515" presetID="49" presetClass="entr" presetSubtype="0" decel="100000" fill="hold" grpId="0" nodeType="withEffect">
                                  <p:stCondLst>
                                    <p:cond delay="0"/>
                                  </p:stCondLst>
                                  <p:childTnLst>
                                    <p:set>
                                      <p:cBhvr>
                                        <p:cTn id="516" dur="1" fill="hold">
                                          <p:stCondLst>
                                            <p:cond delay="0"/>
                                          </p:stCondLst>
                                        </p:cTn>
                                        <p:tgtEl>
                                          <p:spTgt spid="88"/>
                                        </p:tgtEl>
                                        <p:attrNameLst>
                                          <p:attrName>style.visibility</p:attrName>
                                        </p:attrNameLst>
                                      </p:cBhvr>
                                      <p:to>
                                        <p:strVal val="visible"/>
                                      </p:to>
                                    </p:set>
                                    <p:anim calcmode="lin" valueType="num">
                                      <p:cBhvr>
                                        <p:cTn id="517" dur="500" fill="hold"/>
                                        <p:tgtEl>
                                          <p:spTgt spid="88"/>
                                        </p:tgtEl>
                                        <p:attrNameLst>
                                          <p:attrName>ppt_w</p:attrName>
                                        </p:attrNameLst>
                                      </p:cBhvr>
                                      <p:tavLst>
                                        <p:tav tm="0">
                                          <p:val>
                                            <p:fltVal val="0"/>
                                          </p:val>
                                        </p:tav>
                                        <p:tav tm="100000">
                                          <p:val>
                                            <p:strVal val="#ppt_w"/>
                                          </p:val>
                                        </p:tav>
                                      </p:tavLst>
                                    </p:anim>
                                    <p:anim calcmode="lin" valueType="num">
                                      <p:cBhvr>
                                        <p:cTn id="518" dur="500" fill="hold"/>
                                        <p:tgtEl>
                                          <p:spTgt spid="88"/>
                                        </p:tgtEl>
                                        <p:attrNameLst>
                                          <p:attrName>ppt_h</p:attrName>
                                        </p:attrNameLst>
                                      </p:cBhvr>
                                      <p:tavLst>
                                        <p:tav tm="0">
                                          <p:val>
                                            <p:fltVal val="0"/>
                                          </p:val>
                                        </p:tav>
                                        <p:tav tm="100000">
                                          <p:val>
                                            <p:strVal val="#ppt_h"/>
                                          </p:val>
                                        </p:tav>
                                      </p:tavLst>
                                    </p:anim>
                                    <p:anim calcmode="lin" valueType="num">
                                      <p:cBhvr>
                                        <p:cTn id="519" dur="500" fill="hold"/>
                                        <p:tgtEl>
                                          <p:spTgt spid="88"/>
                                        </p:tgtEl>
                                        <p:attrNameLst>
                                          <p:attrName>style.rotation</p:attrName>
                                        </p:attrNameLst>
                                      </p:cBhvr>
                                      <p:tavLst>
                                        <p:tav tm="0">
                                          <p:val>
                                            <p:fltVal val="360"/>
                                          </p:val>
                                        </p:tav>
                                        <p:tav tm="100000">
                                          <p:val>
                                            <p:fltVal val="0"/>
                                          </p:val>
                                        </p:tav>
                                      </p:tavLst>
                                    </p:anim>
                                    <p:animEffect transition="in" filter="fade">
                                      <p:cBhvr>
                                        <p:cTn id="52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3" grpId="1" animBg="1"/>
      <p:bldP spid="84" grpId="0" animBg="1"/>
      <p:bldP spid="85" grpId="0" animBg="1"/>
      <p:bldP spid="85" grpId="1" animBg="1"/>
      <p:bldP spid="86" grpId="0" animBg="1"/>
      <p:bldP spid="88" grpId="0" animBg="1"/>
      <p:bldP spid="89" grpId="0" animBg="1"/>
      <p:bldP spid="90" grpId="0" animBg="1"/>
      <p:bldP spid="9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Rectangle 3"/>
          <p:cNvSpPr txBox="1">
            <a:spLocks noChangeArrowheads="1"/>
          </p:cNvSpPr>
          <p:nvPr/>
        </p:nvSpPr>
        <p:spPr>
          <a:xfrm>
            <a:off x="196145" y="4743449"/>
            <a:ext cx="8856984" cy="1800225"/>
          </a:xfrm>
          <a:prstGeom prst="rect">
            <a:avLst/>
          </a:prstGeom>
        </p:spPr>
        <p:txBody>
          <a:bodyPr/>
          <a:lstStyle/>
          <a:p>
            <a:pPr marL="342900" indent="-342900">
              <a:spcBef>
                <a:spcPct val="20000"/>
              </a:spcBef>
              <a:buClr>
                <a:schemeClr val="bg2"/>
              </a:buClr>
              <a:buSzPct val="75000"/>
              <a:buFont typeface="Wingdings" panose="05000000000000000000" pitchFamily="2" charset="2"/>
              <a:buNone/>
              <a:defRPr/>
            </a:pPr>
            <a:r>
              <a:rPr lang="zh-CN" altLang="en-US" sz="2800" kern="0" dirty="0" smtClean="0">
                <a:latin typeface="微软雅黑" panose="020B0503020204020204" pitchFamily="34" charset="-122"/>
                <a:ea typeface="微软雅黑" panose="020B0503020204020204" pitchFamily="34" charset="-122"/>
              </a:rPr>
              <a:t>金字塔原理－－</a:t>
            </a:r>
            <a:r>
              <a:rPr lang="zh-CN" altLang="en-US" sz="5400" b="1" kern="0" dirty="0" smtClean="0">
                <a:solidFill>
                  <a:srgbClr val="FF0000"/>
                </a:solidFill>
                <a:latin typeface="微软雅黑" panose="020B0503020204020204" pitchFamily="34" charset="-122"/>
                <a:ea typeface="微软雅黑" panose="020B0503020204020204" pitchFamily="34" charset="-122"/>
              </a:rPr>
              <a:t>“</a:t>
            </a:r>
            <a:r>
              <a:rPr lang="zh-CN" altLang="en-US" sz="5400" b="1" kern="0" dirty="0">
                <a:solidFill>
                  <a:srgbClr val="FF0000"/>
                </a:solidFill>
                <a:latin typeface="微软雅黑" panose="020B0503020204020204" pitchFamily="34" charset="-122"/>
                <a:ea typeface="微软雅黑" panose="020B0503020204020204" pitchFamily="34" charset="-122"/>
              </a:rPr>
              <a:t>想清楚、说明白</a:t>
            </a:r>
            <a:r>
              <a:rPr lang="zh-CN" altLang="en-US" sz="5400" b="1" kern="0" dirty="0" smtClean="0">
                <a:solidFill>
                  <a:srgbClr val="FF0000"/>
                </a:solidFill>
                <a:latin typeface="微软雅黑" panose="020B0503020204020204" pitchFamily="34" charset="-122"/>
                <a:ea typeface="微软雅黑" panose="020B0503020204020204" pitchFamily="34" charset="-122"/>
              </a:rPr>
              <a:t>”</a:t>
            </a:r>
            <a:endParaRPr lang="zh-CN" altLang="en-US" sz="5400" b="1" kern="0" dirty="0">
              <a:solidFill>
                <a:srgbClr val="FF0000"/>
              </a:solidFill>
              <a:latin typeface="微软雅黑" panose="020B0503020204020204" pitchFamily="34" charset="-122"/>
              <a:ea typeface="微软雅黑" panose="020B0503020204020204" pitchFamily="34" charset="-122"/>
            </a:endParaRPr>
          </a:p>
        </p:txBody>
      </p:sp>
      <p:sp>
        <p:nvSpPr>
          <p:cNvPr id="11" name="矩形 8"/>
          <p:cNvSpPr>
            <a:spLocks noChangeArrowheads="1"/>
          </p:cNvSpPr>
          <p:nvPr/>
        </p:nvSpPr>
        <p:spPr bwMode="auto">
          <a:xfrm>
            <a:off x="523778" y="285750"/>
            <a:ext cx="7273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金字塔原理帮助我们解决两大问题：</a:t>
            </a:r>
            <a:endParaRPr lang="en-US" altLang="zh-CN" sz="2800" b="1"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3505" y="1668301"/>
            <a:ext cx="2709357" cy="2817730"/>
          </a:xfrm>
          <a:prstGeom prst="rect">
            <a:avLst/>
          </a:prstGeom>
        </p:spPr>
      </p:pic>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4728" y="1880639"/>
            <a:ext cx="2693028" cy="2605392"/>
          </a:xfrm>
          <a:prstGeom prst="rect">
            <a:avLst/>
          </a:prstGeom>
        </p:spPr>
      </p:pic>
      <p:sp>
        <p:nvSpPr>
          <p:cNvPr id="14" name="文本框 13"/>
          <p:cNvSpPr txBox="1"/>
          <p:nvPr/>
        </p:nvSpPr>
        <p:spPr>
          <a:xfrm>
            <a:off x="683568" y="1153920"/>
            <a:ext cx="2619294" cy="400110"/>
          </a:xfrm>
          <a:prstGeom prst="rect">
            <a:avLst/>
          </a:prstGeom>
          <a:noFill/>
        </p:spPr>
        <p:txBody>
          <a:bodyPr wrap="square" rtlCol="0">
            <a:spAutoFit/>
          </a:bodyPr>
          <a:lstStyle/>
          <a:p>
            <a:pPr algn="ctr"/>
            <a:r>
              <a:rPr lang="zh-CN" altLang="en-US" sz="2000" dirty="0" smtClean="0">
                <a:latin typeface="微软雅黑" panose="020B0503020204020204" pitchFamily="34" charset="-122"/>
                <a:ea typeface="微软雅黑" panose="020B0503020204020204" pitchFamily="34" charset="-122"/>
              </a:rPr>
              <a:t>思维混乱</a:t>
            </a:r>
            <a:endParaRPr lang="zh-CN" altLang="en-US" sz="20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5584728" y="1188175"/>
            <a:ext cx="2619294" cy="400110"/>
          </a:xfrm>
          <a:prstGeom prst="rect">
            <a:avLst/>
          </a:prstGeom>
          <a:noFill/>
        </p:spPr>
        <p:txBody>
          <a:bodyPr wrap="square" rtlCol="0">
            <a:spAutoFit/>
          </a:bodyPr>
          <a:lstStyle/>
          <a:p>
            <a:pPr algn="ctr"/>
            <a:r>
              <a:rPr lang="zh-CN" altLang="en-US" sz="2000" dirty="0" smtClean="0">
                <a:latin typeface="微软雅黑" panose="020B0503020204020204" pitchFamily="34" charset="-122"/>
                <a:ea typeface="微软雅黑" panose="020B0503020204020204" pitchFamily="34" charset="-122"/>
              </a:rPr>
              <a:t>逻辑不清</a:t>
            </a:r>
            <a:endParaRPr lang="zh-CN" altLang="en-US" sz="2000" dirty="0">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2238400"/>
            <a:ext cx="1800200" cy="180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332" name="TextBox 15"/>
          <p:cNvSpPr txBox="1">
            <a:spLocks noChangeArrowheads="1"/>
          </p:cNvSpPr>
          <p:nvPr/>
        </p:nvSpPr>
        <p:spPr bwMode="auto">
          <a:xfrm>
            <a:off x="357188" y="589568"/>
            <a:ext cx="133449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latin typeface="微软雅黑" panose="020B0503020204020204" pitchFamily="34" charset="-122"/>
                <a:ea typeface="微软雅黑" panose="020B0503020204020204" pitchFamily="34" charset="-122"/>
              </a:rPr>
              <a:t>案例</a:t>
            </a:r>
            <a:r>
              <a:rPr lang="en-US" altLang="zh-CN" sz="3200" b="1" dirty="0" smtClean="0">
                <a:latin typeface="微软雅黑" panose="020B0503020204020204" pitchFamily="34" charset="-122"/>
                <a:ea typeface="微软雅黑" panose="020B0503020204020204" pitchFamily="34" charset="-122"/>
              </a:rPr>
              <a:t>1:</a:t>
            </a:r>
            <a:endParaRPr lang="en-US" altLang="zh-CN" sz="3200" b="1" dirty="0" smtClean="0">
              <a:latin typeface="微软雅黑" panose="020B0503020204020204" pitchFamily="34" charset="-122"/>
              <a:ea typeface="微软雅黑" panose="020B0503020204020204" pitchFamily="34" charset="-122"/>
            </a:endParaRPr>
          </a:p>
          <a:p>
            <a:pPr eaLnBrk="1" hangingPunct="1"/>
            <a:endParaRPr lang="zh-CN" altLang="en-US" sz="2000" b="1" dirty="0">
              <a:ea typeface="微软雅黑" panose="020B0503020204020204" pitchFamily="34" charset="-122"/>
            </a:endParaRPr>
          </a:p>
        </p:txBody>
      </p:sp>
      <p:sp>
        <p:nvSpPr>
          <p:cNvPr id="9" name="矩形 8"/>
          <p:cNvSpPr/>
          <p:nvPr/>
        </p:nvSpPr>
        <p:spPr>
          <a:xfrm>
            <a:off x="1270123" y="1438083"/>
            <a:ext cx="7200527" cy="4216539"/>
          </a:xfrm>
          <a:prstGeom prst="rect">
            <a:avLst/>
          </a:prstGeom>
        </p:spPr>
        <p:txBody>
          <a:bodyPr wrap="square">
            <a:spAutoFit/>
          </a:bodyPr>
          <a:lstStyle/>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工资高于其他地区的平均水平</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能源、房租和土地成本高</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交通拥堵使运输成本高</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缺少建立现代化工厂的空间</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税率高</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技术的变化</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西南部和西部地区与之竞争的经济中心崛起</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经济和社会的中心转向郊区</a:t>
            </a:r>
            <a:endParaRPr lang="en-US" altLang="zh-CN" sz="2000" kern="0" dirty="0">
              <a:latin typeface="微软雅黑" panose="020B0503020204020204" pitchFamily="34" charset="-122"/>
              <a:ea typeface="微软雅黑" panose="020B0503020204020204" pitchFamily="34" charset="-122"/>
            </a:endParaRPr>
          </a:p>
        </p:txBody>
      </p:sp>
      <p:sp>
        <p:nvSpPr>
          <p:cNvPr id="10" name="矩形 9"/>
          <p:cNvSpPr/>
          <p:nvPr/>
        </p:nvSpPr>
        <p:spPr>
          <a:xfrm>
            <a:off x="1270123" y="736408"/>
            <a:ext cx="7921625" cy="831850"/>
          </a:xfrm>
          <a:prstGeom prst="rect">
            <a:avLst/>
          </a:prstGeom>
        </p:spPr>
        <p:txBody>
          <a:bodyPr>
            <a:spAutoFit/>
          </a:bodyPr>
          <a:lstStyle/>
          <a:p>
            <a:pPr lvl="1">
              <a:lnSpc>
                <a:spcPct val="90000"/>
              </a:lnSpc>
              <a:spcBef>
                <a:spcPct val="20000"/>
              </a:spcBef>
              <a:buClr>
                <a:schemeClr val="accent2"/>
              </a:buClr>
              <a:buSzPct val="80000"/>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A</a:t>
            </a:r>
            <a:r>
              <a:rPr lang="zh-CN" altLang="en-US" sz="2400" b="1" kern="0" dirty="0">
                <a:solidFill>
                  <a:srgbClr val="FF0000"/>
                </a:solidFill>
                <a:latin typeface="微软雅黑" panose="020B0503020204020204" pitchFamily="34" charset="-122"/>
                <a:ea typeface="微软雅黑" panose="020B0503020204020204" pitchFamily="34" charset="-122"/>
              </a:rPr>
              <a:t>城市经济增长放缓的原因是这样总结的：</a:t>
            </a:r>
            <a:endParaRPr lang="en-US" altLang="zh-CN" sz="2400" b="1" kern="0" dirty="0">
              <a:solidFill>
                <a:srgbClr val="FF0000"/>
              </a:solidFill>
              <a:latin typeface="微软雅黑" panose="020B0503020204020204" pitchFamily="34" charset="-122"/>
              <a:ea typeface="微软雅黑" panose="020B0503020204020204" pitchFamily="34" charset="-122"/>
            </a:endParaRPr>
          </a:p>
          <a:p>
            <a:pPr marL="742950" lvl="1" indent="-285750">
              <a:lnSpc>
                <a:spcPct val="90000"/>
              </a:lnSpc>
              <a:spcBef>
                <a:spcPct val="20000"/>
              </a:spcBef>
              <a:buClr>
                <a:schemeClr val="accent2"/>
              </a:buClr>
              <a:buSzPct val="80000"/>
              <a:buFont typeface="Wingdings" panose="05000000000000000000" pitchFamily="2" charset="2"/>
              <a:buChar char="¨"/>
              <a:defRPr/>
            </a:pPr>
            <a:endParaRPr lang="en-US" altLang="zh-CN" sz="2400" kern="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0"/>
          <p:cNvGrpSpPr/>
          <p:nvPr/>
        </p:nvGrpSpPr>
        <p:grpSpPr bwMode="auto">
          <a:xfrm>
            <a:off x="971600" y="732756"/>
            <a:ext cx="7632700" cy="4537075"/>
            <a:chOff x="684213" y="2276475"/>
            <a:chExt cx="7632700" cy="4537075"/>
          </a:xfrm>
        </p:grpSpPr>
        <p:sp>
          <p:nvSpPr>
            <p:cNvPr id="5" name="矩形 4"/>
            <p:cNvSpPr/>
            <p:nvPr/>
          </p:nvSpPr>
          <p:spPr>
            <a:xfrm>
              <a:off x="2987675" y="2276475"/>
              <a:ext cx="2737098"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smtClean="0">
                  <a:solidFill>
                    <a:srgbClr val="FF0000"/>
                  </a:solidFill>
                  <a:latin typeface="微软雅黑" panose="020B0503020204020204" pitchFamily="34" charset="-122"/>
                  <a:ea typeface="微软雅黑" panose="020B0503020204020204" pitchFamily="34" charset="-122"/>
                </a:rPr>
                <a:t>为什么增长</a:t>
              </a:r>
              <a:r>
                <a:rPr lang="zh-CN" altLang="en-US" sz="2400" dirty="0">
                  <a:solidFill>
                    <a:srgbClr val="FF0000"/>
                  </a:solidFill>
                  <a:latin typeface="微软雅黑" panose="020B0503020204020204" pitchFamily="34" charset="-122"/>
                  <a:ea typeface="微软雅黑" panose="020B0503020204020204" pitchFamily="34" charset="-122"/>
                </a:rPr>
                <a:t>放缓？</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684213" y="3357563"/>
              <a:ext cx="2159000"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a:solidFill>
                    <a:srgbClr val="7030A0"/>
                  </a:solidFill>
                  <a:latin typeface="微软雅黑" panose="020B0503020204020204" pitchFamily="34" charset="-122"/>
                  <a:ea typeface="微软雅黑" panose="020B0503020204020204" pitchFamily="34" charset="-122"/>
                </a:rPr>
                <a:t>1.</a:t>
              </a:r>
              <a:r>
                <a:rPr lang="zh-CN" altLang="en-US" sz="2000" b="1" dirty="0">
                  <a:solidFill>
                    <a:srgbClr val="7030A0"/>
                  </a:solidFill>
                  <a:latin typeface="微软雅黑" panose="020B0503020204020204" pitchFamily="34" charset="-122"/>
                  <a:ea typeface="微软雅黑" panose="020B0503020204020204" pitchFamily="34" charset="-122"/>
                </a:rPr>
                <a:t>成本高</a:t>
              </a:r>
              <a:endParaRPr lang="zh-CN" altLang="en-US" sz="2000" b="1" dirty="0">
                <a:solidFill>
                  <a:srgbClr val="7030A0"/>
                </a:solidFill>
                <a:latin typeface="微软雅黑" panose="020B0503020204020204" pitchFamily="34" charset="-122"/>
                <a:ea typeface="微软雅黑" panose="020B0503020204020204" pitchFamily="34" charset="-122"/>
              </a:endParaRPr>
            </a:p>
          </p:txBody>
        </p:sp>
        <p:sp>
          <p:nvSpPr>
            <p:cNvPr id="7" name="矩形 6"/>
            <p:cNvSpPr/>
            <p:nvPr/>
          </p:nvSpPr>
          <p:spPr>
            <a:xfrm>
              <a:off x="3276600" y="3357563"/>
              <a:ext cx="2159000"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a:solidFill>
                    <a:srgbClr val="7030A0"/>
                  </a:solidFill>
                  <a:latin typeface="微软雅黑" panose="020B0503020204020204" pitchFamily="34" charset="-122"/>
                  <a:ea typeface="微软雅黑" panose="020B0503020204020204" pitchFamily="34" charset="-122"/>
                </a:rPr>
                <a:t>2.</a:t>
              </a:r>
              <a:r>
                <a:rPr lang="zh-CN" altLang="en-US" sz="2000" b="1" dirty="0" smtClean="0">
                  <a:solidFill>
                    <a:srgbClr val="7030A0"/>
                  </a:solidFill>
                  <a:latin typeface="微软雅黑" panose="020B0503020204020204" pitchFamily="34" charset="-122"/>
                  <a:ea typeface="微软雅黑" panose="020B0503020204020204" pitchFamily="34" charset="-122"/>
                </a:rPr>
                <a:t>地域</a:t>
              </a:r>
              <a:r>
                <a:rPr lang="zh-CN" altLang="en-US" sz="2000" b="1" dirty="0">
                  <a:solidFill>
                    <a:srgbClr val="7030A0"/>
                  </a:solidFill>
                  <a:latin typeface="微软雅黑" panose="020B0503020204020204" pitchFamily="34" charset="-122"/>
                  <a:ea typeface="微软雅黑" panose="020B0503020204020204" pitchFamily="34" charset="-122"/>
                </a:rPr>
                <a:t>限制</a:t>
              </a:r>
              <a:endParaRPr lang="zh-CN" altLang="en-US" sz="2000" b="1" dirty="0">
                <a:solidFill>
                  <a:srgbClr val="7030A0"/>
                </a:solidFill>
                <a:latin typeface="微软雅黑" panose="020B0503020204020204" pitchFamily="34" charset="-122"/>
                <a:ea typeface="微软雅黑" panose="020B0503020204020204" pitchFamily="34" charset="-122"/>
              </a:endParaRPr>
            </a:p>
          </p:txBody>
        </p:sp>
        <p:sp>
          <p:nvSpPr>
            <p:cNvPr id="8" name="矩形 7"/>
            <p:cNvSpPr/>
            <p:nvPr/>
          </p:nvSpPr>
          <p:spPr>
            <a:xfrm>
              <a:off x="6156325" y="3357563"/>
              <a:ext cx="2160588"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a:solidFill>
                    <a:srgbClr val="7030A0"/>
                  </a:solidFill>
                  <a:latin typeface="微软雅黑" panose="020B0503020204020204" pitchFamily="34" charset="-122"/>
                  <a:ea typeface="微软雅黑" panose="020B0503020204020204" pitchFamily="34" charset="-122"/>
                </a:rPr>
                <a:t>3.</a:t>
              </a:r>
              <a:r>
                <a:rPr lang="zh-CN" altLang="en-US" sz="2000" b="1" dirty="0">
                  <a:solidFill>
                    <a:srgbClr val="7030A0"/>
                  </a:solidFill>
                  <a:latin typeface="微软雅黑" panose="020B0503020204020204" pitchFamily="34" charset="-122"/>
                  <a:ea typeface="微软雅黑" panose="020B0503020204020204" pitchFamily="34" charset="-122"/>
                </a:rPr>
                <a:t>其他城市竞争</a:t>
              </a:r>
              <a:endParaRPr lang="zh-CN" altLang="en-US" sz="2000" b="1" dirty="0">
                <a:solidFill>
                  <a:srgbClr val="7030A0"/>
                </a:solidFill>
                <a:latin typeface="微软雅黑" panose="020B0503020204020204" pitchFamily="34" charset="-122"/>
                <a:ea typeface="微软雅黑" panose="020B0503020204020204" pitchFamily="34" charset="-122"/>
              </a:endParaRPr>
            </a:p>
          </p:txBody>
        </p:sp>
        <p:sp>
          <p:nvSpPr>
            <p:cNvPr id="9" name="矩形 8"/>
            <p:cNvSpPr/>
            <p:nvPr/>
          </p:nvSpPr>
          <p:spPr>
            <a:xfrm>
              <a:off x="684213" y="4292600"/>
              <a:ext cx="2159000"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1.1</a:t>
              </a:r>
              <a:r>
                <a:rPr lang="zh-CN" altLang="en-US" dirty="0">
                  <a:solidFill>
                    <a:schemeClr val="tx1"/>
                  </a:solidFill>
                  <a:latin typeface="微软雅黑" panose="020B0503020204020204" pitchFamily="34" charset="-122"/>
                  <a:ea typeface="微软雅黑" panose="020B0503020204020204" pitchFamily="34" charset="-122"/>
                </a:rPr>
                <a:t>工资过高</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0" name="矩形 9"/>
            <p:cNvSpPr/>
            <p:nvPr/>
          </p:nvSpPr>
          <p:spPr>
            <a:xfrm>
              <a:off x="684213" y="4941888"/>
              <a:ext cx="2159000" cy="574675"/>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1.2</a:t>
              </a:r>
              <a:r>
                <a:rPr lang="zh-CN" altLang="en-US" dirty="0">
                  <a:solidFill>
                    <a:schemeClr val="tx1"/>
                  </a:solidFill>
                  <a:latin typeface="微软雅黑" panose="020B0503020204020204" pitchFamily="34" charset="-122"/>
                  <a:ea typeface="微软雅黑" panose="020B0503020204020204" pitchFamily="34" charset="-122"/>
                </a:rPr>
                <a:t>能源、房租、土地成本高</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684213" y="5589588"/>
              <a:ext cx="2159000"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1.3</a:t>
              </a:r>
              <a:r>
                <a:rPr lang="zh-CN" altLang="en-US" dirty="0">
                  <a:solidFill>
                    <a:schemeClr val="tx1"/>
                  </a:solidFill>
                  <a:latin typeface="微软雅黑" panose="020B0503020204020204" pitchFamily="34" charset="-122"/>
                  <a:ea typeface="微软雅黑" panose="020B0503020204020204" pitchFamily="34" charset="-122"/>
                </a:rPr>
                <a:t>运输成本高</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684213" y="6237288"/>
              <a:ext cx="2159000"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1.4</a:t>
              </a:r>
              <a:r>
                <a:rPr lang="zh-CN" altLang="en-US" dirty="0">
                  <a:solidFill>
                    <a:schemeClr val="tx1"/>
                  </a:solidFill>
                  <a:latin typeface="微软雅黑" panose="020B0503020204020204" pitchFamily="34" charset="-122"/>
                  <a:ea typeface="微软雅黑" panose="020B0503020204020204" pitchFamily="34" charset="-122"/>
                </a:rPr>
                <a:t>税率高</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13" name="直接连接符 12"/>
            <p:cNvCxnSpPr>
              <a:stCxn id="5" idx="2"/>
              <a:endCxn id="7" idx="0"/>
            </p:cNvCxnSpPr>
            <p:nvPr/>
          </p:nvCxnSpPr>
          <p:spPr>
            <a:xfrm flipH="1">
              <a:off x="4356100" y="2852738"/>
              <a:ext cx="124" cy="504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6" idx="0"/>
            </p:cNvCxnSpPr>
            <p:nvPr/>
          </p:nvCxnSpPr>
          <p:spPr>
            <a:xfrm rot="5400000">
              <a:off x="1583531" y="3177382"/>
              <a:ext cx="3603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8" idx="0"/>
            </p:cNvCxnSpPr>
            <p:nvPr/>
          </p:nvCxnSpPr>
          <p:spPr>
            <a:xfrm rot="5400000">
              <a:off x="7055643" y="3177382"/>
              <a:ext cx="3603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763713" y="2997200"/>
              <a:ext cx="5545137"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276600" y="4337050"/>
              <a:ext cx="2159000"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2.1</a:t>
              </a:r>
              <a:r>
                <a:rPr lang="zh-CN" altLang="en-US" dirty="0">
                  <a:solidFill>
                    <a:schemeClr val="tx1"/>
                  </a:solidFill>
                  <a:latin typeface="微软雅黑" panose="020B0503020204020204" pitchFamily="34" charset="-122"/>
                  <a:ea typeface="微软雅黑" panose="020B0503020204020204" pitchFamily="34" charset="-122"/>
                </a:rPr>
                <a:t>缺少建立现代化工厂的空间</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8" name="矩形 17"/>
            <p:cNvSpPr/>
            <p:nvPr/>
          </p:nvSpPr>
          <p:spPr>
            <a:xfrm>
              <a:off x="3276600" y="4986338"/>
              <a:ext cx="2159000"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2.2</a:t>
              </a:r>
              <a:r>
                <a:rPr lang="zh-CN" altLang="en-US" dirty="0">
                  <a:solidFill>
                    <a:schemeClr val="tx1"/>
                  </a:solidFill>
                  <a:latin typeface="微软雅黑" panose="020B0503020204020204" pitchFamily="34" charset="-122"/>
                  <a:ea typeface="微软雅黑" panose="020B0503020204020204" pitchFamily="34" charset="-122"/>
                </a:rPr>
                <a:t>技术变化</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3276600" y="5634038"/>
              <a:ext cx="2159000"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2.3</a:t>
              </a:r>
              <a:r>
                <a:rPr lang="zh-CN" altLang="en-US" dirty="0">
                  <a:solidFill>
                    <a:schemeClr val="tx1"/>
                  </a:solidFill>
                  <a:latin typeface="微软雅黑" panose="020B0503020204020204" pitchFamily="34" charset="-122"/>
                  <a:ea typeface="微软雅黑" panose="020B0503020204020204" pitchFamily="34" charset="-122"/>
                </a:rPr>
                <a:t>经济和社会生活的重心转移到郊区</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0" name="矩形 19"/>
            <p:cNvSpPr/>
            <p:nvPr/>
          </p:nvSpPr>
          <p:spPr>
            <a:xfrm>
              <a:off x="6156325" y="4337050"/>
              <a:ext cx="2160588"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3.1</a:t>
              </a:r>
              <a:r>
                <a:rPr lang="zh-CN" altLang="en-US" dirty="0" smtClean="0">
                  <a:solidFill>
                    <a:schemeClr val="tx1"/>
                  </a:solidFill>
                  <a:latin typeface="微软雅黑" panose="020B0503020204020204" pitchFamily="34" charset="-122"/>
                  <a:ea typeface="微软雅黑" panose="020B0503020204020204" pitchFamily="34" charset="-122"/>
                </a:rPr>
                <a:t>西南部和西部地区</a:t>
              </a:r>
              <a:r>
                <a:rPr lang="zh-CN" altLang="en-US" dirty="0">
                  <a:solidFill>
                    <a:schemeClr val="tx1"/>
                  </a:solidFill>
                  <a:latin typeface="微软雅黑" panose="020B0503020204020204" pitchFamily="34" charset="-122"/>
                  <a:ea typeface="微软雅黑" panose="020B0503020204020204" pitchFamily="34" charset="-122"/>
                </a:rPr>
                <a:t>经济</a:t>
              </a:r>
              <a:r>
                <a:rPr lang="zh-CN" altLang="en-US" dirty="0" smtClean="0">
                  <a:solidFill>
                    <a:schemeClr val="tx1"/>
                  </a:solidFill>
                  <a:latin typeface="微软雅黑" panose="020B0503020204020204" pitchFamily="34" charset="-122"/>
                  <a:ea typeface="微软雅黑" panose="020B0503020204020204" pitchFamily="34" charset="-122"/>
                </a:rPr>
                <a:t>中心的崛起</a:t>
              </a: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24" name="直角三角形 23"/>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5" name="直角三角形 24"/>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6" name="等腰三角形 25"/>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7" name="等腰三角形 26"/>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8" name="直角三角形 27"/>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9" name="直角三角形 28"/>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Rectangle 3"/>
          <p:cNvSpPr txBox="1">
            <a:spLocks noChangeArrowheads="1"/>
          </p:cNvSpPr>
          <p:nvPr/>
        </p:nvSpPr>
        <p:spPr bwMode="auto">
          <a:xfrm>
            <a:off x="-180528" y="1659381"/>
            <a:ext cx="9073008" cy="4597061"/>
          </a:xfrm>
          <a:prstGeom prst="rect">
            <a:avLst/>
          </a:prstGeom>
          <a:noFill/>
          <a:ln w="9525">
            <a:noFill/>
            <a:miter lim="800000"/>
          </a:ln>
        </p:spPr>
        <p:txBody>
          <a:bodyPr/>
          <a:lstStyle/>
          <a:p>
            <a:pPr marL="342900" indent="-342900" algn="just">
              <a:lnSpc>
                <a:spcPct val="150000"/>
              </a:lnSpc>
              <a:spcBef>
                <a:spcPct val="20000"/>
              </a:spcBef>
              <a:buClr>
                <a:schemeClr val="bg2"/>
              </a:buClr>
              <a:buSzPct val="75000"/>
              <a:defRPr/>
            </a:pPr>
            <a:r>
              <a:rPr lang="zh-CN" altLang="en-US" sz="2000" kern="0" dirty="0" smtClean="0">
                <a:latin typeface="微软雅黑" panose="020B0503020204020204" pitchFamily="34" charset="-122"/>
                <a:ea typeface="微软雅黑" panose="020B0503020204020204" pitchFamily="34" charset="-122"/>
              </a:rPr>
              <a:t>        领导</a:t>
            </a:r>
            <a:r>
              <a:rPr lang="zh-CN" altLang="en-US" sz="2000" kern="0" dirty="0">
                <a:latin typeface="微软雅黑" panose="020B0503020204020204" pitchFamily="34" charset="-122"/>
                <a:ea typeface="微软雅黑" panose="020B0503020204020204" pitchFamily="34" charset="-122"/>
              </a:rPr>
              <a:t>突然让小王和小李去刚果出差三个月，每人只能带一个行李箱，飞机很快就起飞了，他们只有很短的时间回家准备行李，那么他们应该带什么呢</a:t>
            </a:r>
            <a:r>
              <a:rPr lang="zh-CN" altLang="en-US" sz="2000" kern="0" dirty="0" smtClean="0">
                <a:latin typeface="微软雅黑" panose="020B0503020204020204" pitchFamily="34" charset="-122"/>
                <a:ea typeface="微软雅黑" panose="020B0503020204020204" pitchFamily="34" charset="-122"/>
              </a:rPr>
              <a:t>？</a:t>
            </a:r>
            <a:r>
              <a:rPr lang="zh-CN" altLang="en-US" sz="2000" kern="0" dirty="0">
                <a:latin typeface="微软雅黑" panose="020B0503020204020204" pitchFamily="34" charset="-122"/>
                <a:ea typeface="微软雅黑" panose="020B0503020204020204" pitchFamily="34" charset="-122"/>
              </a:rPr>
              <a:t>在回家的出租车上，小王用短短的</a:t>
            </a:r>
            <a:r>
              <a:rPr lang="en-US" altLang="zh-CN" sz="2000" kern="0" dirty="0">
                <a:latin typeface="微软雅黑" panose="020B0503020204020204" pitchFamily="34" charset="-122"/>
                <a:ea typeface="微软雅黑" panose="020B0503020204020204" pitchFamily="34" charset="-122"/>
              </a:rPr>
              <a:t>30</a:t>
            </a:r>
            <a:r>
              <a:rPr lang="zh-CN" altLang="en-US" sz="2000" kern="0" dirty="0">
                <a:latin typeface="微软雅黑" panose="020B0503020204020204" pitchFamily="34" charset="-122"/>
                <a:ea typeface="微软雅黑" panose="020B0503020204020204" pitchFamily="34" charset="-122"/>
              </a:rPr>
              <a:t>分钟开始了慌乱的思考：“非洲蚊虫很多，应该带上防冻液。。。语言也不通，最好带上本字典。。。还要带上电脑，电脑上有电子词典就不用带字典了。。。对了一定带上充电器。。。还有毛巾、牙刷。。。也许不需要了，到了在买吧，应该带上足够的现金，还有信用卡。。。。”最终在打车去机场的路上，突然发现忘了带几样最为重要的东西，而其还带了几样不太需要的东西。</a:t>
            </a:r>
            <a:endParaRPr lang="zh-CN" altLang="en-US" sz="2000" kern="0" dirty="0">
              <a:latin typeface="微软雅黑" panose="020B0503020204020204" pitchFamily="34" charset="-122"/>
              <a:ea typeface="微软雅黑" panose="020B0503020204020204" pitchFamily="34" charset="-122"/>
            </a:endParaRPr>
          </a:p>
          <a:p>
            <a:pPr marL="342900" indent="-342900" algn="just">
              <a:lnSpc>
                <a:spcPct val="150000"/>
              </a:lnSpc>
              <a:spcBef>
                <a:spcPct val="20000"/>
              </a:spcBef>
              <a:buClr>
                <a:schemeClr val="bg2"/>
              </a:buClr>
              <a:buSzPct val="75000"/>
              <a:buFont typeface="Wingdings" panose="05000000000000000000" pitchFamily="2" charset="2"/>
              <a:buNone/>
              <a:defRPr/>
            </a:pPr>
            <a:endParaRPr lang="zh-CN" altLang="en-US" sz="2400" kern="0" dirty="0">
              <a:latin typeface="+mn-lt"/>
              <a:ea typeface="+mn-ea"/>
            </a:endParaRPr>
          </a:p>
        </p:txBody>
      </p:sp>
      <p:sp>
        <p:nvSpPr>
          <p:cNvPr id="9" name="Rectangle 3"/>
          <p:cNvSpPr txBox="1">
            <a:spLocks noChangeArrowheads="1"/>
          </p:cNvSpPr>
          <p:nvPr/>
        </p:nvSpPr>
        <p:spPr bwMode="auto">
          <a:xfrm>
            <a:off x="457200" y="2903550"/>
            <a:ext cx="8229600" cy="2808287"/>
          </a:xfrm>
          <a:prstGeom prst="rect">
            <a:avLst/>
          </a:prstGeom>
          <a:noFill/>
          <a:ln w="9525">
            <a:noFill/>
            <a:miter lim="800000"/>
          </a:ln>
        </p:spPr>
        <p:txBody>
          <a:bodyPr/>
          <a:lstStyle/>
          <a:p>
            <a:pPr marL="342900" indent="-342900">
              <a:lnSpc>
                <a:spcPct val="80000"/>
              </a:lnSpc>
              <a:spcBef>
                <a:spcPct val="20000"/>
              </a:spcBef>
              <a:buClr>
                <a:schemeClr val="bg2"/>
              </a:buClr>
              <a:buSzPct val="75000"/>
              <a:buFont typeface="Wingdings" panose="05000000000000000000" pitchFamily="2" charset="2"/>
              <a:buNone/>
              <a:defRPr/>
            </a:pPr>
            <a:endParaRPr lang="zh-CN" altLang="en-US" sz="2400" kern="0" dirty="0">
              <a:latin typeface="+mn-lt"/>
              <a:ea typeface="+mn-ea"/>
            </a:endParaRPr>
          </a:p>
        </p:txBody>
      </p:sp>
      <p:sp>
        <p:nvSpPr>
          <p:cNvPr id="10" name="Rectangle 2"/>
          <p:cNvSpPr>
            <a:spLocks noGrp="1" noChangeArrowheads="1"/>
          </p:cNvSpPr>
          <p:nvPr>
            <p:ph type="title"/>
          </p:nvPr>
        </p:nvSpPr>
        <p:spPr>
          <a:xfrm>
            <a:off x="457200" y="202069"/>
            <a:ext cx="8229600" cy="1371600"/>
          </a:xfrm>
        </p:spPr>
        <p:txBody>
          <a:bodyPr/>
          <a:lstStyle/>
          <a:p>
            <a:pPr algn="l" eaLnBrk="1" hangingPunct="1"/>
            <a:r>
              <a:rPr lang="zh-CN" altLang="en-US" sz="3600" b="1" dirty="0" smtClean="0">
                <a:latin typeface="微软雅黑" panose="020B0503020204020204" pitchFamily="34" charset="-122"/>
                <a:ea typeface="微软雅黑" panose="020B0503020204020204" pitchFamily="34" charset="-122"/>
              </a:rPr>
              <a:t>案例</a:t>
            </a:r>
            <a:r>
              <a:rPr lang="en-US" altLang="zh-CN" sz="3600" b="1" dirty="0" smtClean="0">
                <a:latin typeface="微软雅黑" panose="020B0503020204020204" pitchFamily="34" charset="-122"/>
                <a:ea typeface="微软雅黑" panose="020B0503020204020204" pitchFamily="34" charset="-122"/>
              </a:rPr>
              <a:t>2</a:t>
            </a:r>
            <a:r>
              <a:rPr lang="zh-CN" altLang="en-US" sz="3600" b="1" dirty="0" smtClean="0">
                <a:latin typeface="微软雅黑" panose="020B0503020204020204" pitchFamily="34" charset="-122"/>
                <a:ea typeface="微软雅黑" panose="020B0503020204020204" pitchFamily="34" charset="-122"/>
              </a:rPr>
              <a:t>：</a:t>
            </a:r>
            <a:r>
              <a:rPr lang="zh-CN" altLang="en-US" sz="2800" dirty="0" smtClean="0">
                <a:solidFill>
                  <a:srgbClr val="FF0000"/>
                </a:solidFill>
                <a:latin typeface="微软雅黑" panose="020B0503020204020204" pitchFamily="34" charset="-122"/>
                <a:ea typeface="微软雅黑" panose="020B0503020204020204" pitchFamily="34" charset="-122"/>
              </a:rPr>
              <a:t>金字塔式思维使思考更有效率</a:t>
            </a:r>
            <a:endParaRPr lang="zh-CN" altLang="en-US" sz="2800"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矩形 7"/>
          <p:cNvSpPr/>
          <p:nvPr/>
        </p:nvSpPr>
        <p:spPr>
          <a:xfrm>
            <a:off x="3167063" y="980728"/>
            <a:ext cx="2160587"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rgbClr val="FF0000"/>
                </a:solidFill>
                <a:latin typeface="微软雅黑" panose="020B0503020204020204" pitchFamily="34" charset="-122"/>
                <a:ea typeface="微软雅黑" panose="020B0503020204020204" pitchFamily="34" charset="-122"/>
              </a:rPr>
              <a:t>我的行李</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2376488" y="2060228"/>
            <a:ext cx="2159000"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7030A0"/>
                </a:solidFill>
                <a:latin typeface="微软雅黑" panose="020B0503020204020204" pitchFamily="34" charset="-122"/>
                <a:ea typeface="微软雅黑" panose="020B0503020204020204" pitchFamily="34" charset="-122"/>
              </a:rPr>
              <a:t>2.</a:t>
            </a:r>
            <a:r>
              <a:rPr lang="zh-CN" altLang="en-US" sz="2400" dirty="0">
                <a:solidFill>
                  <a:srgbClr val="7030A0"/>
                </a:solidFill>
                <a:latin typeface="微软雅黑" panose="020B0503020204020204" pitchFamily="34" charset="-122"/>
                <a:ea typeface="微软雅黑" panose="020B0503020204020204" pitchFamily="34" charset="-122"/>
              </a:rPr>
              <a:t>工作用品</a:t>
            </a:r>
            <a:endParaRPr lang="zh-CN" altLang="en-US" sz="2400" dirty="0">
              <a:solidFill>
                <a:srgbClr val="7030A0"/>
              </a:solidFill>
              <a:latin typeface="微软雅黑" panose="020B0503020204020204" pitchFamily="34" charset="-122"/>
              <a:ea typeface="微软雅黑" panose="020B0503020204020204" pitchFamily="34" charset="-122"/>
            </a:endParaRPr>
          </a:p>
        </p:txBody>
      </p:sp>
      <p:sp>
        <p:nvSpPr>
          <p:cNvPr id="10" name="矩形 9"/>
          <p:cNvSpPr/>
          <p:nvPr/>
        </p:nvSpPr>
        <p:spPr>
          <a:xfrm>
            <a:off x="4679950" y="2060228"/>
            <a:ext cx="2160588"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7030A0"/>
                </a:solidFill>
                <a:latin typeface="微软雅黑" panose="020B0503020204020204" pitchFamily="34" charset="-122"/>
                <a:ea typeface="微软雅黑" panose="020B0503020204020204" pitchFamily="34" charset="-122"/>
              </a:rPr>
              <a:t>3</a:t>
            </a:r>
            <a:r>
              <a:rPr lang="en-US" altLang="zh-CN" sz="2400" dirty="0" smtClean="0">
                <a:solidFill>
                  <a:srgbClr val="7030A0"/>
                </a:solidFill>
                <a:latin typeface="微软雅黑" panose="020B0503020204020204" pitchFamily="34" charset="-122"/>
                <a:ea typeface="微软雅黑" panose="020B0503020204020204" pitchFamily="34" charset="-122"/>
              </a:rPr>
              <a:t>.</a:t>
            </a:r>
            <a:r>
              <a:rPr lang="zh-CN" altLang="en-US" sz="2400" dirty="0" smtClean="0">
                <a:solidFill>
                  <a:srgbClr val="7030A0"/>
                </a:solidFill>
                <a:latin typeface="微软雅黑" panose="020B0503020204020204" pitchFamily="34" charset="-122"/>
                <a:ea typeface="微软雅黑" panose="020B0503020204020204" pitchFamily="34" charset="-122"/>
              </a:rPr>
              <a:t>生活</a:t>
            </a:r>
            <a:r>
              <a:rPr lang="zh-CN" altLang="en-US" sz="2400" dirty="0">
                <a:solidFill>
                  <a:srgbClr val="7030A0"/>
                </a:solidFill>
                <a:latin typeface="微软雅黑" panose="020B0503020204020204" pitchFamily="34" charset="-122"/>
                <a:ea typeface="微软雅黑" panose="020B0503020204020204" pitchFamily="34" charset="-122"/>
              </a:rPr>
              <a:t>用品</a:t>
            </a:r>
            <a:endParaRPr lang="zh-CN" altLang="en-US" sz="2400" dirty="0">
              <a:solidFill>
                <a:srgbClr val="7030A0"/>
              </a:solidFill>
              <a:latin typeface="微软雅黑" panose="020B0503020204020204" pitchFamily="34" charset="-122"/>
              <a:ea typeface="微软雅黑" panose="020B0503020204020204" pitchFamily="34" charset="-122"/>
            </a:endParaRPr>
          </a:p>
        </p:txBody>
      </p:sp>
      <p:sp>
        <p:nvSpPr>
          <p:cNvPr id="11" name="矩形 10"/>
          <p:cNvSpPr/>
          <p:nvPr/>
        </p:nvSpPr>
        <p:spPr>
          <a:xfrm>
            <a:off x="6911975" y="2060228"/>
            <a:ext cx="2160588"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7030A0"/>
                </a:solidFill>
                <a:latin typeface="微软雅黑" panose="020B0503020204020204" pitchFamily="34" charset="-122"/>
                <a:ea typeface="微软雅黑" panose="020B0503020204020204" pitchFamily="34" charset="-122"/>
              </a:rPr>
              <a:t>4.</a:t>
            </a:r>
            <a:r>
              <a:rPr lang="zh-CN" altLang="en-US" sz="2400" dirty="0">
                <a:solidFill>
                  <a:srgbClr val="7030A0"/>
                </a:solidFill>
                <a:latin typeface="微软雅黑" panose="020B0503020204020204" pitchFamily="34" charset="-122"/>
                <a:ea typeface="微软雅黑" panose="020B0503020204020204" pitchFamily="34" charset="-122"/>
              </a:rPr>
              <a:t>其他</a:t>
            </a:r>
            <a:endParaRPr lang="zh-CN" altLang="en-US" sz="2400" dirty="0">
              <a:solidFill>
                <a:srgbClr val="7030A0"/>
              </a:solidFill>
              <a:latin typeface="微软雅黑" panose="020B0503020204020204" pitchFamily="34" charset="-122"/>
              <a:ea typeface="微软雅黑" panose="020B0503020204020204" pitchFamily="34" charset="-122"/>
            </a:endParaRPr>
          </a:p>
        </p:txBody>
      </p:sp>
      <p:sp>
        <p:nvSpPr>
          <p:cNvPr id="12" name="矩形 11"/>
          <p:cNvSpPr/>
          <p:nvPr/>
        </p:nvSpPr>
        <p:spPr>
          <a:xfrm>
            <a:off x="144463" y="2923828"/>
            <a:ext cx="2159000"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1.1</a:t>
            </a:r>
            <a:r>
              <a:rPr lang="zh-CN" altLang="en-US" dirty="0">
                <a:solidFill>
                  <a:schemeClr val="tx1"/>
                </a:solidFill>
              </a:rPr>
              <a:t>护照</a:t>
            </a:r>
            <a:endParaRPr lang="zh-CN" altLang="en-US" dirty="0">
              <a:solidFill>
                <a:schemeClr val="tx1"/>
              </a:solidFill>
            </a:endParaRPr>
          </a:p>
        </p:txBody>
      </p:sp>
      <p:sp>
        <p:nvSpPr>
          <p:cNvPr id="13" name="矩形 12"/>
          <p:cNvSpPr/>
          <p:nvPr/>
        </p:nvSpPr>
        <p:spPr>
          <a:xfrm>
            <a:off x="144463" y="3571528"/>
            <a:ext cx="2159000"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1.2</a:t>
            </a:r>
            <a:r>
              <a:rPr lang="zh-CN" altLang="en-US" dirty="0">
                <a:solidFill>
                  <a:schemeClr val="tx1"/>
                </a:solidFill>
              </a:rPr>
              <a:t>身份证</a:t>
            </a:r>
            <a:endParaRPr lang="zh-CN" altLang="en-US" dirty="0">
              <a:solidFill>
                <a:schemeClr val="tx1"/>
              </a:solidFill>
            </a:endParaRPr>
          </a:p>
        </p:txBody>
      </p:sp>
      <p:sp>
        <p:nvSpPr>
          <p:cNvPr id="14" name="矩形 13"/>
          <p:cNvSpPr/>
          <p:nvPr/>
        </p:nvSpPr>
        <p:spPr>
          <a:xfrm>
            <a:off x="144463" y="4219228"/>
            <a:ext cx="2159000"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1.3….</a:t>
            </a:r>
            <a:endParaRPr lang="zh-CN" altLang="en-US" dirty="0">
              <a:solidFill>
                <a:schemeClr val="tx1"/>
              </a:solidFill>
            </a:endParaRPr>
          </a:p>
        </p:txBody>
      </p:sp>
      <p:cxnSp>
        <p:nvCxnSpPr>
          <p:cNvPr id="15" name="直接连接符 14"/>
          <p:cNvCxnSpPr>
            <a:stCxn id="8" idx="2"/>
          </p:cNvCxnSpPr>
          <p:nvPr/>
        </p:nvCxnSpPr>
        <p:spPr>
          <a:xfrm rot="16200000" flipH="1">
            <a:off x="4139407" y="1664147"/>
            <a:ext cx="2159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9" idx="0"/>
          </p:cNvCxnSpPr>
          <p:nvPr/>
        </p:nvCxnSpPr>
        <p:spPr>
          <a:xfrm rot="16200000" flipH="1">
            <a:off x="3312319" y="1916560"/>
            <a:ext cx="287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11" idx="0"/>
          </p:cNvCxnSpPr>
          <p:nvPr/>
        </p:nvCxnSpPr>
        <p:spPr>
          <a:xfrm rot="5400000">
            <a:off x="7811294" y="1880047"/>
            <a:ext cx="36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150938" y="1772891"/>
            <a:ext cx="6840537"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643438" y="2923828"/>
            <a:ext cx="2160587"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3.1</a:t>
            </a:r>
            <a:r>
              <a:rPr lang="zh-CN" altLang="en-US" dirty="0">
                <a:solidFill>
                  <a:schemeClr val="tx1"/>
                </a:solidFill>
              </a:rPr>
              <a:t>服装</a:t>
            </a:r>
            <a:r>
              <a:rPr lang="en-US" altLang="zh-CN" dirty="0">
                <a:solidFill>
                  <a:schemeClr val="tx1"/>
                </a:solidFill>
              </a:rPr>
              <a:t>(2</a:t>
            </a:r>
            <a:r>
              <a:rPr lang="zh-CN" altLang="en-US" dirty="0" smtClean="0">
                <a:solidFill>
                  <a:schemeClr val="tx1"/>
                </a:solidFill>
              </a:rPr>
              <a:t>套服</a:t>
            </a:r>
            <a:r>
              <a:rPr lang="zh-CN" altLang="en-US" dirty="0">
                <a:solidFill>
                  <a:schemeClr val="tx1"/>
                </a:solidFill>
              </a:rPr>
              <a:t>装</a:t>
            </a:r>
            <a:r>
              <a:rPr lang="en-US" altLang="zh-CN" dirty="0">
                <a:solidFill>
                  <a:schemeClr val="tx1"/>
                </a:solidFill>
              </a:rPr>
              <a:t>)</a:t>
            </a:r>
            <a:endParaRPr lang="zh-CN" altLang="en-US" dirty="0">
              <a:solidFill>
                <a:schemeClr val="tx1"/>
              </a:solidFill>
            </a:endParaRPr>
          </a:p>
        </p:txBody>
      </p:sp>
      <p:sp>
        <p:nvSpPr>
          <p:cNvPr id="20" name="矩形 19"/>
          <p:cNvSpPr/>
          <p:nvPr/>
        </p:nvSpPr>
        <p:spPr>
          <a:xfrm>
            <a:off x="4643438" y="3571528"/>
            <a:ext cx="2160587"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3.2</a:t>
            </a:r>
            <a:r>
              <a:rPr lang="zh-CN" altLang="en-US" dirty="0">
                <a:solidFill>
                  <a:schemeClr val="tx1"/>
                </a:solidFill>
              </a:rPr>
              <a:t>鞋帽（</a:t>
            </a:r>
            <a:r>
              <a:rPr lang="zh-CN" altLang="en-US" dirty="0" smtClean="0">
                <a:solidFill>
                  <a:schemeClr val="tx1"/>
                </a:solidFill>
              </a:rPr>
              <a:t>黑皮鞋</a:t>
            </a:r>
            <a:r>
              <a:rPr lang="zh-CN" altLang="en-US" dirty="0">
                <a:solidFill>
                  <a:schemeClr val="tx1"/>
                </a:solidFill>
              </a:rPr>
              <a:t>）</a:t>
            </a:r>
            <a:endParaRPr lang="zh-CN" altLang="en-US" dirty="0">
              <a:solidFill>
                <a:schemeClr val="tx1"/>
              </a:solidFill>
            </a:endParaRPr>
          </a:p>
        </p:txBody>
      </p:sp>
      <p:sp>
        <p:nvSpPr>
          <p:cNvPr id="21" name="矩形 20"/>
          <p:cNvSpPr/>
          <p:nvPr/>
        </p:nvSpPr>
        <p:spPr>
          <a:xfrm>
            <a:off x="4643438" y="4219228"/>
            <a:ext cx="2160587"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3.3</a:t>
            </a:r>
            <a:r>
              <a:rPr lang="zh-CN" altLang="en-US" dirty="0">
                <a:solidFill>
                  <a:schemeClr val="tx1"/>
                </a:solidFill>
              </a:rPr>
              <a:t>其他</a:t>
            </a:r>
            <a:endParaRPr lang="zh-CN" altLang="en-US" dirty="0">
              <a:solidFill>
                <a:schemeClr val="tx1"/>
              </a:solidFill>
            </a:endParaRPr>
          </a:p>
        </p:txBody>
      </p:sp>
      <p:sp>
        <p:nvSpPr>
          <p:cNvPr id="22" name="矩形 21"/>
          <p:cNvSpPr/>
          <p:nvPr/>
        </p:nvSpPr>
        <p:spPr>
          <a:xfrm>
            <a:off x="6948488" y="2923828"/>
            <a:ext cx="2160587"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4.1</a:t>
            </a:r>
            <a:r>
              <a:rPr lang="zh-CN" altLang="en-US" dirty="0">
                <a:solidFill>
                  <a:schemeClr val="tx1"/>
                </a:solidFill>
              </a:rPr>
              <a:t>感冒药</a:t>
            </a:r>
            <a:endParaRPr lang="zh-CN" altLang="en-US" dirty="0">
              <a:solidFill>
                <a:schemeClr val="tx1"/>
              </a:solidFill>
            </a:endParaRPr>
          </a:p>
        </p:txBody>
      </p:sp>
      <p:sp>
        <p:nvSpPr>
          <p:cNvPr id="23" name="矩形 22"/>
          <p:cNvSpPr/>
          <p:nvPr/>
        </p:nvSpPr>
        <p:spPr>
          <a:xfrm>
            <a:off x="6948488" y="3598516"/>
            <a:ext cx="2160587"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4.2</a:t>
            </a:r>
            <a:r>
              <a:rPr lang="zh-CN" altLang="en-US" dirty="0">
                <a:solidFill>
                  <a:schemeClr val="tx1"/>
                </a:solidFill>
              </a:rPr>
              <a:t>防蚊药</a:t>
            </a:r>
            <a:endParaRPr lang="zh-CN" altLang="en-US" dirty="0">
              <a:solidFill>
                <a:schemeClr val="tx1"/>
              </a:solidFill>
            </a:endParaRPr>
          </a:p>
        </p:txBody>
      </p:sp>
      <p:sp>
        <p:nvSpPr>
          <p:cNvPr id="24" name="矩形 23"/>
          <p:cNvSpPr/>
          <p:nvPr/>
        </p:nvSpPr>
        <p:spPr>
          <a:xfrm>
            <a:off x="107950" y="2060228"/>
            <a:ext cx="2159000"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7030A0"/>
                </a:solidFill>
                <a:latin typeface="微软雅黑" panose="020B0503020204020204" pitchFamily="34" charset="-122"/>
                <a:ea typeface="微软雅黑" panose="020B0503020204020204" pitchFamily="34" charset="-122"/>
              </a:rPr>
              <a:t>1.</a:t>
            </a:r>
            <a:r>
              <a:rPr lang="zh-CN" altLang="en-US" sz="2400" dirty="0">
                <a:solidFill>
                  <a:srgbClr val="7030A0"/>
                </a:solidFill>
                <a:latin typeface="微软雅黑" panose="020B0503020204020204" pitchFamily="34" charset="-122"/>
                <a:ea typeface="微软雅黑" panose="020B0503020204020204" pitchFamily="34" charset="-122"/>
              </a:rPr>
              <a:t>必备证件</a:t>
            </a:r>
            <a:endParaRPr lang="zh-CN" altLang="en-US" sz="2400" dirty="0">
              <a:solidFill>
                <a:srgbClr val="7030A0"/>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rot="5400000">
            <a:off x="970757" y="1953072"/>
            <a:ext cx="36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5434807" y="1953072"/>
            <a:ext cx="360362"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11413" y="2923828"/>
            <a:ext cx="2160587"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2.1</a:t>
            </a:r>
            <a:r>
              <a:rPr lang="zh-CN" altLang="en-US" dirty="0">
                <a:solidFill>
                  <a:schemeClr val="tx1"/>
                </a:solidFill>
              </a:rPr>
              <a:t>笔记本电脑</a:t>
            </a:r>
            <a:endParaRPr lang="zh-CN" altLang="en-US" dirty="0">
              <a:solidFill>
                <a:schemeClr val="tx1"/>
              </a:solidFill>
            </a:endParaRPr>
          </a:p>
        </p:txBody>
      </p:sp>
      <p:sp>
        <p:nvSpPr>
          <p:cNvPr id="28" name="矩形 27"/>
          <p:cNvSpPr/>
          <p:nvPr/>
        </p:nvSpPr>
        <p:spPr>
          <a:xfrm>
            <a:off x="2411413" y="3571528"/>
            <a:ext cx="2160587"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2.2</a:t>
            </a:r>
            <a:r>
              <a:rPr lang="zh-CN" altLang="en-US" dirty="0">
                <a:solidFill>
                  <a:schemeClr val="tx1"/>
                </a:solidFill>
              </a:rPr>
              <a:t>文件夹</a:t>
            </a:r>
            <a:endParaRPr lang="zh-CN" altLang="en-US" dirty="0">
              <a:solidFill>
                <a:schemeClr val="tx1"/>
              </a:solidFill>
            </a:endParaRPr>
          </a:p>
        </p:txBody>
      </p:sp>
      <p:sp>
        <p:nvSpPr>
          <p:cNvPr id="29" name="矩形 28"/>
          <p:cNvSpPr/>
          <p:nvPr/>
        </p:nvSpPr>
        <p:spPr>
          <a:xfrm>
            <a:off x="2411413" y="4219228"/>
            <a:ext cx="2160587"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2.3</a:t>
            </a:r>
            <a:r>
              <a:rPr lang="zh-CN" altLang="en-US" dirty="0">
                <a:solidFill>
                  <a:schemeClr val="tx1"/>
                </a:solidFill>
              </a:rPr>
              <a:t>备忘录</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ppt_x"/>
                                          </p:val>
                                        </p:tav>
                                        <p:tav tm="100000">
                                          <p:val>
                                            <p:strVal val="#ppt_x"/>
                                          </p:val>
                                        </p:tav>
                                      </p:tavLst>
                                    </p:anim>
                                    <p:anim calcmode="lin" valueType="num">
                                      <p:cBhvr additive="base">
                                        <p:cTn id="68" dur="500" fill="hold"/>
                                        <p:tgtEl>
                                          <p:spTgt spid="2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ppt_x"/>
                                          </p:val>
                                        </p:tav>
                                        <p:tav tm="100000">
                                          <p:val>
                                            <p:strVal val="#ppt_x"/>
                                          </p:val>
                                        </p:tav>
                                      </p:tavLst>
                                    </p:anim>
                                    <p:anim calcmode="lin" valueType="num">
                                      <p:cBhvr additive="base">
                                        <p:cTn id="72" dur="500" fill="hold"/>
                                        <p:tgtEl>
                                          <p:spTgt spid="2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additive="base">
                                        <p:cTn id="75" dur="500" fill="hold"/>
                                        <p:tgtEl>
                                          <p:spTgt spid="25"/>
                                        </p:tgtEl>
                                        <p:attrNameLst>
                                          <p:attrName>ppt_x</p:attrName>
                                        </p:attrNameLst>
                                      </p:cBhvr>
                                      <p:tavLst>
                                        <p:tav tm="0">
                                          <p:val>
                                            <p:strVal val="#ppt_x"/>
                                          </p:val>
                                        </p:tav>
                                        <p:tav tm="100000">
                                          <p:val>
                                            <p:strVal val="#ppt_x"/>
                                          </p:val>
                                        </p:tav>
                                      </p:tavLst>
                                    </p:anim>
                                    <p:anim calcmode="lin" valueType="num">
                                      <p:cBhvr additive="base">
                                        <p:cTn id="76" dur="500" fill="hold"/>
                                        <p:tgtEl>
                                          <p:spTgt spid="2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additive="base">
                                        <p:cTn id="83" dur="500" fill="hold"/>
                                        <p:tgtEl>
                                          <p:spTgt spid="27"/>
                                        </p:tgtEl>
                                        <p:attrNameLst>
                                          <p:attrName>ppt_x</p:attrName>
                                        </p:attrNameLst>
                                      </p:cBhvr>
                                      <p:tavLst>
                                        <p:tav tm="0">
                                          <p:val>
                                            <p:strVal val="#ppt_x"/>
                                          </p:val>
                                        </p:tav>
                                        <p:tav tm="100000">
                                          <p:val>
                                            <p:strVal val="#ppt_x"/>
                                          </p:val>
                                        </p:tav>
                                      </p:tavLst>
                                    </p:anim>
                                    <p:anim calcmode="lin" valueType="num">
                                      <p:cBhvr additive="base">
                                        <p:cTn id="84" dur="500" fill="hold"/>
                                        <p:tgtEl>
                                          <p:spTgt spid="2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9" grpId="0" animBg="1"/>
      <p:bldP spid="20" grpId="0" animBg="1"/>
      <p:bldP spid="21" grpId="0" animBg="1"/>
      <p:bldP spid="22" grpId="0" animBg="1"/>
      <p:bldP spid="23" grpId="0" animBg="1"/>
      <p:bldP spid="24" grpId="0" animBg="1"/>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直角三角形 5"/>
          <p:cNvSpPr/>
          <p:nvPr/>
        </p:nvSpPr>
        <p:spPr>
          <a:xfrm>
            <a:off x="0" y="214313"/>
            <a:ext cx="357188" cy="500062"/>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14375"/>
            <a:ext cx="357188" cy="500063"/>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矩形 7"/>
          <p:cNvSpPr/>
          <p:nvPr/>
        </p:nvSpPr>
        <p:spPr>
          <a:xfrm>
            <a:off x="3286125" y="0"/>
            <a:ext cx="5857875" cy="6715125"/>
          </a:xfrm>
          <a:prstGeom prst="rect">
            <a:avLst/>
          </a:prstGeom>
          <a:solidFill>
            <a:srgbClr val="0070C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zh-CN" altLang="en-US" dirty="0"/>
          </a:p>
        </p:txBody>
      </p:sp>
      <p:sp>
        <p:nvSpPr>
          <p:cNvPr id="9" name="直角三角形 8"/>
          <p:cNvSpPr/>
          <p:nvPr/>
        </p:nvSpPr>
        <p:spPr>
          <a:xfrm rot="13454790">
            <a:off x="2901950" y="2043113"/>
            <a:ext cx="554038" cy="557212"/>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直角三角形 9"/>
          <p:cNvSpPr/>
          <p:nvPr/>
        </p:nvSpPr>
        <p:spPr>
          <a:xfrm>
            <a:off x="0" y="5286375"/>
            <a:ext cx="10358438" cy="1571625"/>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直角三角形 10"/>
          <p:cNvSpPr/>
          <p:nvPr/>
        </p:nvSpPr>
        <p:spPr>
          <a:xfrm>
            <a:off x="0" y="6572250"/>
            <a:ext cx="4071938" cy="285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113" name="TextBox 13"/>
          <p:cNvSpPr txBox="1">
            <a:spLocks noChangeArrowheads="1"/>
          </p:cNvSpPr>
          <p:nvPr/>
        </p:nvSpPr>
        <p:spPr bwMode="auto">
          <a:xfrm>
            <a:off x="500063" y="50006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微软雅黑" panose="020B0503020204020204" pitchFamily="34" charset="-122"/>
                <a:ea typeface="微软雅黑" panose="020B0503020204020204" pitchFamily="34" charset="-122"/>
              </a:rPr>
              <a:t>作者简介</a:t>
            </a:r>
            <a:endParaRPr lang="zh-CN" altLang="en-US" sz="2400" b="1">
              <a:latin typeface="微软雅黑" panose="020B0503020204020204" pitchFamily="34" charset="-122"/>
              <a:ea typeface="微软雅黑" panose="020B0503020204020204" pitchFamily="34" charset="-122"/>
            </a:endParaRPr>
          </a:p>
        </p:txBody>
      </p:sp>
      <p:sp>
        <p:nvSpPr>
          <p:cNvPr id="4114" name="矩形 14"/>
          <p:cNvSpPr>
            <a:spLocks noChangeArrowheads="1"/>
          </p:cNvSpPr>
          <p:nvPr/>
        </p:nvSpPr>
        <p:spPr bwMode="auto">
          <a:xfrm>
            <a:off x="3656081" y="743427"/>
            <a:ext cx="5286375"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芭芭拉</a:t>
            </a:r>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明托</a:t>
            </a:r>
            <a:r>
              <a:rPr lang="en-US" altLang="zh-CN" sz="2800" dirty="0">
                <a:solidFill>
                  <a:schemeClr val="bg1"/>
                </a:solidFill>
                <a:latin typeface="微软雅黑" panose="020B0503020204020204" pitchFamily="34" charset="-122"/>
                <a:ea typeface="微软雅黑" panose="020B0503020204020204" pitchFamily="34" charset="-122"/>
              </a:rPr>
              <a:t>(Barbara </a:t>
            </a:r>
            <a:r>
              <a:rPr lang="en-US" altLang="zh-CN" sz="2800" dirty="0" err="1">
                <a:solidFill>
                  <a:schemeClr val="bg1"/>
                </a:solidFill>
                <a:latin typeface="微软雅黑" panose="020B0503020204020204" pitchFamily="34" charset="-122"/>
                <a:ea typeface="微软雅黑" panose="020B0503020204020204" pitchFamily="34" charset="-122"/>
              </a:rPr>
              <a:t>Minto</a:t>
            </a:r>
            <a:r>
              <a:rPr lang="en-US" altLang="zh-CN" sz="2800" dirty="0">
                <a:solidFill>
                  <a:schemeClr val="bg1"/>
                </a:solidFill>
                <a:latin typeface="微软雅黑" panose="020B0503020204020204" pitchFamily="34" charset="-122"/>
                <a:ea typeface="微软雅黑" panose="020B0503020204020204" pitchFamily="34" charset="-122"/>
              </a:rPr>
              <a:t>)</a:t>
            </a:r>
            <a:endParaRPr lang="en-US" altLang="zh-CN" sz="2800" dirty="0">
              <a:solidFill>
                <a:schemeClr val="bg1"/>
              </a:solidFill>
              <a:latin typeface="微软雅黑" panose="020B0503020204020204" pitchFamily="34" charset="-122"/>
              <a:ea typeface="微软雅黑" panose="020B0503020204020204" pitchFamily="34" charset="-122"/>
            </a:endParaRPr>
          </a:p>
          <a:p>
            <a:pPr eaLnBrk="1" hangingPunct="1"/>
            <a:endParaRPr lang="en-US" altLang="zh-CN" sz="2000" dirty="0">
              <a:solidFill>
                <a:schemeClr val="bg1"/>
              </a:solidFill>
              <a:latin typeface="微软雅黑" panose="020B0503020204020204" pitchFamily="34" charset="-122"/>
              <a:ea typeface="微软雅黑" panose="020B0503020204020204" pitchFamily="34" charset="-122"/>
            </a:endParaRPr>
          </a:p>
          <a:p>
            <a:pPr eaLnBrk="1" hangingPunct="1">
              <a:lnSpc>
                <a:spcPct val="150000"/>
              </a:lnSpc>
              <a:spcBef>
                <a:spcPts val="12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1961</a:t>
            </a:r>
            <a:r>
              <a:rPr lang="zh-CN" altLang="en-US" sz="2000" dirty="0">
                <a:solidFill>
                  <a:schemeClr val="bg1"/>
                </a:solidFill>
                <a:latin typeface="微软雅黑" panose="020B0503020204020204" pitchFamily="34" charset="-122"/>
                <a:ea typeface="微软雅黑" panose="020B0503020204020204" pitchFamily="34" charset="-122"/>
              </a:rPr>
              <a:t>年  第一批女学员进入哈佛商学院</a:t>
            </a:r>
            <a:endParaRPr lang="en-US" altLang="zh-CN" sz="2000" dirty="0">
              <a:solidFill>
                <a:schemeClr val="bg1"/>
              </a:solidFill>
              <a:latin typeface="微软雅黑" panose="020B0503020204020204" pitchFamily="34" charset="-122"/>
              <a:ea typeface="微软雅黑" panose="020B0503020204020204" pitchFamily="34" charset="-122"/>
            </a:endParaRPr>
          </a:p>
          <a:p>
            <a:pPr eaLnBrk="1" hangingPunct="1">
              <a:lnSpc>
                <a:spcPct val="150000"/>
              </a:lnSpc>
              <a:spcBef>
                <a:spcPts val="12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1963</a:t>
            </a:r>
            <a:r>
              <a:rPr lang="zh-CN" altLang="en-US" sz="2000" dirty="0">
                <a:solidFill>
                  <a:schemeClr val="bg1"/>
                </a:solidFill>
                <a:latin typeface="微软雅黑" panose="020B0503020204020204" pitchFamily="34" charset="-122"/>
                <a:ea typeface="微软雅黑" panose="020B0503020204020204" pitchFamily="34" charset="-122"/>
              </a:rPr>
              <a:t>年  第一位麦肯锡女性顾问，她在写作</a:t>
            </a:r>
            <a:br>
              <a:rPr lang="en-US" altLang="zh-CN" sz="2000" dirty="0">
                <a:solidFill>
                  <a:schemeClr val="bg1"/>
                </a:solidFill>
                <a:latin typeface="微软雅黑" panose="020B0503020204020204" pitchFamily="34" charset="-122"/>
                <a:ea typeface="微软雅黑" panose="020B0503020204020204" pitchFamily="34" charset="-122"/>
              </a:rPr>
            </a:b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方面的特长很快得到赏识。</a:t>
            </a:r>
            <a:endParaRPr lang="en-US" altLang="zh-CN" sz="2000" dirty="0">
              <a:solidFill>
                <a:schemeClr val="bg1"/>
              </a:solidFill>
              <a:latin typeface="微软雅黑" panose="020B0503020204020204" pitchFamily="34" charset="-122"/>
              <a:ea typeface="微软雅黑" panose="020B0503020204020204" pitchFamily="34" charset="-122"/>
            </a:endParaRPr>
          </a:p>
          <a:p>
            <a:pPr eaLnBrk="1" hangingPunct="1">
              <a:lnSpc>
                <a:spcPct val="150000"/>
              </a:lnSpc>
              <a:spcBef>
                <a:spcPts val="12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1966</a:t>
            </a:r>
            <a:r>
              <a:rPr lang="zh-CN" altLang="en-US" sz="2000" dirty="0">
                <a:solidFill>
                  <a:schemeClr val="bg1"/>
                </a:solidFill>
                <a:latin typeface="微软雅黑" panose="020B0503020204020204" pitchFamily="34" charset="-122"/>
                <a:ea typeface="微软雅黑" panose="020B0503020204020204" pitchFamily="34" charset="-122"/>
              </a:rPr>
              <a:t>年  派往伦敦，负责提高麦肯锡公司日</a:t>
            </a:r>
            <a:br>
              <a:rPr lang="en-US" altLang="zh-CN" sz="2000" dirty="0">
                <a:solidFill>
                  <a:schemeClr val="bg1"/>
                </a:solidFill>
                <a:latin typeface="微软雅黑" panose="020B0503020204020204" pitchFamily="34" charset="-122"/>
                <a:ea typeface="微软雅黑" panose="020B0503020204020204" pitchFamily="34" charset="-122"/>
              </a:rPr>
            </a:b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益增多的欧洲员工的写作能力。</a:t>
            </a:r>
            <a:endParaRPr lang="en-US" altLang="zh-CN" sz="2000" dirty="0">
              <a:solidFill>
                <a:schemeClr val="bg1"/>
              </a:solidFill>
              <a:latin typeface="微软雅黑" panose="020B0503020204020204" pitchFamily="34" charset="-122"/>
              <a:ea typeface="微软雅黑" panose="020B0503020204020204" pitchFamily="34" charset="-122"/>
            </a:endParaRPr>
          </a:p>
          <a:p>
            <a:pPr eaLnBrk="1" hangingPunct="1">
              <a:lnSpc>
                <a:spcPct val="150000"/>
              </a:lnSpc>
              <a:spcBef>
                <a:spcPts val="12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1973</a:t>
            </a:r>
            <a:r>
              <a:rPr lang="zh-CN" altLang="en-US" sz="2000" dirty="0">
                <a:solidFill>
                  <a:schemeClr val="bg1"/>
                </a:solidFill>
                <a:latin typeface="微软雅黑" panose="020B0503020204020204" pitchFamily="34" charset="-122"/>
                <a:ea typeface="微软雅黑" panose="020B0503020204020204" pitchFamily="34" charset="-122"/>
              </a:rPr>
              <a:t>年  成立公司，针对商业或专业人士推</a:t>
            </a:r>
            <a:br>
              <a:rPr lang="en-US" altLang="zh-CN" sz="2000" dirty="0">
                <a:solidFill>
                  <a:schemeClr val="bg1"/>
                </a:solidFill>
                <a:latin typeface="微软雅黑" panose="020B0503020204020204" pitchFamily="34" charset="-122"/>
                <a:ea typeface="微软雅黑" panose="020B0503020204020204" pitchFamily="34" charset="-122"/>
              </a:rPr>
            </a:b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广明托金字塔原理。</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7188" y="1348568"/>
            <a:ext cx="2428943" cy="2898539"/>
          </a:xfrm>
          <a:prstGeom prst="ellipse">
            <a:avLst/>
          </a:prstGeom>
          <a:ln w="63500" cap="rnd">
            <a:solidFill>
              <a:srgbClr val="0070C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文本框 9"/>
          <p:cNvSpPr txBox="1"/>
          <p:nvPr/>
        </p:nvSpPr>
        <p:spPr>
          <a:xfrm>
            <a:off x="-756592" y="1357313"/>
            <a:ext cx="9615065" cy="4247317"/>
          </a:xfrm>
          <a:prstGeom prst="rect">
            <a:avLst/>
          </a:prstGeom>
          <a:noFill/>
        </p:spPr>
        <p:txBody>
          <a:bodyPr wrap="square" rtlCol="0">
            <a:spAutoFit/>
          </a:bodyPr>
          <a:lstStyle/>
          <a:p>
            <a:pPr marL="914400" lvl="1" indent="-457200" algn="just">
              <a:lnSpc>
                <a:spcPct val="150000"/>
              </a:lnSpc>
              <a:spcBef>
                <a:spcPct val="20000"/>
              </a:spcBef>
              <a:buClr>
                <a:schemeClr val="accent2"/>
              </a:buClr>
              <a:buSzPct val="80000"/>
              <a:defRPr/>
            </a:pPr>
            <a:r>
              <a:rPr lang="zh-CN" altLang="en-US" sz="2000" kern="0" dirty="0" smtClean="0">
                <a:latin typeface="微软雅黑" panose="020B0503020204020204" pitchFamily="34" charset="-122"/>
                <a:ea typeface="微软雅黑" panose="020B0503020204020204" pitchFamily="34" charset="-122"/>
              </a:rPr>
              <a:t>             三年中</a:t>
            </a:r>
            <a:r>
              <a:rPr lang="zh-CN" altLang="en-US" sz="2000" kern="0" dirty="0">
                <a:latin typeface="微软雅黑" panose="020B0503020204020204" pitchFamily="34" charset="-122"/>
                <a:ea typeface="微软雅黑" panose="020B0503020204020204" pitchFamily="34" charset="-122"/>
              </a:rPr>
              <a:t>参与了以下项目，包括项目一、项目二、项目三</a:t>
            </a:r>
            <a:r>
              <a:rPr lang="zh-CN" altLang="en-US" sz="2000" kern="0" dirty="0" smtClean="0">
                <a:latin typeface="微软雅黑" panose="020B0503020204020204" pitchFamily="34" charset="-122"/>
                <a:ea typeface="微软雅黑" panose="020B0503020204020204" pitchFamily="34" charset="-122"/>
              </a:rPr>
              <a:t>。在</a:t>
            </a:r>
            <a:r>
              <a:rPr lang="zh-CN" altLang="en-US" sz="2000" kern="0" dirty="0">
                <a:latin typeface="微软雅黑" panose="020B0503020204020204" pitchFamily="34" charset="-122"/>
                <a:ea typeface="微软雅黑" panose="020B0503020204020204" pitchFamily="34" charset="-122"/>
              </a:rPr>
              <a:t>过程中从事项目管理、系统架构设计</a:t>
            </a:r>
            <a:r>
              <a:rPr lang="zh-CN" altLang="en-US" sz="2000" kern="0" dirty="0" smtClean="0">
                <a:latin typeface="微软雅黑" panose="020B0503020204020204" pitchFamily="34" charset="-122"/>
                <a:ea typeface="微软雅黑" panose="020B0503020204020204" pitchFamily="34" charset="-122"/>
              </a:rPr>
              <a:t>。</a:t>
            </a:r>
            <a:r>
              <a:rPr lang="en-US" altLang="zh-CN" sz="2000" kern="0" dirty="0" smtClean="0">
                <a:latin typeface="微软雅黑" panose="020B0503020204020204" pitchFamily="34" charset="-122"/>
                <a:ea typeface="微软雅黑" panose="020B0503020204020204" pitchFamily="34" charset="-122"/>
              </a:rPr>
              <a:t>***</a:t>
            </a:r>
            <a:r>
              <a:rPr lang="zh-CN" altLang="en-US" sz="2000" kern="0" dirty="0">
                <a:latin typeface="微软雅黑" panose="020B0503020204020204" pitchFamily="34" charset="-122"/>
                <a:ea typeface="微软雅黑" panose="020B0503020204020204" pitchFamily="34" charset="-122"/>
              </a:rPr>
              <a:t>项目；</a:t>
            </a:r>
            <a:r>
              <a:rPr lang="en-US" altLang="zh-CN" sz="2000" kern="0" dirty="0">
                <a:latin typeface="微软雅黑" panose="020B0503020204020204" pitchFamily="34" charset="-122"/>
                <a:ea typeface="微软雅黑" panose="020B0503020204020204" pitchFamily="34" charset="-122"/>
              </a:rPr>
              <a:t>2007</a:t>
            </a:r>
            <a:r>
              <a:rPr lang="zh-CN" altLang="en-US" sz="2000" kern="0" dirty="0">
                <a:latin typeface="微软雅黑" panose="020B0503020204020204" pitchFamily="34" charset="-122"/>
                <a:ea typeface="微软雅黑" panose="020B0503020204020204" pitchFamily="34" charset="-122"/>
              </a:rPr>
              <a:t>年</a:t>
            </a:r>
            <a:r>
              <a:rPr lang="en-US" altLang="zh-CN" sz="2000" kern="0" dirty="0">
                <a:latin typeface="微软雅黑" panose="020B0503020204020204" pitchFamily="34" charset="-122"/>
                <a:ea typeface="微软雅黑" panose="020B0503020204020204" pitchFamily="34" charset="-122"/>
              </a:rPr>
              <a:t>5</a:t>
            </a:r>
            <a:r>
              <a:rPr lang="zh-CN" altLang="en-US" sz="2000" kern="0" dirty="0">
                <a:latin typeface="微软雅黑" panose="020B0503020204020204" pitchFamily="34" charset="-122"/>
                <a:ea typeface="微软雅黑" panose="020B0503020204020204" pitchFamily="34" charset="-122"/>
              </a:rPr>
              <a:t>月，研发了核心产品，取得了不错的效益；研发了核心产品，取得了不错的效益； </a:t>
            </a:r>
            <a:r>
              <a:rPr lang="en-US" altLang="zh-CN" sz="2000" kern="0" dirty="0">
                <a:latin typeface="微软雅黑" panose="020B0503020204020204" pitchFamily="34" charset="-122"/>
                <a:ea typeface="微软雅黑" panose="020B0503020204020204" pitchFamily="34" charset="-122"/>
              </a:rPr>
              <a:t>2007</a:t>
            </a:r>
            <a:r>
              <a:rPr lang="zh-CN" altLang="en-US" sz="2000" kern="0" dirty="0">
                <a:latin typeface="微软雅黑" panose="020B0503020204020204" pitchFamily="34" charset="-122"/>
                <a:ea typeface="微软雅黑" panose="020B0503020204020204" pitchFamily="34" charset="-122"/>
              </a:rPr>
              <a:t>年</a:t>
            </a:r>
            <a:r>
              <a:rPr lang="en-US" altLang="zh-CN" sz="2000" kern="0" dirty="0">
                <a:latin typeface="微软雅黑" panose="020B0503020204020204" pitchFamily="34" charset="-122"/>
                <a:ea typeface="微软雅黑" panose="020B0503020204020204" pitchFamily="34" charset="-122"/>
              </a:rPr>
              <a:t>6</a:t>
            </a:r>
            <a:r>
              <a:rPr lang="zh-CN" altLang="en-US" sz="2000" kern="0" dirty="0">
                <a:latin typeface="微软雅黑" panose="020B0503020204020204" pitchFamily="34" charset="-122"/>
                <a:ea typeface="微软雅黑" panose="020B0503020204020204" pitchFamily="34" charset="-122"/>
              </a:rPr>
              <a:t>月，举办了</a:t>
            </a:r>
            <a:r>
              <a:rPr lang="en-US" altLang="zh-CN" sz="2000" kern="0" dirty="0">
                <a:latin typeface="微软雅黑" panose="020B0503020204020204" pitchFamily="34" charset="-122"/>
                <a:ea typeface="微软雅黑" panose="020B0503020204020204" pitchFamily="34" charset="-122"/>
              </a:rPr>
              <a:t>***</a:t>
            </a:r>
            <a:r>
              <a:rPr lang="zh-CN" altLang="en-US" sz="2000" kern="0" dirty="0">
                <a:latin typeface="微软雅黑" panose="020B0503020204020204" pitchFamily="34" charset="-122"/>
                <a:ea typeface="微软雅黑" panose="020B0503020204020204" pitchFamily="34" charset="-122"/>
              </a:rPr>
              <a:t>培训遇到了重重困难，研发了核心产品，取得了不错的效益；研发了核心产品，取得了不错的效益；研发了核心产品，取得了不错的效益；最后均成功解决。还进行了多次技术攻关，攻关一，作为核心负责人，攻关二，研发了核心产品，取得了不错的效益；研发了核心产品，取得了不错的效益；研发了核心产品，取得了不错的效益；研发了核心产品，取得了不错的效益；研发了核心产品，取得了不错的</a:t>
            </a:r>
            <a:r>
              <a:rPr lang="zh-CN" altLang="en-US" sz="2000" kern="0" dirty="0" smtClean="0">
                <a:latin typeface="微软雅黑" panose="020B0503020204020204" pitchFamily="34" charset="-122"/>
                <a:ea typeface="微软雅黑" panose="020B0503020204020204" pitchFamily="34" charset="-122"/>
              </a:rPr>
              <a:t>效益。</a:t>
            </a:r>
            <a:endParaRPr lang="zh-CN" altLang="en-US" sz="1600" dirty="0">
              <a:latin typeface="微软雅黑" panose="020B0503020204020204" pitchFamily="34" charset="-122"/>
              <a:ea typeface="微软雅黑" panose="020B0503020204020204" pitchFamily="34" charset="-122"/>
            </a:endParaRPr>
          </a:p>
        </p:txBody>
      </p:sp>
      <p:sp>
        <p:nvSpPr>
          <p:cNvPr id="9" name="Rectangle 2"/>
          <p:cNvSpPr>
            <a:spLocks noGrp="1" noChangeArrowheads="1"/>
          </p:cNvSpPr>
          <p:nvPr>
            <p:ph type="title"/>
          </p:nvPr>
        </p:nvSpPr>
        <p:spPr>
          <a:xfrm>
            <a:off x="390859" y="100013"/>
            <a:ext cx="8229600" cy="1371600"/>
          </a:xfrm>
        </p:spPr>
        <p:txBody>
          <a:bodyPr/>
          <a:lstStyle/>
          <a:p>
            <a:pPr algn="l" eaLnBrk="1" hangingPunct="1"/>
            <a:r>
              <a:rPr lang="zh-CN" altLang="en-US" sz="3600" b="1" dirty="0" smtClean="0">
                <a:latin typeface="微软雅黑" panose="020B0503020204020204" pitchFamily="34" charset="-122"/>
                <a:ea typeface="微软雅黑" panose="020B0503020204020204" pitchFamily="34" charset="-122"/>
              </a:rPr>
              <a:t>案例</a:t>
            </a:r>
            <a:r>
              <a:rPr lang="en-US" altLang="zh-CN" sz="3600" b="1" dirty="0" smtClean="0">
                <a:latin typeface="微软雅黑" panose="020B0503020204020204" pitchFamily="34" charset="-122"/>
                <a:ea typeface="微软雅黑" panose="020B0503020204020204" pitchFamily="34" charset="-122"/>
              </a:rPr>
              <a:t>3</a:t>
            </a:r>
            <a:r>
              <a:rPr lang="zh-CN" altLang="en-US" sz="3600" b="1" dirty="0" smtClean="0">
                <a:latin typeface="微软雅黑" panose="020B0503020204020204" pitchFamily="34" charset="-122"/>
                <a:ea typeface="微软雅黑" panose="020B0503020204020204" pitchFamily="34" charset="-122"/>
              </a:rPr>
              <a:t>：</a:t>
            </a:r>
            <a:r>
              <a:rPr lang="zh-CN" altLang="en-US" sz="2800" dirty="0" smtClean="0">
                <a:solidFill>
                  <a:srgbClr val="FF0000"/>
                </a:solidFill>
                <a:latin typeface="微软雅黑" panose="020B0503020204020204" pitchFamily="34" charset="-122"/>
                <a:ea typeface="微软雅黑" panose="020B0503020204020204" pitchFamily="34" charset="-122"/>
              </a:rPr>
              <a:t>金字塔式是为</a:t>
            </a:r>
            <a:r>
              <a:rPr lang="zh-CN" altLang="en-US" sz="3200" b="1" dirty="0" smtClean="0">
                <a:solidFill>
                  <a:schemeClr val="tx1"/>
                </a:solidFill>
                <a:latin typeface="微软雅黑" panose="020B0503020204020204" pitchFamily="34" charset="-122"/>
                <a:ea typeface="微软雅黑" panose="020B0503020204020204" pitchFamily="34" charset="-122"/>
              </a:rPr>
              <a:t>书面报告</a:t>
            </a:r>
            <a:r>
              <a:rPr lang="zh-CN" altLang="en-US" sz="2800" dirty="0" smtClean="0">
                <a:solidFill>
                  <a:srgbClr val="FF0000"/>
                </a:solidFill>
                <a:latin typeface="微软雅黑" panose="020B0503020204020204" pitchFamily="34" charset="-122"/>
                <a:ea typeface="微软雅黑" panose="020B0503020204020204" pitchFamily="34" charset="-122"/>
              </a:rPr>
              <a:t>而诞生的</a:t>
            </a:r>
            <a:endParaRPr lang="zh-CN" altLang="en-US" sz="2800"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Rectangle 3"/>
          <p:cNvSpPr txBox="1">
            <a:spLocks noChangeArrowheads="1"/>
          </p:cNvSpPr>
          <p:nvPr/>
        </p:nvSpPr>
        <p:spPr bwMode="auto">
          <a:xfrm>
            <a:off x="539750" y="1484313"/>
            <a:ext cx="8353425" cy="4608512"/>
          </a:xfrm>
          <a:prstGeom prst="rect">
            <a:avLst/>
          </a:prstGeom>
          <a:noFill/>
          <a:ln w="9525">
            <a:noFill/>
            <a:miter lim="800000"/>
          </a:ln>
        </p:spPr>
        <p:txBody>
          <a:bodyPr/>
          <a:lstStyle/>
          <a:p>
            <a:pPr marL="742950" lvl="1" indent="-285750">
              <a:lnSpc>
                <a:spcPct val="90000"/>
              </a:lnSpc>
              <a:spcBef>
                <a:spcPct val="20000"/>
              </a:spcBef>
              <a:buClr>
                <a:schemeClr val="accent2"/>
              </a:buClr>
              <a:buSzPct val="80000"/>
              <a:buFont typeface="Wingdings" panose="05000000000000000000" pitchFamily="2" charset="2"/>
              <a:buChar char="¨"/>
              <a:defRPr/>
            </a:pPr>
            <a:endParaRPr lang="zh-CN" altLang="en-US" sz="2400" kern="0" dirty="0">
              <a:latin typeface="+mn-lt"/>
              <a:ea typeface="+mn-ea"/>
            </a:endParaRPr>
          </a:p>
        </p:txBody>
      </p:sp>
      <p:sp>
        <p:nvSpPr>
          <p:cNvPr id="10" name="矩形 9"/>
          <p:cNvSpPr/>
          <p:nvPr/>
        </p:nvSpPr>
        <p:spPr>
          <a:xfrm>
            <a:off x="3094609" y="1268760"/>
            <a:ext cx="2160587"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smtClean="0">
                <a:solidFill>
                  <a:srgbClr val="FF0000"/>
                </a:solidFill>
                <a:latin typeface="微软雅黑" panose="020B0503020204020204" pitchFamily="34" charset="-122"/>
                <a:ea typeface="微软雅黑" panose="020B0503020204020204" pitchFamily="34" charset="-122"/>
              </a:rPr>
              <a:t>工作业绩</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1" name="矩形 10"/>
          <p:cNvSpPr/>
          <p:nvPr/>
        </p:nvSpPr>
        <p:spPr>
          <a:xfrm>
            <a:off x="2304034" y="2348260"/>
            <a:ext cx="2159000"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7030A0"/>
                </a:solidFill>
              </a:rPr>
              <a:t>2.</a:t>
            </a:r>
            <a:r>
              <a:rPr lang="zh-CN" altLang="en-US" dirty="0">
                <a:solidFill>
                  <a:srgbClr val="7030A0"/>
                </a:solidFill>
              </a:rPr>
              <a:t>编制</a:t>
            </a:r>
            <a:r>
              <a:rPr lang="en-US" altLang="zh-CN" dirty="0">
                <a:solidFill>
                  <a:srgbClr val="7030A0"/>
                </a:solidFill>
              </a:rPr>
              <a:t>8</a:t>
            </a:r>
            <a:r>
              <a:rPr lang="zh-CN" altLang="en-US" dirty="0">
                <a:solidFill>
                  <a:srgbClr val="7030A0"/>
                </a:solidFill>
              </a:rPr>
              <a:t>份公司级流程、规范及方案</a:t>
            </a:r>
            <a:endParaRPr lang="zh-CN" altLang="en-US" dirty="0">
              <a:solidFill>
                <a:srgbClr val="7030A0"/>
              </a:solidFill>
            </a:endParaRPr>
          </a:p>
        </p:txBody>
      </p:sp>
      <p:sp>
        <p:nvSpPr>
          <p:cNvPr id="12" name="矩形 11"/>
          <p:cNvSpPr/>
          <p:nvPr/>
        </p:nvSpPr>
        <p:spPr>
          <a:xfrm>
            <a:off x="6876034" y="2348260"/>
            <a:ext cx="2160587"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7030A0"/>
                </a:solidFill>
              </a:rPr>
              <a:t>4.</a:t>
            </a:r>
            <a:r>
              <a:rPr lang="zh-CN" altLang="en-US" dirty="0">
                <a:solidFill>
                  <a:srgbClr val="7030A0"/>
                </a:solidFill>
              </a:rPr>
              <a:t>进行</a:t>
            </a:r>
            <a:r>
              <a:rPr lang="en-US" altLang="zh-CN" dirty="0">
                <a:solidFill>
                  <a:srgbClr val="7030A0"/>
                </a:solidFill>
              </a:rPr>
              <a:t>4</a:t>
            </a:r>
            <a:r>
              <a:rPr lang="zh-CN" altLang="en-US" dirty="0">
                <a:solidFill>
                  <a:srgbClr val="7030A0"/>
                </a:solidFill>
              </a:rPr>
              <a:t>次部门级技术攻关</a:t>
            </a:r>
            <a:endParaRPr lang="zh-CN" altLang="en-US" dirty="0">
              <a:solidFill>
                <a:srgbClr val="7030A0"/>
              </a:solidFill>
            </a:endParaRPr>
          </a:p>
        </p:txBody>
      </p:sp>
      <p:sp>
        <p:nvSpPr>
          <p:cNvPr id="13" name="矩形 12"/>
          <p:cNvSpPr/>
          <p:nvPr/>
        </p:nvSpPr>
        <p:spPr>
          <a:xfrm>
            <a:off x="4536059" y="2348260"/>
            <a:ext cx="2160587"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7030A0"/>
                </a:solidFill>
              </a:rPr>
              <a:t>3.</a:t>
            </a:r>
            <a:r>
              <a:rPr lang="zh-CN" altLang="en-US" dirty="0">
                <a:solidFill>
                  <a:srgbClr val="7030A0"/>
                </a:solidFill>
              </a:rPr>
              <a:t>组织技术交流</a:t>
            </a:r>
            <a:r>
              <a:rPr lang="zh-CN" altLang="en-US" dirty="0" smtClean="0">
                <a:solidFill>
                  <a:srgbClr val="7030A0"/>
                </a:solidFill>
              </a:rPr>
              <a:t>分享，培训专业团队</a:t>
            </a:r>
            <a:endParaRPr lang="zh-CN" altLang="en-US" dirty="0">
              <a:solidFill>
                <a:srgbClr val="7030A0"/>
              </a:solidFill>
            </a:endParaRPr>
          </a:p>
        </p:txBody>
      </p:sp>
      <p:sp>
        <p:nvSpPr>
          <p:cNvPr id="14" name="矩形 13"/>
          <p:cNvSpPr/>
          <p:nvPr/>
        </p:nvSpPr>
        <p:spPr>
          <a:xfrm>
            <a:off x="72009" y="3211860"/>
            <a:ext cx="2159000"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1.1</a:t>
            </a:r>
            <a:r>
              <a:rPr lang="zh-CN" altLang="en-US" dirty="0">
                <a:solidFill>
                  <a:schemeClr val="tx1"/>
                </a:solidFill>
              </a:rPr>
              <a:t>牵头</a:t>
            </a:r>
            <a:r>
              <a:rPr lang="en-US" altLang="zh-CN" dirty="0">
                <a:solidFill>
                  <a:schemeClr val="tx1"/>
                </a:solidFill>
              </a:rPr>
              <a:t>5</a:t>
            </a:r>
            <a:r>
              <a:rPr lang="zh-CN" altLang="en-US" dirty="0">
                <a:solidFill>
                  <a:schemeClr val="tx1"/>
                </a:solidFill>
              </a:rPr>
              <a:t>个</a:t>
            </a:r>
            <a:r>
              <a:rPr lang="en-US" altLang="zh-CN" dirty="0">
                <a:solidFill>
                  <a:schemeClr val="tx1"/>
                </a:solidFill>
              </a:rPr>
              <a:t>P3</a:t>
            </a:r>
            <a:r>
              <a:rPr lang="zh-CN" altLang="en-US" dirty="0">
                <a:solidFill>
                  <a:schemeClr val="tx1"/>
                </a:solidFill>
              </a:rPr>
              <a:t>级项目</a:t>
            </a:r>
            <a:endParaRPr lang="zh-CN" altLang="en-US" dirty="0">
              <a:solidFill>
                <a:schemeClr val="tx1"/>
              </a:solidFill>
            </a:endParaRPr>
          </a:p>
        </p:txBody>
      </p:sp>
      <p:sp>
        <p:nvSpPr>
          <p:cNvPr id="15" name="矩形 14"/>
          <p:cNvSpPr/>
          <p:nvPr/>
        </p:nvSpPr>
        <p:spPr>
          <a:xfrm>
            <a:off x="72009" y="3859560"/>
            <a:ext cx="2159000"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1.2</a:t>
            </a:r>
            <a:r>
              <a:rPr lang="zh-CN" altLang="en-US" dirty="0">
                <a:solidFill>
                  <a:schemeClr val="tx1"/>
                </a:solidFill>
              </a:rPr>
              <a:t>牵头</a:t>
            </a:r>
            <a:r>
              <a:rPr lang="en-US" altLang="zh-CN" dirty="0">
                <a:solidFill>
                  <a:schemeClr val="tx1"/>
                </a:solidFill>
              </a:rPr>
              <a:t>5</a:t>
            </a:r>
            <a:r>
              <a:rPr lang="zh-CN" altLang="en-US" dirty="0">
                <a:solidFill>
                  <a:schemeClr val="tx1"/>
                </a:solidFill>
              </a:rPr>
              <a:t>个</a:t>
            </a:r>
            <a:r>
              <a:rPr lang="en-US" altLang="zh-CN" dirty="0">
                <a:solidFill>
                  <a:schemeClr val="tx1"/>
                </a:solidFill>
              </a:rPr>
              <a:t>P2</a:t>
            </a:r>
            <a:r>
              <a:rPr lang="zh-CN" altLang="en-US" dirty="0">
                <a:solidFill>
                  <a:schemeClr val="tx1"/>
                </a:solidFill>
              </a:rPr>
              <a:t>级项目</a:t>
            </a:r>
            <a:endParaRPr lang="zh-CN" altLang="en-US" dirty="0">
              <a:solidFill>
                <a:schemeClr val="tx1"/>
              </a:solidFill>
            </a:endParaRPr>
          </a:p>
        </p:txBody>
      </p:sp>
      <p:cxnSp>
        <p:nvCxnSpPr>
          <p:cNvPr id="16" name="直接连接符 15"/>
          <p:cNvCxnSpPr>
            <a:stCxn id="10" idx="2"/>
          </p:cNvCxnSpPr>
          <p:nvPr/>
        </p:nvCxnSpPr>
        <p:spPr>
          <a:xfrm rot="16200000" flipH="1">
            <a:off x="4067746" y="1951385"/>
            <a:ext cx="2143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11" idx="0"/>
          </p:cNvCxnSpPr>
          <p:nvPr/>
        </p:nvCxnSpPr>
        <p:spPr>
          <a:xfrm rot="16200000" flipH="1">
            <a:off x="3239071" y="2203798"/>
            <a:ext cx="2889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3" idx="0"/>
          </p:cNvCxnSpPr>
          <p:nvPr/>
        </p:nvCxnSpPr>
        <p:spPr>
          <a:xfrm rot="5400000">
            <a:off x="5435377" y="2168079"/>
            <a:ext cx="3603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78484" y="2059335"/>
            <a:ext cx="6840537"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572571" y="3213447"/>
            <a:ext cx="2160588"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3.1</a:t>
            </a:r>
            <a:r>
              <a:rPr lang="zh-CN" altLang="en-US" dirty="0">
                <a:solidFill>
                  <a:schemeClr val="tx1"/>
                </a:solidFill>
              </a:rPr>
              <a:t>培养</a:t>
            </a:r>
            <a:r>
              <a:rPr lang="en-US" altLang="zh-CN" dirty="0">
                <a:solidFill>
                  <a:schemeClr val="tx1"/>
                </a:solidFill>
              </a:rPr>
              <a:t>2</a:t>
            </a:r>
            <a:r>
              <a:rPr lang="zh-CN" altLang="en-US" dirty="0">
                <a:solidFill>
                  <a:schemeClr val="tx1"/>
                </a:solidFill>
              </a:rPr>
              <a:t>个同岗位新人</a:t>
            </a:r>
            <a:endParaRPr lang="zh-CN" altLang="en-US" dirty="0">
              <a:solidFill>
                <a:schemeClr val="tx1"/>
              </a:solidFill>
            </a:endParaRPr>
          </a:p>
        </p:txBody>
      </p:sp>
      <p:sp>
        <p:nvSpPr>
          <p:cNvPr id="21" name="矩形 20"/>
          <p:cNvSpPr/>
          <p:nvPr/>
        </p:nvSpPr>
        <p:spPr>
          <a:xfrm>
            <a:off x="4572571" y="3861147"/>
            <a:ext cx="2160588"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3.2</a:t>
            </a:r>
            <a:r>
              <a:rPr lang="zh-CN" altLang="en-US" dirty="0">
                <a:solidFill>
                  <a:schemeClr val="tx1"/>
                </a:solidFill>
              </a:rPr>
              <a:t>授课</a:t>
            </a:r>
            <a:r>
              <a:rPr lang="en-US" altLang="zh-CN" dirty="0">
                <a:solidFill>
                  <a:schemeClr val="tx1"/>
                </a:solidFill>
              </a:rPr>
              <a:t>38</a:t>
            </a:r>
            <a:r>
              <a:rPr lang="zh-CN" altLang="en-US" dirty="0">
                <a:solidFill>
                  <a:schemeClr val="tx1"/>
                </a:solidFill>
              </a:rPr>
              <a:t>学时</a:t>
            </a:r>
            <a:endParaRPr lang="zh-CN" altLang="en-US" dirty="0">
              <a:solidFill>
                <a:schemeClr val="tx1"/>
              </a:solidFill>
            </a:endParaRPr>
          </a:p>
        </p:txBody>
      </p:sp>
      <p:sp>
        <p:nvSpPr>
          <p:cNvPr id="22" name="矩形 21"/>
          <p:cNvSpPr/>
          <p:nvPr/>
        </p:nvSpPr>
        <p:spPr>
          <a:xfrm>
            <a:off x="4572571" y="4508847"/>
            <a:ext cx="2160588"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3.3</a:t>
            </a:r>
            <a:r>
              <a:rPr lang="zh-CN" altLang="en-US" dirty="0">
                <a:solidFill>
                  <a:schemeClr val="tx1"/>
                </a:solidFill>
              </a:rPr>
              <a:t>建立领域知识库</a:t>
            </a:r>
            <a:endParaRPr lang="zh-CN" altLang="en-US" dirty="0">
              <a:solidFill>
                <a:schemeClr val="tx1"/>
              </a:solidFill>
            </a:endParaRPr>
          </a:p>
        </p:txBody>
      </p:sp>
      <p:sp>
        <p:nvSpPr>
          <p:cNvPr id="23" name="矩形 22"/>
          <p:cNvSpPr/>
          <p:nvPr/>
        </p:nvSpPr>
        <p:spPr>
          <a:xfrm>
            <a:off x="35496" y="2348260"/>
            <a:ext cx="2159000"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7030A0"/>
                </a:solidFill>
              </a:rPr>
              <a:t>1.</a:t>
            </a:r>
            <a:r>
              <a:rPr lang="zh-CN" altLang="en-US" dirty="0">
                <a:solidFill>
                  <a:srgbClr val="7030A0"/>
                </a:solidFill>
              </a:rPr>
              <a:t>牵头</a:t>
            </a:r>
            <a:r>
              <a:rPr lang="en-US" altLang="zh-CN" dirty="0">
                <a:solidFill>
                  <a:srgbClr val="7030A0"/>
                </a:solidFill>
              </a:rPr>
              <a:t>10</a:t>
            </a:r>
            <a:r>
              <a:rPr lang="zh-CN" altLang="en-US" dirty="0">
                <a:solidFill>
                  <a:srgbClr val="7030A0"/>
                </a:solidFill>
              </a:rPr>
              <a:t>个</a:t>
            </a:r>
            <a:r>
              <a:rPr lang="en-US" altLang="zh-CN" dirty="0">
                <a:solidFill>
                  <a:srgbClr val="7030A0"/>
                </a:solidFill>
              </a:rPr>
              <a:t>P3</a:t>
            </a:r>
            <a:r>
              <a:rPr lang="zh-CN" altLang="en-US" dirty="0">
                <a:solidFill>
                  <a:srgbClr val="7030A0"/>
                </a:solidFill>
              </a:rPr>
              <a:t>或</a:t>
            </a:r>
            <a:r>
              <a:rPr lang="en-US" altLang="zh-CN" dirty="0">
                <a:solidFill>
                  <a:srgbClr val="7030A0"/>
                </a:solidFill>
              </a:rPr>
              <a:t>P2</a:t>
            </a:r>
            <a:r>
              <a:rPr lang="zh-CN" altLang="en-US" dirty="0">
                <a:solidFill>
                  <a:srgbClr val="7030A0"/>
                </a:solidFill>
              </a:rPr>
              <a:t>级项目</a:t>
            </a:r>
            <a:endParaRPr lang="zh-CN" altLang="en-US" dirty="0">
              <a:solidFill>
                <a:srgbClr val="7030A0"/>
              </a:solidFill>
            </a:endParaRPr>
          </a:p>
        </p:txBody>
      </p:sp>
      <p:cxnSp>
        <p:nvCxnSpPr>
          <p:cNvPr id="24" name="直接连接符 23"/>
          <p:cNvCxnSpPr/>
          <p:nvPr/>
        </p:nvCxnSpPr>
        <p:spPr>
          <a:xfrm rot="5400000">
            <a:off x="898303" y="2239516"/>
            <a:ext cx="36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7632477" y="2241104"/>
            <a:ext cx="360363"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338959" y="3211860"/>
            <a:ext cx="2160587"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2.1</a:t>
            </a:r>
            <a:r>
              <a:rPr lang="zh-CN" altLang="en-US" dirty="0">
                <a:solidFill>
                  <a:schemeClr val="tx1"/>
                </a:solidFill>
              </a:rPr>
              <a:t>编制</a:t>
            </a:r>
            <a:r>
              <a:rPr lang="en-US" altLang="zh-CN" dirty="0">
                <a:solidFill>
                  <a:schemeClr val="tx1"/>
                </a:solidFill>
              </a:rPr>
              <a:t>3</a:t>
            </a:r>
            <a:r>
              <a:rPr lang="zh-CN" altLang="en-US" dirty="0">
                <a:solidFill>
                  <a:schemeClr val="tx1"/>
                </a:solidFill>
              </a:rPr>
              <a:t>份流程</a:t>
            </a:r>
            <a:endParaRPr lang="zh-CN" altLang="en-US" dirty="0">
              <a:solidFill>
                <a:schemeClr val="tx1"/>
              </a:solidFill>
            </a:endParaRPr>
          </a:p>
        </p:txBody>
      </p:sp>
      <p:sp>
        <p:nvSpPr>
          <p:cNvPr id="27" name="矩形 26"/>
          <p:cNvSpPr/>
          <p:nvPr/>
        </p:nvSpPr>
        <p:spPr>
          <a:xfrm>
            <a:off x="2338959" y="3859560"/>
            <a:ext cx="2160587"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2.2</a:t>
            </a:r>
            <a:r>
              <a:rPr lang="zh-CN" altLang="en-US" dirty="0">
                <a:solidFill>
                  <a:schemeClr val="tx1"/>
                </a:solidFill>
              </a:rPr>
              <a:t>编制</a:t>
            </a:r>
            <a:r>
              <a:rPr lang="en-US" altLang="zh-CN" dirty="0">
                <a:solidFill>
                  <a:schemeClr val="tx1"/>
                </a:solidFill>
              </a:rPr>
              <a:t>2</a:t>
            </a:r>
            <a:r>
              <a:rPr lang="zh-CN" altLang="en-US" dirty="0">
                <a:solidFill>
                  <a:schemeClr val="tx1"/>
                </a:solidFill>
              </a:rPr>
              <a:t>份规划</a:t>
            </a:r>
            <a:endParaRPr lang="zh-CN" altLang="en-US" dirty="0">
              <a:solidFill>
                <a:schemeClr val="tx1"/>
              </a:solidFill>
            </a:endParaRPr>
          </a:p>
        </p:txBody>
      </p:sp>
      <p:sp>
        <p:nvSpPr>
          <p:cNvPr id="28" name="矩形 27"/>
          <p:cNvSpPr/>
          <p:nvPr/>
        </p:nvSpPr>
        <p:spPr>
          <a:xfrm>
            <a:off x="2338959" y="4507260"/>
            <a:ext cx="2160587"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2.3</a:t>
            </a:r>
            <a:r>
              <a:rPr lang="zh-CN" altLang="en-US" dirty="0">
                <a:solidFill>
                  <a:schemeClr val="tx1"/>
                </a:solidFill>
              </a:rPr>
              <a:t>编制</a:t>
            </a:r>
            <a:r>
              <a:rPr lang="en-US" altLang="zh-CN" dirty="0">
                <a:solidFill>
                  <a:schemeClr val="tx1"/>
                </a:solidFill>
              </a:rPr>
              <a:t>3</a:t>
            </a:r>
            <a:r>
              <a:rPr lang="zh-CN" altLang="en-US" dirty="0">
                <a:solidFill>
                  <a:schemeClr val="tx1"/>
                </a:solidFill>
              </a:rPr>
              <a:t>份规划方案</a:t>
            </a:r>
            <a:endParaRPr lang="zh-CN" altLang="en-US" dirty="0">
              <a:solidFill>
                <a:schemeClr val="tx1"/>
              </a:solidFill>
            </a:endParaRPr>
          </a:p>
        </p:txBody>
      </p:sp>
      <p:sp>
        <p:nvSpPr>
          <p:cNvPr id="29" name="矩形 28"/>
          <p:cNvSpPr/>
          <p:nvPr/>
        </p:nvSpPr>
        <p:spPr>
          <a:xfrm>
            <a:off x="6877621" y="3213447"/>
            <a:ext cx="2159000"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4.1   2</a:t>
            </a:r>
            <a:r>
              <a:rPr lang="zh-CN" altLang="en-US" dirty="0">
                <a:solidFill>
                  <a:schemeClr val="tx1"/>
                </a:solidFill>
              </a:rPr>
              <a:t>次管理技术攻关</a:t>
            </a:r>
            <a:endParaRPr lang="zh-CN" altLang="en-US" dirty="0">
              <a:solidFill>
                <a:schemeClr val="tx1"/>
              </a:solidFill>
            </a:endParaRPr>
          </a:p>
        </p:txBody>
      </p:sp>
      <p:sp>
        <p:nvSpPr>
          <p:cNvPr id="30" name="矩形 29"/>
          <p:cNvSpPr/>
          <p:nvPr/>
        </p:nvSpPr>
        <p:spPr>
          <a:xfrm>
            <a:off x="6877621" y="3861147"/>
            <a:ext cx="2159000"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4.2  2</a:t>
            </a:r>
            <a:r>
              <a:rPr lang="zh-CN" altLang="en-US" dirty="0">
                <a:solidFill>
                  <a:schemeClr val="tx1"/>
                </a:solidFill>
              </a:rPr>
              <a:t>次</a:t>
            </a:r>
            <a:r>
              <a:rPr lang="en-US" altLang="zh-CN" dirty="0">
                <a:solidFill>
                  <a:schemeClr val="tx1"/>
                </a:solidFill>
              </a:rPr>
              <a:t>IT</a:t>
            </a:r>
            <a:r>
              <a:rPr lang="zh-CN" altLang="en-US" dirty="0">
                <a:solidFill>
                  <a:schemeClr val="tx1"/>
                </a:solidFill>
              </a:rPr>
              <a:t>技术攻关</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矩形 8"/>
          <p:cNvSpPr/>
          <p:nvPr/>
        </p:nvSpPr>
        <p:spPr>
          <a:xfrm>
            <a:off x="401785" y="1575083"/>
            <a:ext cx="8429291" cy="720725"/>
          </a:xfrm>
          <a:prstGeom prst="rect">
            <a:avLst/>
          </a:prstGeom>
          <a:noFill/>
          <a:ln w="9525">
            <a:noFill/>
            <a:miter lim="800000"/>
          </a:ln>
        </p:spPr>
        <p:txBody>
          <a:bodyPr/>
          <a:lstStyle/>
          <a:p>
            <a:pPr marL="342900" indent="-342900">
              <a:lnSpc>
                <a:spcPct val="80000"/>
              </a:lnSpc>
              <a:spcBef>
                <a:spcPct val="20000"/>
              </a:spcBef>
              <a:buClr>
                <a:schemeClr val="bg2"/>
              </a:buClr>
              <a:buSzPct val="75000"/>
              <a:defRPr/>
            </a:pPr>
            <a:r>
              <a:rPr lang="zh-CN" altLang="en-US" sz="2400" dirty="0">
                <a:latin typeface="微软雅黑" panose="020B0503020204020204" pitchFamily="34" charset="-122"/>
                <a:ea typeface="微软雅黑" panose="020B0503020204020204" pitchFamily="34" charset="-122"/>
              </a:rPr>
              <a:t>一</a:t>
            </a:r>
            <a:r>
              <a:rPr lang="zh-CN" altLang="en-US" sz="2400" dirty="0" smtClean="0">
                <a:latin typeface="微软雅黑" panose="020B0503020204020204" pitchFamily="34" charset="-122"/>
                <a:ea typeface="微软雅黑" panose="020B0503020204020204" pitchFamily="34" charset="-122"/>
              </a:rPr>
              <a:t>、了解领导</a:t>
            </a:r>
            <a:r>
              <a:rPr lang="zh-CN" altLang="en-US" sz="2400" dirty="0">
                <a:latin typeface="微软雅黑" panose="020B0503020204020204" pitchFamily="34" charset="-122"/>
                <a:ea typeface="微软雅黑" panose="020B0503020204020204" pitchFamily="34" charset="-122"/>
              </a:rPr>
              <a:t>的关注点、兴趣点？（</a:t>
            </a:r>
            <a:r>
              <a:rPr lang="zh-CN" altLang="en-US" sz="2400" b="1" dirty="0">
                <a:latin typeface="微软雅黑" panose="020B0503020204020204" pitchFamily="34" charset="-122"/>
                <a:ea typeface="微软雅黑" panose="020B0503020204020204" pitchFamily="34" charset="-122"/>
              </a:rPr>
              <a:t>投其所好</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0" name="矩形 9"/>
          <p:cNvSpPr>
            <a:spLocks noChangeArrowheads="1"/>
          </p:cNvSpPr>
          <p:nvPr/>
        </p:nvSpPr>
        <p:spPr bwMode="auto">
          <a:xfrm>
            <a:off x="1187624" y="2255922"/>
            <a:ext cx="7200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、关注结果（有什么效益价值）、</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、投入（需要我投入什么）、</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、具体行动可行性（基本是否可行，能否达到预期目标）；</a:t>
            </a:r>
            <a:endParaRPr lang="zh-CN" altLang="en-US" sz="2000" dirty="0">
              <a:latin typeface="微软雅黑" panose="020B0503020204020204" pitchFamily="34" charset="-122"/>
              <a:ea typeface="微软雅黑" panose="020B0503020204020204" pitchFamily="34" charset="-122"/>
            </a:endParaRPr>
          </a:p>
        </p:txBody>
      </p:sp>
      <p:sp>
        <p:nvSpPr>
          <p:cNvPr id="12" name="Rectangle 2"/>
          <p:cNvSpPr>
            <a:spLocks noGrp="1" noChangeArrowheads="1"/>
          </p:cNvSpPr>
          <p:nvPr>
            <p:ph type="title"/>
          </p:nvPr>
        </p:nvSpPr>
        <p:spPr>
          <a:xfrm>
            <a:off x="390859" y="100013"/>
            <a:ext cx="8229600" cy="1371600"/>
          </a:xfrm>
        </p:spPr>
        <p:txBody>
          <a:bodyPr/>
          <a:lstStyle/>
          <a:p>
            <a:pPr algn="l" eaLnBrk="1" hangingPunct="1"/>
            <a:r>
              <a:rPr lang="zh-CN" altLang="en-US" sz="3600" b="1" dirty="0" smtClean="0">
                <a:latin typeface="微软雅黑" panose="020B0503020204020204" pitchFamily="34" charset="-122"/>
                <a:ea typeface="微软雅黑" panose="020B0503020204020204" pitchFamily="34" charset="-122"/>
              </a:rPr>
              <a:t>案例</a:t>
            </a:r>
            <a:r>
              <a:rPr lang="en-US" altLang="zh-CN" sz="3600" b="1" dirty="0" smtClean="0">
                <a:latin typeface="微软雅黑" panose="020B0503020204020204" pitchFamily="34" charset="-122"/>
                <a:ea typeface="微软雅黑" panose="020B0503020204020204" pitchFamily="34" charset="-122"/>
              </a:rPr>
              <a:t>4</a:t>
            </a:r>
            <a:r>
              <a:rPr lang="zh-CN" altLang="en-US" sz="3600" b="1" dirty="0" smtClean="0">
                <a:latin typeface="微软雅黑" panose="020B0503020204020204" pitchFamily="34" charset="-122"/>
                <a:ea typeface="微软雅黑" panose="020B0503020204020204" pitchFamily="34" charset="-122"/>
              </a:rPr>
              <a:t>：</a:t>
            </a:r>
            <a:r>
              <a:rPr lang="zh-CN" altLang="en-US" sz="2800" dirty="0" smtClean="0">
                <a:solidFill>
                  <a:srgbClr val="FF0000"/>
                </a:solidFill>
                <a:latin typeface="微软雅黑" panose="020B0503020204020204" pitchFamily="34" charset="-122"/>
                <a:ea typeface="微软雅黑" panose="020B0503020204020204" pitchFamily="34" charset="-122"/>
              </a:rPr>
              <a:t>金字塔式之口头汇报</a:t>
            </a:r>
            <a:endParaRPr lang="zh-CN" altLang="en-US" sz="2800" dirty="0" smtClean="0">
              <a:solidFill>
                <a:srgbClr val="FF0000"/>
              </a:solidFill>
              <a:latin typeface="微软雅黑" panose="020B0503020204020204" pitchFamily="34" charset="-122"/>
              <a:ea typeface="微软雅黑" panose="020B0503020204020204" pitchFamily="34" charset="-122"/>
            </a:endParaRPr>
          </a:p>
        </p:txBody>
      </p:sp>
      <p:sp>
        <p:nvSpPr>
          <p:cNvPr id="13" name="矩形 12"/>
          <p:cNvSpPr/>
          <p:nvPr/>
        </p:nvSpPr>
        <p:spPr>
          <a:xfrm>
            <a:off x="390859" y="4144406"/>
            <a:ext cx="8280400" cy="387350"/>
          </a:xfrm>
          <a:prstGeom prst="rect">
            <a:avLst/>
          </a:prstGeom>
          <a:noFill/>
          <a:ln w="9525">
            <a:noFill/>
            <a:miter lim="800000"/>
          </a:ln>
        </p:spPr>
        <p:txBody>
          <a:bodyPr/>
          <a:lstStyle/>
          <a:p>
            <a:pPr marL="342900" indent="-342900">
              <a:lnSpc>
                <a:spcPct val="80000"/>
              </a:lnSpc>
              <a:spcBef>
                <a:spcPct val="20000"/>
              </a:spcBef>
              <a:buClr>
                <a:schemeClr val="bg2"/>
              </a:buClr>
              <a:buSzPct val="75000"/>
              <a:defRPr/>
            </a:pPr>
            <a:r>
              <a:rPr lang="zh-CN" altLang="en-US" sz="2400" dirty="0">
                <a:latin typeface="微软雅黑" panose="020B0503020204020204" pitchFamily="34" charset="-122"/>
                <a:ea typeface="微软雅黑" panose="020B0503020204020204" pitchFamily="34" charset="-122"/>
              </a:rPr>
              <a:t>二</a:t>
            </a:r>
            <a:r>
              <a:rPr lang="zh-CN" altLang="en-US" sz="2400" dirty="0" smtClean="0">
                <a:latin typeface="微软雅黑" panose="020B0503020204020204" pitchFamily="34" charset="-122"/>
                <a:ea typeface="微软雅黑" panose="020B0503020204020204" pitchFamily="34" charset="-122"/>
              </a:rPr>
              <a:t>、</a:t>
            </a:r>
            <a:r>
              <a:rPr lang="zh-CN" altLang="en-US" sz="2400" b="1" dirty="0" smtClean="0">
                <a:solidFill>
                  <a:srgbClr val="FF0000"/>
                </a:solidFill>
                <a:latin typeface="微软雅黑" panose="020B0503020204020204" pitchFamily="34" charset="-122"/>
                <a:ea typeface="微软雅黑" panose="020B0503020204020204" pitchFamily="34" charset="-122"/>
              </a:rPr>
              <a:t>禁忌：</a:t>
            </a:r>
            <a:r>
              <a:rPr lang="zh-CN" altLang="en-US" sz="2400" dirty="0" smtClean="0">
                <a:latin typeface="微软雅黑" panose="020B0503020204020204" pitchFamily="34" charset="-122"/>
                <a:ea typeface="微软雅黑" panose="020B0503020204020204" pitchFamily="34" charset="-122"/>
              </a:rPr>
              <a:t>让</a:t>
            </a:r>
            <a:r>
              <a:rPr lang="zh-CN" altLang="en-US" sz="2400" dirty="0">
                <a:latin typeface="微软雅黑" panose="020B0503020204020204" pitchFamily="34" charset="-122"/>
                <a:ea typeface="微软雅黑" panose="020B0503020204020204" pitchFamily="34" charset="-122"/>
              </a:rPr>
              <a:t>领导做填空题、问答题（领导认为的原因？</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4" name="矩形 13"/>
          <p:cNvSpPr/>
          <p:nvPr/>
        </p:nvSpPr>
        <p:spPr>
          <a:xfrm>
            <a:off x="390859" y="4814894"/>
            <a:ext cx="8280400" cy="387350"/>
          </a:xfrm>
          <a:prstGeom prst="rect">
            <a:avLst/>
          </a:prstGeom>
          <a:noFill/>
          <a:ln w="9525">
            <a:noFill/>
            <a:miter lim="800000"/>
          </a:ln>
        </p:spPr>
        <p:txBody>
          <a:bodyPr/>
          <a:lstStyle/>
          <a:p>
            <a:pPr marL="342900" indent="-342900">
              <a:lnSpc>
                <a:spcPct val="80000"/>
              </a:lnSpc>
              <a:spcBef>
                <a:spcPct val="20000"/>
              </a:spcBef>
              <a:buClr>
                <a:schemeClr val="bg2"/>
              </a:buClr>
              <a:buSzPct val="75000"/>
              <a:defRPr/>
            </a:pPr>
            <a:r>
              <a:rPr lang="zh-CN" altLang="en-US" sz="2400" dirty="0">
                <a:latin typeface="微软雅黑" panose="020B0503020204020204" pitchFamily="34" charset="-122"/>
                <a:ea typeface="微软雅黑" panose="020B0503020204020204" pitchFamily="34" charset="-122"/>
              </a:rPr>
              <a:t>二</a:t>
            </a:r>
            <a:r>
              <a:rPr lang="zh-CN" altLang="en-US" sz="2400" dirty="0" smtClean="0">
                <a:latin typeface="微软雅黑" panose="020B0503020204020204" pitchFamily="34" charset="-122"/>
                <a:ea typeface="微软雅黑" panose="020B0503020204020204" pitchFamily="34" charset="-122"/>
              </a:rPr>
              <a:t>、建议：让</a:t>
            </a:r>
            <a:r>
              <a:rPr lang="zh-CN" altLang="en-US" sz="2400" dirty="0">
                <a:latin typeface="微软雅黑" panose="020B0503020204020204" pitchFamily="34" charset="-122"/>
                <a:ea typeface="微软雅黑" panose="020B0503020204020204" pitchFamily="34" charset="-122"/>
              </a:rPr>
              <a:t>领导</a:t>
            </a:r>
            <a:r>
              <a:rPr lang="zh-CN" altLang="en-US" sz="2400" dirty="0" smtClean="0">
                <a:latin typeface="微软雅黑" panose="020B0503020204020204" pitchFamily="34" charset="-122"/>
                <a:ea typeface="微软雅黑" panose="020B0503020204020204" pitchFamily="34" charset="-122"/>
              </a:rPr>
              <a:t>做选择题（</a:t>
            </a:r>
            <a:r>
              <a:rPr lang="zh-CN" altLang="en-US" sz="2400" b="1" dirty="0" smtClean="0">
                <a:solidFill>
                  <a:srgbClr val="FF0000"/>
                </a:solidFill>
                <a:latin typeface="微软雅黑" panose="020B0503020204020204" pitchFamily="34" charset="-122"/>
                <a:ea typeface="微软雅黑" panose="020B0503020204020204" pitchFamily="34" charset="-122"/>
              </a:rPr>
              <a:t>简单的就是有效的</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2000"/>
                                        <p:tgtEl>
                                          <p:spTgt spid="10">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2000"/>
                                        <p:tgtEl>
                                          <p:spTgt spid="10">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fade">
                                      <p:cBhvr>
                                        <p:cTn id="18" dur="20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0"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9" name="组合 20"/>
          <p:cNvGrpSpPr/>
          <p:nvPr/>
        </p:nvGrpSpPr>
        <p:grpSpPr bwMode="auto">
          <a:xfrm>
            <a:off x="179512" y="1412776"/>
            <a:ext cx="7705725" cy="3817937"/>
            <a:chOff x="540197" y="2132459"/>
            <a:chExt cx="7704856" cy="3817466"/>
          </a:xfrm>
        </p:grpSpPr>
        <p:sp>
          <p:nvSpPr>
            <p:cNvPr id="10" name="矩形 9"/>
            <p:cNvSpPr/>
            <p:nvPr/>
          </p:nvSpPr>
          <p:spPr>
            <a:xfrm>
              <a:off x="3276738" y="2132459"/>
              <a:ext cx="2663525" cy="57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anose="020B0503020204020204" pitchFamily="34" charset="-122"/>
                  <a:ea typeface="微软雅黑" panose="020B0503020204020204" pitchFamily="34" charset="-122"/>
                </a:rPr>
                <a:t>关于</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可行性方案</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540197" y="3357858"/>
              <a:ext cx="2158757" cy="57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latin typeface="微软雅黑" panose="020B0503020204020204" pitchFamily="34" charset="-122"/>
                  <a:ea typeface="微软雅黑" panose="020B0503020204020204" pitchFamily="34" charset="-122"/>
                </a:rPr>
                <a:t>1.</a:t>
              </a:r>
              <a:r>
                <a:rPr lang="zh-CN" altLang="en-US" dirty="0">
                  <a:solidFill>
                    <a:schemeClr val="accent6">
                      <a:lumMod val="50000"/>
                    </a:schemeClr>
                  </a:solidFill>
                  <a:latin typeface="微软雅黑" panose="020B0503020204020204" pitchFamily="34" charset="-122"/>
                  <a:ea typeface="微软雅黑" panose="020B0503020204020204" pitchFamily="34" charset="-122"/>
                </a:rPr>
                <a:t>方案效益</a:t>
              </a:r>
              <a:endParaRPr lang="zh-CN" altLang="en-US"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2773557" y="3357858"/>
              <a:ext cx="2158757" cy="57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latin typeface="微软雅黑" panose="020B0503020204020204" pitchFamily="34" charset="-122"/>
                  <a:ea typeface="微软雅黑" panose="020B0503020204020204" pitchFamily="34" charset="-122"/>
                </a:rPr>
                <a:t>2.</a:t>
              </a:r>
              <a:r>
                <a:rPr lang="zh-CN" altLang="en-US" dirty="0">
                  <a:solidFill>
                    <a:schemeClr val="accent6">
                      <a:lumMod val="50000"/>
                    </a:schemeClr>
                  </a:solidFill>
                  <a:latin typeface="微软雅黑" panose="020B0503020204020204" pitchFamily="34" charset="-122"/>
                  <a:ea typeface="微软雅黑" panose="020B0503020204020204" pitchFamily="34" charset="-122"/>
                </a:rPr>
                <a:t>实施方案</a:t>
              </a:r>
              <a:endParaRPr lang="zh-CN" altLang="en-US"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5003744" y="3357858"/>
              <a:ext cx="2161931" cy="57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latin typeface="微软雅黑" panose="020B0503020204020204" pitchFamily="34" charset="-122"/>
                  <a:ea typeface="微软雅黑" panose="020B0503020204020204" pitchFamily="34" charset="-122"/>
                </a:rPr>
                <a:t>3.</a:t>
              </a:r>
              <a:r>
                <a:rPr lang="zh-CN" altLang="en-US" dirty="0">
                  <a:solidFill>
                    <a:schemeClr val="accent6">
                      <a:lumMod val="50000"/>
                    </a:schemeClr>
                  </a:solidFill>
                  <a:latin typeface="微软雅黑" panose="020B0503020204020204" pitchFamily="34" charset="-122"/>
                  <a:ea typeface="微软雅黑" panose="020B0503020204020204" pitchFamily="34" charset="-122"/>
                </a:rPr>
                <a:t>具体行动</a:t>
              </a:r>
              <a:endParaRPr lang="zh-CN" altLang="en-US"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541784" y="4076906"/>
              <a:ext cx="2158757" cy="57619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1.1</a:t>
              </a:r>
              <a:endParaRPr lang="zh-CN" altLang="en-US" dirty="0">
                <a:solidFill>
                  <a:schemeClr val="tx1"/>
                </a:solidFill>
              </a:endParaRPr>
            </a:p>
          </p:txBody>
        </p:sp>
        <p:sp>
          <p:nvSpPr>
            <p:cNvPr id="15" name="矩形 14"/>
            <p:cNvSpPr/>
            <p:nvPr/>
          </p:nvSpPr>
          <p:spPr>
            <a:xfrm>
              <a:off x="541784" y="4726114"/>
              <a:ext cx="2158757" cy="574604"/>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1.2</a:t>
              </a:r>
              <a:endParaRPr lang="zh-CN" altLang="en-US" dirty="0">
                <a:solidFill>
                  <a:schemeClr val="tx1"/>
                </a:solidFill>
              </a:endParaRPr>
            </a:p>
          </p:txBody>
        </p:sp>
        <p:sp>
          <p:nvSpPr>
            <p:cNvPr id="16" name="矩形 15"/>
            <p:cNvSpPr/>
            <p:nvPr/>
          </p:nvSpPr>
          <p:spPr>
            <a:xfrm>
              <a:off x="541784" y="5373734"/>
              <a:ext cx="2158757" cy="576191"/>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1.3</a:t>
              </a:r>
              <a:endParaRPr lang="zh-CN" altLang="en-US" dirty="0">
                <a:solidFill>
                  <a:schemeClr val="tx1"/>
                </a:solidFill>
              </a:endParaRPr>
            </a:p>
          </p:txBody>
        </p:sp>
        <p:cxnSp>
          <p:nvCxnSpPr>
            <p:cNvPr id="17" name="直接连接符 16"/>
            <p:cNvCxnSpPr/>
            <p:nvPr/>
          </p:nvCxnSpPr>
          <p:spPr>
            <a:xfrm rot="5400000">
              <a:off x="4104526" y="2960238"/>
              <a:ext cx="714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1" idx="0"/>
            </p:cNvCxnSpPr>
            <p:nvPr/>
          </p:nvCxnSpPr>
          <p:spPr>
            <a:xfrm rot="5400000">
              <a:off x="1439415" y="3177699"/>
              <a:ext cx="360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13" idx="0"/>
            </p:cNvCxnSpPr>
            <p:nvPr/>
          </p:nvCxnSpPr>
          <p:spPr>
            <a:xfrm rot="5400000">
              <a:off x="5902962" y="3177699"/>
              <a:ext cx="360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619575" y="2995952"/>
              <a:ext cx="662547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005330" y="4075319"/>
              <a:ext cx="2160344" cy="576191"/>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smtClean="0">
                  <a:solidFill>
                    <a:schemeClr val="tx1"/>
                  </a:solidFill>
                  <a:latin typeface="微软雅黑" panose="020B0503020204020204" pitchFamily="34" charset="-122"/>
                  <a:ea typeface="微软雅黑" panose="020B0503020204020204" pitchFamily="34" charset="-122"/>
                </a:rPr>
                <a:t>3.1</a:t>
              </a:r>
              <a:r>
                <a:rPr lang="zh-CN" altLang="en-US" dirty="0" smtClean="0">
                  <a:solidFill>
                    <a:schemeClr val="tx1"/>
                  </a:solidFill>
                  <a:latin typeface="微软雅黑" panose="020B0503020204020204" pitchFamily="34" charset="-122"/>
                  <a:ea typeface="微软雅黑" panose="020B0503020204020204" pitchFamily="34" charset="-122"/>
                </a:rPr>
                <a:t>－可操作性</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2" name="矩形 21"/>
            <p:cNvSpPr/>
            <p:nvPr/>
          </p:nvSpPr>
          <p:spPr>
            <a:xfrm>
              <a:off x="5005330" y="4724526"/>
              <a:ext cx="2160344" cy="57619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smtClean="0">
                  <a:solidFill>
                    <a:schemeClr val="tx1"/>
                  </a:solidFill>
                  <a:latin typeface="微软雅黑" panose="020B0503020204020204" pitchFamily="34" charset="-122"/>
                  <a:ea typeface="微软雅黑" panose="020B0503020204020204" pitchFamily="34" charset="-122"/>
                </a:rPr>
                <a:t>3.2</a:t>
              </a:r>
              <a:r>
                <a:rPr lang="zh-CN" altLang="en-US" dirty="0" smtClean="0">
                  <a:solidFill>
                    <a:schemeClr val="tx1"/>
                  </a:solidFill>
                  <a:latin typeface="微软雅黑" panose="020B0503020204020204" pitchFamily="34" charset="-122"/>
                  <a:ea typeface="微软雅黑" panose="020B0503020204020204" pitchFamily="34" charset="-122"/>
                </a:rPr>
                <a:t>－存在的风险</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3" name="矩形 22"/>
            <p:cNvSpPr/>
            <p:nvPr/>
          </p:nvSpPr>
          <p:spPr>
            <a:xfrm>
              <a:off x="5005330" y="5372146"/>
              <a:ext cx="2160344" cy="57619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smtClean="0">
                  <a:solidFill>
                    <a:schemeClr val="tx1"/>
                  </a:solidFill>
                  <a:latin typeface="微软雅黑" panose="020B0503020204020204" pitchFamily="34" charset="-122"/>
                  <a:ea typeface="微软雅黑" panose="020B0503020204020204" pitchFamily="34" charset="-122"/>
                </a:rPr>
                <a:t>3.3</a:t>
              </a:r>
              <a:r>
                <a:rPr lang="zh-CN" altLang="en-US" dirty="0" smtClean="0">
                  <a:solidFill>
                    <a:schemeClr val="tx1"/>
                  </a:solidFill>
                  <a:latin typeface="微软雅黑" panose="020B0503020204020204" pitchFamily="34" charset="-122"/>
                  <a:ea typeface="微软雅黑" panose="020B0503020204020204" pitchFamily="34" charset="-122"/>
                </a:rPr>
                <a:t>－应急预案</a:t>
              </a: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24" name="矩形 23"/>
          <p:cNvSpPr/>
          <p:nvPr/>
        </p:nvSpPr>
        <p:spPr bwMode="auto">
          <a:xfrm>
            <a:off x="6803579" y="2636738"/>
            <a:ext cx="2160587"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latin typeface="微软雅黑" panose="020B0503020204020204" pitchFamily="34" charset="-122"/>
                <a:ea typeface="微软雅黑" panose="020B0503020204020204" pitchFamily="34" charset="-122"/>
              </a:rPr>
              <a:t>4.</a:t>
            </a:r>
            <a:r>
              <a:rPr lang="zh-CN" altLang="en-US" dirty="0">
                <a:solidFill>
                  <a:schemeClr val="accent6">
                    <a:lumMod val="50000"/>
                  </a:schemeClr>
                </a:solidFill>
                <a:latin typeface="微软雅黑" panose="020B0503020204020204" pitchFamily="34" charset="-122"/>
                <a:ea typeface="微软雅黑" panose="020B0503020204020204" pitchFamily="34" charset="-122"/>
              </a:rPr>
              <a:t>领导决策事项</a:t>
            </a:r>
            <a:endParaRPr lang="zh-CN" altLang="en-US" dirty="0">
              <a:solidFill>
                <a:schemeClr val="accent6">
                  <a:lumMod val="50000"/>
                </a:scheme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bwMode="auto">
          <a:xfrm rot="5400000">
            <a:off x="7560023" y="2456557"/>
            <a:ext cx="36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auto">
          <a:xfrm rot="5400000">
            <a:off x="3167410" y="2456557"/>
            <a:ext cx="360362"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矩形 26"/>
          <p:cNvSpPr/>
          <p:nvPr/>
        </p:nvSpPr>
        <p:spPr bwMode="auto">
          <a:xfrm>
            <a:off x="2339529" y="3357463"/>
            <a:ext cx="2159000"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600" b="1" dirty="0">
                <a:solidFill>
                  <a:srgbClr val="FF0000"/>
                </a:solidFill>
                <a:latin typeface="微软雅黑" panose="020B0503020204020204" pitchFamily="34" charset="-122"/>
                <a:ea typeface="微软雅黑" panose="020B0503020204020204" pitchFamily="34" charset="-122"/>
              </a:rPr>
              <a:t>2.1</a:t>
            </a:r>
            <a:r>
              <a:rPr lang="zh-CN" altLang="en-US" sz="1600" b="1" dirty="0">
                <a:solidFill>
                  <a:srgbClr val="FF0000"/>
                </a:solidFill>
                <a:latin typeface="微软雅黑" panose="020B0503020204020204" pitchFamily="34" charset="-122"/>
                <a:ea typeface="微软雅黑" panose="020B0503020204020204" pitchFamily="34" charset="-122"/>
              </a:rPr>
              <a:t>方案一</a:t>
            </a:r>
            <a:r>
              <a:rPr lang="zh-CN" altLang="en-US" sz="1600" b="1" dirty="0" smtClean="0">
                <a:solidFill>
                  <a:srgbClr val="FF0000"/>
                </a:solidFill>
                <a:latin typeface="微软雅黑" panose="020B0503020204020204" pitchFamily="34" charset="-122"/>
                <a:ea typeface="微软雅黑" panose="020B0503020204020204" pitchFamily="34" charset="-122"/>
              </a:rPr>
              <a:t>（主方案</a:t>
            </a:r>
            <a:r>
              <a:rPr lang="zh-CN" altLang="en-US" sz="1600" b="1" dirty="0">
                <a:solidFill>
                  <a:srgbClr val="FF0000"/>
                </a:solidFill>
                <a:latin typeface="微软雅黑" panose="020B0503020204020204" pitchFamily="34" charset="-122"/>
                <a:ea typeface="微软雅黑" panose="020B0503020204020204" pitchFamily="34" charset="-122"/>
              </a:rPr>
              <a:t>）</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2339529" y="4006751"/>
            <a:ext cx="2159000" cy="574675"/>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600" dirty="0">
                <a:solidFill>
                  <a:schemeClr val="tx1"/>
                </a:solidFill>
              </a:rPr>
              <a:t>2.2</a:t>
            </a:r>
            <a:r>
              <a:rPr lang="zh-CN" altLang="en-US" sz="1600" dirty="0">
                <a:solidFill>
                  <a:schemeClr val="tx1"/>
                </a:solidFill>
              </a:rPr>
              <a:t>方案</a:t>
            </a:r>
            <a:r>
              <a:rPr lang="zh-CN" altLang="en-US" sz="1600" dirty="0" smtClean="0">
                <a:solidFill>
                  <a:schemeClr val="tx1"/>
                </a:solidFill>
              </a:rPr>
              <a:t>二（备选）</a:t>
            </a:r>
            <a:endParaRPr lang="zh-CN" altLang="en-US" sz="1600" dirty="0">
              <a:solidFill>
                <a:schemeClr val="tx1"/>
              </a:solidFill>
            </a:endParaRPr>
          </a:p>
        </p:txBody>
      </p:sp>
      <p:sp>
        <p:nvSpPr>
          <p:cNvPr id="29" name="矩形 28"/>
          <p:cNvSpPr/>
          <p:nvPr/>
        </p:nvSpPr>
        <p:spPr bwMode="auto">
          <a:xfrm>
            <a:off x="2339529" y="4654451"/>
            <a:ext cx="2159000"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600" dirty="0">
                <a:solidFill>
                  <a:schemeClr val="tx1"/>
                </a:solidFill>
              </a:rPr>
              <a:t>2.3</a:t>
            </a:r>
            <a:r>
              <a:rPr lang="zh-CN" altLang="en-US" sz="1600" dirty="0">
                <a:solidFill>
                  <a:schemeClr val="tx1"/>
                </a:solidFill>
              </a:rPr>
              <a:t>方案三（备选</a:t>
            </a:r>
            <a:r>
              <a:rPr lang="zh-CN" altLang="en-US" sz="1600" dirty="0" smtClean="0">
                <a:solidFill>
                  <a:schemeClr val="tx1"/>
                </a:solidFill>
              </a:rPr>
              <a:t>）</a:t>
            </a:r>
            <a:endParaRPr lang="zh-CN" altLang="en-US" sz="1600" dirty="0">
              <a:solidFill>
                <a:schemeClr val="tx1"/>
              </a:solidFill>
            </a:endParaRPr>
          </a:p>
        </p:txBody>
      </p:sp>
      <p:sp>
        <p:nvSpPr>
          <p:cNvPr id="30" name="矩形 29"/>
          <p:cNvSpPr/>
          <p:nvPr/>
        </p:nvSpPr>
        <p:spPr bwMode="auto">
          <a:xfrm>
            <a:off x="6913116" y="3357463"/>
            <a:ext cx="2159000"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3.1</a:t>
            </a:r>
            <a:r>
              <a:rPr lang="zh-CN" altLang="en-US" dirty="0">
                <a:solidFill>
                  <a:schemeClr val="tx1"/>
                </a:solidFill>
              </a:rPr>
              <a:t>方案</a:t>
            </a:r>
            <a:r>
              <a:rPr lang="zh-CN" altLang="en-US" dirty="0" smtClean="0">
                <a:solidFill>
                  <a:schemeClr val="tx1"/>
                </a:solidFill>
              </a:rPr>
              <a:t>一</a:t>
            </a:r>
            <a:r>
              <a:rPr lang="en-US" altLang="zh-CN" sz="2000" b="1" dirty="0" smtClean="0">
                <a:solidFill>
                  <a:srgbClr val="FF0000"/>
                </a:solidFill>
              </a:rPr>
              <a:t>Y/N</a:t>
            </a:r>
            <a:endParaRPr lang="zh-CN" altLang="en-US" sz="2000" b="1" dirty="0">
              <a:solidFill>
                <a:srgbClr val="FF0000"/>
              </a:solidFill>
            </a:endParaRPr>
          </a:p>
        </p:txBody>
      </p:sp>
      <p:sp>
        <p:nvSpPr>
          <p:cNvPr id="31" name="矩形 30"/>
          <p:cNvSpPr/>
          <p:nvPr/>
        </p:nvSpPr>
        <p:spPr bwMode="auto">
          <a:xfrm>
            <a:off x="6913116" y="4006751"/>
            <a:ext cx="2159000"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3.2</a:t>
            </a:r>
            <a:r>
              <a:rPr lang="zh-CN" altLang="en-US" dirty="0">
                <a:solidFill>
                  <a:schemeClr val="tx1"/>
                </a:solidFill>
              </a:rPr>
              <a:t>资源需求</a:t>
            </a:r>
            <a:endParaRPr lang="zh-CN" altLang="en-US" dirty="0">
              <a:solidFill>
                <a:schemeClr val="tx1"/>
              </a:solidFill>
            </a:endParaRPr>
          </a:p>
        </p:txBody>
      </p:sp>
      <p:sp>
        <p:nvSpPr>
          <p:cNvPr id="32" name="矩形 31"/>
          <p:cNvSpPr/>
          <p:nvPr/>
        </p:nvSpPr>
        <p:spPr bwMode="auto">
          <a:xfrm>
            <a:off x="6913116" y="4654451"/>
            <a:ext cx="2159000"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3.3</a:t>
            </a:r>
            <a:r>
              <a:rPr lang="zh-CN" altLang="en-US" dirty="0">
                <a:solidFill>
                  <a:schemeClr val="tx1"/>
                </a:solidFill>
              </a:rPr>
              <a:t>其他需求</a:t>
            </a:r>
            <a:endParaRPr lang="zh-CN" altLang="en-US" dirty="0">
              <a:solidFill>
                <a:schemeClr val="tx1"/>
              </a:solidFill>
            </a:endParaRPr>
          </a:p>
        </p:txBody>
      </p:sp>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380312" y="6071"/>
            <a:ext cx="1753938" cy="17539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矩形 8"/>
          <p:cNvSpPr>
            <a:spLocks noChangeArrowheads="1"/>
          </p:cNvSpPr>
          <p:nvPr/>
        </p:nvSpPr>
        <p:spPr bwMode="auto">
          <a:xfrm>
            <a:off x="395536" y="477838"/>
            <a:ext cx="7273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b="1" dirty="0">
                <a:solidFill>
                  <a:srgbClr val="FF0000"/>
                </a:solidFill>
              </a:rPr>
              <a:t>金字塔结构的严谨性</a:t>
            </a:r>
            <a:endParaRPr lang="en-US" altLang="zh-CN" sz="2800" b="1" dirty="0">
              <a:solidFill>
                <a:srgbClr val="FF0000"/>
              </a:solidFill>
            </a:endParaRPr>
          </a:p>
        </p:txBody>
      </p:sp>
      <p:pic>
        <p:nvPicPr>
          <p:cNvPr id="11"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47094" y="993755"/>
            <a:ext cx="4052887" cy="267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txBox="1">
            <a:spLocks noChangeArrowheads="1"/>
          </p:cNvSpPr>
          <p:nvPr/>
        </p:nvSpPr>
        <p:spPr bwMode="auto">
          <a:xfrm>
            <a:off x="357188" y="3290092"/>
            <a:ext cx="4248150" cy="2233613"/>
          </a:xfrm>
          <a:prstGeom prst="rect">
            <a:avLst/>
          </a:prstGeom>
          <a:noFill/>
          <a:ln w="9525">
            <a:noFill/>
            <a:miter lim="800000"/>
          </a:ln>
        </p:spPr>
        <p:txBody>
          <a:bodyPr anchor="ctr"/>
          <a:lstStyle/>
          <a:p>
            <a:pPr>
              <a:lnSpc>
                <a:spcPct val="150000"/>
              </a:lnSpc>
              <a:buFont typeface="Wingdings" panose="05000000000000000000" pitchFamily="2" charset="2"/>
              <a:buChar char="Ø"/>
              <a:defRPr/>
            </a:pPr>
            <a:r>
              <a:rPr lang="zh-CN" altLang="en-US" sz="2400" kern="0" dirty="0">
                <a:latin typeface="微软雅黑" panose="020B0503020204020204" pitchFamily="34" charset="-122"/>
                <a:ea typeface="微软雅黑" panose="020B0503020204020204" pitchFamily="34" charset="-122"/>
                <a:cs typeface="+mj-cs"/>
              </a:rPr>
              <a:t>每一层次的论点都是下一层次论点的概括</a:t>
            </a:r>
            <a:endParaRPr lang="en-US" altLang="zh-CN" sz="2400" kern="0" dirty="0">
              <a:latin typeface="微软雅黑" panose="020B0503020204020204" pitchFamily="34" charset="-122"/>
              <a:ea typeface="微软雅黑" panose="020B0503020204020204" pitchFamily="34" charset="-122"/>
              <a:cs typeface="+mj-cs"/>
            </a:endParaRPr>
          </a:p>
          <a:p>
            <a:pPr>
              <a:lnSpc>
                <a:spcPct val="150000"/>
              </a:lnSpc>
              <a:buFont typeface="Wingdings" panose="05000000000000000000" pitchFamily="2" charset="2"/>
              <a:buChar char="Ø"/>
              <a:defRPr/>
            </a:pPr>
            <a:r>
              <a:rPr lang="zh-CN" altLang="en-US" sz="2400" kern="0" dirty="0">
                <a:latin typeface="微软雅黑" panose="020B0503020204020204" pitchFamily="34" charset="-122"/>
                <a:ea typeface="微软雅黑" panose="020B0503020204020204" pitchFamily="34" charset="-122"/>
                <a:cs typeface="+mj-cs"/>
              </a:rPr>
              <a:t>次一个层次的乱点确实支撑上一个层次的论点</a:t>
            </a:r>
            <a:endParaRPr lang="zh-CN" altLang="en-US" sz="2400" kern="0" dirty="0">
              <a:latin typeface="微软雅黑" panose="020B0503020204020204" pitchFamily="34" charset="-122"/>
              <a:ea typeface="微软雅黑" panose="020B0503020204020204" pitchFamily="34" charset="-122"/>
              <a:cs typeface="+mj-cs"/>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993755"/>
            <a:ext cx="2001421" cy="2236225"/>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7094" y="3779551"/>
            <a:ext cx="4052886" cy="164547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矩形 8"/>
          <p:cNvSpPr>
            <a:spLocks noChangeArrowheads="1"/>
          </p:cNvSpPr>
          <p:nvPr/>
        </p:nvSpPr>
        <p:spPr bwMode="auto">
          <a:xfrm>
            <a:off x="467544" y="511969"/>
            <a:ext cx="7273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金字塔原理具体做法：自上而下法</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pic>
        <p:nvPicPr>
          <p:cNvPr id="9"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489" y="1700809"/>
            <a:ext cx="4585261" cy="4249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bwMode="auto">
          <a:xfrm>
            <a:off x="4643438" y="2276475"/>
            <a:ext cx="4249737" cy="2881313"/>
          </a:xfrm>
          <a:prstGeom prst="rect">
            <a:avLst/>
          </a:prstGeom>
          <a:noFill/>
          <a:ln w="9525">
            <a:noFill/>
            <a:miter lim="800000"/>
          </a:ln>
        </p:spPr>
        <p:txBody>
          <a:bodyPr anchor="ctr"/>
          <a:lstStyle/>
          <a:p>
            <a:pPr>
              <a:lnSpc>
                <a:spcPct val="150000"/>
              </a:lnSpc>
              <a:buFont typeface="Wingdings" panose="05000000000000000000" pitchFamily="2" charset="2"/>
              <a:buChar char="Ø"/>
              <a:defRPr/>
            </a:pPr>
            <a:r>
              <a:rPr lang="zh-CN" altLang="en-US" sz="2800" kern="0" dirty="0">
                <a:latin typeface="微软雅黑" panose="020B0503020204020204" pitchFamily="34" charset="-122"/>
                <a:ea typeface="微软雅黑" panose="020B0503020204020204" pitchFamily="34" charset="-122"/>
                <a:cs typeface="+mj-cs"/>
              </a:rPr>
              <a:t>提出主题思想</a:t>
            </a:r>
            <a:endParaRPr lang="en-US" altLang="zh-CN" sz="2800" kern="0" dirty="0">
              <a:latin typeface="微软雅黑" panose="020B0503020204020204" pitchFamily="34" charset="-122"/>
              <a:ea typeface="微软雅黑" panose="020B0503020204020204" pitchFamily="34" charset="-122"/>
              <a:cs typeface="+mj-cs"/>
            </a:endParaRPr>
          </a:p>
          <a:p>
            <a:pPr>
              <a:lnSpc>
                <a:spcPct val="150000"/>
              </a:lnSpc>
              <a:buFont typeface="Wingdings" panose="05000000000000000000" pitchFamily="2" charset="2"/>
              <a:buChar char="Ø"/>
              <a:defRPr/>
            </a:pPr>
            <a:r>
              <a:rPr lang="zh-CN" altLang="en-US" sz="2800" kern="0" dirty="0">
                <a:latin typeface="微软雅黑" panose="020B0503020204020204" pitchFamily="34" charset="-122"/>
                <a:ea typeface="微软雅黑" panose="020B0503020204020204" pitchFamily="34" charset="-122"/>
                <a:cs typeface="+mj-cs"/>
              </a:rPr>
              <a:t>将主题思想进进行分解</a:t>
            </a:r>
            <a:endParaRPr lang="en-US" altLang="zh-CN" sz="2800" kern="0" dirty="0">
              <a:latin typeface="微软雅黑" panose="020B0503020204020204" pitchFamily="34" charset="-122"/>
              <a:ea typeface="微软雅黑" panose="020B0503020204020204" pitchFamily="34" charset="-122"/>
              <a:cs typeface="+mj-cs"/>
            </a:endParaRPr>
          </a:p>
          <a:p>
            <a:pPr>
              <a:lnSpc>
                <a:spcPct val="150000"/>
              </a:lnSpc>
              <a:buFont typeface="Wingdings" panose="05000000000000000000" pitchFamily="2" charset="2"/>
              <a:buChar char="Ø"/>
              <a:defRPr/>
            </a:pPr>
            <a:r>
              <a:rPr lang="zh-CN" altLang="en-US" sz="2800" kern="0" dirty="0">
                <a:latin typeface="微软雅黑" panose="020B0503020204020204" pitchFamily="34" charset="-122"/>
                <a:ea typeface="微软雅黑" panose="020B0503020204020204" pitchFamily="34" charset="-122"/>
                <a:cs typeface="+mj-cs"/>
              </a:rPr>
              <a:t>检查分解后的逻辑严谨性（</a:t>
            </a:r>
            <a:r>
              <a:rPr lang="en-US" altLang="zh-CN" sz="2800" kern="0" dirty="0">
                <a:latin typeface="微软雅黑" panose="020B0503020204020204" pitchFamily="34" charset="-122"/>
                <a:ea typeface="微软雅黑" panose="020B0503020204020204" pitchFamily="34" charset="-122"/>
                <a:cs typeface="+mj-cs"/>
              </a:rPr>
              <a:t>MECE</a:t>
            </a:r>
            <a:r>
              <a:rPr lang="zh-CN" altLang="en-US" sz="2800" kern="0" dirty="0">
                <a:latin typeface="微软雅黑" panose="020B0503020204020204" pitchFamily="34" charset="-122"/>
                <a:ea typeface="微软雅黑" panose="020B0503020204020204" pitchFamily="34" charset="-122"/>
                <a:cs typeface="+mj-cs"/>
              </a:rPr>
              <a:t>）</a:t>
            </a:r>
            <a:endParaRPr lang="en-US" altLang="zh-CN" sz="2800" kern="0" dirty="0">
              <a:latin typeface="微软雅黑" panose="020B0503020204020204" pitchFamily="34" charset="-122"/>
              <a:ea typeface="微软雅黑" panose="020B0503020204020204" pitchFamily="34" charset="-122"/>
              <a:cs typeface="+mj-cs"/>
            </a:endParaRPr>
          </a:p>
          <a:p>
            <a:pPr>
              <a:lnSpc>
                <a:spcPct val="150000"/>
              </a:lnSpc>
              <a:buFont typeface="Wingdings" panose="05000000000000000000" pitchFamily="2" charset="2"/>
              <a:buChar char="Ø"/>
              <a:defRPr/>
            </a:pPr>
            <a:r>
              <a:rPr lang="zh-CN" altLang="en-US" sz="2800" kern="0" dirty="0">
                <a:latin typeface="微软雅黑" panose="020B0503020204020204" pitchFamily="34" charset="-122"/>
                <a:ea typeface="微软雅黑" panose="020B0503020204020204" pitchFamily="34" charset="-122"/>
                <a:cs typeface="+mj-cs"/>
              </a:rPr>
              <a:t>进一步分解并检查逻辑严谨性</a:t>
            </a:r>
            <a:endParaRPr lang="zh-CN" altLang="en-US" sz="2800" kern="0" dirty="0">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矩形 8"/>
          <p:cNvSpPr>
            <a:spLocks noChangeArrowheads="1"/>
          </p:cNvSpPr>
          <p:nvPr/>
        </p:nvSpPr>
        <p:spPr bwMode="auto">
          <a:xfrm>
            <a:off x="357188" y="510235"/>
            <a:ext cx="7273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金字塔原理具体做法：自下而上法</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2420938"/>
            <a:ext cx="499745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bwMode="auto">
          <a:xfrm>
            <a:off x="4716016" y="2205038"/>
            <a:ext cx="4427984" cy="2879725"/>
          </a:xfrm>
          <a:prstGeom prst="rect">
            <a:avLst/>
          </a:prstGeom>
          <a:noFill/>
          <a:ln w="9525">
            <a:noFill/>
            <a:miter lim="800000"/>
          </a:ln>
        </p:spPr>
        <p:txBody>
          <a:bodyPr anchor="ctr"/>
          <a:lstStyle/>
          <a:p>
            <a:pPr>
              <a:lnSpc>
                <a:spcPct val="150000"/>
              </a:lnSpc>
              <a:buFont typeface="Wingdings" panose="05000000000000000000" pitchFamily="2" charset="2"/>
              <a:buChar char="Ø"/>
              <a:defRPr/>
            </a:pPr>
            <a:r>
              <a:rPr lang="zh-CN" altLang="en-US" sz="2800" kern="0" dirty="0">
                <a:latin typeface="微软雅黑" panose="020B0503020204020204" pitchFamily="34" charset="-122"/>
                <a:ea typeface="微软雅黑" panose="020B0503020204020204" pitchFamily="34" charset="-122"/>
                <a:cs typeface="+mj-cs"/>
              </a:rPr>
              <a:t>列出可能想到的所有要点</a:t>
            </a:r>
            <a:endParaRPr lang="en-US" altLang="zh-CN" sz="2800" kern="0" dirty="0">
              <a:latin typeface="微软雅黑" panose="020B0503020204020204" pitchFamily="34" charset="-122"/>
              <a:ea typeface="微软雅黑" panose="020B0503020204020204" pitchFamily="34" charset="-122"/>
              <a:cs typeface="+mj-cs"/>
            </a:endParaRPr>
          </a:p>
          <a:p>
            <a:pPr>
              <a:lnSpc>
                <a:spcPct val="150000"/>
              </a:lnSpc>
              <a:buFont typeface="Wingdings" panose="05000000000000000000" pitchFamily="2" charset="2"/>
              <a:buChar char="Ø"/>
              <a:defRPr/>
            </a:pPr>
            <a:r>
              <a:rPr lang="zh-CN" altLang="en-US" sz="2800" kern="0" dirty="0">
                <a:latin typeface="微软雅黑" panose="020B0503020204020204" pitchFamily="34" charset="-122"/>
                <a:ea typeface="微软雅黑" panose="020B0503020204020204" pitchFamily="34" charset="-122"/>
                <a:cs typeface="+mj-cs"/>
              </a:rPr>
              <a:t>找出关系，进行要点归纳</a:t>
            </a:r>
            <a:endParaRPr lang="en-US" altLang="zh-CN" sz="2800" kern="0" dirty="0">
              <a:latin typeface="微软雅黑" panose="020B0503020204020204" pitchFamily="34" charset="-122"/>
              <a:ea typeface="微软雅黑" panose="020B0503020204020204" pitchFamily="34" charset="-122"/>
              <a:cs typeface="+mj-cs"/>
            </a:endParaRPr>
          </a:p>
          <a:p>
            <a:pPr algn="just">
              <a:lnSpc>
                <a:spcPct val="150000"/>
              </a:lnSpc>
              <a:buFont typeface="Wingdings" panose="05000000000000000000" pitchFamily="2" charset="2"/>
              <a:buChar char="Ø"/>
              <a:defRPr/>
            </a:pPr>
            <a:r>
              <a:rPr lang="zh-CN" altLang="en-US" sz="2800" kern="0" dirty="0">
                <a:latin typeface="微软雅黑" panose="020B0503020204020204" pitchFamily="34" charset="-122"/>
                <a:ea typeface="微软雅黑" panose="020B0503020204020204" pitchFamily="34" charset="-122"/>
                <a:cs typeface="+mj-cs"/>
              </a:rPr>
              <a:t>得出结论</a:t>
            </a:r>
            <a:endParaRPr lang="en-US" altLang="zh-CN" sz="2800" kern="0" dirty="0">
              <a:latin typeface="微软雅黑" panose="020B0503020204020204" pitchFamily="34" charset="-122"/>
              <a:ea typeface="微软雅黑" panose="020B0503020204020204" pitchFamily="34" charset="-122"/>
              <a:cs typeface="+mj-cs"/>
            </a:endParaRPr>
          </a:p>
          <a:p>
            <a:pPr algn="just">
              <a:lnSpc>
                <a:spcPct val="150000"/>
              </a:lnSpc>
              <a:buFont typeface="Wingdings" panose="05000000000000000000" pitchFamily="2" charset="2"/>
              <a:buChar char="Ø"/>
              <a:defRPr/>
            </a:pPr>
            <a:r>
              <a:rPr lang="zh-CN" altLang="en-US" sz="2800" kern="0" dirty="0">
                <a:latin typeface="微软雅黑" panose="020B0503020204020204" pitchFamily="34" charset="-122"/>
                <a:ea typeface="微软雅黑" panose="020B0503020204020204" pitchFamily="34" charset="-122"/>
              </a:rPr>
              <a:t>检查逻辑严谨性</a:t>
            </a:r>
            <a:endParaRPr lang="en-US" altLang="zh-CN" sz="2800"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矩形 8"/>
          <p:cNvSpPr>
            <a:spLocks noChangeArrowheads="1"/>
          </p:cNvSpPr>
          <p:nvPr/>
        </p:nvSpPr>
        <p:spPr bwMode="auto">
          <a:xfrm>
            <a:off x="395536" y="462394"/>
            <a:ext cx="7273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金字塔原理具体做法：横向</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cstate="print"/>
          <a:stretch>
            <a:fillRect/>
          </a:stretch>
        </p:blipFill>
        <p:spPr>
          <a:xfrm>
            <a:off x="463549" y="1189470"/>
            <a:ext cx="8212907" cy="4476881"/>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stretch>
            <a:fillRect/>
          </a:stretch>
        </p:blipFill>
        <p:spPr>
          <a:xfrm>
            <a:off x="1115616" y="1035844"/>
            <a:ext cx="7171133" cy="5264142"/>
          </a:xfrm>
          <a:prstGeom prst="rect">
            <a:avLst/>
          </a:prstGeom>
        </p:spPr>
      </p:pic>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矩形 8"/>
          <p:cNvSpPr>
            <a:spLocks noChangeArrowheads="1"/>
          </p:cNvSpPr>
          <p:nvPr/>
        </p:nvSpPr>
        <p:spPr bwMode="auto">
          <a:xfrm>
            <a:off x="467544" y="511969"/>
            <a:ext cx="7273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金字塔</a:t>
            </a:r>
            <a:r>
              <a:rPr lang="zh-CN" altLang="en-US" sz="2800" b="1" dirty="0" smtClean="0">
                <a:solidFill>
                  <a:srgbClr val="FF0000"/>
                </a:solidFill>
                <a:latin typeface="微软雅黑" panose="020B0503020204020204" pitchFamily="34" charset="-122"/>
                <a:ea typeface="微软雅黑" panose="020B0503020204020204" pitchFamily="34" charset="-122"/>
              </a:rPr>
              <a:t>原理的具体应用－之</a:t>
            </a:r>
            <a:r>
              <a:rPr lang="zh-CN" altLang="en-US" sz="2800" b="1" dirty="0">
                <a:solidFill>
                  <a:srgbClr val="FF0000"/>
                </a:solidFill>
                <a:latin typeface="微软雅黑" panose="020B0503020204020204" pitchFamily="34" charset="-122"/>
                <a:ea typeface="微软雅黑" panose="020B0503020204020204" pitchFamily="34" charset="-122"/>
              </a:rPr>
              <a:t>一</a:t>
            </a:r>
            <a:r>
              <a:rPr lang="zh-CN" altLang="en-US" sz="2800" b="1" dirty="0" smtClean="0">
                <a:solidFill>
                  <a:srgbClr val="FF0000"/>
                </a:solidFill>
                <a:latin typeface="微软雅黑" panose="020B0503020204020204" pitchFamily="34" charset="-122"/>
                <a:ea typeface="微软雅黑" panose="020B0503020204020204" pitchFamily="34" charset="-122"/>
              </a:rPr>
              <a:t>：</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stretch>
            <a:fillRect/>
          </a:stretch>
        </p:blipFill>
        <p:spPr>
          <a:xfrm>
            <a:off x="1187624" y="1306513"/>
            <a:ext cx="6924675" cy="4876800"/>
          </a:xfrm>
          <a:prstGeom prst="rect">
            <a:avLst/>
          </a:prstGeom>
        </p:spPr>
      </p:pic>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 8"/>
          <p:cNvSpPr>
            <a:spLocks noChangeArrowheads="1"/>
          </p:cNvSpPr>
          <p:nvPr/>
        </p:nvSpPr>
        <p:spPr bwMode="auto">
          <a:xfrm>
            <a:off x="467544" y="511969"/>
            <a:ext cx="7273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金字塔</a:t>
            </a:r>
            <a:r>
              <a:rPr lang="zh-CN" altLang="en-US" sz="2800" b="1" dirty="0" smtClean="0">
                <a:solidFill>
                  <a:srgbClr val="FF0000"/>
                </a:solidFill>
                <a:latin typeface="微软雅黑" panose="020B0503020204020204" pitchFamily="34" charset="-122"/>
                <a:ea typeface="微软雅黑" panose="020B0503020204020204" pitchFamily="34" charset="-122"/>
              </a:rPr>
              <a:t>原理的具体应用－之二：</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rot="7354571">
            <a:off x="302419" y="5790407"/>
            <a:ext cx="1060450" cy="1300162"/>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6" name="等腰三角形 35"/>
          <p:cNvSpPr/>
          <p:nvPr/>
        </p:nvSpPr>
        <p:spPr>
          <a:xfrm>
            <a:off x="1531938" y="2097088"/>
            <a:ext cx="5715000" cy="2030412"/>
          </a:xfrm>
          <a:prstGeom prst="triangle">
            <a:avLst>
              <a:gd name="adj" fmla="val 50852"/>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zh-CN" altLang="en-US"/>
          </a:p>
        </p:txBody>
      </p:sp>
      <p:sp>
        <p:nvSpPr>
          <p:cNvPr id="12" name="等腰三角形 11"/>
          <p:cNvSpPr/>
          <p:nvPr/>
        </p:nvSpPr>
        <p:spPr>
          <a:xfrm>
            <a:off x="4357688" y="6000750"/>
            <a:ext cx="4786312" cy="85725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直角三角形 1"/>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直角三角形 2"/>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等腰三角形 5"/>
          <p:cNvSpPr/>
          <p:nvPr/>
        </p:nvSpPr>
        <p:spPr>
          <a:xfrm rot="5400000">
            <a:off x="-73025" y="5870575"/>
            <a:ext cx="1060450" cy="914400"/>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等腰三角形 7"/>
          <p:cNvSpPr/>
          <p:nvPr/>
        </p:nvSpPr>
        <p:spPr>
          <a:xfrm>
            <a:off x="0" y="6042025"/>
            <a:ext cx="2786063" cy="81597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等腰三角形 8"/>
          <p:cNvSpPr/>
          <p:nvPr/>
        </p:nvSpPr>
        <p:spPr>
          <a:xfrm>
            <a:off x="0" y="6000750"/>
            <a:ext cx="5572125" cy="857250"/>
          </a:xfrm>
          <a:prstGeom prst="triangle">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直角三角形 9"/>
          <p:cNvSpPr/>
          <p:nvPr/>
        </p:nvSpPr>
        <p:spPr>
          <a:xfrm>
            <a:off x="2786063" y="6000750"/>
            <a:ext cx="3071812" cy="857250"/>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直角三角形 10"/>
          <p:cNvSpPr/>
          <p:nvPr/>
        </p:nvSpPr>
        <p:spPr>
          <a:xfrm rot="16200000">
            <a:off x="6865144" y="4564857"/>
            <a:ext cx="914400" cy="3643312"/>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136" name="TextBox 33"/>
          <p:cNvSpPr txBox="1">
            <a:spLocks noChangeArrowheads="1"/>
          </p:cNvSpPr>
          <p:nvPr/>
        </p:nvSpPr>
        <p:spPr bwMode="auto">
          <a:xfrm>
            <a:off x="549275" y="4510088"/>
            <a:ext cx="8301038"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dirty="0">
                <a:latin typeface="微软雅黑" panose="020B0503020204020204" pitchFamily="34" charset="-122"/>
                <a:ea typeface="微软雅黑" panose="020B0503020204020204" pitchFamily="34" charset="-122"/>
              </a:rPr>
              <a:t>任何事情都可归纳出一个中心论点，中心论点可由三至七个论据支持，这些论据本身也可是个分论点，被三至七个论据支持，如此延伸状如金字塔。</a:t>
            </a:r>
            <a:endParaRPr lang="zh-CN" altLang="en-US" dirty="0">
              <a:latin typeface="微软雅黑" panose="020B0503020204020204" pitchFamily="34" charset="-122"/>
              <a:ea typeface="微软雅黑" panose="020B0503020204020204" pitchFamily="34" charset="-122"/>
            </a:endParaRPr>
          </a:p>
        </p:txBody>
      </p:sp>
      <p:graphicFrame>
        <p:nvGraphicFramePr>
          <p:cNvPr id="35" name="图示 34"/>
          <p:cNvGraphicFramePr/>
          <p:nvPr/>
        </p:nvGraphicFramePr>
        <p:xfrm>
          <a:off x="1856777" y="1013812"/>
          <a:ext cx="5235503" cy="41433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138" name="TextBox 1"/>
          <p:cNvSpPr txBox="1">
            <a:spLocks noChangeArrowheads="1"/>
          </p:cNvSpPr>
          <p:nvPr/>
        </p:nvSpPr>
        <p:spPr bwMode="auto">
          <a:xfrm>
            <a:off x="457200" y="574675"/>
            <a:ext cx="3016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rPr>
              <a:t>1. </a:t>
            </a:r>
            <a:r>
              <a:rPr lang="zh-CN" altLang="en-US" sz="2400" b="1" dirty="0">
                <a:latin typeface="微软雅黑" panose="020B0503020204020204" pitchFamily="34" charset="-122"/>
                <a:ea typeface="微软雅黑" panose="020B0503020204020204" pitchFamily="34" charset="-122"/>
              </a:rPr>
              <a:t>什么是金字塔原理</a:t>
            </a:r>
            <a:endParaRPr lang="zh-CN" altLang="en-US" sz="2400" b="1" dirty="0">
              <a:latin typeface="微软雅黑" panose="020B0503020204020204" pitchFamily="34" charset="-122"/>
              <a:ea typeface="微软雅黑" panose="020B0503020204020204" pitchFamily="34" charset="-122"/>
            </a:endParaRPr>
          </a:p>
        </p:txBody>
      </p:sp>
      <p:sp>
        <p:nvSpPr>
          <p:cNvPr id="5139" name="矩形 4"/>
          <p:cNvSpPr>
            <a:spLocks noChangeArrowheads="1"/>
          </p:cNvSpPr>
          <p:nvPr/>
        </p:nvSpPr>
        <p:spPr bwMode="auto">
          <a:xfrm>
            <a:off x="323850" y="1401763"/>
            <a:ext cx="8291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70C0"/>
                </a:solidFill>
                <a:latin typeface="微软雅黑" panose="020B0503020204020204" pitchFamily="34" charset="-122"/>
                <a:ea typeface="微软雅黑" panose="020B0503020204020204" pitchFamily="34" charset="-122"/>
              </a:rPr>
              <a:t>重点突出</a:t>
            </a:r>
            <a:r>
              <a:rPr lang="zh-CN" altLang="en-US">
                <a:latin typeface="微软雅黑" panose="020B0503020204020204" pitchFamily="34" charset="-122"/>
                <a:ea typeface="微软雅黑" panose="020B0503020204020204" pitchFamily="34" charset="-122"/>
              </a:rPr>
              <a:t>、</a:t>
            </a:r>
            <a:r>
              <a:rPr lang="zh-CN" altLang="en-US" sz="2400" b="1">
                <a:solidFill>
                  <a:srgbClr val="FFC000"/>
                </a:solidFill>
                <a:latin typeface="微软雅黑" panose="020B0503020204020204" pitchFamily="34" charset="-122"/>
                <a:ea typeface="微软雅黑" panose="020B0503020204020204" pitchFamily="34" charset="-122"/>
              </a:rPr>
              <a:t>逻辑清晰</a:t>
            </a:r>
            <a:r>
              <a:rPr lang="zh-CN" altLang="en-US">
                <a:latin typeface="微软雅黑" panose="020B0503020204020204" pitchFamily="34" charset="-122"/>
                <a:ea typeface="微软雅黑" panose="020B0503020204020204" pitchFamily="34" charset="-122"/>
              </a:rPr>
              <a:t>、</a:t>
            </a:r>
            <a:r>
              <a:rPr lang="zh-CN" altLang="en-US" sz="2400" b="1">
                <a:solidFill>
                  <a:srgbClr val="FF0000"/>
                </a:solidFill>
                <a:latin typeface="微软雅黑" panose="020B0503020204020204" pitchFamily="34" charset="-122"/>
                <a:ea typeface="微软雅黑" panose="020B0503020204020204" pitchFamily="34" charset="-122"/>
              </a:rPr>
              <a:t>主次分明</a:t>
            </a: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stretch>
            <a:fillRect/>
          </a:stretch>
        </p:blipFill>
        <p:spPr>
          <a:xfrm>
            <a:off x="1043608" y="1113077"/>
            <a:ext cx="7038975" cy="4943475"/>
          </a:xfrm>
          <a:prstGeom prst="rect">
            <a:avLst/>
          </a:prstGeom>
        </p:spPr>
      </p:pic>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 8"/>
          <p:cNvSpPr>
            <a:spLocks noChangeArrowheads="1"/>
          </p:cNvSpPr>
          <p:nvPr/>
        </p:nvSpPr>
        <p:spPr bwMode="auto">
          <a:xfrm>
            <a:off x="467544" y="366648"/>
            <a:ext cx="7273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金字塔</a:t>
            </a:r>
            <a:r>
              <a:rPr lang="zh-CN" altLang="en-US" sz="2800" b="1" dirty="0" smtClean="0">
                <a:solidFill>
                  <a:srgbClr val="FF0000"/>
                </a:solidFill>
                <a:latin typeface="微软雅黑" panose="020B0503020204020204" pitchFamily="34" charset="-122"/>
                <a:ea typeface="微软雅黑" panose="020B0503020204020204" pitchFamily="34" charset="-122"/>
              </a:rPr>
              <a:t>原理的具体应用－之三：</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print"/>
          <a:stretch>
            <a:fillRect/>
          </a:stretch>
        </p:blipFill>
        <p:spPr>
          <a:xfrm>
            <a:off x="785813" y="271092"/>
            <a:ext cx="7629525" cy="5857875"/>
          </a:xfrm>
          <a:prstGeom prst="rect">
            <a:avLst/>
          </a:prstGeom>
        </p:spPr>
      </p:pic>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等腰三角形 13"/>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6866" name="AutoShape 4"/>
          <p:cNvSpPr>
            <a:spLocks noChangeArrowheads="1"/>
          </p:cNvSpPr>
          <p:nvPr/>
        </p:nvSpPr>
        <p:spPr bwMode="auto">
          <a:xfrm>
            <a:off x="3203575" y="2420938"/>
            <a:ext cx="2447925" cy="2087562"/>
          </a:xfrm>
          <a:custGeom>
            <a:avLst/>
            <a:gdLst>
              <a:gd name="T0" fmla="*/ 2447925 w 21600"/>
              <a:gd name="T1" fmla="*/ 1043781 h 21600"/>
              <a:gd name="T2" fmla="*/ 1223963 w 21600"/>
              <a:gd name="T3" fmla="*/ 2087562 h 21600"/>
              <a:gd name="T4" fmla="*/ 0 w 21600"/>
              <a:gd name="T5" fmla="*/ 1043781 h 21600"/>
              <a:gd name="T6" fmla="*/ 1223963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1">
            <a:gsLst>
              <a:gs pos="0">
                <a:srgbClr val="6699FF"/>
              </a:gs>
              <a:gs pos="100000">
                <a:srgbClr val="2F4776"/>
              </a:gs>
            </a:gsLst>
            <a:path path="rect">
              <a:fillToRect l="50000" t="50000" r="50000" b="50000"/>
            </a:path>
          </a:gradFill>
          <a:ln w="38100" algn="ctr">
            <a:solidFill>
              <a:srgbClr val="C0C0C0"/>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lIns="90000" tIns="46800" rIns="90000" bIns="46800"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algn="ctr" eaLnBrk="1" hangingPunct="1"/>
            <a:r>
              <a:rPr lang="zh-CN" altLang="en-US" sz="2400" dirty="0">
                <a:solidFill>
                  <a:srgbClr val="FF0000"/>
                </a:solidFill>
                <a:latin typeface="微软雅黑" panose="020B0503020204020204" pitchFamily="34" charset="-122"/>
                <a:ea typeface="微软雅黑" panose="020B0503020204020204" pitchFamily="34" charset="-122"/>
              </a:rPr>
              <a:t>四种方式</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36867" name="AutoShape 8"/>
          <p:cNvSpPr>
            <a:spLocks noChangeArrowheads="1"/>
          </p:cNvSpPr>
          <p:nvPr/>
        </p:nvSpPr>
        <p:spPr bwMode="auto">
          <a:xfrm>
            <a:off x="3348038" y="1268413"/>
            <a:ext cx="2376487" cy="1008062"/>
          </a:xfrm>
          <a:prstGeom prst="roundRect">
            <a:avLst>
              <a:gd name="adj" fmla="val 16667"/>
            </a:avLst>
          </a:prstGeom>
          <a:noFill/>
          <a:ln w="38100" algn="ctr">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lIns="90000" tIns="46800" rIns="90000" bIns="46800"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发号施令式</a:t>
            </a:r>
            <a:endParaRPr lang="zh-CN" altLang="en-US" sz="1800"/>
          </a:p>
        </p:txBody>
      </p:sp>
      <p:sp>
        <p:nvSpPr>
          <p:cNvPr id="36868" name="AutoShape 9"/>
          <p:cNvSpPr>
            <a:spLocks noChangeArrowheads="1"/>
          </p:cNvSpPr>
          <p:nvPr/>
        </p:nvSpPr>
        <p:spPr bwMode="auto">
          <a:xfrm>
            <a:off x="5867400" y="2924175"/>
            <a:ext cx="2376488" cy="1008063"/>
          </a:xfrm>
          <a:prstGeom prst="roundRect">
            <a:avLst>
              <a:gd name="adj" fmla="val 16667"/>
            </a:avLst>
          </a:prstGeom>
          <a:noFill/>
          <a:ln w="38100" algn="ctr">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lIns="90000" tIns="46800" rIns="90000" bIns="46800"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寻求支持式</a:t>
            </a:r>
            <a:endParaRPr lang="zh-CN" altLang="en-US" sz="1800"/>
          </a:p>
        </p:txBody>
      </p:sp>
      <p:sp>
        <p:nvSpPr>
          <p:cNvPr id="36869" name="AutoShape 10"/>
          <p:cNvSpPr>
            <a:spLocks noChangeArrowheads="1"/>
          </p:cNvSpPr>
          <p:nvPr/>
        </p:nvSpPr>
        <p:spPr bwMode="auto">
          <a:xfrm>
            <a:off x="3348038" y="4581525"/>
            <a:ext cx="2376487" cy="1008063"/>
          </a:xfrm>
          <a:prstGeom prst="roundRect">
            <a:avLst>
              <a:gd name="adj" fmla="val 16667"/>
            </a:avLst>
          </a:prstGeom>
          <a:noFill/>
          <a:ln w="38100" algn="ctr">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lIns="90000" tIns="46800" rIns="90000" bIns="46800"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解释方法式</a:t>
            </a:r>
            <a:endParaRPr lang="zh-CN" altLang="en-US" sz="1800"/>
          </a:p>
        </p:txBody>
      </p:sp>
      <p:sp>
        <p:nvSpPr>
          <p:cNvPr id="36870" name="AutoShape 11"/>
          <p:cNvSpPr>
            <a:spLocks noChangeArrowheads="1"/>
          </p:cNvSpPr>
          <p:nvPr/>
        </p:nvSpPr>
        <p:spPr bwMode="auto">
          <a:xfrm>
            <a:off x="684213" y="2997200"/>
            <a:ext cx="2376487" cy="1008063"/>
          </a:xfrm>
          <a:prstGeom prst="roundRect">
            <a:avLst>
              <a:gd name="adj" fmla="val 16667"/>
            </a:avLst>
          </a:prstGeom>
          <a:noFill/>
          <a:ln w="38100" algn="ctr">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lIns="90000" tIns="46800" rIns="90000" bIns="46800"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比较选择式</a:t>
            </a:r>
            <a:endParaRPr lang="zh-CN" altLang="en-US" sz="1800"/>
          </a:p>
        </p:txBody>
      </p:sp>
      <p:sp>
        <p:nvSpPr>
          <p:cNvPr id="36871" name="AutoShape 12"/>
          <p:cNvSpPr>
            <a:spLocks noChangeArrowheads="1"/>
          </p:cNvSpPr>
          <p:nvPr/>
        </p:nvSpPr>
        <p:spPr bwMode="auto">
          <a:xfrm>
            <a:off x="5724525" y="0"/>
            <a:ext cx="2376488" cy="1557338"/>
          </a:xfrm>
          <a:prstGeom prst="cloudCallout">
            <a:avLst>
              <a:gd name="adj1" fmla="val -85269"/>
              <a:gd name="adj2" fmla="val 35421"/>
            </a:avLst>
          </a:prstGeom>
          <a:noFill/>
          <a:ln w="38100">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lIns="90000" tIns="46800" rIns="90000" bIns="46800"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我们应该怎么做</a:t>
            </a:r>
            <a:r>
              <a:rPr lang="zh-CN" altLang="en-US" sz="1800">
                <a:solidFill>
                  <a:srgbClr val="FF3300"/>
                </a:solidFill>
              </a:rPr>
              <a:t>（给予指示）</a:t>
            </a:r>
            <a:endParaRPr lang="zh-CN" altLang="en-US" sz="1800">
              <a:solidFill>
                <a:srgbClr val="FF3300"/>
              </a:solidFill>
            </a:endParaRPr>
          </a:p>
        </p:txBody>
      </p:sp>
      <p:sp>
        <p:nvSpPr>
          <p:cNvPr id="36872" name="AutoShape 13"/>
          <p:cNvSpPr>
            <a:spLocks noChangeArrowheads="1"/>
          </p:cNvSpPr>
          <p:nvPr/>
        </p:nvSpPr>
        <p:spPr bwMode="auto">
          <a:xfrm>
            <a:off x="7380288" y="1700213"/>
            <a:ext cx="1763712" cy="1370012"/>
          </a:xfrm>
          <a:prstGeom prst="cloudCallout">
            <a:avLst>
              <a:gd name="adj1" fmla="val -69894"/>
              <a:gd name="adj2" fmla="val 47565"/>
            </a:avLst>
          </a:prstGeom>
          <a:noFill/>
          <a:ln w="38100">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lIns="90000" tIns="46800" rIns="90000" bIns="46800"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我们是否应该这样做</a:t>
            </a:r>
            <a:r>
              <a:rPr lang="zh-CN" altLang="en-US" sz="1800">
                <a:solidFill>
                  <a:srgbClr val="FF3300"/>
                </a:solidFill>
              </a:rPr>
              <a:t>（批准）</a:t>
            </a:r>
            <a:endParaRPr lang="zh-CN" altLang="en-US" sz="1800">
              <a:solidFill>
                <a:srgbClr val="FF3300"/>
              </a:solidFill>
            </a:endParaRPr>
          </a:p>
        </p:txBody>
      </p:sp>
      <p:sp>
        <p:nvSpPr>
          <p:cNvPr id="36873" name="AutoShape 14"/>
          <p:cNvSpPr>
            <a:spLocks noChangeArrowheads="1"/>
          </p:cNvSpPr>
          <p:nvPr/>
        </p:nvSpPr>
        <p:spPr bwMode="auto">
          <a:xfrm>
            <a:off x="900113" y="5300663"/>
            <a:ext cx="2519362" cy="1296987"/>
          </a:xfrm>
          <a:prstGeom prst="cloudCallout">
            <a:avLst>
              <a:gd name="adj1" fmla="val 91083"/>
              <a:gd name="adj2" fmla="val -20500"/>
            </a:avLst>
          </a:prstGeom>
          <a:noFill/>
          <a:ln w="38100">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lIns="90000" tIns="46800" rIns="90000" bIns="46800"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我们应该如何做</a:t>
            </a:r>
            <a:r>
              <a:rPr lang="en-US" altLang="zh-CN" sz="1800"/>
              <a:t>?</a:t>
            </a:r>
            <a:r>
              <a:rPr lang="en-US" altLang="zh-CN" sz="1800">
                <a:solidFill>
                  <a:srgbClr val="FF3300"/>
                </a:solidFill>
              </a:rPr>
              <a:t>(</a:t>
            </a:r>
            <a:r>
              <a:rPr lang="zh-CN" altLang="en-US" sz="1800">
                <a:solidFill>
                  <a:srgbClr val="FF3300"/>
                </a:solidFill>
              </a:rPr>
              <a:t>如何解释</a:t>
            </a:r>
            <a:r>
              <a:rPr lang="en-US" altLang="zh-CN" sz="1800">
                <a:solidFill>
                  <a:srgbClr val="FF3300"/>
                </a:solidFill>
              </a:rPr>
              <a:t>)</a:t>
            </a:r>
            <a:endParaRPr lang="en-US" altLang="zh-CN" sz="1800">
              <a:solidFill>
                <a:srgbClr val="FF3300"/>
              </a:solidFill>
            </a:endParaRPr>
          </a:p>
        </p:txBody>
      </p:sp>
      <p:sp>
        <p:nvSpPr>
          <p:cNvPr id="36874" name="AutoShape 15"/>
          <p:cNvSpPr>
            <a:spLocks noChangeArrowheads="1"/>
          </p:cNvSpPr>
          <p:nvPr/>
        </p:nvSpPr>
        <p:spPr bwMode="auto">
          <a:xfrm>
            <a:off x="0" y="1125538"/>
            <a:ext cx="2627313" cy="1296987"/>
          </a:xfrm>
          <a:prstGeom prst="cloudCallout">
            <a:avLst>
              <a:gd name="adj1" fmla="val -7102"/>
              <a:gd name="adj2" fmla="val 96389"/>
            </a:avLst>
          </a:prstGeom>
          <a:noFill/>
          <a:ln w="38100">
            <a:solidFill>
              <a:srgbClr val="C0C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lIns="90000" tIns="46800" rIns="90000" bIns="46800"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我们应该做什么</a:t>
            </a:r>
            <a:r>
              <a:rPr lang="en-US" altLang="zh-CN" sz="1800"/>
              <a:t>?</a:t>
            </a:r>
            <a:r>
              <a:rPr lang="zh-CN" altLang="en-US" sz="1800">
                <a:solidFill>
                  <a:srgbClr val="FF3300"/>
                </a:solidFill>
              </a:rPr>
              <a:t>（替换方案）</a:t>
            </a:r>
            <a:endParaRPr lang="zh-CN" altLang="en-US" sz="1800">
              <a:solidFill>
                <a:srgbClr val="FF3300"/>
              </a:solidFill>
            </a:endParaRPr>
          </a:p>
        </p:txBody>
      </p:sp>
      <p:sp>
        <p:nvSpPr>
          <p:cNvPr id="11" name="直角三角形 10"/>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直角三角形 11"/>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等腰三角形 12"/>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直角三角形 14"/>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直角三角形 15"/>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直角三角形 2"/>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344" name="TextBox 3"/>
          <p:cNvSpPr txBox="1">
            <a:spLocks noChangeArrowheads="1"/>
          </p:cNvSpPr>
          <p:nvPr/>
        </p:nvSpPr>
        <p:spPr bwMode="auto">
          <a:xfrm>
            <a:off x="3762375" y="571500"/>
            <a:ext cx="2079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FFC000"/>
                </a:solidFill>
                <a:latin typeface="微软雅黑" panose="020B0503020204020204" pitchFamily="34" charset="-122"/>
                <a:ea typeface="微软雅黑" panose="020B0503020204020204" pitchFamily="34" charset="-122"/>
              </a:rPr>
              <a:t>——</a:t>
            </a:r>
            <a:r>
              <a:rPr lang="zh-CN" altLang="en-US" sz="2400" b="1">
                <a:solidFill>
                  <a:srgbClr val="FFC000"/>
                </a:solidFill>
                <a:latin typeface="微软雅黑" panose="020B0503020204020204" pitchFamily="34" charset="-122"/>
                <a:ea typeface="微软雅黑" panose="020B0503020204020204" pitchFamily="34" charset="-122"/>
              </a:rPr>
              <a:t>书面呈现</a:t>
            </a:r>
            <a:endParaRPr lang="zh-CN" altLang="en-US" sz="2400" b="1">
              <a:solidFill>
                <a:srgbClr val="FFC000"/>
              </a:solidFill>
              <a:latin typeface="微软雅黑" panose="020B0503020204020204" pitchFamily="34" charset="-122"/>
              <a:ea typeface="微软雅黑" panose="020B0503020204020204" pitchFamily="34" charset="-122"/>
            </a:endParaRPr>
          </a:p>
        </p:txBody>
      </p:sp>
      <p:sp>
        <p:nvSpPr>
          <p:cNvPr id="5" name="矩形 4"/>
          <p:cNvSpPr/>
          <p:nvPr/>
        </p:nvSpPr>
        <p:spPr>
          <a:xfrm rot="21040204">
            <a:off x="8489950" y="-280988"/>
            <a:ext cx="928688" cy="6389688"/>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V="1">
            <a:off x="8229600" y="1571625"/>
            <a:ext cx="1128713" cy="5286375"/>
          </a:xfrm>
          <a:prstGeom prst="rtTriangl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4" name="TextBox 23"/>
          <p:cNvSpPr txBox="1"/>
          <p:nvPr/>
        </p:nvSpPr>
        <p:spPr>
          <a:xfrm>
            <a:off x="1627188" y="4259263"/>
            <a:ext cx="1357312" cy="576262"/>
          </a:xfrm>
          <a:prstGeom prst="rect">
            <a:avLst/>
          </a:prstGeom>
          <a:noFill/>
        </p:spPr>
        <p:txBody>
          <a:bodyPr>
            <a:spAutoFit/>
          </a:bodyPr>
          <a:lstStyle/>
          <a:p>
            <a:pPr eaLnBrk="1" hangingPunct="1">
              <a:defRPr/>
            </a:pPr>
            <a:r>
              <a:rPr lang="en-US" altLang="zh-CN" sz="1050" dirty="0">
                <a:latin typeface="Arial" panose="020B0604020202020204" pitchFamily="34" charset="0"/>
              </a:rPr>
              <a:t>1.—--------—</a:t>
            </a:r>
            <a:endParaRPr lang="en-US" altLang="zh-CN" sz="1050" dirty="0">
              <a:latin typeface="Arial" panose="020B0604020202020204" pitchFamily="34" charset="0"/>
            </a:endParaRPr>
          </a:p>
          <a:p>
            <a:pPr eaLnBrk="1" hangingPunct="1">
              <a:defRPr/>
            </a:pPr>
            <a:r>
              <a:rPr lang="en-US" altLang="zh-CN" sz="1050" dirty="0">
                <a:latin typeface="Arial" panose="020B0604020202020204" pitchFamily="34" charset="0"/>
              </a:rPr>
              <a:t>2.—------—</a:t>
            </a:r>
            <a:endParaRPr lang="en-US" altLang="zh-CN" sz="1050" dirty="0">
              <a:latin typeface="Arial" panose="020B0604020202020204" pitchFamily="34" charset="0"/>
            </a:endParaRPr>
          </a:p>
          <a:p>
            <a:pPr eaLnBrk="1" hangingPunct="1">
              <a:defRPr/>
            </a:pPr>
            <a:r>
              <a:rPr lang="en-US" altLang="zh-CN" sz="1050" dirty="0">
                <a:latin typeface="Arial" panose="020B0604020202020204" pitchFamily="34" charset="0"/>
              </a:rPr>
              <a:t>3.—------—</a:t>
            </a:r>
            <a:endParaRPr lang="zh-CN" altLang="en-US" sz="1050" dirty="0">
              <a:latin typeface="Arial" panose="020B0604020202020204" pitchFamily="34" charset="0"/>
            </a:endParaRPr>
          </a:p>
        </p:txBody>
      </p:sp>
      <p:sp>
        <p:nvSpPr>
          <p:cNvPr id="25" name="矩形 24"/>
          <p:cNvSpPr/>
          <p:nvPr/>
        </p:nvSpPr>
        <p:spPr>
          <a:xfrm>
            <a:off x="1441450" y="4187825"/>
            <a:ext cx="1357313" cy="91916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349" name="TextBox 25"/>
          <p:cNvSpPr txBox="1">
            <a:spLocks noChangeArrowheads="1"/>
          </p:cNvSpPr>
          <p:nvPr/>
        </p:nvSpPr>
        <p:spPr bwMode="auto">
          <a:xfrm>
            <a:off x="3405188" y="4178300"/>
            <a:ext cx="150018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t>    XXXXXXXXXXXX</a:t>
            </a:r>
            <a:endParaRPr lang="en-US" altLang="zh-CN" sz="1000"/>
          </a:p>
          <a:p>
            <a:pPr eaLnBrk="1" hangingPunct="1"/>
            <a:r>
              <a:rPr lang="en-US" altLang="zh-CN" sz="1000"/>
              <a:t>XXXXXXXXXXXXXX</a:t>
            </a:r>
            <a:endParaRPr lang="en-US" altLang="zh-CN" sz="1000"/>
          </a:p>
          <a:p>
            <a:pPr eaLnBrk="1" hangingPunct="1"/>
            <a:r>
              <a:rPr lang="en-US" altLang="zh-CN" sz="1000"/>
              <a:t>    1._________</a:t>
            </a:r>
            <a:endParaRPr lang="en-US" altLang="zh-CN" sz="1000"/>
          </a:p>
          <a:p>
            <a:pPr eaLnBrk="1" hangingPunct="1"/>
            <a:r>
              <a:rPr lang="en-US" altLang="zh-CN" sz="1000"/>
              <a:t>    2._________</a:t>
            </a:r>
            <a:endParaRPr lang="en-US" altLang="zh-CN" sz="1000"/>
          </a:p>
          <a:p>
            <a:pPr eaLnBrk="1" hangingPunct="1"/>
            <a:r>
              <a:rPr lang="en-US" altLang="zh-CN" sz="1000"/>
              <a:t>    3._________</a:t>
            </a:r>
            <a:endParaRPr lang="zh-CN" altLang="en-US" sz="1000"/>
          </a:p>
        </p:txBody>
      </p:sp>
      <p:sp>
        <p:nvSpPr>
          <p:cNvPr id="27" name="矩形 26"/>
          <p:cNvSpPr/>
          <p:nvPr/>
        </p:nvSpPr>
        <p:spPr>
          <a:xfrm>
            <a:off x="3444875" y="4192588"/>
            <a:ext cx="1357313" cy="914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8" name="TextBox 27"/>
          <p:cNvSpPr txBox="1"/>
          <p:nvPr/>
        </p:nvSpPr>
        <p:spPr>
          <a:xfrm>
            <a:off x="5527675" y="4252913"/>
            <a:ext cx="1042988" cy="576262"/>
          </a:xfrm>
          <a:prstGeom prst="rect">
            <a:avLst/>
          </a:prstGeom>
          <a:noFill/>
        </p:spPr>
        <p:txBody>
          <a:bodyPr>
            <a:spAutoFit/>
          </a:bodyPr>
          <a:lstStyle/>
          <a:p>
            <a:pPr eaLnBrk="1" hangingPunct="1">
              <a:buFont typeface="Wingdings" panose="05000000000000000000" pitchFamily="2" charset="2"/>
              <a:buChar char="u"/>
              <a:defRPr/>
            </a:pPr>
            <a:r>
              <a:rPr lang="en-US" altLang="zh-CN" sz="1050" dirty="0">
                <a:latin typeface="Arial" panose="020B0604020202020204" pitchFamily="34" charset="0"/>
              </a:rPr>
              <a:t>  ———</a:t>
            </a:r>
            <a:endParaRPr lang="en-US" altLang="zh-CN" sz="1050" dirty="0">
              <a:latin typeface="Arial" panose="020B0604020202020204" pitchFamily="34" charset="0"/>
            </a:endParaRPr>
          </a:p>
          <a:p>
            <a:pPr eaLnBrk="1" hangingPunct="1">
              <a:buFont typeface="Wingdings" panose="05000000000000000000" pitchFamily="2" charset="2"/>
              <a:buChar char="u"/>
              <a:defRPr/>
            </a:pPr>
            <a:r>
              <a:rPr lang="en-US" altLang="zh-CN" sz="1050" dirty="0">
                <a:latin typeface="Arial" panose="020B0604020202020204" pitchFamily="34" charset="0"/>
              </a:rPr>
              <a:t>  ———</a:t>
            </a:r>
            <a:endParaRPr lang="en-US" altLang="zh-CN" sz="1050" dirty="0">
              <a:latin typeface="Arial" panose="020B0604020202020204" pitchFamily="34" charset="0"/>
            </a:endParaRPr>
          </a:p>
          <a:p>
            <a:pPr eaLnBrk="1" hangingPunct="1">
              <a:buFont typeface="Wingdings" panose="05000000000000000000" pitchFamily="2" charset="2"/>
              <a:buChar char="u"/>
              <a:defRPr/>
            </a:pPr>
            <a:r>
              <a:rPr lang="en-US" altLang="zh-CN" sz="1050" dirty="0">
                <a:latin typeface="Arial" panose="020B0604020202020204" pitchFamily="34" charset="0"/>
              </a:rPr>
              <a:t>  ———</a:t>
            </a:r>
            <a:endParaRPr lang="zh-CN" altLang="en-US" sz="1050" dirty="0">
              <a:latin typeface="Arial" panose="020B0604020202020204" pitchFamily="34" charset="0"/>
            </a:endParaRPr>
          </a:p>
        </p:txBody>
      </p:sp>
      <p:sp>
        <p:nvSpPr>
          <p:cNvPr id="29" name="矩形 28"/>
          <p:cNvSpPr/>
          <p:nvPr/>
        </p:nvSpPr>
        <p:spPr>
          <a:xfrm>
            <a:off x="5405438" y="4203700"/>
            <a:ext cx="1360487" cy="903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353" name="TextBox 3"/>
          <p:cNvSpPr txBox="1">
            <a:spLocks noChangeArrowheads="1"/>
          </p:cNvSpPr>
          <p:nvPr/>
        </p:nvSpPr>
        <p:spPr bwMode="auto">
          <a:xfrm>
            <a:off x="571500" y="571500"/>
            <a:ext cx="3322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rPr>
              <a:t>6. </a:t>
            </a:r>
            <a:r>
              <a:rPr lang="zh-CN" altLang="en-US" sz="2400" b="1" dirty="0">
                <a:latin typeface="微软雅黑" panose="020B0503020204020204" pitchFamily="34" charset="-122"/>
                <a:ea typeface="微软雅黑" panose="020B0503020204020204" pitchFamily="34" charset="-122"/>
              </a:rPr>
              <a:t>如何练习金字塔原理</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rot="738303">
            <a:off x="8146490" y="-302505"/>
            <a:ext cx="928694" cy="7451419"/>
          </a:xfrm>
          <a:prstGeom prst="rect">
            <a:avLst/>
          </a:prstGeom>
          <a:solidFill>
            <a:srgbClr val="FFC000"/>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椭圆 11"/>
          <p:cNvSpPr/>
          <p:nvPr/>
        </p:nvSpPr>
        <p:spPr>
          <a:xfrm>
            <a:off x="1512888" y="4957763"/>
            <a:ext cx="1214437" cy="1214437"/>
          </a:xfrm>
          <a:prstGeom prst="ellipse">
            <a:avLst/>
          </a:prstGeom>
          <a:solidFill>
            <a:schemeClr val="bg1">
              <a:alpha val="59000"/>
            </a:schemeClr>
          </a:solidFill>
          <a:ln w="28575">
            <a:solidFill>
              <a:srgbClr val="0070C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0" name="椭圆 9"/>
          <p:cNvSpPr/>
          <p:nvPr/>
        </p:nvSpPr>
        <p:spPr>
          <a:xfrm>
            <a:off x="3513138" y="4957763"/>
            <a:ext cx="1214437" cy="1214437"/>
          </a:xfrm>
          <a:prstGeom prst="ellipse">
            <a:avLst/>
          </a:prstGeom>
          <a:solidFill>
            <a:schemeClr val="bg1">
              <a:alpha val="59000"/>
            </a:schemeClr>
          </a:solidFill>
          <a:ln w="28575">
            <a:solidFill>
              <a:srgbClr val="0070C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1" name="椭圆 10"/>
          <p:cNvSpPr/>
          <p:nvPr/>
        </p:nvSpPr>
        <p:spPr>
          <a:xfrm>
            <a:off x="5441950" y="4957763"/>
            <a:ext cx="1214438" cy="1214437"/>
          </a:xfrm>
          <a:prstGeom prst="ellipse">
            <a:avLst/>
          </a:prstGeom>
          <a:solidFill>
            <a:schemeClr val="bg1">
              <a:alpha val="59000"/>
            </a:schemeClr>
          </a:solidFill>
          <a:ln w="28575">
            <a:solidFill>
              <a:srgbClr val="0070C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4358" name="矩形 14"/>
          <p:cNvSpPr>
            <a:spLocks noChangeArrowheads="1"/>
          </p:cNvSpPr>
          <p:nvPr/>
        </p:nvSpPr>
        <p:spPr bwMode="auto">
          <a:xfrm>
            <a:off x="1617663" y="5243513"/>
            <a:ext cx="9540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微软雅黑" panose="020B0503020204020204" pitchFamily="34" charset="-122"/>
                <a:ea typeface="微软雅黑" panose="020B0503020204020204" pitchFamily="34" charset="-122"/>
              </a:rPr>
              <a:t>数字编</a:t>
            </a:r>
            <a:endParaRPr lang="en-US" altLang="zh-CN" sz="2000" b="1">
              <a:latin typeface="微软雅黑" panose="020B0503020204020204" pitchFamily="34" charset="-122"/>
              <a:ea typeface="微软雅黑" panose="020B0503020204020204" pitchFamily="34" charset="-122"/>
            </a:endParaRPr>
          </a:p>
          <a:p>
            <a:pPr algn="ctr" eaLnBrk="1" hangingPunct="1"/>
            <a:r>
              <a:rPr lang="zh-CN" altLang="en-US" sz="2000" b="1">
                <a:latin typeface="微软雅黑" panose="020B0503020204020204" pitchFamily="34" charset="-122"/>
                <a:ea typeface="微软雅黑" panose="020B0503020204020204" pitchFamily="34" charset="-122"/>
              </a:rPr>
              <a:t>号法</a:t>
            </a:r>
            <a:endParaRPr lang="zh-CN" altLang="en-US" sz="2000" b="1">
              <a:latin typeface="微软雅黑" panose="020B0503020204020204" pitchFamily="34" charset="-122"/>
              <a:ea typeface="微软雅黑" panose="020B0503020204020204" pitchFamily="34" charset="-122"/>
            </a:endParaRPr>
          </a:p>
        </p:txBody>
      </p:sp>
      <p:sp>
        <p:nvSpPr>
          <p:cNvPr id="14359" name="矩形 15"/>
          <p:cNvSpPr>
            <a:spLocks noChangeArrowheads="1"/>
          </p:cNvSpPr>
          <p:nvPr/>
        </p:nvSpPr>
        <p:spPr bwMode="auto">
          <a:xfrm>
            <a:off x="3617913" y="5243513"/>
            <a:ext cx="9540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微软雅黑" panose="020B0503020204020204" pitchFamily="34" charset="-122"/>
                <a:ea typeface="微软雅黑" panose="020B0503020204020204" pitchFamily="34" charset="-122"/>
              </a:rPr>
              <a:t>行首缩</a:t>
            </a:r>
            <a:endParaRPr lang="en-US" altLang="zh-CN" sz="2000" b="1">
              <a:latin typeface="微软雅黑" panose="020B0503020204020204" pitchFamily="34" charset="-122"/>
              <a:ea typeface="微软雅黑" panose="020B0503020204020204" pitchFamily="34" charset="-122"/>
            </a:endParaRPr>
          </a:p>
          <a:p>
            <a:pPr algn="ctr" eaLnBrk="1" hangingPunct="1"/>
            <a:r>
              <a:rPr lang="zh-CN" altLang="en-US" sz="2000" b="1">
                <a:latin typeface="微软雅黑" panose="020B0503020204020204" pitchFamily="34" charset="-122"/>
                <a:ea typeface="微软雅黑" panose="020B0503020204020204" pitchFamily="34" charset="-122"/>
              </a:rPr>
              <a:t>进法</a:t>
            </a:r>
            <a:endParaRPr lang="zh-CN" altLang="en-US" sz="2000" b="1">
              <a:latin typeface="微软雅黑" panose="020B0503020204020204" pitchFamily="34" charset="-122"/>
              <a:ea typeface="微软雅黑" panose="020B0503020204020204" pitchFamily="34" charset="-122"/>
            </a:endParaRPr>
          </a:p>
        </p:txBody>
      </p:sp>
      <p:sp>
        <p:nvSpPr>
          <p:cNvPr id="14360" name="矩形 16"/>
          <p:cNvSpPr>
            <a:spLocks noChangeArrowheads="1"/>
          </p:cNvSpPr>
          <p:nvPr/>
        </p:nvSpPr>
        <p:spPr bwMode="auto">
          <a:xfrm>
            <a:off x="5562600" y="5243513"/>
            <a:ext cx="954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微软雅黑" panose="020B0503020204020204" pitchFamily="34" charset="-122"/>
                <a:ea typeface="微软雅黑" panose="020B0503020204020204" pitchFamily="34" charset="-122"/>
              </a:rPr>
              <a:t>项目符</a:t>
            </a:r>
            <a:endParaRPr lang="en-US" altLang="zh-CN" sz="2000" b="1">
              <a:latin typeface="微软雅黑" panose="020B0503020204020204" pitchFamily="34" charset="-122"/>
              <a:ea typeface="微软雅黑" panose="020B0503020204020204" pitchFamily="34" charset="-122"/>
            </a:endParaRPr>
          </a:p>
          <a:p>
            <a:pPr algn="ctr" eaLnBrk="1" hangingPunct="1"/>
            <a:r>
              <a:rPr lang="zh-CN" altLang="en-US" sz="2000" b="1">
                <a:latin typeface="微软雅黑" panose="020B0503020204020204" pitchFamily="34" charset="-122"/>
                <a:ea typeface="微软雅黑" panose="020B0503020204020204" pitchFamily="34" charset="-122"/>
              </a:rPr>
              <a:t>号法</a:t>
            </a:r>
            <a:endParaRPr lang="zh-CN" altLang="en-US" sz="2000" b="1">
              <a:latin typeface="微软雅黑" panose="020B0503020204020204" pitchFamily="34" charset="-122"/>
              <a:ea typeface="微软雅黑" panose="020B0503020204020204" pitchFamily="34" charset="-122"/>
            </a:endParaRPr>
          </a:p>
        </p:txBody>
      </p:sp>
      <p:sp>
        <p:nvSpPr>
          <p:cNvPr id="31" name="TextBox 23"/>
          <p:cNvSpPr txBox="1"/>
          <p:nvPr/>
        </p:nvSpPr>
        <p:spPr>
          <a:xfrm>
            <a:off x="2339975" y="1874838"/>
            <a:ext cx="1357313" cy="577850"/>
          </a:xfrm>
          <a:prstGeom prst="rect">
            <a:avLst/>
          </a:prstGeom>
          <a:noFill/>
        </p:spPr>
        <p:txBody>
          <a:bodyPr>
            <a:spAutoFit/>
          </a:bodyPr>
          <a:lstStyle/>
          <a:p>
            <a:pPr eaLnBrk="1" hangingPunct="1">
              <a:defRPr/>
            </a:pPr>
            <a:r>
              <a:rPr lang="en-US" altLang="zh-CN" sz="1050" dirty="0">
                <a:latin typeface="Arial" panose="020B0604020202020204" pitchFamily="34" charset="0"/>
              </a:rPr>
              <a:t>1.—--------—</a:t>
            </a:r>
            <a:endParaRPr lang="en-US" altLang="zh-CN" sz="1050" dirty="0">
              <a:latin typeface="Arial" panose="020B0604020202020204" pitchFamily="34" charset="0"/>
            </a:endParaRPr>
          </a:p>
          <a:p>
            <a:pPr eaLnBrk="1" hangingPunct="1">
              <a:defRPr/>
            </a:pPr>
            <a:r>
              <a:rPr lang="en-US" altLang="zh-CN" sz="1050" dirty="0">
                <a:latin typeface="Arial" panose="020B0604020202020204" pitchFamily="34" charset="0"/>
              </a:rPr>
              <a:t>2.—------—</a:t>
            </a:r>
            <a:endParaRPr lang="en-US" altLang="zh-CN" sz="1050" dirty="0">
              <a:latin typeface="Arial" panose="020B0604020202020204" pitchFamily="34" charset="0"/>
            </a:endParaRPr>
          </a:p>
          <a:p>
            <a:pPr eaLnBrk="1" hangingPunct="1">
              <a:defRPr/>
            </a:pPr>
            <a:r>
              <a:rPr lang="en-US" altLang="zh-CN" sz="1050" dirty="0">
                <a:latin typeface="Arial" panose="020B0604020202020204" pitchFamily="34" charset="0"/>
              </a:rPr>
              <a:t>3.—------—</a:t>
            </a:r>
            <a:endParaRPr lang="zh-CN" altLang="en-US" sz="1050" dirty="0">
              <a:latin typeface="Arial" panose="020B0604020202020204" pitchFamily="34" charset="0"/>
            </a:endParaRPr>
          </a:p>
        </p:txBody>
      </p:sp>
      <p:sp>
        <p:nvSpPr>
          <p:cNvPr id="32" name="矩形 31"/>
          <p:cNvSpPr/>
          <p:nvPr/>
        </p:nvSpPr>
        <p:spPr>
          <a:xfrm>
            <a:off x="2154238" y="1804988"/>
            <a:ext cx="1357312" cy="9191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椭圆 7"/>
          <p:cNvSpPr/>
          <p:nvPr/>
        </p:nvSpPr>
        <p:spPr>
          <a:xfrm>
            <a:off x="2230438" y="2574925"/>
            <a:ext cx="1214437" cy="1214438"/>
          </a:xfrm>
          <a:prstGeom prst="ellipse">
            <a:avLst/>
          </a:prstGeom>
          <a:solidFill>
            <a:schemeClr val="bg1">
              <a:alpha val="59000"/>
            </a:schemeClr>
          </a:solidFill>
          <a:ln w="28575">
            <a:solidFill>
              <a:srgbClr val="0070C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4364" name="矩形 12"/>
          <p:cNvSpPr>
            <a:spLocks noChangeArrowheads="1"/>
          </p:cNvSpPr>
          <p:nvPr/>
        </p:nvSpPr>
        <p:spPr bwMode="auto">
          <a:xfrm>
            <a:off x="2335213" y="2860675"/>
            <a:ext cx="9540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微软雅黑" panose="020B0503020204020204" pitchFamily="34" charset="-122"/>
                <a:ea typeface="微软雅黑" panose="020B0503020204020204" pitchFamily="34" charset="-122"/>
              </a:rPr>
              <a:t>多级标</a:t>
            </a:r>
            <a:endParaRPr lang="en-US" altLang="zh-CN" sz="2000" b="1">
              <a:latin typeface="微软雅黑" panose="020B0503020204020204" pitchFamily="34" charset="-122"/>
              <a:ea typeface="微软雅黑" panose="020B0503020204020204" pitchFamily="34" charset="-122"/>
            </a:endParaRPr>
          </a:p>
          <a:p>
            <a:pPr algn="ctr" eaLnBrk="1" hangingPunct="1"/>
            <a:r>
              <a:rPr lang="zh-CN" altLang="en-US" sz="2000" b="1">
                <a:latin typeface="微软雅黑" panose="020B0503020204020204" pitchFamily="34" charset="-122"/>
                <a:ea typeface="微软雅黑" panose="020B0503020204020204" pitchFamily="34" charset="-122"/>
              </a:rPr>
              <a:t>题法</a:t>
            </a:r>
            <a:endParaRPr lang="zh-CN" altLang="en-US" sz="2000" b="1">
              <a:latin typeface="微软雅黑" panose="020B0503020204020204" pitchFamily="34" charset="-122"/>
              <a:ea typeface="微软雅黑" panose="020B0503020204020204" pitchFamily="34" charset="-122"/>
            </a:endParaRPr>
          </a:p>
        </p:txBody>
      </p:sp>
      <p:sp>
        <p:nvSpPr>
          <p:cNvPr id="14365" name="TextBox 25"/>
          <p:cNvSpPr txBox="1">
            <a:spLocks noChangeArrowheads="1"/>
          </p:cNvSpPr>
          <p:nvPr/>
        </p:nvSpPr>
        <p:spPr bwMode="auto">
          <a:xfrm>
            <a:off x="4610100" y="1798638"/>
            <a:ext cx="15001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t>    XXXXXXXXXXXX</a:t>
            </a:r>
            <a:endParaRPr lang="en-US" altLang="zh-CN" sz="1000"/>
          </a:p>
          <a:p>
            <a:pPr eaLnBrk="1" hangingPunct="1"/>
            <a:r>
              <a:rPr lang="en-US" altLang="zh-CN" sz="1000"/>
              <a:t>XXXXXXXXXXXXXX</a:t>
            </a:r>
            <a:endParaRPr lang="en-US" altLang="zh-CN" sz="1000"/>
          </a:p>
          <a:p>
            <a:pPr eaLnBrk="1" hangingPunct="1"/>
            <a:endParaRPr lang="en-US" altLang="zh-CN" sz="500"/>
          </a:p>
          <a:p>
            <a:pPr eaLnBrk="1" hangingPunct="1"/>
            <a:r>
              <a:rPr lang="en-US" altLang="zh-CN" sz="1000"/>
              <a:t>    XXXXXXXXXXXX</a:t>
            </a:r>
            <a:endParaRPr lang="zh-CN" altLang="en-US" sz="1000"/>
          </a:p>
        </p:txBody>
      </p:sp>
      <p:sp>
        <p:nvSpPr>
          <p:cNvPr id="34" name="矩形 33"/>
          <p:cNvSpPr/>
          <p:nvPr/>
        </p:nvSpPr>
        <p:spPr>
          <a:xfrm>
            <a:off x="4649788" y="1814513"/>
            <a:ext cx="1357312" cy="914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椭圆 8"/>
          <p:cNvSpPr/>
          <p:nvPr/>
        </p:nvSpPr>
        <p:spPr>
          <a:xfrm>
            <a:off x="4716463" y="2574925"/>
            <a:ext cx="1214437" cy="1214438"/>
          </a:xfrm>
          <a:prstGeom prst="ellipse">
            <a:avLst/>
          </a:prstGeom>
          <a:solidFill>
            <a:schemeClr val="bg1">
              <a:alpha val="59000"/>
            </a:schemeClr>
          </a:solidFill>
          <a:ln w="28575">
            <a:solidFill>
              <a:srgbClr val="0070C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4368" name="矩形 13"/>
          <p:cNvSpPr>
            <a:spLocks noChangeArrowheads="1"/>
          </p:cNvSpPr>
          <p:nvPr/>
        </p:nvSpPr>
        <p:spPr bwMode="auto">
          <a:xfrm>
            <a:off x="4737100" y="2992438"/>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微软雅黑" panose="020B0503020204020204" pitchFamily="34" charset="-122"/>
                <a:ea typeface="微软雅黑" panose="020B0503020204020204" pitchFamily="34" charset="-122"/>
              </a:rPr>
              <a:t>下划线法</a:t>
            </a:r>
            <a:endParaRPr lang="zh-CN" altLang="en-US" sz="2000" b="1">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4832350" y="2160588"/>
            <a:ext cx="6477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21040204">
            <a:off x="8489950" y="-280988"/>
            <a:ext cx="928688" cy="6389688"/>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0800000" flipV="1">
            <a:off x="8229600" y="1571625"/>
            <a:ext cx="1128713" cy="5286375"/>
          </a:xfrm>
          <a:prstGeom prst="rtTriangl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36" name="TextBox 7"/>
          <p:cNvSpPr txBox="1">
            <a:spLocks noChangeArrowheads="1"/>
          </p:cNvSpPr>
          <p:nvPr/>
        </p:nvSpPr>
        <p:spPr bwMode="auto">
          <a:xfrm>
            <a:off x="4143375" y="434975"/>
            <a:ext cx="2676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FFC000"/>
                </a:solidFill>
                <a:latin typeface="微软雅黑" panose="020B0503020204020204" pitchFamily="34" charset="-122"/>
                <a:ea typeface="微软雅黑" panose="020B0503020204020204" pitchFamily="34" charset="-122"/>
              </a:rPr>
              <a:t>——PPT</a:t>
            </a:r>
            <a:r>
              <a:rPr lang="zh-CN" altLang="en-US" sz="2400" b="1">
                <a:solidFill>
                  <a:srgbClr val="FFC000"/>
                </a:solidFill>
                <a:latin typeface="微软雅黑" panose="020B0503020204020204" pitchFamily="34" charset="-122"/>
                <a:ea typeface="微软雅黑" panose="020B0503020204020204" pitchFamily="34" charset="-122"/>
              </a:rPr>
              <a:t>演示文稿</a:t>
            </a:r>
            <a:endParaRPr lang="zh-CN" altLang="en-US" sz="2400" b="1">
              <a:solidFill>
                <a:srgbClr val="FFC000"/>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273175" y="1857375"/>
            <a:ext cx="1714500" cy="1143000"/>
          </a:xfrm>
          <a:prstGeom prst="roundRect">
            <a:avLst/>
          </a:prstGeom>
          <a:solidFill>
            <a:schemeClr val="bg1"/>
          </a:solidFill>
          <a:ln>
            <a:solidFill>
              <a:srgbClr val="FFC0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10" name="圆角矩形 9"/>
          <p:cNvSpPr/>
          <p:nvPr/>
        </p:nvSpPr>
        <p:spPr>
          <a:xfrm>
            <a:off x="4143375" y="1857375"/>
            <a:ext cx="1714500" cy="1143000"/>
          </a:xfrm>
          <a:prstGeom prst="roundRect">
            <a:avLst/>
          </a:prstGeom>
          <a:solidFill>
            <a:schemeClr val="bg1"/>
          </a:solidFill>
          <a:ln>
            <a:solidFill>
              <a:srgbClr val="FFC0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圆角矩形 10"/>
          <p:cNvSpPr/>
          <p:nvPr/>
        </p:nvSpPr>
        <p:spPr>
          <a:xfrm>
            <a:off x="1262063" y="3789363"/>
            <a:ext cx="1714500" cy="1143000"/>
          </a:xfrm>
          <a:prstGeom prst="roundRect">
            <a:avLst/>
          </a:prstGeom>
          <a:solidFill>
            <a:schemeClr val="bg1"/>
          </a:solidFill>
          <a:ln>
            <a:solidFill>
              <a:srgbClr val="FFC0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14" name="矩形 13"/>
          <p:cNvSpPr/>
          <p:nvPr/>
        </p:nvSpPr>
        <p:spPr>
          <a:xfrm>
            <a:off x="0" y="5643563"/>
            <a:ext cx="7929563" cy="1214437"/>
          </a:xfrm>
          <a:prstGeom prst="rect">
            <a:avLst/>
          </a:prstGeom>
          <a:solidFill>
            <a:srgbClr val="0070C0">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eaLnBrk="1" hangingPunct="1">
              <a:buFont typeface="+mj-lt"/>
              <a:buAutoNum type="arabicPeriod"/>
              <a:defRPr/>
            </a:pPr>
            <a:endParaRPr lang="en-US" altLang="zh-CN" sz="1400" dirty="0">
              <a:solidFill>
                <a:schemeClr val="tx1"/>
              </a:solidFill>
              <a:latin typeface="微软雅黑" panose="020B0503020204020204" pitchFamily="34" charset="-122"/>
              <a:ea typeface="微软雅黑" panose="020B0503020204020204" pitchFamily="34" charset="-122"/>
            </a:endParaRPr>
          </a:p>
          <a:p>
            <a:pPr marL="720090" eaLnBrk="1" hangingPunct="1">
              <a:buFont typeface="+mj-lt"/>
              <a:buAutoNum type="arabicPeriod"/>
              <a:defRPr/>
            </a:pPr>
            <a:r>
              <a:rPr lang="en-US" altLang="zh-CN" dirty="0">
                <a:solidFill>
                  <a:schemeClr val="tx1"/>
                </a:solidFill>
                <a:latin typeface="微软雅黑" panose="020B0503020204020204" pitchFamily="34" charset="-122"/>
                <a:ea typeface="微软雅黑" panose="020B0503020204020204" pitchFamily="34" charset="-122"/>
              </a:rPr>
              <a:t>PPT</a:t>
            </a:r>
            <a:r>
              <a:rPr lang="zh-CN" altLang="en-US" dirty="0">
                <a:solidFill>
                  <a:schemeClr val="tx1"/>
                </a:solidFill>
                <a:latin typeface="微软雅黑" panose="020B0503020204020204" pitchFamily="34" charset="-122"/>
                <a:ea typeface="微软雅黑" panose="020B0503020204020204" pitchFamily="34" charset="-122"/>
              </a:rPr>
              <a:t>使用各种图、表、示意图等，使得版面更直观更有冲击力。</a:t>
            </a:r>
            <a:endParaRPr lang="en-US" altLang="zh-CN" dirty="0">
              <a:solidFill>
                <a:schemeClr val="tx1"/>
              </a:solidFill>
              <a:latin typeface="微软雅黑" panose="020B0503020204020204" pitchFamily="34" charset="-122"/>
              <a:ea typeface="微软雅黑" panose="020B0503020204020204" pitchFamily="34" charset="-122"/>
            </a:endParaRPr>
          </a:p>
          <a:p>
            <a:pPr marL="720090" eaLnBrk="1" hangingPunct="1">
              <a:buFont typeface="+mj-lt"/>
              <a:buAutoNum type="arabicPeriod"/>
              <a:defRPr/>
            </a:pPr>
            <a:r>
              <a:rPr lang="zh-CN" altLang="en-US" dirty="0">
                <a:solidFill>
                  <a:schemeClr val="tx1"/>
                </a:solidFill>
                <a:latin typeface="微软雅黑" panose="020B0503020204020204" pitchFamily="34" charset="-122"/>
                <a:ea typeface="微软雅黑" panose="020B0503020204020204" pitchFamily="34" charset="-122"/>
              </a:rPr>
              <a:t>演示文稿中，图表幻灯片占</a:t>
            </a:r>
            <a:r>
              <a:rPr lang="en-US" altLang="zh-CN" dirty="0">
                <a:solidFill>
                  <a:schemeClr val="tx1"/>
                </a:solidFill>
                <a:latin typeface="微软雅黑" panose="020B0503020204020204" pitchFamily="34" charset="-122"/>
                <a:ea typeface="微软雅黑" panose="020B0503020204020204" pitchFamily="34" charset="-122"/>
              </a:rPr>
              <a:t>90%</a:t>
            </a:r>
            <a:r>
              <a:rPr lang="zh-CN" altLang="en-US" dirty="0">
                <a:solidFill>
                  <a:schemeClr val="tx1"/>
                </a:solidFill>
                <a:latin typeface="微软雅黑" panose="020B0503020204020204" pitchFamily="34" charset="-122"/>
                <a:ea typeface="微软雅黑" panose="020B0503020204020204" pitchFamily="34" charset="-122"/>
              </a:rPr>
              <a:t>，文字幻灯片占</a:t>
            </a:r>
            <a:r>
              <a:rPr lang="en-US" altLang="zh-CN" dirty="0">
                <a:solidFill>
                  <a:schemeClr val="tx1"/>
                </a:solidFill>
                <a:latin typeface="微软雅黑" panose="020B0503020204020204" pitchFamily="34" charset="-122"/>
                <a:ea typeface="微软雅黑" panose="020B0503020204020204" pitchFamily="34" charset="-122"/>
              </a:rPr>
              <a:t>10%</a:t>
            </a:r>
            <a:r>
              <a:rPr lang="zh-CN" altLang="en-US"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4143375" y="3811588"/>
            <a:ext cx="1714500" cy="1143000"/>
          </a:xfrm>
          <a:prstGeom prst="roundRect">
            <a:avLst/>
          </a:prstGeom>
          <a:solidFill>
            <a:schemeClr val="bg1"/>
          </a:solidFill>
          <a:ln>
            <a:solidFill>
              <a:srgbClr val="FFC0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4" name="矩形 3"/>
          <p:cNvSpPr/>
          <p:nvPr/>
        </p:nvSpPr>
        <p:spPr>
          <a:xfrm rot="738303">
            <a:off x="8146490" y="-302505"/>
            <a:ext cx="928694" cy="7451419"/>
          </a:xfrm>
          <a:prstGeom prst="rect">
            <a:avLst/>
          </a:prstGeom>
          <a:solidFill>
            <a:srgbClr val="FFC000"/>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43" name="矩形 14"/>
          <p:cNvSpPr>
            <a:spLocks noChangeArrowheads="1"/>
          </p:cNvSpPr>
          <p:nvPr/>
        </p:nvSpPr>
        <p:spPr bwMode="auto">
          <a:xfrm>
            <a:off x="1416050" y="1657350"/>
            <a:ext cx="1428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a:p>
          <a:p>
            <a:pPr algn="ctr" eaLnBrk="1" hangingPunct="1">
              <a:buFont typeface="Wingdings" panose="05000000000000000000" pitchFamily="2" charset="2"/>
              <a:buChar char="u"/>
            </a:pPr>
            <a:r>
              <a:rPr lang="en-US" altLang="zh-CN"/>
              <a:t>————</a:t>
            </a:r>
            <a:endParaRPr lang="en-US" altLang="zh-CN"/>
          </a:p>
          <a:p>
            <a:pPr algn="ctr" eaLnBrk="1" hangingPunct="1">
              <a:buFont typeface="Wingdings" panose="05000000000000000000" pitchFamily="2" charset="2"/>
              <a:buChar char="u"/>
            </a:pPr>
            <a:r>
              <a:rPr lang="en-US" altLang="zh-CN"/>
              <a:t>————</a:t>
            </a:r>
            <a:endParaRPr lang="en-US" altLang="zh-CN"/>
          </a:p>
          <a:p>
            <a:pPr algn="ctr" eaLnBrk="1" hangingPunct="1">
              <a:buFont typeface="Wingdings" panose="05000000000000000000" pitchFamily="2" charset="2"/>
              <a:buChar char="u"/>
            </a:pPr>
            <a:r>
              <a:rPr lang="en-US" altLang="zh-CN"/>
              <a:t>————</a:t>
            </a:r>
            <a:endParaRPr lang="en-US" altLang="zh-CN"/>
          </a:p>
        </p:txBody>
      </p:sp>
      <p:sp>
        <p:nvSpPr>
          <p:cNvPr id="1044" name="TextBox 15"/>
          <p:cNvSpPr txBox="1">
            <a:spLocks noChangeArrowheads="1"/>
          </p:cNvSpPr>
          <p:nvPr/>
        </p:nvSpPr>
        <p:spPr bwMode="auto">
          <a:xfrm>
            <a:off x="1187450" y="1422400"/>
            <a:ext cx="2030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淡化背景突出观点</a:t>
            </a:r>
            <a:endParaRPr lang="zh-CN" altLang="en-US" b="1">
              <a:latin typeface="微软雅黑" panose="020B0503020204020204" pitchFamily="34" charset="-122"/>
              <a:ea typeface="微软雅黑" panose="020B0503020204020204" pitchFamily="34" charset="-122"/>
            </a:endParaRPr>
          </a:p>
        </p:txBody>
      </p:sp>
      <p:sp>
        <p:nvSpPr>
          <p:cNvPr id="1045" name="TextBox 16"/>
          <p:cNvSpPr txBox="1">
            <a:spLocks noChangeArrowheads="1"/>
          </p:cNvSpPr>
          <p:nvPr/>
        </p:nvSpPr>
        <p:spPr bwMode="auto">
          <a:xfrm>
            <a:off x="4214813" y="2000250"/>
            <a:ext cx="1643062"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XXXXXXXXX</a:t>
            </a:r>
            <a:endParaRPr lang="en-US" altLang="zh-CN" b="1"/>
          </a:p>
          <a:p>
            <a:pPr eaLnBrk="1" hangingPunct="1"/>
            <a:r>
              <a:rPr lang="en-US" altLang="zh-CN"/>
              <a:t>    </a:t>
            </a:r>
            <a:r>
              <a:rPr lang="en-US" altLang="zh-CN" sz="1400"/>
              <a:t>XXXXXXXXXX</a:t>
            </a:r>
            <a:endParaRPr lang="en-US" altLang="zh-CN" sz="1400"/>
          </a:p>
          <a:p>
            <a:pPr eaLnBrk="1" hangingPunct="1"/>
            <a:r>
              <a:rPr lang="en-US" altLang="zh-CN" sz="1400"/>
              <a:t>     XXXXXXXXXX</a:t>
            </a:r>
            <a:endParaRPr lang="zh-CN" altLang="en-US" sz="1400"/>
          </a:p>
        </p:txBody>
      </p:sp>
      <p:sp>
        <p:nvSpPr>
          <p:cNvPr id="1046" name="TextBox 17"/>
          <p:cNvSpPr txBox="1">
            <a:spLocks noChangeArrowheads="1"/>
          </p:cNvSpPr>
          <p:nvPr/>
        </p:nvSpPr>
        <p:spPr bwMode="auto">
          <a:xfrm>
            <a:off x="4395788" y="1422400"/>
            <a:ext cx="1339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强调关键句</a:t>
            </a:r>
            <a:endParaRPr lang="zh-CN" altLang="en-US" b="1">
              <a:latin typeface="微软雅黑" panose="020B0503020204020204" pitchFamily="34" charset="-122"/>
              <a:ea typeface="微软雅黑" panose="020B0503020204020204" pitchFamily="34" charset="-122"/>
            </a:endParaRPr>
          </a:p>
        </p:txBody>
      </p:sp>
      <p:sp>
        <p:nvSpPr>
          <p:cNvPr id="1047" name="TextBox 18"/>
          <p:cNvSpPr txBox="1">
            <a:spLocks noChangeArrowheads="1"/>
          </p:cNvSpPr>
          <p:nvPr/>
        </p:nvSpPr>
        <p:spPr bwMode="auto">
          <a:xfrm>
            <a:off x="1219200" y="3365500"/>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论点写在图表上</a:t>
            </a:r>
            <a:endParaRPr lang="zh-CN" altLang="en-US" b="1">
              <a:latin typeface="微软雅黑" panose="020B0503020204020204" pitchFamily="34" charset="-122"/>
              <a:ea typeface="微软雅黑" panose="020B0503020204020204" pitchFamily="34" charset="-122"/>
            </a:endParaRPr>
          </a:p>
        </p:txBody>
      </p:sp>
      <p:graphicFrame>
        <p:nvGraphicFramePr>
          <p:cNvPr id="1026" name="图表 19"/>
          <p:cNvGraphicFramePr/>
          <p:nvPr/>
        </p:nvGraphicFramePr>
        <p:xfrm>
          <a:off x="1344613" y="3865563"/>
          <a:ext cx="1643062" cy="1000125"/>
        </p:xfrm>
        <a:graphic>
          <a:graphicData uri="http://schemas.openxmlformats.org/presentationml/2006/ole">
            <mc:AlternateContent xmlns:mc="http://schemas.openxmlformats.org/markup-compatibility/2006">
              <mc:Choice xmlns:v="urn:schemas-microsoft-com:vml" Requires="v">
                <p:oleObj spid="_x0000_s1025" name="" r:id="rId1" imgW="1645920" imgH="999490" progId="Excel.Sheet.8">
                  <p:embed/>
                </p:oleObj>
              </mc:Choice>
              <mc:Fallback>
                <p:oleObj name="" r:id="rId1" imgW="1645920" imgH="999490" progId="Excel.Sheet.8">
                  <p:embed/>
                  <p:pic>
                    <p:nvPicPr>
                      <p:cNvPr id="0" name="图片 1024"/>
                      <p:cNvPicPr/>
                      <p:nvPr/>
                    </p:nvPicPr>
                    <p:blipFill>
                      <a:blip r:embed="rId2"/>
                      <a:stretch>
                        <a:fillRect/>
                      </a:stretch>
                    </p:blipFill>
                    <p:spPr>
                      <a:xfrm>
                        <a:off x="1344613" y="3865563"/>
                        <a:ext cx="1643062" cy="1000125"/>
                      </a:xfrm>
                      <a:prstGeom prst="rect">
                        <a:avLst/>
                      </a:prstGeom>
                      <a:noFill/>
                      <a:ln w="9525">
                        <a:noFill/>
                      </a:ln>
                    </p:spPr>
                  </p:pic>
                </p:oleObj>
              </mc:Fallback>
            </mc:AlternateContent>
          </a:graphicData>
        </a:graphic>
      </p:graphicFrame>
      <p:graphicFrame>
        <p:nvGraphicFramePr>
          <p:cNvPr id="1027" name="图表 22"/>
          <p:cNvGraphicFramePr/>
          <p:nvPr/>
        </p:nvGraphicFramePr>
        <p:xfrm>
          <a:off x="4214813" y="3883025"/>
          <a:ext cx="1500187" cy="1000125"/>
        </p:xfrm>
        <a:graphic>
          <a:graphicData uri="http://schemas.openxmlformats.org/presentationml/2006/ole">
            <mc:AlternateContent xmlns:mc="http://schemas.openxmlformats.org/markup-compatibility/2006">
              <mc:Choice xmlns:v="urn:schemas-microsoft-com:vml" Requires="v">
                <p:oleObj spid="_x0000_s1078" name="" r:id="rId3" imgW="1499870" imgH="999490" progId="Excel.Sheet.8">
                  <p:embed/>
                </p:oleObj>
              </mc:Choice>
              <mc:Fallback>
                <p:oleObj name="" r:id="rId3" imgW="1499870" imgH="999490" progId="Excel.Sheet.8">
                  <p:embed/>
                  <p:pic>
                    <p:nvPicPr>
                      <p:cNvPr id="0" name="图片 1077"/>
                      <p:cNvPicPr/>
                      <p:nvPr/>
                    </p:nvPicPr>
                    <p:blipFill>
                      <a:blip r:embed="rId4"/>
                      <a:stretch>
                        <a:fillRect/>
                      </a:stretch>
                    </p:blipFill>
                    <p:spPr>
                      <a:xfrm>
                        <a:off x="4214813" y="3883025"/>
                        <a:ext cx="1500187" cy="1000125"/>
                      </a:xfrm>
                      <a:prstGeom prst="rect">
                        <a:avLst/>
                      </a:prstGeom>
                      <a:noFill/>
                      <a:ln w="9525">
                        <a:noFill/>
                      </a:ln>
                    </p:spPr>
                  </p:pic>
                </p:oleObj>
              </mc:Fallback>
            </mc:AlternateContent>
          </a:graphicData>
        </a:graphic>
      </p:graphicFrame>
      <p:sp>
        <p:nvSpPr>
          <p:cNvPr id="25" name="直角三角形 24"/>
          <p:cNvSpPr/>
          <p:nvPr/>
        </p:nvSpPr>
        <p:spPr>
          <a:xfrm rot="17680648">
            <a:off x="123031" y="5250657"/>
            <a:ext cx="728663" cy="793750"/>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49" name="矩形 23"/>
          <p:cNvSpPr>
            <a:spLocks noChangeArrowheads="1"/>
          </p:cNvSpPr>
          <p:nvPr/>
        </p:nvSpPr>
        <p:spPr bwMode="auto">
          <a:xfrm>
            <a:off x="142875" y="5643563"/>
            <a:ext cx="731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Tips:</a:t>
            </a:r>
            <a:endParaRPr lang="zh-CN" altLang="en-US" b="1"/>
          </a:p>
        </p:txBody>
      </p:sp>
      <p:sp>
        <p:nvSpPr>
          <p:cNvPr id="1050" name="矩形 22"/>
          <p:cNvSpPr>
            <a:spLocks noChangeArrowheads="1"/>
          </p:cNvSpPr>
          <p:nvPr/>
        </p:nvSpPr>
        <p:spPr bwMode="auto">
          <a:xfrm>
            <a:off x="1000125" y="428625"/>
            <a:ext cx="3322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微软雅黑" panose="020B0503020204020204" pitchFamily="34" charset="-122"/>
                <a:ea typeface="微软雅黑" panose="020B0503020204020204" pitchFamily="34" charset="-122"/>
              </a:rPr>
              <a:t> 6.</a:t>
            </a:r>
            <a:r>
              <a:rPr lang="zh-CN" altLang="en-US" sz="2400" b="1">
                <a:latin typeface="微软雅黑" panose="020B0503020204020204" pitchFamily="34" charset="-122"/>
                <a:ea typeface="微软雅黑" panose="020B0503020204020204" pitchFamily="34" charset="-122"/>
              </a:rPr>
              <a:t>如何练习金字塔原理</a:t>
            </a:r>
            <a:endParaRPr lang="zh-CN" altLang="en-US" sz="2400" b="1">
              <a:latin typeface="微软雅黑" panose="020B0503020204020204" pitchFamily="34" charset="-122"/>
              <a:ea typeface="微软雅黑" panose="020B0503020204020204" pitchFamily="34" charset="-122"/>
            </a:endParaRPr>
          </a:p>
        </p:txBody>
      </p:sp>
      <p:sp>
        <p:nvSpPr>
          <p:cNvPr id="1051" name="TextBox 18"/>
          <p:cNvSpPr txBox="1">
            <a:spLocks noChangeArrowheads="1"/>
          </p:cNvSpPr>
          <p:nvPr/>
        </p:nvSpPr>
        <p:spPr bwMode="auto">
          <a:xfrm>
            <a:off x="4100513" y="3365500"/>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用图表支持论点</a:t>
            </a:r>
            <a:endParaRPr lang="zh-CN" altLang="en-US" b="1">
              <a:latin typeface="微软雅黑" panose="020B0503020204020204" pitchFamily="34" charset="-122"/>
              <a:ea typeface="微软雅黑" panose="020B0503020204020204" pitchFamily="34" charset="-122"/>
            </a:endParaRPr>
          </a:p>
        </p:txBody>
      </p:sp>
      <p:sp>
        <p:nvSpPr>
          <p:cNvPr id="1052" name="TextBox 25"/>
          <p:cNvSpPr txBox="1">
            <a:spLocks noChangeArrowheads="1"/>
          </p:cNvSpPr>
          <p:nvPr/>
        </p:nvSpPr>
        <p:spPr bwMode="auto">
          <a:xfrm>
            <a:off x="1547813" y="3883025"/>
            <a:ext cx="15001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t>    XXXXXXXXXXXX</a:t>
            </a:r>
            <a:endParaRPr lang="en-US" altLang="zh-CN" sz="10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21040204">
            <a:off x="8489950" y="-280988"/>
            <a:ext cx="928688" cy="6389688"/>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0800000" flipV="1">
            <a:off x="8229600" y="1571625"/>
            <a:ext cx="1128713" cy="5286375"/>
          </a:xfrm>
          <a:prstGeom prst="rtTriangl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9" name="图片 8" descr="4e5cbbe5gaa5e4b636697&amp;690.png"/>
          <p:cNvPicPr>
            <a:picLocks noChangeAspect="1"/>
          </p:cNvPicPr>
          <p:nvPr/>
        </p:nvPicPr>
        <p:blipFill>
          <a:blip r:embed="rId1" cstate="print"/>
          <a:stretch>
            <a:fillRect/>
          </a:stretch>
        </p:blipFill>
        <p:spPr>
          <a:xfrm>
            <a:off x="2809026" y="3284984"/>
            <a:ext cx="4395521" cy="3382683"/>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5372" name="TextBox 9"/>
          <p:cNvSpPr txBox="1">
            <a:spLocks noChangeArrowheads="1"/>
          </p:cNvSpPr>
          <p:nvPr/>
        </p:nvSpPr>
        <p:spPr bwMode="auto">
          <a:xfrm>
            <a:off x="528638" y="1087438"/>
            <a:ext cx="67294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solidFill>
                  <a:srgbClr val="FF0000"/>
                </a:solidFill>
                <a:latin typeface="微软雅黑" panose="020B0503020204020204" pitchFamily="34" charset="-122"/>
                <a:ea typeface="微软雅黑" panose="020B0503020204020204" pitchFamily="34" charset="-122"/>
              </a:rPr>
              <a:t>拓展学习。</a:t>
            </a:r>
            <a:r>
              <a:rPr lang="zh-CN" altLang="en-US" sz="2000" dirty="0" smtClean="0">
                <a:latin typeface="微软雅黑" panose="020B0503020204020204" pitchFamily="34" charset="-122"/>
                <a:ea typeface="微软雅黑" panose="020B0503020204020204" pitchFamily="34" charset="-122"/>
              </a:rPr>
              <a:t>撰写</a:t>
            </a:r>
            <a:r>
              <a:rPr lang="zh-CN" altLang="en-US" sz="2000" dirty="0">
                <a:latin typeface="微软雅黑" panose="020B0503020204020204" pitchFamily="34" charset="-122"/>
                <a:ea typeface="微软雅黑" panose="020B0503020204020204" pitchFamily="34" charset="-122"/>
              </a:rPr>
              <a:t>文章不仅是要条理清晰，更重要的是图文并茂，在你的脑海里要有撰写的图文影像。</a:t>
            </a:r>
            <a:endParaRPr lang="en-US" altLang="zh-CN" sz="2000" dirty="0">
              <a:latin typeface="微软雅黑" panose="020B0503020204020204" pitchFamily="34" charset="-122"/>
              <a:ea typeface="微软雅黑" panose="020B0503020204020204" pitchFamily="34" charset="-122"/>
            </a:endParaRPr>
          </a:p>
          <a:p>
            <a:pPr eaLnBrk="1" hangingPunct="1"/>
            <a:r>
              <a:rPr lang="zh-CN" altLang="en-US" sz="2000" dirty="0">
                <a:latin typeface="微软雅黑" panose="020B0503020204020204" pitchFamily="34" charset="-122"/>
                <a:ea typeface="微软雅黑" panose="020B0503020204020204" pitchFamily="34" charset="-122"/>
              </a:rPr>
              <a:t>用我的理解就是制作</a:t>
            </a:r>
            <a:r>
              <a:rPr lang="zh-CN" altLang="en-US" sz="3200" b="1" dirty="0">
                <a:solidFill>
                  <a:srgbClr val="0070C0"/>
                </a:solidFill>
                <a:latin typeface="微软雅黑" panose="020B0503020204020204" pitchFamily="34" charset="-122"/>
                <a:ea typeface="微软雅黑" panose="020B0503020204020204" pitchFamily="34" charset="-122"/>
              </a:rPr>
              <a:t>思</a:t>
            </a:r>
            <a:r>
              <a:rPr lang="zh-CN" altLang="en-US" sz="2800" b="1" dirty="0">
                <a:solidFill>
                  <a:srgbClr val="FFC000"/>
                </a:solidFill>
                <a:latin typeface="微软雅黑" panose="020B0503020204020204" pitchFamily="34" charset="-122"/>
                <a:ea typeface="微软雅黑" panose="020B0503020204020204" pitchFamily="34" charset="-122"/>
              </a:rPr>
              <a:t>维</a:t>
            </a:r>
            <a:r>
              <a:rPr lang="zh-CN" altLang="en-US" sz="3200" b="1" dirty="0">
                <a:solidFill>
                  <a:srgbClr val="FF0000"/>
                </a:solidFill>
                <a:latin typeface="微软雅黑" panose="020B0503020204020204" pitchFamily="34" charset="-122"/>
                <a:ea typeface="微软雅黑" panose="020B0503020204020204" pitchFamily="34" charset="-122"/>
              </a:rPr>
              <a:t>导</a:t>
            </a:r>
            <a:r>
              <a:rPr lang="zh-CN" altLang="en-US" sz="2800" b="1" dirty="0">
                <a:solidFill>
                  <a:srgbClr val="92D050"/>
                </a:solidFill>
                <a:latin typeface="微软雅黑" panose="020B0503020204020204" pitchFamily="34" charset="-122"/>
                <a:ea typeface="微软雅黑" panose="020B0503020204020204" pitchFamily="34" charset="-122"/>
              </a:rPr>
              <a:t>图</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cxnSp>
        <p:nvCxnSpPr>
          <p:cNvPr id="15" name="曲线连接符 14"/>
          <p:cNvCxnSpPr/>
          <p:nvPr/>
        </p:nvCxnSpPr>
        <p:spPr>
          <a:xfrm rot="16200000" flipH="1">
            <a:off x="3626645" y="2310606"/>
            <a:ext cx="982662" cy="904875"/>
          </a:xfrm>
          <a:prstGeom prst="curvedConnector3">
            <a:avLst>
              <a:gd name="adj1" fmla="val 50000"/>
            </a:avLst>
          </a:prstGeom>
          <a:ln>
            <a:tailEnd type="arrow"/>
          </a:ln>
        </p:spPr>
        <p:style>
          <a:lnRef idx="1">
            <a:schemeClr val="accent2"/>
          </a:lnRef>
          <a:fillRef idx="0">
            <a:schemeClr val="accent2"/>
          </a:fillRef>
          <a:effectRef idx="0">
            <a:schemeClr val="accent2"/>
          </a:effectRef>
          <a:fontRef idx="minor">
            <a:schemeClr val="tx1"/>
          </a:fontRef>
        </p:style>
      </p:cxnSp>
      <p:sp>
        <p:nvSpPr>
          <p:cNvPr id="15374" name="矩形 15"/>
          <p:cNvSpPr>
            <a:spLocks noChangeArrowheads="1"/>
          </p:cNvSpPr>
          <p:nvPr/>
        </p:nvSpPr>
        <p:spPr bwMode="auto">
          <a:xfrm>
            <a:off x="500063" y="500063"/>
            <a:ext cx="3969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附录：并不只是金字塔</a:t>
            </a:r>
            <a:r>
              <a:rPr lang="zh-CN" altLang="en-US" sz="2400" b="1" dirty="0">
                <a:latin typeface="微软雅黑" panose="020B0503020204020204" pitchFamily="34" charset="-122"/>
                <a:ea typeface="微软雅黑" panose="020B0503020204020204" pitchFamily="34" charset="-122"/>
              </a:rPr>
              <a:t>原理</a:t>
            </a:r>
            <a:endParaRPr lang="zh-CN" altLang="en-US" sz="2400" b="1" dirty="0">
              <a:latin typeface="微软雅黑" panose="020B0503020204020204" pitchFamily="34" charset="-122"/>
              <a:ea typeface="微软雅黑" panose="020B0503020204020204" pitchFamily="34" charset="-122"/>
            </a:endParaRPr>
          </a:p>
        </p:txBody>
      </p:sp>
      <p:sp>
        <p:nvSpPr>
          <p:cNvPr id="4" name="矩形 3"/>
          <p:cNvSpPr/>
          <p:nvPr/>
        </p:nvSpPr>
        <p:spPr>
          <a:xfrm rot="738303">
            <a:off x="8212863" y="-272408"/>
            <a:ext cx="928694" cy="7451419"/>
          </a:xfrm>
          <a:prstGeom prst="rect">
            <a:avLst/>
          </a:prstGeom>
          <a:solidFill>
            <a:srgbClr val="FFC000"/>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等腰三角形 29"/>
          <p:cNvSpPr/>
          <p:nvPr/>
        </p:nvSpPr>
        <p:spPr>
          <a:xfrm rot="7354571">
            <a:off x="302419" y="5790407"/>
            <a:ext cx="1060450" cy="1300162"/>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147" name="TextBox 1"/>
          <p:cNvSpPr txBox="1">
            <a:spLocks noChangeArrowheads="1"/>
          </p:cNvSpPr>
          <p:nvPr/>
        </p:nvSpPr>
        <p:spPr bwMode="auto">
          <a:xfrm>
            <a:off x="714375" y="642938"/>
            <a:ext cx="53641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微软雅黑" panose="020B0503020204020204" pitchFamily="34" charset="-122"/>
                <a:ea typeface="微软雅黑" panose="020B0503020204020204" pitchFamily="34" charset="-122"/>
              </a:rPr>
              <a:t>2.</a:t>
            </a:r>
            <a:r>
              <a:rPr lang="zh-CN" altLang="en-US" sz="2400" b="1">
                <a:latin typeface="微软雅黑" panose="020B0503020204020204" pitchFamily="34" charset="-122"/>
                <a:ea typeface="微软雅黑" panose="020B0503020204020204" pitchFamily="34" charset="-122"/>
              </a:rPr>
              <a:t>什么是横向思想组织的四种逻辑顺序</a:t>
            </a:r>
            <a:endParaRPr lang="zh-CN" altLang="en-US" sz="2400" b="1">
              <a:latin typeface="微软雅黑" panose="020B0503020204020204" pitchFamily="34" charset="-122"/>
              <a:ea typeface="微软雅黑" panose="020B0503020204020204" pitchFamily="34" charset="-122"/>
            </a:endParaRPr>
          </a:p>
        </p:txBody>
      </p:sp>
      <p:sp>
        <p:nvSpPr>
          <p:cNvPr id="3" name="直角三角形 2"/>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等腰三角形 4"/>
          <p:cNvSpPr/>
          <p:nvPr/>
        </p:nvSpPr>
        <p:spPr>
          <a:xfrm>
            <a:off x="142875" y="1867643"/>
            <a:ext cx="3286125" cy="2786063"/>
          </a:xfrm>
          <a:prstGeom prst="triangle">
            <a:avLst/>
          </a:prstGeom>
          <a:solidFill>
            <a:srgbClr val="FFFF00"/>
          </a:solidFill>
          <a:ln w="57150">
            <a:solidFill>
              <a:schemeClr val="bg1"/>
            </a:solidFill>
          </a:ln>
          <a:effectLst>
            <a:outerShdw blurRad="50800" dist="38100" dir="5400000" algn="t"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8" name="等腰三角形 7"/>
          <p:cNvSpPr/>
          <p:nvPr/>
        </p:nvSpPr>
        <p:spPr>
          <a:xfrm>
            <a:off x="3714750" y="1867643"/>
            <a:ext cx="3286125" cy="2786063"/>
          </a:xfrm>
          <a:prstGeom prst="triangle">
            <a:avLst/>
          </a:prstGeom>
          <a:solidFill>
            <a:srgbClr val="FFFF00"/>
          </a:solidFill>
          <a:ln w="57150">
            <a:solidFill>
              <a:schemeClr val="bg1"/>
            </a:solidFill>
          </a:ln>
          <a:effectLst>
            <a:outerShdw blurRad="50800" dist="38100" dir="5400000" algn="t"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9" name="等腰三角形 8"/>
          <p:cNvSpPr/>
          <p:nvPr/>
        </p:nvSpPr>
        <p:spPr>
          <a:xfrm rot="10800000">
            <a:off x="1928813" y="1939081"/>
            <a:ext cx="3286125" cy="2786062"/>
          </a:xfrm>
          <a:prstGeom prst="triangle">
            <a:avLst/>
          </a:prstGeom>
          <a:solidFill>
            <a:srgbClr val="0070C0"/>
          </a:solidFill>
          <a:ln>
            <a:noFill/>
          </a:ln>
          <a:effectLst>
            <a:outerShdw blurRad="50800" dist="38100" dir="16200000"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等腰三角形 9"/>
          <p:cNvSpPr/>
          <p:nvPr/>
        </p:nvSpPr>
        <p:spPr>
          <a:xfrm rot="10800000">
            <a:off x="5500694" y="1939081"/>
            <a:ext cx="3286125" cy="2786062"/>
          </a:xfrm>
          <a:prstGeom prst="triangle">
            <a:avLst/>
          </a:prstGeom>
          <a:solidFill>
            <a:srgbClr val="0070C0"/>
          </a:solidFill>
          <a:ln>
            <a:noFill/>
          </a:ln>
          <a:effectLst>
            <a:outerShdw blurRad="50800" dist="38100" dir="16200000"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166" name="TextBox 14"/>
          <p:cNvSpPr txBox="1">
            <a:spLocks noChangeArrowheads="1"/>
          </p:cNvSpPr>
          <p:nvPr/>
        </p:nvSpPr>
        <p:spPr bwMode="auto">
          <a:xfrm>
            <a:off x="1214438" y="4152900"/>
            <a:ext cx="12112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微软雅黑" panose="020B0503020204020204" pitchFamily="34" charset="-122"/>
                <a:ea typeface="微软雅黑" panose="020B0503020204020204" pitchFamily="34" charset="-122"/>
              </a:rPr>
              <a:t>演绎顺序</a:t>
            </a:r>
            <a:endParaRPr lang="zh-CN" altLang="en-US" sz="2000" b="1">
              <a:latin typeface="微软雅黑" panose="020B0503020204020204" pitchFamily="34" charset="-122"/>
              <a:ea typeface="微软雅黑" panose="020B0503020204020204" pitchFamily="34" charset="-122"/>
            </a:endParaRPr>
          </a:p>
        </p:txBody>
      </p:sp>
      <p:sp>
        <p:nvSpPr>
          <p:cNvPr id="6167" name="TextBox 15"/>
          <p:cNvSpPr txBox="1">
            <a:spLocks noChangeArrowheads="1"/>
          </p:cNvSpPr>
          <p:nvPr/>
        </p:nvSpPr>
        <p:spPr bwMode="auto">
          <a:xfrm>
            <a:off x="2919413" y="2122488"/>
            <a:ext cx="1409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chemeClr val="bg1"/>
                </a:solidFill>
                <a:latin typeface="微软雅黑" panose="020B0503020204020204" pitchFamily="34" charset="-122"/>
                <a:ea typeface="微软雅黑" panose="020B0503020204020204" pitchFamily="34" charset="-122"/>
              </a:rPr>
              <a:t>时间</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步骤</a:t>
            </a:r>
            <a:r>
              <a:rPr lang="en-US" altLang="zh-CN" sz="2000" b="1" dirty="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68" name="矩形 16"/>
          <p:cNvSpPr>
            <a:spLocks noChangeArrowheads="1"/>
          </p:cNvSpPr>
          <p:nvPr/>
        </p:nvSpPr>
        <p:spPr bwMode="auto">
          <a:xfrm>
            <a:off x="2509838" y="2892425"/>
            <a:ext cx="21431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第一</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第二</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第三</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6169" name="TextBox 17"/>
          <p:cNvSpPr txBox="1">
            <a:spLocks noChangeArrowheads="1"/>
          </p:cNvSpPr>
          <p:nvPr/>
        </p:nvSpPr>
        <p:spPr bwMode="auto">
          <a:xfrm>
            <a:off x="4659313" y="4127500"/>
            <a:ext cx="1409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微软雅黑" panose="020B0503020204020204" pitchFamily="34" charset="-122"/>
                <a:ea typeface="微软雅黑" panose="020B0503020204020204" pitchFamily="34" charset="-122"/>
              </a:rPr>
              <a:t>结构</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空间</a:t>
            </a:r>
            <a:r>
              <a:rPr lang="en-US" altLang="zh-CN" sz="2000" b="1">
                <a:latin typeface="微软雅黑" panose="020B0503020204020204" pitchFamily="34" charset="-122"/>
                <a:ea typeface="微软雅黑" panose="020B0503020204020204" pitchFamily="34" charset="-122"/>
              </a:rPr>
              <a:t>)</a:t>
            </a:r>
            <a:endParaRPr lang="zh-CN" altLang="en-US" sz="2000" b="1">
              <a:latin typeface="微软雅黑" panose="020B0503020204020204" pitchFamily="34" charset="-122"/>
              <a:ea typeface="微软雅黑" panose="020B0503020204020204" pitchFamily="34" charset="-122"/>
            </a:endParaRPr>
          </a:p>
        </p:txBody>
      </p:sp>
      <p:sp>
        <p:nvSpPr>
          <p:cNvPr id="6170" name="矩形 19"/>
          <p:cNvSpPr>
            <a:spLocks noChangeArrowheads="1"/>
          </p:cNvSpPr>
          <p:nvPr/>
        </p:nvSpPr>
        <p:spPr bwMode="auto">
          <a:xfrm>
            <a:off x="1095375" y="2868613"/>
            <a:ext cx="1428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2060"/>
                </a:solidFill>
                <a:latin typeface="微软雅黑" panose="020B0503020204020204" pitchFamily="34" charset="-122"/>
                <a:ea typeface="微软雅黑" panose="020B0503020204020204" pitchFamily="34" charset="-122"/>
              </a:rPr>
              <a:t>大前提 </a:t>
            </a:r>
            <a:endParaRPr lang="en-US" altLang="zh-CN" sz="2000">
              <a:solidFill>
                <a:srgbClr val="002060"/>
              </a:solidFill>
              <a:latin typeface="微软雅黑" panose="020B0503020204020204" pitchFamily="34" charset="-122"/>
              <a:ea typeface="微软雅黑" panose="020B0503020204020204" pitchFamily="34" charset="-122"/>
            </a:endParaRPr>
          </a:p>
          <a:p>
            <a:pPr algn="ctr" eaLnBrk="1" hangingPunct="1"/>
            <a:r>
              <a:rPr lang="zh-CN" altLang="en-US" sz="2000">
                <a:solidFill>
                  <a:srgbClr val="002060"/>
                </a:solidFill>
                <a:latin typeface="微软雅黑" panose="020B0503020204020204" pitchFamily="34" charset="-122"/>
                <a:ea typeface="微软雅黑" panose="020B0503020204020204" pitchFamily="34" charset="-122"/>
              </a:rPr>
              <a:t>小前提 </a:t>
            </a:r>
            <a:endParaRPr lang="en-US" altLang="zh-CN" sz="2000">
              <a:solidFill>
                <a:srgbClr val="002060"/>
              </a:solidFill>
              <a:latin typeface="微软雅黑" panose="020B0503020204020204" pitchFamily="34" charset="-122"/>
              <a:ea typeface="微软雅黑" panose="020B0503020204020204" pitchFamily="34" charset="-122"/>
            </a:endParaRPr>
          </a:p>
          <a:p>
            <a:pPr algn="ctr" eaLnBrk="1" hangingPunct="1"/>
            <a:r>
              <a:rPr lang="zh-CN" altLang="en-US" sz="2000">
                <a:solidFill>
                  <a:srgbClr val="002060"/>
                </a:solidFill>
                <a:latin typeface="微软雅黑" panose="020B0503020204020204" pitchFamily="34" charset="-122"/>
                <a:ea typeface="微软雅黑" panose="020B0503020204020204" pitchFamily="34" charset="-122"/>
              </a:rPr>
              <a:t>结论</a:t>
            </a:r>
            <a:endParaRPr lang="zh-CN" altLang="en-US" sz="2000">
              <a:solidFill>
                <a:srgbClr val="002060"/>
              </a:solidFill>
              <a:latin typeface="微软雅黑" panose="020B0503020204020204" pitchFamily="34" charset="-122"/>
              <a:ea typeface="微软雅黑" panose="020B0503020204020204" pitchFamily="34" charset="-122"/>
            </a:endParaRPr>
          </a:p>
        </p:txBody>
      </p:sp>
      <p:sp>
        <p:nvSpPr>
          <p:cNvPr id="6171" name="矩形 20"/>
          <p:cNvSpPr>
            <a:spLocks noChangeArrowheads="1"/>
          </p:cNvSpPr>
          <p:nvPr/>
        </p:nvSpPr>
        <p:spPr bwMode="auto">
          <a:xfrm>
            <a:off x="4649788" y="2886075"/>
            <a:ext cx="1428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2060"/>
                </a:solidFill>
                <a:latin typeface="微软雅黑" panose="020B0503020204020204" pitchFamily="34" charset="-122"/>
                <a:ea typeface="微软雅黑" panose="020B0503020204020204" pitchFamily="34" charset="-122"/>
              </a:rPr>
              <a:t>北  京</a:t>
            </a:r>
            <a:endParaRPr lang="en-US" altLang="zh-CN" sz="2000">
              <a:solidFill>
                <a:srgbClr val="002060"/>
              </a:solidFill>
              <a:latin typeface="微软雅黑" panose="020B0503020204020204" pitchFamily="34" charset="-122"/>
              <a:ea typeface="微软雅黑" panose="020B0503020204020204" pitchFamily="34" charset="-122"/>
            </a:endParaRPr>
          </a:p>
          <a:p>
            <a:pPr algn="ctr" eaLnBrk="1" hangingPunct="1"/>
            <a:r>
              <a:rPr lang="zh-CN" altLang="en-US" sz="2000">
                <a:solidFill>
                  <a:srgbClr val="002060"/>
                </a:solidFill>
                <a:latin typeface="微软雅黑" panose="020B0503020204020204" pitchFamily="34" charset="-122"/>
                <a:ea typeface="微软雅黑" panose="020B0503020204020204" pitchFamily="34" charset="-122"/>
              </a:rPr>
              <a:t>杭  州 </a:t>
            </a:r>
            <a:endParaRPr lang="en-US" altLang="zh-CN" sz="2000">
              <a:solidFill>
                <a:srgbClr val="002060"/>
              </a:solidFill>
              <a:latin typeface="微软雅黑" panose="020B0503020204020204" pitchFamily="34" charset="-122"/>
              <a:ea typeface="微软雅黑" panose="020B0503020204020204" pitchFamily="34" charset="-122"/>
            </a:endParaRPr>
          </a:p>
          <a:p>
            <a:pPr algn="ctr" eaLnBrk="1" hangingPunct="1"/>
            <a:r>
              <a:rPr lang="zh-CN" altLang="en-US" sz="2000">
                <a:solidFill>
                  <a:srgbClr val="002060"/>
                </a:solidFill>
                <a:latin typeface="微软雅黑" panose="020B0503020204020204" pitchFamily="34" charset="-122"/>
                <a:ea typeface="微软雅黑" panose="020B0503020204020204" pitchFamily="34" charset="-122"/>
              </a:rPr>
              <a:t>新  疆</a:t>
            </a:r>
            <a:endParaRPr lang="zh-CN" altLang="en-US" sz="2000">
              <a:solidFill>
                <a:srgbClr val="002060"/>
              </a:solidFill>
              <a:latin typeface="微软雅黑" panose="020B0503020204020204" pitchFamily="34" charset="-122"/>
              <a:ea typeface="微软雅黑" panose="020B0503020204020204" pitchFamily="34" charset="-122"/>
            </a:endParaRPr>
          </a:p>
        </p:txBody>
      </p:sp>
      <p:sp>
        <p:nvSpPr>
          <p:cNvPr id="6172" name="TextBox 21"/>
          <p:cNvSpPr txBox="1">
            <a:spLocks noChangeArrowheads="1"/>
          </p:cNvSpPr>
          <p:nvPr/>
        </p:nvSpPr>
        <p:spPr bwMode="auto">
          <a:xfrm>
            <a:off x="6346825" y="2122488"/>
            <a:ext cx="1665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chemeClr val="bg1"/>
                </a:solidFill>
                <a:latin typeface="微软雅黑" panose="020B0503020204020204" pitchFamily="34" charset="-122"/>
                <a:ea typeface="微软雅黑" panose="020B0503020204020204" pitchFamily="34" charset="-122"/>
              </a:rPr>
              <a:t>程度</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重要性</a:t>
            </a:r>
            <a:r>
              <a:rPr lang="en-US" altLang="zh-CN" sz="2000" b="1" dirty="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73" name="矩形 22"/>
          <p:cNvSpPr>
            <a:spLocks noChangeArrowheads="1"/>
          </p:cNvSpPr>
          <p:nvPr/>
        </p:nvSpPr>
        <p:spPr bwMode="auto">
          <a:xfrm>
            <a:off x="6465888" y="2868613"/>
            <a:ext cx="1428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最重要</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次重要</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等等</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 name="等腰三角形 21"/>
          <p:cNvSpPr/>
          <p:nvPr/>
        </p:nvSpPr>
        <p:spPr>
          <a:xfrm>
            <a:off x="4357688" y="6000750"/>
            <a:ext cx="4786312" cy="85725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3" name="等腰三角形 22"/>
          <p:cNvSpPr/>
          <p:nvPr/>
        </p:nvSpPr>
        <p:spPr>
          <a:xfrm rot="5400000">
            <a:off x="-73025" y="5870575"/>
            <a:ext cx="1060450" cy="914400"/>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6" name="等腰三角形 25"/>
          <p:cNvSpPr/>
          <p:nvPr/>
        </p:nvSpPr>
        <p:spPr>
          <a:xfrm>
            <a:off x="0" y="6042025"/>
            <a:ext cx="2786063" cy="81597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7" name="等腰三角形 26"/>
          <p:cNvSpPr/>
          <p:nvPr/>
        </p:nvSpPr>
        <p:spPr>
          <a:xfrm>
            <a:off x="0" y="6000750"/>
            <a:ext cx="5572125" cy="857250"/>
          </a:xfrm>
          <a:prstGeom prst="triangle">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8" name="直角三角形 27"/>
          <p:cNvSpPr/>
          <p:nvPr/>
        </p:nvSpPr>
        <p:spPr>
          <a:xfrm>
            <a:off x="2786063" y="6000750"/>
            <a:ext cx="3071812" cy="857250"/>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9" name="直角三角形 28"/>
          <p:cNvSpPr/>
          <p:nvPr/>
        </p:nvSpPr>
        <p:spPr>
          <a:xfrm rot="16200000">
            <a:off x="6865144" y="4564857"/>
            <a:ext cx="914400" cy="3643312"/>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直角三角形 2"/>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176" name="TextBox 3"/>
          <p:cNvSpPr txBox="1">
            <a:spLocks noChangeArrowheads="1"/>
          </p:cNvSpPr>
          <p:nvPr/>
        </p:nvSpPr>
        <p:spPr bwMode="auto">
          <a:xfrm>
            <a:off x="642938" y="642938"/>
            <a:ext cx="4359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微软雅黑" panose="020B0503020204020204" pitchFamily="34" charset="-122"/>
                <a:ea typeface="微软雅黑" panose="020B0503020204020204" pitchFamily="34" charset="-122"/>
              </a:rPr>
              <a:t>3.</a:t>
            </a:r>
            <a:r>
              <a:rPr lang="zh-CN" altLang="en-US" sz="2400" b="1">
                <a:latin typeface="微软雅黑" panose="020B0503020204020204" pitchFamily="34" charset="-122"/>
                <a:ea typeface="微软雅黑" panose="020B0503020204020204" pitchFamily="34" charset="-122"/>
              </a:rPr>
              <a:t>什么是中心思想的</a:t>
            </a:r>
            <a:r>
              <a:rPr lang="en-US" altLang="zh-CN" sz="2400" b="1">
                <a:latin typeface="微软雅黑" panose="020B0503020204020204" pitchFamily="34" charset="-122"/>
                <a:ea typeface="微软雅黑" panose="020B0503020204020204" pitchFamily="34" charset="-122"/>
              </a:rPr>
              <a:t>TOPS</a:t>
            </a:r>
            <a:r>
              <a:rPr lang="zh-CN" altLang="en-US" sz="2400" b="1">
                <a:latin typeface="微软雅黑" panose="020B0503020204020204" pitchFamily="34" charset="-122"/>
                <a:ea typeface="微软雅黑" panose="020B0503020204020204" pitchFamily="34" charset="-122"/>
              </a:rPr>
              <a:t>原则</a:t>
            </a:r>
            <a:endParaRPr lang="zh-CN" altLang="en-US" sz="2400" b="1">
              <a:latin typeface="微软雅黑" panose="020B0503020204020204" pitchFamily="34" charset="-122"/>
              <a:ea typeface="微软雅黑" panose="020B0503020204020204" pitchFamily="34" charset="-122"/>
            </a:endParaRPr>
          </a:p>
        </p:txBody>
      </p:sp>
      <p:sp>
        <p:nvSpPr>
          <p:cNvPr id="7" name="菱形 6"/>
          <p:cNvSpPr/>
          <p:nvPr/>
        </p:nvSpPr>
        <p:spPr>
          <a:xfrm>
            <a:off x="2643188" y="1357313"/>
            <a:ext cx="1571625" cy="1500187"/>
          </a:xfrm>
          <a:prstGeom prst="diamond">
            <a:avLst/>
          </a:prstGeom>
          <a:solidFill>
            <a:srgbClr val="0070C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5400" dirty="0">
                <a:effectLst>
                  <a:outerShdw blurRad="50800" dist="50800" dir="5400000" algn="ctr" rotWithShape="0">
                    <a:srgbClr val="000000">
                      <a:alpha val="52000"/>
                    </a:srgbClr>
                  </a:outerShdw>
                </a:effectLst>
                <a:latin typeface="微软雅黑" panose="020B0503020204020204" pitchFamily="34" charset="-122"/>
                <a:ea typeface="微软雅黑" panose="020B0503020204020204" pitchFamily="34" charset="-122"/>
              </a:rPr>
              <a:t>0</a:t>
            </a:r>
            <a:endParaRPr lang="zh-CN" altLang="en-US" sz="5400" dirty="0">
              <a:effectLst>
                <a:outerShdw blurRad="50800" dist="50800" dir="5400000" algn="ctr" rotWithShape="0">
                  <a:srgbClr val="000000">
                    <a:alpha val="52000"/>
                  </a:srgbClr>
                </a:outerShdw>
              </a:effectLst>
              <a:latin typeface="微软雅黑" panose="020B0503020204020204" pitchFamily="34" charset="-122"/>
              <a:ea typeface="微软雅黑" panose="020B0503020204020204" pitchFamily="34" charset="-122"/>
            </a:endParaRPr>
          </a:p>
        </p:txBody>
      </p:sp>
      <p:sp>
        <p:nvSpPr>
          <p:cNvPr id="9" name="菱形 8"/>
          <p:cNvSpPr/>
          <p:nvPr/>
        </p:nvSpPr>
        <p:spPr>
          <a:xfrm>
            <a:off x="4714875" y="1357313"/>
            <a:ext cx="1571625" cy="1500187"/>
          </a:xfrm>
          <a:prstGeom prst="diamond">
            <a:avLst/>
          </a:prstGeom>
          <a:solidFill>
            <a:srgbClr val="0070C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5400" dirty="0">
                <a:effectLst>
                  <a:outerShdw blurRad="50800" dist="50800" dir="5400000" algn="ctr" rotWithShape="0">
                    <a:srgbClr val="000000">
                      <a:alpha val="52000"/>
                    </a:srgbClr>
                  </a:outerShdw>
                </a:effectLst>
                <a:latin typeface="微软雅黑" panose="020B0503020204020204" pitchFamily="34" charset="-122"/>
                <a:ea typeface="微软雅黑" panose="020B0503020204020204" pitchFamily="34" charset="-122"/>
              </a:rPr>
              <a:t>P</a:t>
            </a:r>
            <a:endParaRPr lang="zh-CN" altLang="en-US" sz="5400" dirty="0">
              <a:effectLst>
                <a:outerShdw blurRad="50800" dist="50800" dir="5400000" algn="ctr" rotWithShape="0">
                  <a:srgbClr val="000000">
                    <a:alpha val="52000"/>
                  </a:srgbClr>
                </a:outerShdw>
              </a:effectLst>
              <a:latin typeface="微软雅黑" panose="020B0503020204020204" pitchFamily="34" charset="-122"/>
              <a:ea typeface="微软雅黑" panose="020B0503020204020204" pitchFamily="34" charset="-122"/>
            </a:endParaRPr>
          </a:p>
        </p:txBody>
      </p:sp>
      <p:sp>
        <p:nvSpPr>
          <p:cNvPr id="10" name="菱形 9"/>
          <p:cNvSpPr/>
          <p:nvPr/>
        </p:nvSpPr>
        <p:spPr>
          <a:xfrm>
            <a:off x="6786563" y="1357313"/>
            <a:ext cx="1571625" cy="1500187"/>
          </a:xfrm>
          <a:prstGeom prst="diamond">
            <a:avLst/>
          </a:prstGeom>
          <a:solidFill>
            <a:srgbClr val="0070C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5400" dirty="0">
                <a:effectLst>
                  <a:outerShdw blurRad="50800" dist="50800" dir="5400000" algn="ctr" rotWithShape="0">
                    <a:srgbClr val="000000">
                      <a:alpha val="52000"/>
                    </a:srgbClr>
                  </a:outerShdw>
                </a:effectLst>
                <a:latin typeface="微软雅黑" panose="020B0503020204020204" pitchFamily="34" charset="-122"/>
                <a:ea typeface="微软雅黑" panose="020B0503020204020204" pitchFamily="34" charset="-122"/>
              </a:rPr>
              <a:t>S</a:t>
            </a:r>
            <a:endParaRPr lang="zh-CN" altLang="en-US" sz="5400" dirty="0">
              <a:effectLst>
                <a:outerShdw blurRad="50800" dist="50800" dir="5400000" algn="ctr" rotWithShape="0">
                  <a:srgbClr val="000000">
                    <a:alpha val="52000"/>
                  </a:srgbClr>
                </a:outerShdw>
              </a:effectLst>
              <a:latin typeface="微软雅黑" panose="020B0503020204020204" pitchFamily="34" charset="-122"/>
              <a:ea typeface="微软雅黑" panose="020B0503020204020204" pitchFamily="34" charset="-122"/>
            </a:endParaRPr>
          </a:p>
        </p:txBody>
      </p:sp>
      <p:sp>
        <p:nvSpPr>
          <p:cNvPr id="11" name="菱形 10"/>
          <p:cNvSpPr/>
          <p:nvPr/>
        </p:nvSpPr>
        <p:spPr>
          <a:xfrm>
            <a:off x="571500" y="1357313"/>
            <a:ext cx="1571625" cy="1500187"/>
          </a:xfrm>
          <a:prstGeom prst="diamond">
            <a:avLst/>
          </a:prstGeom>
          <a:solidFill>
            <a:srgbClr val="0070C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bevelT w="6350"/>
              <a:bevelB w="19050"/>
            </a:sp3d>
          </a:bodyPr>
          <a:lstStyle/>
          <a:p>
            <a:pPr algn="ctr" eaLnBrk="1" hangingPunct="1">
              <a:defRPr/>
            </a:pPr>
            <a:r>
              <a:rPr lang="en-US" altLang="zh-CN" sz="5400" dirty="0">
                <a:effectLst>
                  <a:outerShdw blurRad="50800" dist="50800" dir="5400000" algn="ctr" rotWithShape="0">
                    <a:srgbClr val="000000">
                      <a:alpha val="52000"/>
                    </a:srgbClr>
                  </a:outerShdw>
                </a:effectLst>
                <a:latin typeface="微软雅黑" panose="020B0503020204020204" pitchFamily="34" charset="-122"/>
                <a:ea typeface="微软雅黑" panose="020B0503020204020204" pitchFamily="34" charset="-122"/>
              </a:rPr>
              <a:t>T</a:t>
            </a:r>
            <a:endParaRPr lang="zh-CN" altLang="en-US" sz="5400" dirty="0">
              <a:effectLst>
                <a:outerShdw blurRad="50800" dist="50800" dir="5400000" algn="ctr" rotWithShape="0">
                  <a:srgbClr val="000000">
                    <a:alpha val="52000"/>
                  </a:srgbClr>
                </a:outerShdw>
              </a:effectLst>
              <a:latin typeface="微软雅黑" panose="020B0503020204020204" pitchFamily="34" charset="-122"/>
              <a:ea typeface="微软雅黑" panose="020B0503020204020204" pitchFamily="34" charset="-122"/>
            </a:endParaRPr>
          </a:p>
        </p:txBody>
      </p:sp>
      <p:sp>
        <p:nvSpPr>
          <p:cNvPr id="17" name="矩形 16"/>
          <p:cNvSpPr/>
          <p:nvPr/>
        </p:nvSpPr>
        <p:spPr>
          <a:xfrm>
            <a:off x="2786063" y="3214688"/>
            <a:ext cx="1428750" cy="1857375"/>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zh-CN" dirty="0">
              <a:solidFill>
                <a:schemeClr val="tx1"/>
              </a:solidFill>
            </a:endParaRPr>
          </a:p>
          <a:p>
            <a:pPr algn="ctr" eaLnBrk="1" hangingPunct="1">
              <a:defRPr/>
            </a:pPr>
            <a:r>
              <a:rPr lang="en-US" altLang="zh-CN" dirty="0">
                <a:solidFill>
                  <a:srgbClr val="002060"/>
                </a:solidFill>
              </a:rPr>
              <a:t>Over Arching</a:t>
            </a:r>
            <a:endParaRPr lang="en-US" altLang="zh-CN" dirty="0">
              <a:solidFill>
                <a:srgbClr val="002060"/>
              </a:solidFill>
            </a:endParaRPr>
          </a:p>
          <a:p>
            <a:pPr algn="ctr" eaLnBrk="1" hangingPunct="1">
              <a:defRPr/>
            </a:pPr>
            <a:endParaRPr lang="en-US" altLang="zh-CN" dirty="0">
              <a:solidFill>
                <a:schemeClr val="tx1"/>
              </a:solidFill>
            </a:endParaRPr>
          </a:p>
          <a:p>
            <a:pPr algn="ctr" eaLnBrk="1" hangingPunct="1">
              <a:defRPr/>
            </a:pPr>
            <a:r>
              <a:rPr lang="zh-CN" altLang="en-US" b="1" dirty="0">
                <a:solidFill>
                  <a:srgbClr val="FFC000"/>
                </a:solidFill>
                <a:latin typeface="微软雅黑" panose="020B0503020204020204" pitchFamily="34" charset="-122"/>
                <a:ea typeface="微软雅黑" panose="020B0503020204020204" pitchFamily="34" charset="-122"/>
              </a:rPr>
              <a:t>贯穿整体</a:t>
            </a:r>
            <a:endParaRPr lang="en-US" altLang="zh-CN" b="1" dirty="0">
              <a:solidFill>
                <a:srgbClr val="FFC000"/>
              </a:solidFill>
              <a:latin typeface="微软雅黑" panose="020B0503020204020204" pitchFamily="34" charset="-122"/>
              <a:ea typeface="微软雅黑" panose="020B0503020204020204" pitchFamily="34" charset="-122"/>
            </a:endParaRPr>
          </a:p>
          <a:p>
            <a:pPr algn="ctr" eaLnBrk="1" hangingPunct="1">
              <a:defRPr/>
            </a:pPr>
            <a:endParaRPr lang="en-US" altLang="zh-CN" dirty="0">
              <a:solidFill>
                <a:schemeClr val="tx1"/>
              </a:solidFill>
            </a:endParaRPr>
          </a:p>
        </p:txBody>
      </p:sp>
      <p:sp>
        <p:nvSpPr>
          <p:cNvPr id="18" name="矩形 17"/>
          <p:cNvSpPr/>
          <p:nvPr/>
        </p:nvSpPr>
        <p:spPr>
          <a:xfrm>
            <a:off x="6858000" y="3214688"/>
            <a:ext cx="1428750" cy="1857375"/>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r>
              <a:rPr lang="en-US" altLang="zh-CN" dirty="0">
                <a:solidFill>
                  <a:srgbClr val="002060"/>
                </a:solidFill>
              </a:rPr>
              <a:t>Supportable</a:t>
            </a:r>
            <a:endParaRPr lang="en-US" altLang="zh-CN" dirty="0">
              <a:solidFill>
                <a:srgbClr val="002060"/>
              </a:solidFill>
            </a:endParaRP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r>
              <a:rPr lang="zh-CN" altLang="en-US" b="1" dirty="0">
                <a:solidFill>
                  <a:srgbClr val="FFC000"/>
                </a:solidFill>
                <a:latin typeface="微软雅黑" panose="020B0503020204020204" pitchFamily="34" charset="-122"/>
                <a:ea typeface="微软雅黑" panose="020B0503020204020204" pitchFamily="34" charset="-122"/>
              </a:rPr>
              <a:t>言之有据</a:t>
            </a:r>
            <a:endParaRPr lang="en-US" altLang="zh-CN" b="1" dirty="0">
              <a:solidFill>
                <a:srgbClr val="FFC000"/>
              </a:solidFill>
              <a:latin typeface="微软雅黑" panose="020B0503020204020204" pitchFamily="34" charset="-122"/>
              <a:ea typeface="微软雅黑" panose="020B0503020204020204" pitchFamily="34" charset="-122"/>
            </a:endParaRPr>
          </a:p>
          <a:p>
            <a:pPr algn="ctr" eaLnBrk="1" hangingPunct="1">
              <a:defRPr/>
            </a:pPr>
            <a:endParaRPr lang="en-US" altLang="zh-CN" b="1" dirty="0">
              <a:solidFill>
                <a:srgbClr val="FFC000"/>
              </a:solidFill>
              <a:latin typeface="微软雅黑" panose="020B0503020204020204" pitchFamily="34" charset="-122"/>
              <a:ea typeface="微软雅黑" panose="020B0503020204020204" pitchFamily="34" charset="-122"/>
            </a:endParaRPr>
          </a:p>
          <a:p>
            <a:pPr algn="ctr" eaLnBrk="1" hangingPunct="1">
              <a:defRPr/>
            </a:pPr>
            <a:endParaRPr lang="zh-CN" altLang="en-US" b="1" dirty="0">
              <a:solidFill>
                <a:srgbClr val="FFC000"/>
              </a:solidFill>
              <a:latin typeface="微软雅黑" panose="020B0503020204020204" pitchFamily="34" charset="-122"/>
              <a:ea typeface="微软雅黑" panose="020B0503020204020204" pitchFamily="34" charset="-122"/>
            </a:endParaRPr>
          </a:p>
        </p:txBody>
      </p:sp>
      <p:sp>
        <p:nvSpPr>
          <p:cNvPr id="20" name="矩形 19"/>
          <p:cNvSpPr/>
          <p:nvPr/>
        </p:nvSpPr>
        <p:spPr>
          <a:xfrm>
            <a:off x="642938" y="3214688"/>
            <a:ext cx="1428750" cy="1857375"/>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zh-CN" dirty="0">
              <a:solidFill>
                <a:srgbClr val="002060"/>
              </a:solidFill>
            </a:endParaRPr>
          </a:p>
          <a:p>
            <a:pPr algn="ctr" eaLnBrk="1" hangingPunct="1">
              <a:defRPr/>
            </a:pPr>
            <a:endParaRPr lang="en-US" altLang="zh-CN" dirty="0">
              <a:solidFill>
                <a:srgbClr val="002060"/>
              </a:solidFill>
            </a:endParaRPr>
          </a:p>
          <a:p>
            <a:pPr algn="ctr" eaLnBrk="1" hangingPunct="1">
              <a:defRPr/>
            </a:pPr>
            <a:r>
              <a:rPr lang="en-US" altLang="zh-CN" dirty="0">
                <a:solidFill>
                  <a:srgbClr val="002060"/>
                </a:solidFill>
              </a:rPr>
              <a:t>Target to Audiences</a:t>
            </a:r>
            <a:endParaRPr lang="en-US" altLang="zh-CN" dirty="0">
              <a:solidFill>
                <a:srgbClr val="002060"/>
              </a:solidFill>
            </a:endParaRPr>
          </a:p>
          <a:p>
            <a:pPr algn="ctr" eaLnBrk="1" hangingPunct="1">
              <a:defRPr/>
            </a:pPr>
            <a:endParaRPr lang="en-US" altLang="zh-CN" dirty="0">
              <a:solidFill>
                <a:srgbClr val="002060"/>
              </a:solidFill>
            </a:endParaRPr>
          </a:p>
          <a:p>
            <a:pPr algn="ctr" eaLnBrk="1" hangingPunct="1">
              <a:defRPr/>
            </a:pPr>
            <a:r>
              <a:rPr lang="zh-CN" altLang="en-US" b="1" dirty="0">
                <a:solidFill>
                  <a:srgbClr val="FFC000"/>
                </a:solidFill>
                <a:latin typeface="微软雅黑" panose="020B0503020204020204" pitchFamily="34" charset="-122"/>
                <a:ea typeface="微软雅黑" panose="020B0503020204020204" pitchFamily="34" charset="-122"/>
              </a:rPr>
              <a:t>有的放矢</a:t>
            </a:r>
            <a:endParaRPr lang="en-US" altLang="zh-CN" b="1" dirty="0">
              <a:solidFill>
                <a:srgbClr val="FFC000"/>
              </a:solidFill>
              <a:latin typeface="微软雅黑" panose="020B0503020204020204" pitchFamily="34" charset="-122"/>
              <a:ea typeface="微软雅黑" panose="020B0503020204020204" pitchFamily="34" charset="-122"/>
            </a:endParaRPr>
          </a:p>
          <a:p>
            <a:pPr algn="ctr" eaLnBrk="1" hangingPunct="1">
              <a:defRPr/>
            </a:pPr>
            <a:endParaRPr lang="zh-CN" altLang="en-US" dirty="0">
              <a:solidFill>
                <a:srgbClr val="002060"/>
              </a:solidFill>
            </a:endParaRPr>
          </a:p>
          <a:p>
            <a:pPr algn="ctr" eaLnBrk="1" hangingPunct="1">
              <a:defRPr/>
            </a:pPr>
            <a:endParaRPr lang="zh-CN" altLang="en-US" dirty="0"/>
          </a:p>
        </p:txBody>
      </p:sp>
      <p:sp>
        <p:nvSpPr>
          <p:cNvPr id="21" name="矩形 20"/>
          <p:cNvSpPr/>
          <p:nvPr/>
        </p:nvSpPr>
        <p:spPr>
          <a:xfrm>
            <a:off x="4857750" y="3214688"/>
            <a:ext cx="1428750" cy="1857375"/>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r>
              <a:rPr lang="en-US" altLang="zh-CN" dirty="0">
                <a:solidFill>
                  <a:srgbClr val="002060"/>
                </a:solidFill>
              </a:rPr>
              <a:t>Powerful</a:t>
            </a:r>
            <a:endParaRPr lang="en-US" altLang="zh-CN" dirty="0">
              <a:solidFill>
                <a:srgbClr val="002060"/>
              </a:solidFill>
            </a:endParaRP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r>
              <a:rPr lang="zh-CN" altLang="en-US" b="1" dirty="0">
                <a:solidFill>
                  <a:srgbClr val="FFC000"/>
                </a:solidFill>
                <a:latin typeface="微软雅黑" panose="020B0503020204020204" pitchFamily="34" charset="-122"/>
                <a:ea typeface="微软雅黑" panose="020B0503020204020204" pitchFamily="34" charset="-122"/>
              </a:rPr>
              <a:t>掷地有声</a:t>
            </a:r>
            <a:endParaRPr lang="en-US" altLang="zh-CN" b="1" dirty="0">
              <a:solidFill>
                <a:srgbClr val="FFC000"/>
              </a:solidFill>
              <a:latin typeface="微软雅黑" panose="020B0503020204020204" pitchFamily="34" charset="-122"/>
              <a:ea typeface="微软雅黑" panose="020B0503020204020204" pitchFamily="34" charset="-122"/>
            </a:endParaRP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p:txBody>
      </p:sp>
      <p:sp>
        <p:nvSpPr>
          <p:cNvPr id="26" name="等腰三角形 25"/>
          <p:cNvSpPr/>
          <p:nvPr/>
        </p:nvSpPr>
        <p:spPr>
          <a:xfrm rot="7354571">
            <a:off x="302419" y="5790407"/>
            <a:ext cx="1060450" cy="1300162"/>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7" name="等腰三角形 26"/>
          <p:cNvSpPr/>
          <p:nvPr/>
        </p:nvSpPr>
        <p:spPr>
          <a:xfrm>
            <a:off x="4357688" y="6000750"/>
            <a:ext cx="4786312" cy="85725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8" name="等腰三角形 27"/>
          <p:cNvSpPr/>
          <p:nvPr/>
        </p:nvSpPr>
        <p:spPr>
          <a:xfrm rot="5400000">
            <a:off x="-73025" y="5870575"/>
            <a:ext cx="1060450" cy="914400"/>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9" name="等腰三角形 28"/>
          <p:cNvSpPr/>
          <p:nvPr/>
        </p:nvSpPr>
        <p:spPr>
          <a:xfrm>
            <a:off x="0" y="6042025"/>
            <a:ext cx="2786063" cy="81597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0" name="等腰三角形 29"/>
          <p:cNvSpPr/>
          <p:nvPr/>
        </p:nvSpPr>
        <p:spPr>
          <a:xfrm>
            <a:off x="0" y="6000750"/>
            <a:ext cx="5572125" cy="857250"/>
          </a:xfrm>
          <a:prstGeom prst="triangle">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1" name="直角三角形 30"/>
          <p:cNvSpPr/>
          <p:nvPr/>
        </p:nvSpPr>
        <p:spPr>
          <a:xfrm>
            <a:off x="2786063" y="6000750"/>
            <a:ext cx="3071812" cy="857250"/>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2" name="直角三角形 31"/>
          <p:cNvSpPr/>
          <p:nvPr/>
        </p:nvSpPr>
        <p:spPr>
          <a:xfrm rot="16200000">
            <a:off x="6865144" y="4564857"/>
            <a:ext cx="914400" cy="3643312"/>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1428750"/>
            <a:ext cx="3000375" cy="392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直角三角形 1"/>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直角三角形 2"/>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201" name="TextBox 3"/>
          <p:cNvSpPr txBox="1">
            <a:spLocks noChangeArrowheads="1"/>
          </p:cNvSpPr>
          <p:nvPr/>
        </p:nvSpPr>
        <p:spPr bwMode="auto">
          <a:xfrm>
            <a:off x="785813" y="500063"/>
            <a:ext cx="2933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rPr>
              <a:t>4. </a:t>
            </a:r>
            <a:r>
              <a:rPr lang="zh-CN" altLang="en-US" sz="2400" b="1" dirty="0">
                <a:latin typeface="微软雅黑" panose="020B0503020204020204" pitchFamily="34" charset="-122"/>
                <a:ea typeface="微软雅黑" panose="020B0503020204020204" pitchFamily="34" charset="-122"/>
              </a:rPr>
              <a:t>什么是</a:t>
            </a:r>
            <a:r>
              <a:rPr lang="en-US" altLang="zh-CN" sz="2400" b="1" dirty="0">
                <a:latin typeface="微软雅黑" panose="020B0503020204020204" pitchFamily="34" charset="-122"/>
                <a:ea typeface="微软雅黑" panose="020B0503020204020204" pitchFamily="34" charset="-122"/>
              </a:rPr>
              <a:t>M E C E</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pic>
        <p:nvPicPr>
          <p:cNvPr id="8202" name="图片 4" descr="b_1291781017072.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1428750"/>
            <a:ext cx="9144000" cy="5429250"/>
          </a:xfrm>
          <a:prstGeom prst="rect">
            <a:avLst/>
          </a:prstGeom>
          <a:solidFill>
            <a:schemeClr val="bg1">
              <a:alpha val="72940"/>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1428750"/>
            <a:ext cx="9144000" cy="5429250"/>
          </a:xfrm>
          <a:prstGeom prst="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10" name="椭圆 9"/>
          <p:cNvSpPr/>
          <p:nvPr/>
        </p:nvSpPr>
        <p:spPr>
          <a:xfrm>
            <a:off x="1214414" y="2714620"/>
            <a:ext cx="857244" cy="785816"/>
          </a:xfrm>
          <a:prstGeom prst="ellipse">
            <a:avLst/>
          </a:prstGeom>
          <a:solidFill>
            <a:srgbClr val="0070C0"/>
          </a:solidFill>
          <a:ln w="1524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4800" b="1" dirty="0">
                <a:solidFill>
                  <a:schemeClr val="tx1"/>
                </a:solidFill>
                <a:latin typeface="微软雅黑" panose="020B0503020204020204" pitchFamily="34" charset="-122"/>
                <a:ea typeface="微软雅黑" panose="020B0503020204020204" pitchFamily="34" charset="-122"/>
              </a:rPr>
              <a:t>E</a:t>
            </a:r>
            <a:endParaRPr lang="zh-CN" altLang="en-US" sz="4800" b="1" dirty="0">
              <a:solidFill>
                <a:schemeClr val="tx1"/>
              </a:solidFill>
              <a:latin typeface="微软雅黑" panose="020B0503020204020204" pitchFamily="34" charset="-122"/>
              <a:ea typeface="微软雅黑" panose="020B0503020204020204" pitchFamily="34" charset="-122"/>
            </a:endParaRPr>
          </a:p>
        </p:txBody>
      </p:sp>
      <p:sp>
        <p:nvSpPr>
          <p:cNvPr id="11" name="椭圆 10"/>
          <p:cNvSpPr/>
          <p:nvPr/>
        </p:nvSpPr>
        <p:spPr>
          <a:xfrm>
            <a:off x="500034" y="3643314"/>
            <a:ext cx="785822" cy="785810"/>
          </a:xfrm>
          <a:prstGeom prst="ellipse">
            <a:avLst/>
          </a:prstGeom>
          <a:solidFill>
            <a:srgbClr val="FFC000"/>
          </a:solidFill>
          <a:ln w="1524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4800" b="1" dirty="0">
                <a:solidFill>
                  <a:schemeClr val="bg1">
                    <a:lumMod val="95000"/>
                  </a:schemeClr>
                </a:solidFill>
                <a:latin typeface="微软雅黑" panose="020B0503020204020204" pitchFamily="34" charset="-122"/>
                <a:ea typeface="微软雅黑" panose="020B0503020204020204" pitchFamily="34" charset="-122"/>
              </a:rPr>
              <a:t>c</a:t>
            </a:r>
            <a:endParaRPr lang="zh-CN" altLang="en-US" sz="48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2" name="椭圆 11"/>
          <p:cNvSpPr/>
          <p:nvPr/>
        </p:nvSpPr>
        <p:spPr>
          <a:xfrm>
            <a:off x="1785918" y="4286256"/>
            <a:ext cx="714380" cy="714380"/>
          </a:xfrm>
          <a:prstGeom prst="ellipse">
            <a:avLst/>
          </a:prstGeom>
          <a:solidFill>
            <a:srgbClr val="0070C0"/>
          </a:solidFill>
          <a:ln w="1524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4800" b="1" dirty="0">
                <a:solidFill>
                  <a:srgbClr val="FF0000"/>
                </a:solidFill>
                <a:latin typeface="微软雅黑" panose="020B0503020204020204" pitchFamily="34" charset="-122"/>
                <a:ea typeface="微软雅黑" panose="020B0503020204020204" pitchFamily="34" charset="-122"/>
              </a:rPr>
              <a:t>E</a:t>
            </a:r>
            <a:endParaRPr lang="zh-CN" altLang="en-US" sz="4800" b="1" dirty="0">
              <a:solidFill>
                <a:srgbClr val="FF0000"/>
              </a:solidFill>
              <a:latin typeface="微软雅黑" panose="020B0503020204020204" pitchFamily="34" charset="-122"/>
              <a:ea typeface="微软雅黑" panose="020B0503020204020204" pitchFamily="34" charset="-122"/>
            </a:endParaRPr>
          </a:p>
        </p:txBody>
      </p:sp>
      <p:sp>
        <p:nvSpPr>
          <p:cNvPr id="9" name="椭圆 8"/>
          <p:cNvSpPr/>
          <p:nvPr/>
        </p:nvSpPr>
        <p:spPr>
          <a:xfrm>
            <a:off x="214282" y="1643050"/>
            <a:ext cx="1000104" cy="1000132"/>
          </a:xfrm>
          <a:prstGeom prst="ellipse">
            <a:avLst/>
          </a:prstGeom>
          <a:solidFill>
            <a:srgbClr val="FFFF00"/>
          </a:solidFill>
          <a:ln w="1524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4800" b="1" dirty="0">
                <a:solidFill>
                  <a:schemeClr val="tx1"/>
                </a:solidFill>
                <a:latin typeface="微软雅黑" panose="020B0503020204020204" pitchFamily="34" charset="-122"/>
                <a:ea typeface="微软雅黑" panose="020B0503020204020204" pitchFamily="34" charset="-122"/>
              </a:rPr>
              <a:t>M</a:t>
            </a:r>
            <a:endParaRPr lang="zh-CN" altLang="en-US" sz="4800" b="1" dirty="0">
              <a:solidFill>
                <a:schemeClr val="tx1"/>
              </a:solidFill>
              <a:latin typeface="微软雅黑" panose="020B0503020204020204" pitchFamily="34" charset="-122"/>
              <a:ea typeface="微软雅黑" panose="020B0503020204020204" pitchFamily="34" charset="-122"/>
            </a:endParaRPr>
          </a:p>
        </p:txBody>
      </p:sp>
      <p:sp>
        <p:nvSpPr>
          <p:cNvPr id="17" name="椭圆 16"/>
          <p:cNvSpPr/>
          <p:nvPr/>
        </p:nvSpPr>
        <p:spPr>
          <a:xfrm>
            <a:off x="285750" y="2857500"/>
            <a:ext cx="428625" cy="428625"/>
          </a:xfrm>
          <a:prstGeom prst="ellipse">
            <a:avLst/>
          </a:prstGeom>
          <a:solidFill>
            <a:srgbClr val="92D050"/>
          </a:solid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7200" b="1" dirty="0">
              <a:solidFill>
                <a:schemeClr val="tx1"/>
              </a:solidFill>
              <a:latin typeface="微软雅黑" panose="020B0503020204020204" pitchFamily="34" charset="-122"/>
              <a:ea typeface="微软雅黑" panose="020B0503020204020204" pitchFamily="34" charset="-122"/>
            </a:endParaRPr>
          </a:p>
        </p:txBody>
      </p:sp>
      <p:sp>
        <p:nvSpPr>
          <p:cNvPr id="18" name="椭圆 17"/>
          <p:cNvSpPr/>
          <p:nvPr/>
        </p:nvSpPr>
        <p:spPr>
          <a:xfrm>
            <a:off x="2071688" y="1714500"/>
            <a:ext cx="357187" cy="357188"/>
          </a:xfrm>
          <a:prstGeom prst="ellipse">
            <a:avLst/>
          </a:prstGeom>
          <a:solidFill>
            <a:schemeClr val="bg1">
              <a:lumMod val="5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7200" b="1" dirty="0">
              <a:solidFill>
                <a:schemeClr val="tx1"/>
              </a:solidFill>
              <a:latin typeface="微软雅黑" panose="020B0503020204020204" pitchFamily="34" charset="-122"/>
              <a:ea typeface="微软雅黑" panose="020B0503020204020204" pitchFamily="34" charset="-122"/>
            </a:endParaRPr>
          </a:p>
        </p:txBody>
      </p:sp>
      <p:sp>
        <p:nvSpPr>
          <p:cNvPr id="19" name="椭圆 18"/>
          <p:cNvSpPr/>
          <p:nvPr/>
        </p:nvSpPr>
        <p:spPr>
          <a:xfrm>
            <a:off x="2071688" y="3500438"/>
            <a:ext cx="428625" cy="428625"/>
          </a:xfrm>
          <a:prstGeom prst="ellipse">
            <a:avLst/>
          </a:prstGeom>
          <a:solidFill>
            <a:schemeClr val="accent6">
              <a:lumMod val="20000"/>
              <a:lumOff val="8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7200" b="1" dirty="0">
              <a:solidFill>
                <a:schemeClr val="tx1"/>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0" y="5357813"/>
            <a:ext cx="9144000" cy="1587"/>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8220" name="矩形 21"/>
          <p:cNvSpPr>
            <a:spLocks noChangeArrowheads="1"/>
          </p:cNvSpPr>
          <p:nvPr/>
        </p:nvSpPr>
        <p:spPr bwMode="auto">
          <a:xfrm>
            <a:off x="4572000" y="428625"/>
            <a:ext cx="41862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latin typeface="微软雅黑" panose="020B0503020204020204" pitchFamily="34" charset="-122"/>
                <a:ea typeface="微软雅黑" panose="020B0503020204020204" pitchFamily="34" charset="-122"/>
              </a:rPr>
              <a:t>相互</a:t>
            </a:r>
            <a:r>
              <a:rPr lang="zh-CN" altLang="en-US" sz="4400" b="1" dirty="0">
                <a:solidFill>
                  <a:srgbClr val="FF0000"/>
                </a:solidFill>
                <a:latin typeface="微软雅黑" panose="020B0503020204020204" pitchFamily="34" charset="-122"/>
                <a:ea typeface="微软雅黑" panose="020B0503020204020204" pitchFamily="34" charset="-122"/>
              </a:rPr>
              <a:t>独</a:t>
            </a:r>
            <a:r>
              <a:rPr lang="zh-CN" altLang="en-US" sz="2800" b="1" dirty="0">
                <a:latin typeface="微软雅黑" panose="020B0503020204020204" pitchFamily="34" charset="-122"/>
                <a:ea typeface="微软雅黑" panose="020B0503020204020204" pitchFamily="34" charset="-122"/>
              </a:rPr>
              <a:t>立，彼此穷</a:t>
            </a:r>
            <a:r>
              <a:rPr lang="zh-CN" altLang="en-US" sz="4400" b="1" dirty="0">
                <a:solidFill>
                  <a:srgbClr val="00B050"/>
                </a:solidFill>
                <a:latin typeface="微软雅黑" panose="020B0503020204020204" pitchFamily="34" charset="-122"/>
                <a:ea typeface="微软雅黑" panose="020B0503020204020204" pitchFamily="34" charset="-122"/>
              </a:rPr>
              <a:t>尽</a:t>
            </a:r>
            <a:r>
              <a:rPr lang="zh-CN" altLang="en-US" sz="2800" b="1" dirty="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p:txBody>
      </p:sp>
      <p:sp>
        <p:nvSpPr>
          <p:cNvPr id="22" name="矩形 21"/>
          <p:cNvSpPr/>
          <p:nvPr/>
        </p:nvSpPr>
        <p:spPr>
          <a:xfrm>
            <a:off x="2786063" y="1428750"/>
            <a:ext cx="6357937" cy="392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6" name="图示 15"/>
          <p:cNvGraphicFramePr/>
          <p:nvPr/>
        </p:nvGraphicFramePr>
        <p:xfrm>
          <a:off x="2928894" y="1571612"/>
          <a:ext cx="6215106" cy="3643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223" name="TextBox 23"/>
          <p:cNvSpPr txBox="1">
            <a:spLocks noChangeArrowheads="1"/>
          </p:cNvSpPr>
          <p:nvPr/>
        </p:nvSpPr>
        <p:spPr bwMode="auto">
          <a:xfrm>
            <a:off x="357188" y="5500688"/>
            <a:ext cx="6643687"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a:latin typeface="微软雅黑" panose="020B0503020204020204" pitchFamily="34" charset="-122"/>
                <a:ea typeface="微软雅黑" panose="020B0503020204020204" pitchFamily="34" charset="-122"/>
              </a:rPr>
              <a:t>分组的</a:t>
            </a:r>
            <a:r>
              <a:rPr lang="en-US" altLang="zh-CN" b="1">
                <a:latin typeface="微软雅黑" panose="020B0503020204020204" pitchFamily="34" charset="-122"/>
                <a:ea typeface="微软雅黑" panose="020B0503020204020204" pitchFamily="34" charset="-122"/>
              </a:rPr>
              <a:t>MECE</a:t>
            </a:r>
            <a:r>
              <a:rPr lang="zh-CN" altLang="en-US" b="1">
                <a:latin typeface="微软雅黑" panose="020B0503020204020204" pitchFamily="34" charset="-122"/>
                <a:ea typeface="微软雅黑" panose="020B0503020204020204" pitchFamily="34" charset="-122"/>
              </a:rPr>
              <a:t>原则，保证划分后的各部分符合以下要求：</a:t>
            </a:r>
            <a:endParaRPr lang="en-US" altLang="zh-CN" b="1">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1600">
                <a:latin typeface="微软雅黑" panose="020B0503020204020204" pitchFamily="34" charset="-122"/>
                <a:ea typeface="微软雅黑" panose="020B0503020204020204" pitchFamily="34" charset="-122"/>
              </a:rPr>
              <a:t>各部分之间相互独立（</a:t>
            </a:r>
            <a:r>
              <a:rPr lang="en-US" altLang="zh-CN" sz="1600">
                <a:latin typeface="微软雅黑" panose="020B0503020204020204" pitchFamily="34" charset="-122"/>
                <a:ea typeface="微软雅黑" panose="020B0503020204020204" pitchFamily="34" charset="-122"/>
              </a:rPr>
              <a:t>mutually exclusive</a:t>
            </a:r>
            <a:r>
              <a:rPr lang="zh-CN" altLang="en-US" sz="1600">
                <a:latin typeface="微软雅黑" panose="020B0503020204020204" pitchFamily="34" charset="-122"/>
                <a:ea typeface="微软雅黑" panose="020B0503020204020204" pitchFamily="34" charset="-122"/>
              </a:rPr>
              <a:t>），相互排斥，没有重叠。</a:t>
            </a:r>
            <a:endParaRPr lang="en-US" altLang="zh-CN" sz="160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1600">
                <a:latin typeface="微软雅黑" panose="020B0503020204020204" pitchFamily="34" charset="-122"/>
                <a:ea typeface="微软雅黑" panose="020B0503020204020204" pitchFamily="34" charset="-122"/>
              </a:rPr>
              <a:t>所有部分完全穷尽（</a:t>
            </a:r>
            <a:r>
              <a:rPr lang="en-US" altLang="zh-CN" sz="1600">
                <a:latin typeface="微软雅黑" panose="020B0503020204020204" pitchFamily="34" charset="-122"/>
                <a:ea typeface="微软雅黑" panose="020B0503020204020204" pitchFamily="34" charset="-122"/>
              </a:rPr>
              <a:t>collectivelly exhaustive</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没有遗漏。</a:t>
            </a:r>
            <a:endParaRPr lang="zh-CN" altLang="en-US" sz="1600">
              <a:latin typeface="微软雅黑" panose="020B0503020204020204" pitchFamily="34" charset="-122"/>
              <a:ea typeface="微软雅黑" panose="020B0503020204020204" pitchFamily="34" charset="-122"/>
            </a:endParaRPr>
          </a:p>
        </p:txBody>
      </p:sp>
      <p:sp>
        <p:nvSpPr>
          <p:cNvPr id="25" name="椭圆 24"/>
          <p:cNvSpPr/>
          <p:nvPr/>
        </p:nvSpPr>
        <p:spPr>
          <a:xfrm>
            <a:off x="-214313" y="5214938"/>
            <a:ext cx="428626" cy="4286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sp>
        <p:nvSpPr>
          <p:cNvPr id="8225" name="TextBox 25"/>
          <p:cNvSpPr txBox="1">
            <a:spLocks noChangeArrowheads="1"/>
          </p:cNvSpPr>
          <p:nvPr/>
        </p:nvSpPr>
        <p:spPr bwMode="auto">
          <a:xfrm>
            <a:off x="4572000" y="4786313"/>
            <a:ext cx="3262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t>具有“相互独立，完全穷尽”性的组织结构图</a:t>
            </a:r>
            <a:endParaRPr lang="zh-CN" altLang="en-US" sz="12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50"/>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236" name="TextBox 3"/>
          <p:cNvSpPr txBox="1">
            <a:spLocks noChangeArrowheads="1"/>
          </p:cNvSpPr>
          <p:nvPr/>
        </p:nvSpPr>
        <p:spPr bwMode="auto">
          <a:xfrm>
            <a:off x="642938" y="500063"/>
            <a:ext cx="3571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微软雅黑" panose="020B0503020204020204" pitchFamily="34" charset="-122"/>
                <a:ea typeface="微软雅黑" panose="020B0503020204020204" pitchFamily="34" charset="-122"/>
              </a:rPr>
              <a:t>5. </a:t>
            </a:r>
            <a:r>
              <a:rPr lang="zh-CN" altLang="en-US" sz="2400" b="1">
                <a:latin typeface="微软雅黑" panose="020B0503020204020204" pitchFamily="34" charset="-122"/>
                <a:ea typeface="微软雅黑" panose="020B0503020204020204" pitchFamily="34" charset="-122"/>
              </a:rPr>
              <a:t>什么是</a:t>
            </a:r>
            <a:r>
              <a:rPr lang="en-US" altLang="zh-CN" sz="2400" b="1">
                <a:latin typeface="微软雅黑" panose="020B0503020204020204" pitchFamily="34" charset="-122"/>
                <a:ea typeface="微软雅黑" panose="020B0503020204020204" pitchFamily="34" charset="-122"/>
              </a:rPr>
              <a:t>SCQA</a:t>
            </a:r>
            <a:r>
              <a:rPr lang="zh-CN" altLang="en-US" sz="2400" b="1">
                <a:latin typeface="微软雅黑" panose="020B0503020204020204" pitchFamily="34" charset="-122"/>
                <a:ea typeface="微软雅黑" panose="020B0503020204020204" pitchFamily="34" charset="-122"/>
              </a:rPr>
              <a:t>基本结构</a:t>
            </a:r>
            <a:endParaRPr lang="zh-CN" altLang="en-US" sz="2400" b="1">
              <a:latin typeface="微软雅黑" panose="020B0503020204020204" pitchFamily="34" charset="-122"/>
              <a:ea typeface="微软雅黑" panose="020B0503020204020204" pitchFamily="34" charset="-122"/>
            </a:endParaRPr>
          </a:p>
        </p:txBody>
      </p:sp>
      <p:sp>
        <p:nvSpPr>
          <p:cNvPr id="9237" name="TextBox 8"/>
          <p:cNvSpPr txBox="1">
            <a:spLocks noChangeArrowheads="1"/>
          </p:cNvSpPr>
          <p:nvPr/>
        </p:nvSpPr>
        <p:spPr bwMode="auto">
          <a:xfrm>
            <a:off x="642938" y="1124744"/>
            <a:ext cx="8001000"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dirty="0">
                <a:latin typeface="微软雅黑" panose="020B0503020204020204" pitchFamily="34" charset="-122"/>
                <a:ea typeface="微软雅黑" panose="020B0503020204020204" pitchFamily="34" charset="-122"/>
              </a:rPr>
              <a:t>       明托认为序言必须采取“背景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冲突</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疑问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解决方案”的结构，各个部分的顺序可以有所变化，以创造不同的文章风格。以下是序言的四种基本结构：</a:t>
            </a:r>
            <a:endParaRPr lang="zh-CN" altLang="en-US" dirty="0">
              <a:latin typeface="微软雅黑" panose="020B0503020204020204" pitchFamily="34" charset="-122"/>
              <a:ea typeface="微软雅黑" panose="020B0503020204020204" pitchFamily="34" charset="-122"/>
            </a:endParaRPr>
          </a:p>
        </p:txBody>
      </p:sp>
      <p:sp>
        <p:nvSpPr>
          <p:cNvPr id="11" name="菱形 10"/>
          <p:cNvSpPr/>
          <p:nvPr/>
        </p:nvSpPr>
        <p:spPr>
          <a:xfrm>
            <a:off x="1000125" y="2400300"/>
            <a:ext cx="258763" cy="258763"/>
          </a:xfrm>
          <a:prstGeom prst="diamond">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菱形 12"/>
          <p:cNvSpPr/>
          <p:nvPr/>
        </p:nvSpPr>
        <p:spPr>
          <a:xfrm>
            <a:off x="990600" y="3335338"/>
            <a:ext cx="258763" cy="258762"/>
          </a:xfrm>
          <a:prstGeom prst="diamond">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菱形 13"/>
          <p:cNvSpPr/>
          <p:nvPr/>
        </p:nvSpPr>
        <p:spPr>
          <a:xfrm>
            <a:off x="1000125" y="4270375"/>
            <a:ext cx="258763" cy="258763"/>
          </a:xfrm>
          <a:prstGeom prst="diamond">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菱形 14"/>
          <p:cNvSpPr/>
          <p:nvPr/>
        </p:nvSpPr>
        <p:spPr>
          <a:xfrm>
            <a:off x="1000125" y="5127625"/>
            <a:ext cx="258763" cy="258763"/>
          </a:xfrm>
          <a:prstGeom prst="diamond">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242" name="TextBox 15"/>
          <p:cNvSpPr txBox="1">
            <a:spLocks noChangeArrowheads="1"/>
          </p:cNvSpPr>
          <p:nvPr/>
        </p:nvSpPr>
        <p:spPr bwMode="auto">
          <a:xfrm>
            <a:off x="1643063" y="2357438"/>
            <a:ext cx="144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ea typeface="微软雅黑" panose="020B0503020204020204" pitchFamily="34" charset="-122"/>
              </a:rPr>
              <a:t>标    准   式</a:t>
            </a:r>
            <a:endParaRPr lang="zh-CN" altLang="en-US" sz="2000" b="1">
              <a:ea typeface="微软雅黑" panose="020B0503020204020204" pitchFamily="34" charset="-122"/>
            </a:endParaRPr>
          </a:p>
        </p:txBody>
      </p:sp>
      <p:sp>
        <p:nvSpPr>
          <p:cNvPr id="9243" name="TextBox 16"/>
          <p:cNvSpPr txBox="1">
            <a:spLocks noChangeArrowheads="1"/>
          </p:cNvSpPr>
          <p:nvPr/>
        </p:nvSpPr>
        <p:spPr bwMode="auto">
          <a:xfrm>
            <a:off x="1643063" y="3273425"/>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ea typeface="微软雅黑" panose="020B0503020204020204" pitchFamily="34" charset="-122"/>
              </a:rPr>
              <a:t>开门见山式</a:t>
            </a:r>
            <a:endParaRPr lang="zh-CN" altLang="en-US" sz="2000" b="1">
              <a:ea typeface="微软雅黑" panose="020B0503020204020204" pitchFamily="34" charset="-122"/>
            </a:endParaRPr>
          </a:p>
        </p:txBody>
      </p:sp>
      <p:sp>
        <p:nvSpPr>
          <p:cNvPr id="9244" name="TextBox 17"/>
          <p:cNvSpPr txBox="1">
            <a:spLocks noChangeArrowheads="1"/>
          </p:cNvSpPr>
          <p:nvPr/>
        </p:nvSpPr>
        <p:spPr bwMode="auto">
          <a:xfrm>
            <a:off x="1643063" y="4214813"/>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ea typeface="微软雅黑" panose="020B0503020204020204" pitchFamily="34" charset="-122"/>
              </a:rPr>
              <a:t>突出忧虑式</a:t>
            </a:r>
            <a:endParaRPr lang="zh-CN" altLang="en-US" sz="2000" b="1">
              <a:ea typeface="微软雅黑" panose="020B0503020204020204" pitchFamily="34" charset="-122"/>
            </a:endParaRPr>
          </a:p>
        </p:txBody>
      </p:sp>
      <p:sp>
        <p:nvSpPr>
          <p:cNvPr id="9245" name="TextBox 18"/>
          <p:cNvSpPr txBox="1">
            <a:spLocks noChangeArrowheads="1"/>
          </p:cNvSpPr>
          <p:nvPr/>
        </p:nvSpPr>
        <p:spPr bwMode="auto">
          <a:xfrm>
            <a:off x="1643063" y="5072063"/>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ea typeface="微软雅黑" panose="020B0503020204020204" pitchFamily="34" charset="-122"/>
              </a:rPr>
              <a:t>突出信心式</a:t>
            </a:r>
            <a:endParaRPr lang="zh-CN" altLang="en-US" sz="2000" b="1">
              <a:ea typeface="微软雅黑" panose="020B0503020204020204" pitchFamily="34" charset="-122"/>
            </a:endParaRPr>
          </a:p>
        </p:txBody>
      </p:sp>
      <p:graphicFrame>
        <p:nvGraphicFramePr>
          <p:cNvPr id="22" name="图示 21"/>
          <p:cNvGraphicFramePr/>
          <p:nvPr/>
        </p:nvGraphicFramePr>
        <p:xfrm>
          <a:off x="3571868" y="2285992"/>
          <a:ext cx="4572032" cy="571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23" name="图示 22"/>
          <p:cNvGraphicFramePr/>
          <p:nvPr/>
        </p:nvGraphicFramePr>
        <p:xfrm>
          <a:off x="3571868" y="3143248"/>
          <a:ext cx="4572032" cy="57150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4" name="图示 23"/>
          <p:cNvGraphicFramePr/>
          <p:nvPr/>
        </p:nvGraphicFramePr>
        <p:xfrm>
          <a:off x="3571868" y="4071942"/>
          <a:ext cx="4572032" cy="57150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5" name="图示 24"/>
          <p:cNvGraphicFramePr/>
          <p:nvPr/>
        </p:nvGraphicFramePr>
        <p:xfrm>
          <a:off x="3571868" y="4929198"/>
          <a:ext cx="4572032" cy="571504"/>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260" name="TextBox 15"/>
          <p:cNvSpPr txBox="1">
            <a:spLocks noChangeArrowheads="1"/>
          </p:cNvSpPr>
          <p:nvPr/>
        </p:nvSpPr>
        <p:spPr bwMode="auto">
          <a:xfrm>
            <a:off x="1071563" y="714375"/>
            <a:ext cx="2563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ea typeface="微软雅黑" panose="020B0503020204020204" pitchFamily="34" charset="-122"/>
              </a:rPr>
              <a:t>标准式结构 案例说明</a:t>
            </a:r>
            <a:endParaRPr lang="zh-CN" altLang="en-US" sz="2000" b="1">
              <a:ea typeface="微软雅黑" panose="020B0503020204020204" pitchFamily="34" charset="-122"/>
            </a:endParaRPr>
          </a:p>
        </p:txBody>
      </p:sp>
      <p:sp>
        <p:nvSpPr>
          <p:cNvPr id="16" name="矩形 15"/>
          <p:cNvSpPr/>
          <p:nvPr/>
        </p:nvSpPr>
        <p:spPr>
          <a:xfrm>
            <a:off x="642938" y="2000250"/>
            <a:ext cx="2071687" cy="27860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1000100" y="1785926"/>
            <a:ext cx="1285884" cy="500066"/>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微软雅黑" panose="020B0503020204020204" pitchFamily="34" charset="-122"/>
                <a:ea typeface="微软雅黑" panose="020B0503020204020204" pitchFamily="34" charset="-122"/>
              </a:rPr>
              <a:t>背景 </a:t>
            </a:r>
            <a:r>
              <a:rPr lang="en-US" altLang="zh-CN" b="1" dirty="0">
                <a:solidFill>
                  <a:schemeClr val="bg1"/>
                </a:solidFill>
                <a:latin typeface="微软雅黑" panose="020B0503020204020204" pitchFamily="34" charset="-122"/>
                <a:ea typeface="微软雅黑" panose="020B0503020204020204" pitchFamily="34" charset="-122"/>
              </a:rPr>
              <a:t>S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0265" name="矩形 17"/>
          <p:cNvSpPr>
            <a:spLocks noChangeArrowheads="1"/>
          </p:cNvSpPr>
          <p:nvPr/>
        </p:nvSpPr>
        <p:spPr bwMode="auto">
          <a:xfrm>
            <a:off x="642938" y="2357438"/>
            <a:ext cx="2214562"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微软雅黑" panose="020B0503020204020204" pitchFamily="34" charset="-122"/>
                <a:ea typeface="微软雅黑" panose="020B0503020204020204" pitchFamily="34" charset="-122"/>
              </a:rPr>
              <a:t>近几年来，本公司已经因为提供多元化研究服务而向许多客户收取了大量费用。但是至今伦敦办事处也没有一个员工能够证明，某客户的某项收购案或并购案与本公司的工作密不可分。该办事处为庆贺第一个能够做出此项证明的员工而准备的香槟酒也一直无人开启。</a:t>
            </a:r>
            <a:endParaRPr lang="zh-CN" altLang="en-US" sz="1400">
              <a:latin typeface="微软雅黑" panose="020B0503020204020204" pitchFamily="34" charset="-122"/>
              <a:ea typeface="微软雅黑" panose="020B0503020204020204" pitchFamily="34" charset="-122"/>
            </a:endParaRPr>
          </a:p>
        </p:txBody>
      </p:sp>
      <p:sp>
        <p:nvSpPr>
          <p:cNvPr id="19" name="矩形 18"/>
          <p:cNvSpPr/>
          <p:nvPr/>
        </p:nvSpPr>
        <p:spPr>
          <a:xfrm>
            <a:off x="3500438" y="2000250"/>
            <a:ext cx="2071687" cy="278606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p:nvSpPr>
        <p:spPr>
          <a:xfrm>
            <a:off x="3857636" y="1785926"/>
            <a:ext cx="1285884" cy="500066"/>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冲突  </a:t>
            </a:r>
            <a:r>
              <a:rPr lang="en-US" altLang="zh-CN" b="1" dirty="0">
                <a:solidFill>
                  <a:schemeClr val="bg1"/>
                </a:solidFill>
                <a:latin typeface="微软雅黑" panose="020B0503020204020204" pitchFamily="34" charset="-122"/>
                <a:ea typeface="微软雅黑" panose="020B0503020204020204" pitchFamily="34" charset="-122"/>
              </a:rPr>
              <a:t>C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0270" name="矩形 20"/>
          <p:cNvSpPr>
            <a:spLocks noChangeArrowheads="1"/>
          </p:cNvSpPr>
          <p:nvPr/>
        </p:nvSpPr>
        <p:spPr bwMode="auto">
          <a:xfrm>
            <a:off x="3500438" y="2714625"/>
            <a:ext cx="221456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t>然而，本公司的多元化研究服务在过去</a:t>
            </a:r>
            <a:r>
              <a:rPr lang="en-US" altLang="zh-CN" sz="1400"/>
              <a:t>5</a:t>
            </a:r>
            <a:r>
              <a:rPr lang="zh-CN" altLang="en-US" sz="1400"/>
              <a:t>年中增长了</a:t>
            </a:r>
            <a:r>
              <a:rPr lang="en-US" altLang="zh-CN" sz="1400"/>
              <a:t>40%.</a:t>
            </a:r>
            <a:r>
              <a:rPr lang="zh-CN" altLang="en-US" sz="1400"/>
              <a:t>因此，现在应该实施一项“公司发展项目”，以研究我们如何确保多元化研究确实能够为客户带来显著利益。 </a:t>
            </a:r>
            <a:endParaRPr lang="zh-CN" altLang="en-US" sz="1400">
              <a:latin typeface="微软雅黑" panose="020B0503020204020204" pitchFamily="34" charset="-122"/>
              <a:ea typeface="微软雅黑" panose="020B0503020204020204" pitchFamily="34" charset="-122"/>
            </a:endParaRPr>
          </a:p>
        </p:txBody>
      </p:sp>
      <p:sp>
        <p:nvSpPr>
          <p:cNvPr id="23" name="矩形 22"/>
          <p:cNvSpPr/>
          <p:nvPr/>
        </p:nvSpPr>
        <p:spPr>
          <a:xfrm>
            <a:off x="6286500" y="2000250"/>
            <a:ext cx="2071688" cy="278606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p:cNvSpPr/>
          <p:nvPr/>
        </p:nvSpPr>
        <p:spPr>
          <a:xfrm>
            <a:off x="6643718" y="1857364"/>
            <a:ext cx="1428760" cy="500066"/>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微软雅黑" panose="020B0503020204020204" pitchFamily="34" charset="-122"/>
                <a:ea typeface="微软雅黑" panose="020B0503020204020204" pitchFamily="34" charset="-122"/>
              </a:rPr>
              <a:t>解决方案 </a:t>
            </a:r>
            <a:r>
              <a:rPr lang="en-US" altLang="zh-CN" b="1" dirty="0">
                <a:solidFill>
                  <a:schemeClr val="bg1"/>
                </a:solidFill>
                <a:latin typeface="微软雅黑" panose="020B0503020204020204" pitchFamily="34" charset="-122"/>
                <a:ea typeface="微软雅黑" panose="020B0503020204020204" pitchFamily="34" charset="-122"/>
              </a:rPr>
              <a:t>Q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0275" name="矩形 24"/>
          <p:cNvSpPr>
            <a:spLocks noChangeArrowheads="1"/>
          </p:cNvSpPr>
          <p:nvPr/>
        </p:nvSpPr>
        <p:spPr bwMode="auto">
          <a:xfrm>
            <a:off x="6286500" y="2905125"/>
            <a:ext cx="221456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t>本备忘录列举了该项目实施过程中应当解决和进行试验的主要问题及假设。</a:t>
            </a:r>
            <a:endParaRPr lang="en-US" altLang="zh-CN" sz="1400"/>
          </a:p>
        </p:txBody>
      </p:sp>
      <p:sp>
        <p:nvSpPr>
          <p:cNvPr id="28" name="右箭头 27"/>
          <p:cNvSpPr/>
          <p:nvPr/>
        </p:nvSpPr>
        <p:spPr>
          <a:xfrm>
            <a:off x="2786063" y="3000375"/>
            <a:ext cx="571500" cy="357188"/>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p:cNvSpPr/>
          <p:nvPr/>
        </p:nvSpPr>
        <p:spPr>
          <a:xfrm>
            <a:off x="5643563" y="3000375"/>
            <a:ext cx="571500" cy="357188"/>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284" name="TextBox 15"/>
          <p:cNvSpPr txBox="1">
            <a:spLocks noChangeArrowheads="1"/>
          </p:cNvSpPr>
          <p:nvPr/>
        </p:nvSpPr>
        <p:spPr bwMode="auto">
          <a:xfrm>
            <a:off x="1071563" y="714375"/>
            <a:ext cx="3076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ea typeface="微软雅黑" panose="020B0503020204020204" pitchFamily="34" charset="-122"/>
              </a:rPr>
              <a:t>开门见山式结构 案例说明</a:t>
            </a:r>
            <a:endParaRPr lang="zh-CN" altLang="en-US" sz="2000" b="1">
              <a:ea typeface="微软雅黑" panose="020B0503020204020204" pitchFamily="34" charset="-122"/>
            </a:endParaRPr>
          </a:p>
        </p:txBody>
      </p:sp>
      <p:sp>
        <p:nvSpPr>
          <p:cNvPr id="16" name="矩形 15"/>
          <p:cNvSpPr/>
          <p:nvPr/>
        </p:nvSpPr>
        <p:spPr>
          <a:xfrm>
            <a:off x="3571875" y="2071688"/>
            <a:ext cx="2071688" cy="278606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3929074" y="1857364"/>
            <a:ext cx="1285884" cy="500066"/>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anose="020B0503020204020204" pitchFamily="34" charset="-122"/>
                <a:ea typeface="微软雅黑" panose="020B0503020204020204" pitchFamily="34" charset="-122"/>
              </a:rPr>
              <a:t>情境 </a:t>
            </a:r>
            <a:r>
              <a:rPr lang="en-US" altLang="zh-CN" dirty="0">
                <a:solidFill>
                  <a:schemeClr val="tx1"/>
                </a:solidFill>
                <a:latin typeface="微软雅黑" panose="020B0503020204020204" pitchFamily="34" charset="-122"/>
                <a:ea typeface="微软雅黑" panose="020B0503020204020204" pitchFamily="34" charset="-122"/>
              </a:rPr>
              <a:t>S </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1289" name="矩形 17"/>
          <p:cNvSpPr>
            <a:spLocks noChangeArrowheads="1"/>
          </p:cNvSpPr>
          <p:nvPr/>
        </p:nvSpPr>
        <p:spPr bwMode="auto">
          <a:xfrm>
            <a:off x="3500438" y="2903538"/>
            <a:ext cx="221456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微软雅黑" panose="020B0503020204020204" pitchFamily="34" charset="-122"/>
                <a:ea typeface="微软雅黑" panose="020B0503020204020204" pitchFamily="34" charset="-122"/>
              </a:rPr>
              <a:t>仅在伦敦办事处，我们帮主客户寻找收购或并购对象的服务在</a:t>
            </a:r>
            <a:r>
              <a:rPr lang="en-US" altLang="zh-CN" sz="1400">
                <a:latin typeface="微软雅黑" panose="020B0503020204020204" pitchFamily="34" charset="-122"/>
                <a:ea typeface="微软雅黑" panose="020B0503020204020204" pitchFamily="34" charset="-122"/>
              </a:rPr>
              <a:t>5</a:t>
            </a:r>
            <a:r>
              <a:rPr lang="zh-CN" altLang="en-US" sz="1400">
                <a:latin typeface="微软雅黑" panose="020B0503020204020204" pitchFamily="34" charset="-122"/>
                <a:ea typeface="微软雅黑" panose="020B0503020204020204" pitchFamily="34" charset="-122"/>
              </a:rPr>
              <a:t>年中增长了</a:t>
            </a:r>
            <a:r>
              <a:rPr lang="en-US" altLang="zh-CN" sz="1400">
                <a:latin typeface="微软雅黑" panose="020B0503020204020204" pitchFamily="34" charset="-122"/>
                <a:ea typeface="微软雅黑" panose="020B0503020204020204" pitchFamily="34" charset="-122"/>
              </a:rPr>
              <a:t>40%</a:t>
            </a:r>
            <a:r>
              <a:rPr lang="zh-CN" altLang="en-US" sz="1400">
                <a:latin typeface="微软雅黑" panose="020B0503020204020204" pitchFamily="34" charset="-122"/>
                <a:ea typeface="微软雅黑" panose="020B0503020204020204" pitchFamily="34" charset="-122"/>
              </a:rPr>
              <a:t>，</a:t>
            </a:r>
            <a:endParaRPr lang="zh-CN" altLang="en-US" sz="1400">
              <a:latin typeface="微软雅黑" panose="020B0503020204020204" pitchFamily="34" charset="-122"/>
              <a:ea typeface="微软雅黑" panose="020B0503020204020204" pitchFamily="34" charset="-122"/>
            </a:endParaRPr>
          </a:p>
        </p:txBody>
      </p:sp>
      <p:sp>
        <p:nvSpPr>
          <p:cNvPr id="19" name="矩形 18"/>
          <p:cNvSpPr/>
          <p:nvPr/>
        </p:nvSpPr>
        <p:spPr>
          <a:xfrm>
            <a:off x="6500813" y="2071688"/>
            <a:ext cx="2071687" cy="278606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p:nvSpPr>
        <p:spPr>
          <a:xfrm>
            <a:off x="6858048" y="1857364"/>
            <a:ext cx="1285884" cy="500066"/>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anose="020B0503020204020204" pitchFamily="34" charset="-122"/>
                <a:ea typeface="微软雅黑" panose="020B0503020204020204" pitchFamily="34" charset="-122"/>
              </a:rPr>
              <a:t>  冲突  </a:t>
            </a:r>
            <a:r>
              <a:rPr lang="en-US" altLang="zh-CN" dirty="0">
                <a:solidFill>
                  <a:schemeClr val="tx1"/>
                </a:solidFill>
                <a:latin typeface="微软雅黑" panose="020B0503020204020204" pitchFamily="34" charset="-122"/>
                <a:ea typeface="微软雅黑" panose="020B0503020204020204" pitchFamily="34" charset="-122"/>
              </a:rPr>
              <a:t>C </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1294" name="矩形 20"/>
          <p:cNvSpPr>
            <a:spLocks noChangeArrowheads="1"/>
          </p:cNvSpPr>
          <p:nvPr/>
        </p:nvSpPr>
        <p:spPr bwMode="auto">
          <a:xfrm>
            <a:off x="6429375" y="2976563"/>
            <a:ext cx="2214563"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微软雅黑" panose="020B0503020204020204" pitchFamily="34" charset="-122"/>
                <a:ea typeface="微软雅黑" panose="020B0503020204020204" pitchFamily="34" charset="-122"/>
              </a:rPr>
              <a:t>但是我们不能证明任何一项收购案或并购案是与我们工作密不可分的。</a:t>
            </a:r>
            <a:endParaRPr lang="zh-CN" altLang="en-US" sz="1400">
              <a:latin typeface="微软雅黑" panose="020B0503020204020204" pitchFamily="34" charset="-122"/>
              <a:ea typeface="微软雅黑" panose="020B0503020204020204" pitchFamily="34" charset="-122"/>
            </a:endParaRPr>
          </a:p>
        </p:txBody>
      </p:sp>
      <p:sp>
        <p:nvSpPr>
          <p:cNvPr id="23" name="矩形 22"/>
          <p:cNvSpPr/>
          <p:nvPr/>
        </p:nvSpPr>
        <p:spPr>
          <a:xfrm>
            <a:off x="500063" y="2071688"/>
            <a:ext cx="2071687" cy="27860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p:cNvSpPr/>
          <p:nvPr/>
        </p:nvSpPr>
        <p:spPr>
          <a:xfrm>
            <a:off x="857256" y="1928802"/>
            <a:ext cx="1428760" cy="500066"/>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anose="020B0503020204020204" pitchFamily="34" charset="-122"/>
                <a:ea typeface="微软雅黑" panose="020B0503020204020204" pitchFamily="34" charset="-122"/>
              </a:rPr>
              <a:t>解决方案 </a:t>
            </a:r>
            <a:r>
              <a:rPr lang="en-US" altLang="zh-CN" dirty="0">
                <a:solidFill>
                  <a:schemeClr val="tx1"/>
                </a:solidFill>
                <a:latin typeface="微软雅黑" panose="020B0503020204020204" pitchFamily="34" charset="-122"/>
                <a:ea typeface="微软雅黑" panose="020B0503020204020204" pitchFamily="34" charset="-122"/>
              </a:rPr>
              <a:t>Q </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1299" name="矩形 24"/>
          <p:cNvSpPr>
            <a:spLocks noChangeArrowheads="1"/>
          </p:cNvSpPr>
          <p:nvPr/>
        </p:nvSpPr>
        <p:spPr bwMode="auto">
          <a:xfrm>
            <a:off x="500063" y="2903538"/>
            <a:ext cx="221456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t>我们实施“公司发展项目”的首要目标，是提高我们帮助客户实践业务多元化的能力。</a:t>
            </a:r>
            <a:endParaRPr lang="en-US" altLang="zh-CN" sz="1400"/>
          </a:p>
        </p:txBody>
      </p:sp>
      <p:sp>
        <p:nvSpPr>
          <p:cNvPr id="28" name="右箭头 27"/>
          <p:cNvSpPr/>
          <p:nvPr/>
        </p:nvSpPr>
        <p:spPr>
          <a:xfrm>
            <a:off x="2786063" y="3143250"/>
            <a:ext cx="571500" cy="357188"/>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p:cNvSpPr/>
          <p:nvPr/>
        </p:nvSpPr>
        <p:spPr>
          <a:xfrm>
            <a:off x="5786438" y="3143250"/>
            <a:ext cx="571500" cy="357188"/>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3743</Words>
  <Application>WPS 演示</Application>
  <PresentationFormat>全屏显示(4:3)</PresentationFormat>
  <Paragraphs>472</Paragraphs>
  <Slides>35</Slides>
  <Notes>27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49" baseType="lpstr">
      <vt:lpstr>Arial</vt:lpstr>
      <vt:lpstr>宋体</vt:lpstr>
      <vt:lpstr>Wingdings</vt:lpstr>
      <vt:lpstr>微软雅黑</vt:lpstr>
      <vt:lpstr>Arial Unicode MS</vt:lpstr>
      <vt:lpstr>Calibri</vt:lpstr>
      <vt:lpstr>华文细黑</vt:lpstr>
      <vt:lpstr>Times New Roman</vt:lpstr>
      <vt:lpstr>仿宋_GB2312</vt:lpstr>
      <vt:lpstr>黑体</vt:lpstr>
      <vt:lpstr>仿宋</vt:lpstr>
      <vt:lpstr>默认设计模板</vt:lpstr>
      <vt:lpstr>Excel.Sheet.8</vt:lpstr>
      <vt:lpstr>Excel.Sheet.8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案例2：金字塔式思维使思考更有效率</vt:lpstr>
      <vt:lpstr>PowerPoint 演示文稿</vt:lpstr>
      <vt:lpstr>案例3：金字塔式是为书面报告而诞生的</vt:lpstr>
      <vt:lpstr>PowerPoint 演示文稿</vt:lpstr>
      <vt:lpstr>案例4：金字塔式之口头汇报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Tian</dc:creator>
  <cp:lastModifiedBy>10109027</cp:lastModifiedBy>
  <cp:revision>240</cp:revision>
  <cp:lastPrinted>2411-12-30T00:00:00Z</cp:lastPrinted>
  <dcterms:created xsi:type="dcterms:W3CDTF">2011-09-13T11:12:00Z</dcterms:created>
  <dcterms:modified xsi:type="dcterms:W3CDTF">2018-04-25T11:27:05Z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2052-10.8.0.6206</vt:lpwstr>
  </property>
</Properties>
</file>