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7" r:id="rId11"/>
    <p:sldId id="268" r:id="rId12"/>
    <p:sldId id="262" r:id="rId13"/>
    <p:sldId id="282" r:id="rId14"/>
    <p:sldId id="284" r:id="rId15"/>
    <p:sldId id="270" r:id="rId16"/>
    <p:sldId id="269" r:id="rId17"/>
    <p:sldId id="271" r:id="rId18"/>
    <p:sldId id="272" r:id="rId19"/>
    <p:sldId id="276" r:id="rId20"/>
    <p:sldId id="275" r:id="rId21"/>
    <p:sldId id="273" r:id="rId22"/>
    <p:sldId id="277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EB2ABE6-1923-4B7F-BD21-B0007BD070F3}">
          <p14:sldIdLst>
            <p14:sldId id="256"/>
            <p14:sldId id="257"/>
          </p14:sldIdLst>
        </p14:section>
        <p14:section name="Data Structure Implements" id="{B56898F4-E4DB-433F-B9E0-C0C347BBABE5}">
          <p14:sldIdLst>
            <p14:sldId id="258"/>
            <p14:sldId id="259"/>
            <p14:sldId id="260"/>
            <p14:sldId id="265"/>
            <p14:sldId id="266"/>
            <p14:sldId id="261"/>
            <p14:sldId id="263"/>
            <p14:sldId id="267"/>
            <p14:sldId id="268"/>
            <p14:sldId id="262"/>
            <p14:sldId id="282"/>
            <p14:sldId id="284"/>
          </p14:sldIdLst>
        </p14:section>
        <p14:section name="Algorithm Analysis" id="{CFC69229-42C3-41CE-A244-31A0264891AA}">
          <p14:sldIdLst>
            <p14:sldId id="270"/>
            <p14:sldId id="269"/>
            <p14:sldId id="271"/>
            <p14:sldId id="272"/>
            <p14:sldId id="276"/>
            <p14:sldId id="275"/>
            <p14:sldId id="273"/>
            <p14:sldId id="277"/>
            <p14:sldId id="27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2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61CE8-E460-425C-B74B-6FF75ADED012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753C67A5-92E6-4B9D-8288-E09405FEE68A}">
      <dgm:prSet phldrT="[文本]"/>
      <dgm:spPr/>
      <dgm:t>
        <a:bodyPr/>
        <a:lstStyle/>
        <a:p>
          <a:endParaRPr lang="zh-CN" altLang="en-US" dirty="0"/>
        </a:p>
      </dgm:t>
    </dgm:pt>
    <dgm:pt modelId="{05BC9CEE-3084-47E6-8B16-9939028115E2}" type="parTrans" cxnId="{4BE6283D-AB88-4D84-8C79-5FDC22378102}">
      <dgm:prSet/>
      <dgm:spPr>
        <a:ln>
          <a:solidFill>
            <a:schemeClr val="accent3"/>
          </a:solidFill>
          <a:headEnd type="none" w="med" len="med"/>
          <a:tailEnd type="triangle" w="med" len="med"/>
        </a:ln>
      </dgm:spPr>
      <dgm:t>
        <a:bodyPr/>
        <a:lstStyle/>
        <a:p>
          <a:endParaRPr lang="zh-CN" altLang="en-US"/>
        </a:p>
      </dgm:t>
    </dgm:pt>
    <dgm:pt modelId="{6CC31518-624E-4254-B7B8-871B0F2E1172}" type="sibTrans" cxnId="{4BE6283D-AB88-4D84-8C79-5FDC22378102}">
      <dgm:prSet/>
      <dgm:spPr/>
      <dgm:t>
        <a:bodyPr/>
        <a:lstStyle/>
        <a:p>
          <a:endParaRPr lang="zh-CN" altLang="en-US"/>
        </a:p>
      </dgm:t>
    </dgm:pt>
    <dgm:pt modelId="{1AB52B99-2C4A-4280-AB5C-816C06A7FF72}">
      <dgm:prSet phldrT="[文本]"/>
      <dgm:spPr/>
      <dgm:t>
        <a:bodyPr/>
        <a:lstStyle/>
        <a:p>
          <a:endParaRPr lang="zh-CN" altLang="en-US" dirty="0"/>
        </a:p>
      </dgm:t>
    </dgm:pt>
    <dgm:pt modelId="{69B78FEB-B0C7-4E36-A135-8044C4E9223E}" type="parTrans" cxnId="{9DAFDE54-006F-4720-BD13-0391EAFC19AD}">
      <dgm:prSet/>
      <dgm:spPr>
        <a:ln>
          <a:solidFill>
            <a:schemeClr val="accent3"/>
          </a:solidFill>
          <a:headEnd type="none" w="med" len="med"/>
          <a:tailEnd type="triangle" w="med" len="med"/>
        </a:ln>
      </dgm:spPr>
      <dgm:t>
        <a:bodyPr/>
        <a:lstStyle/>
        <a:p>
          <a:endParaRPr lang="zh-CN" altLang="en-US"/>
        </a:p>
      </dgm:t>
    </dgm:pt>
    <dgm:pt modelId="{38F5D217-EF6D-4621-9E67-C46E3E29A1D1}" type="sibTrans" cxnId="{9DAFDE54-006F-4720-BD13-0391EAFC19AD}">
      <dgm:prSet/>
      <dgm:spPr/>
      <dgm:t>
        <a:bodyPr/>
        <a:lstStyle/>
        <a:p>
          <a:endParaRPr lang="zh-CN" altLang="en-US"/>
        </a:p>
      </dgm:t>
    </dgm:pt>
    <dgm:pt modelId="{2EDA0947-7C84-452C-AF45-411903AA0DA4}">
      <dgm:prSet phldrT="[文本]"/>
      <dgm:spPr/>
      <dgm:t>
        <a:bodyPr/>
        <a:lstStyle/>
        <a:p>
          <a:endParaRPr lang="zh-CN" altLang="en-US" dirty="0"/>
        </a:p>
      </dgm:t>
    </dgm:pt>
    <dgm:pt modelId="{83109E02-2D5D-463B-9CA1-09BED1BFB5C5}" type="parTrans" cxnId="{699FE9AD-5408-4603-9937-F05AB4DA7268}">
      <dgm:prSet/>
      <dgm:spPr>
        <a:ln>
          <a:solidFill>
            <a:schemeClr val="accent3"/>
          </a:solidFill>
          <a:headEnd type="none" w="med" len="med"/>
          <a:tailEnd type="triangle" w="med" len="med"/>
        </a:ln>
      </dgm:spPr>
      <dgm:t>
        <a:bodyPr/>
        <a:lstStyle/>
        <a:p>
          <a:endParaRPr lang="zh-CN" altLang="en-US"/>
        </a:p>
      </dgm:t>
    </dgm:pt>
    <dgm:pt modelId="{C1216E01-149F-4735-B2A1-4DB900986FF1}" type="sibTrans" cxnId="{699FE9AD-5408-4603-9937-F05AB4DA7268}">
      <dgm:prSet/>
      <dgm:spPr/>
      <dgm:t>
        <a:bodyPr/>
        <a:lstStyle/>
        <a:p>
          <a:endParaRPr lang="zh-CN" altLang="en-US"/>
        </a:p>
      </dgm:t>
    </dgm:pt>
    <dgm:pt modelId="{38E38883-AA5D-43FD-B8CC-EC0A152FC4FA}">
      <dgm:prSet phldrT="[文本]"/>
      <dgm:spPr/>
      <dgm:t>
        <a:bodyPr/>
        <a:lstStyle/>
        <a:p>
          <a:endParaRPr lang="zh-CN" altLang="en-US" dirty="0"/>
        </a:p>
      </dgm:t>
    </dgm:pt>
    <dgm:pt modelId="{9F9B65E8-7362-49EB-9464-678758F66153}" type="parTrans" cxnId="{E83910C3-342E-4B8C-844A-F22D4FB5887D}">
      <dgm:prSet/>
      <dgm:spPr>
        <a:ln>
          <a:solidFill>
            <a:schemeClr val="accent3"/>
          </a:solidFill>
          <a:headEnd type="none" w="med" len="med"/>
          <a:tailEnd type="triangle" w="med" len="med"/>
        </a:ln>
      </dgm:spPr>
      <dgm:t>
        <a:bodyPr/>
        <a:lstStyle/>
        <a:p>
          <a:endParaRPr lang="zh-CN" altLang="en-US"/>
        </a:p>
      </dgm:t>
    </dgm:pt>
    <dgm:pt modelId="{66ECCA1B-22C2-47B3-ABC0-661BD6A4F795}" type="sibTrans" cxnId="{E83910C3-342E-4B8C-844A-F22D4FB5887D}">
      <dgm:prSet/>
      <dgm:spPr/>
      <dgm:t>
        <a:bodyPr/>
        <a:lstStyle/>
        <a:p>
          <a:endParaRPr lang="zh-CN" altLang="en-US"/>
        </a:p>
      </dgm:t>
    </dgm:pt>
    <dgm:pt modelId="{C4651F42-500E-4465-9160-C26B4394FB6E}">
      <dgm:prSet phldrT="[文本]"/>
      <dgm:spPr/>
      <dgm:t>
        <a:bodyPr/>
        <a:lstStyle/>
        <a:p>
          <a:endParaRPr lang="zh-CN" altLang="en-US" dirty="0"/>
        </a:p>
      </dgm:t>
    </dgm:pt>
    <dgm:pt modelId="{74F6BFE1-4538-4A02-B725-644B378DF333}" type="parTrans" cxnId="{DA63E914-D130-40A8-B130-736E8982DDAC}">
      <dgm:prSet/>
      <dgm:spPr>
        <a:ln>
          <a:solidFill>
            <a:schemeClr val="accent3"/>
          </a:solidFill>
          <a:headEnd type="none" w="med" len="med"/>
          <a:tailEnd type="triangle" w="med" len="med"/>
        </a:ln>
      </dgm:spPr>
      <dgm:t>
        <a:bodyPr/>
        <a:lstStyle/>
        <a:p>
          <a:endParaRPr lang="zh-CN" altLang="en-US"/>
        </a:p>
      </dgm:t>
    </dgm:pt>
    <dgm:pt modelId="{556538E8-8A10-4748-8ADF-F815C0F0207D}" type="sibTrans" cxnId="{DA63E914-D130-40A8-B130-736E8982DDAC}">
      <dgm:prSet/>
      <dgm:spPr/>
      <dgm:t>
        <a:bodyPr/>
        <a:lstStyle/>
        <a:p>
          <a:endParaRPr lang="zh-CN" altLang="en-US"/>
        </a:p>
      </dgm:t>
    </dgm:pt>
    <dgm:pt modelId="{10F0E03A-155E-47EF-A311-15D61E093927}">
      <dgm:prSet phldrT="[文本]"/>
      <dgm:spPr/>
      <dgm:t>
        <a:bodyPr/>
        <a:lstStyle/>
        <a:p>
          <a:endParaRPr lang="zh-CN" altLang="en-US" dirty="0"/>
        </a:p>
      </dgm:t>
    </dgm:pt>
    <dgm:pt modelId="{7525F8EE-F1ED-4E73-984F-C648F1BF841E}" type="parTrans" cxnId="{948680DE-2432-425B-A06A-D9A24BC473BE}">
      <dgm:prSet/>
      <dgm:spPr>
        <a:ln>
          <a:solidFill>
            <a:schemeClr val="accent3"/>
          </a:solidFill>
          <a:headEnd type="none" w="med" len="med"/>
          <a:tailEnd type="triangle" w="med" len="med"/>
        </a:ln>
      </dgm:spPr>
      <dgm:t>
        <a:bodyPr/>
        <a:lstStyle/>
        <a:p>
          <a:endParaRPr lang="zh-CN" altLang="en-US"/>
        </a:p>
      </dgm:t>
    </dgm:pt>
    <dgm:pt modelId="{6491B7F8-C154-4F64-96A8-FF9219E131F9}" type="sibTrans" cxnId="{948680DE-2432-425B-A06A-D9A24BC473BE}">
      <dgm:prSet/>
      <dgm:spPr/>
      <dgm:t>
        <a:bodyPr/>
        <a:lstStyle/>
        <a:p>
          <a:endParaRPr lang="zh-CN" altLang="en-US"/>
        </a:p>
      </dgm:t>
    </dgm:pt>
    <dgm:pt modelId="{1890369E-E5FA-463C-ACD6-364CEAC8F6BA}">
      <dgm:prSet phldrT="[文本]"/>
      <dgm:spPr/>
      <dgm:t>
        <a:bodyPr/>
        <a:lstStyle/>
        <a:p>
          <a:endParaRPr lang="zh-CN" altLang="en-US" dirty="0"/>
        </a:p>
      </dgm:t>
    </dgm:pt>
    <dgm:pt modelId="{A11B02D4-232D-4F2E-B1ED-C6B4DF1DD189}" type="parTrans" cxnId="{BC4A22EF-666B-40F8-97B9-A2D82BE19345}">
      <dgm:prSet/>
      <dgm:spPr>
        <a:ln>
          <a:solidFill>
            <a:schemeClr val="accent3"/>
          </a:solidFill>
          <a:headEnd type="none" w="med" len="med"/>
          <a:tailEnd type="triangle" w="med" len="med"/>
        </a:ln>
      </dgm:spPr>
      <dgm:t>
        <a:bodyPr/>
        <a:lstStyle/>
        <a:p>
          <a:endParaRPr lang="zh-CN" altLang="en-US"/>
        </a:p>
      </dgm:t>
    </dgm:pt>
    <dgm:pt modelId="{45F734C1-BEF1-43D8-B80B-31DE0E2FE046}" type="sibTrans" cxnId="{BC4A22EF-666B-40F8-97B9-A2D82BE19345}">
      <dgm:prSet/>
      <dgm:spPr/>
      <dgm:t>
        <a:bodyPr/>
        <a:lstStyle/>
        <a:p>
          <a:endParaRPr lang="zh-CN" altLang="en-US"/>
        </a:p>
      </dgm:t>
    </dgm:pt>
    <dgm:pt modelId="{CB1DFB78-3FE1-4FD3-BA90-659CD4CF050D}">
      <dgm:prSet phldrT="[文本]"/>
      <dgm:spPr/>
      <dgm:t>
        <a:bodyPr/>
        <a:lstStyle/>
        <a:p>
          <a:endParaRPr lang="zh-CN" altLang="en-US" dirty="0"/>
        </a:p>
      </dgm:t>
    </dgm:pt>
    <dgm:pt modelId="{AD8C48FA-630E-42B0-809D-A7DD1D3EB387}" type="parTrans" cxnId="{E2CC8660-40E8-4039-A159-A738EDE872E1}">
      <dgm:prSet/>
      <dgm:spPr>
        <a:ln>
          <a:solidFill>
            <a:schemeClr val="accent3"/>
          </a:solidFill>
          <a:headEnd type="none" w="med" len="med"/>
          <a:tailEnd type="triangle" w="med" len="med"/>
        </a:ln>
      </dgm:spPr>
      <dgm:t>
        <a:bodyPr/>
        <a:lstStyle/>
        <a:p>
          <a:endParaRPr lang="zh-CN" altLang="en-US"/>
        </a:p>
      </dgm:t>
    </dgm:pt>
    <dgm:pt modelId="{E6FA910B-3B09-4DEF-B281-C32A92DF968B}" type="sibTrans" cxnId="{E2CC8660-40E8-4039-A159-A738EDE872E1}">
      <dgm:prSet/>
      <dgm:spPr/>
      <dgm:t>
        <a:bodyPr/>
        <a:lstStyle/>
        <a:p>
          <a:endParaRPr lang="zh-CN" altLang="en-US"/>
        </a:p>
      </dgm:t>
    </dgm:pt>
    <dgm:pt modelId="{9E2159F2-F16E-4D1A-AC16-768744811858}">
      <dgm:prSet phldrT="[文本]"/>
      <dgm:spPr/>
      <dgm:t>
        <a:bodyPr/>
        <a:lstStyle/>
        <a:p>
          <a:endParaRPr lang="zh-CN" altLang="en-US" dirty="0"/>
        </a:p>
      </dgm:t>
    </dgm:pt>
    <dgm:pt modelId="{D0562EB1-0AB7-4C8C-BA1B-4086133E618C}" type="parTrans" cxnId="{5B1567E8-EC42-47CD-8D09-96D09791F352}">
      <dgm:prSet/>
      <dgm:spPr/>
      <dgm:t>
        <a:bodyPr/>
        <a:lstStyle/>
        <a:p>
          <a:endParaRPr lang="zh-CN" altLang="en-US"/>
        </a:p>
      </dgm:t>
    </dgm:pt>
    <dgm:pt modelId="{D1D05747-A73E-4934-8000-7A86D095AA88}" type="sibTrans" cxnId="{5B1567E8-EC42-47CD-8D09-96D09791F352}">
      <dgm:prSet/>
      <dgm:spPr/>
      <dgm:t>
        <a:bodyPr/>
        <a:lstStyle/>
        <a:p>
          <a:endParaRPr lang="zh-CN" altLang="en-US"/>
        </a:p>
      </dgm:t>
    </dgm:pt>
    <dgm:pt modelId="{397F42C2-705C-4F5A-B25F-B3660579D5CF}" type="pres">
      <dgm:prSet presAssocID="{43661CE8-E460-425C-B74B-6FF75ADED0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2DB08C-F5D9-4001-834F-79EEABFB270D}" type="pres">
      <dgm:prSet presAssocID="{9E2159F2-F16E-4D1A-AC16-768744811858}" presName="hierRoot1" presStyleCnt="0"/>
      <dgm:spPr/>
    </dgm:pt>
    <dgm:pt modelId="{D918334D-DD03-43FD-ADCB-97D54733B46F}" type="pres">
      <dgm:prSet presAssocID="{9E2159F2-F16E-4D1A-AC16-768744811858}" presName="composite" presStyleCnt="0"/>
      <dgm:spPr/>
    </dgm:pt>
    <dgm:pt modelId="{C1C0EE37-C067-44AF-A141-ADBBADA7F6CA}" type="pres">
      <dgm:prSet presAssocID="{9E2159F2-F16E-4D1A-AC16-768744811858}" presName="image" presStyleLbl="node0" presStyleIdx="0" presStyleCnt="1" custLinFactY="-16670" custLinFactNeighborY="-100000"/>
      <dgm:spPr>
        <a:solidFill>
          <a:schemeClr val="bg1"/>
        </a:solidFill>
      </dgm:spPr>
    </dgm:pt>
    <dgm:pt modelId="{80C99EE5-4394-45BA-9A62-1BD869B5669F}" type="pres">
      <dgm:prSet presAssocID="{9E2159F2-F16E-4D1A-AC16-768744811858}" presName="text" presStyleLbl="revTx" presStyleIdx="0" presStyleCnt="9">
        <dgm:presLayoutVars>
          <dgm:chPref val="3"/>
        </dgm:presLayoutVars>
      </dgm:prSet>
      <dgm:spPr/>
    </dgm:pt>
    <dgm:pt modelId="{A1A40296-FCF7-4239-A447-C4364AC0595E}" type="pres">
      <dgm:prSet presAssocID="{9E2159F2-F16E-4D1A-AC16-768744811858}" presName="hierChild2" presStyleCnt="0"/>
      <dgm:spPr/>
    </dgm:pt>
    <dgm:pt modelId="{E110C524-11E7-4D28-8C4D-B04FF062FA92}" type="pres">
      <dgm:prSet presAssocID="{AD8C48FA-630E-42B0-809D-A7DD1D3EB387}" presName="Name10" presStyleLbl="parChTrans1D2" presStyleIdx="0" presStyleCnt="2"/>
      <dgm:spPr/>
    </dgm:pt>
    <dgm:pt modelId="{B3F99A40-C072-44E3-AA6A-4166BB0B41F7}" type="pres">
      <dgm:prSet presAssocID="{CB1DFB78-3FE1-4FD3-BA90-659CD4CF050D}" presName="hierRoot2" presStyleCnt="0"/>
      <dgm:spPr/>
    </dgm:pt>
    <dgm:pt modelId="{181ACAF3-B83D-446A-8B39-B17138418B88}" type="pres">
      <dgm:prSet presAssocID="{CB1DFB78-3FE1-4FD3-BA90-659CD4CF050D}" presName="composite2" presStyleCnt="0"/>
      <dgm:spPr/>
    </dgm:pt>
    <dgm:pt modelId="{C7A4A32E-690A-41AC-BF40-E83BE61E69DB}" type="pres">
      <dgm:prSet presAssocID="{CB1DFB78-3FE1-4FD3-BA90-659CD4CF050D}" presName="image2" presStyleLbl="node2" presStyleIdx="0" presStyleCnt="2" custLinFactNeighborX="-2923" custLinFactNeighborY="-37900"/>
      <dgm:spPr>
        <a:solidFill>
          <a:srgbClr val="FF0000"/>
        </a:solidFill>
      </dgm:spPr>
    </dgm:pt>
    <dgm:pt modelId="{2DA2F094-0142-4BD6-B549-D86DD7FFB7CE}" type="pres">
      <dgm:prSet presAssocID="{CB1DFB78-3FE1-4FD3-BA90-659CD4CF050D}" presName="text2" presStyleLbl="revTx" presStyleIdx="1" presStyleCnt="9">
        <dgm:presLayoutVars>
          <dgm:chPref val="3"/>
        </dgm:presLayoutVars>
      </dgm:prSet>
      <dgm:spPr/>
    </dgm:pt>
    <dgm:pt modelId="{4DD6DE1C-F6F8-4E2F-B7FA-5111020DBA69}" type="pres">
      <dgm:prSet presAssocID="{CB1DFB78-3FE1-4FD3-BA90-659CD4CF050D}" presName="hierChild3" presStyleCnt="0"/>
      <dgm:spPr/>
    </dgm:pt>
    <dgm:pt modelId="{602AC086-82DC-4B34-A777-EF3E751500B6}" type="pres">
      <dgm:prSet presAssocID="{74F6BFE1-4538-4A02-B725-644B378DF333}" presName="Name17" presStyleLbl="parChTrans1D3" presStyleIdx="0" presStyleCnt="4"/>
      <dgm:spPr/>
    </dgm:pt>
    <dgm:pt modelId="{342EA799-E867-41CB-A21C-7425DF407D5B}" type="pres">
      <dgm:prSet presAssocID="{C4651F42-500E-4465-9160-C26B4394FB6E}" presName="hierRoot3" presStyleCnt="0"/>
      <dgm:spPr/>
    </dgm:pt>
    <dgm:pt modelId="{7DE5E9CB-88FD-4C2F-B150-23951595DCD1}" type="pres">
      <dgm:prSet presAssocID="{C4651F42-500E-4465-9160-C26B4394FB6E}" presName="composite3" presStyleCnt="0"/>
      <dgm:spPr/>
    </dgm:pt>
    <dgm:pt modelId="{8C219729-8C2E-4080-A659-D8BD7A31D97B}" type="pres">
      <dgm:prSet presAssocID="{C4651F42-500E-4465-9160-C26B4394FB6E}" presName="image3" presStyleLbl="node3" presStyleIdx="0" presStyleCnt="4" custLinFactNeighborX="-315" custLinFactNeighborY="47396"/>
      <dgm:spPr>
        <a:solidFill>
          <a:schemeClr val="bg1"/>
        </a:solidFill>
      </dgm:spPr>
    </dgm:pt>
    <dgm:pt modelId="{5DD6F986-F0E2-43A0-AF99-88408E3FAFFC}" type="pres">
      <dgm:prSet presAssocID="{C4651F42-500E-4465-9160-C26B4394FB6E}" presName="text3" presStyleLbl="revTx" presStyleIdx="2" presStyleCnt="9">
        <dgm:presLayoutVars>
          <dgm:chPref val="3"/>
        </dgm:presLayoutVars>
      </dgm:prSet>
      <dgm:spPr/>
    </dgm:pt>
    <dgm:pt modelId="{838F638B-64DF-40D0-B2B2-93670026F05C}" type="pres">
      <dgm:prSet presAssocID="{C4651F42-500E-4465-9160-C26B4394FB6E}" presName="hierChild4" presStyleCnt="0"/>
      <dgm:spPr/>
    </dgm:pt>
    <dgm:pt modelId="{F9C11174-AF6D-4BCE-AE5A-255F5A0B77EB}" type="pres">
      <dgm:prSet presAssocID="{9F9B65E8-7362-49EB-9464-678758F66153}" presName="Name17" presStyleLbl="parChTrans1D3" presStyleIdx="1" presStyleCnt="4"/>
      <dgm:spPr/>
    </dgm:pt>
    <dgm:pt modelId="{C69E2F31-427D-45A7-B673-567786BF907D}" type="pres">
      <dgm:prSet presAssocID="{38E38883-AA5D-43FD-B8CC-EC0A152FC4FA}" presName="hierRoot3" presStyleCnt="0"/>
      <dgm:spPr/>
    </dgm:pt>
    <dgm:pt modelId="{FBBF0DAF-DBFA-43CF-BCA0-BA58C6400E3D}" type="pres">
      <dgm:prSet presAssocID="{38E38883-AA5D-43FD-B8CC-EC0A152FC4FA}" presName="composite3" presStyleCnt="0"/>
      <dgm:spPr/>
    </dgm:pt>
    <dgm:pt modelId="{ABCEC221-395E-44A8-8625-668DE1BD7838}" type="pres">
      <dgm:prSet presAssocID="{38E38883-AA5D-43FD-B8CC-EC0A152FC4FA}" presName="image3" presStyleLbl="node3" presStyleIdx="1" presStyleCnt="4" custLinFactNeighborY="46872"/>
      <dgm:spPr>
        <a:solidFill>
          <a:schemeClr val="bg1"/>
        </a:solidFill>
      </dgm:spPr>
    </dgm:pt>
    <dgm:pt modelId="{FA147BFF-10EA-4A00-9C05-475D6EE342FF}" type="pres">
      <dgm:prSet presAssocID="{38E38883-AA5D-43FD-B8CC-EC0A152FC4FA}" presName="text3" presStyleLbl="revTx" presStyleIdx="3" presStyleCnt="9">
        <dgm:presLayoutVars>
          <dgm:chPref val="3"/>
        </dgm:presLayoutVars>
      </dgm:prSet>
      <dgm:spPr/>
    </dgm:pt>
    <dgm:pt modelId="{4E9982C7-3765-4602-A240-83EA66FF2885}" type="pres">
      <dgm:prSet presAssocID="{38E38883-AA5D-43FD-B8CC-EC0A152FC4FA}" presName="hierChild4" presStyleCnt="0"/>
      <dgm:spPr/>
    </dgm:pt>
    <dgm:pt modelId="{9ECC8B9E-6FCE-443E-B0A3-D10FAD9320BD}" type="pres">
      <dgm:prSet presAssocID="{83109E02-2D5D-463B-9CA1-09BED1BFB5C5}" presName="Name23" presStyleLbl="parChTrans1D4" presStyleIdx="0" presStyleCnt="2"/>
      <dgm:spPr/>
    </dgm:pt>
    <dgm:pt modelId="{56E0BD63-5008-4517-8EB3-70EC74B72AFC}" type="pres">
      <dgm:prSet presAssocID="{2EDA0947-7C84-452C-AF45-411903AA0DA4}" presName="hierRoot4" presStyleCnt="0"/>
      <dgm:spPr/>
    </dgm:pt>
    <dgm:pt modelId="{A0A5AC81-AD56-4F1B-9F87-561C597595A2}" type="pres">
      <dgm:prSet presAssocID="{2EDA0947-7C84-452C-AF45-411903AA0DA4}" presName="composite4" presStyleCnt="0"/>
      <dgm:spPr/>
    </dgm:pt>
    <dgm:pt modelId="{086B49B3-5746-4E78-90E1-B6EC69722CBB}" type="pres">
      <dgm:prSet presAssocID="{2EDA0947-7C84-452C-AF45-411903AA0DA4}" presName="image4" presStyleLbl="node4" presStyleIdx="0" presStyleCnt="2" custLinFactY="121754" custLinFactNeighborY="200000"/>
      <dgm:spPr>
        <a:solidFill>
          <a:srgbClr val="FF0000"/>
        </a:solidFill>
      </dgm:spPr>
    </dgm:pt>
    <dgm:pt modelId="{0069C739-42F8-4C10-ADF2-27F15DF8926A}" type="pres">
      <dgm:prSet presAssocID="{2EDA0947-7C84-452C-AF45-411903AA0DA4}" presName="text4" presStyleLbl="revTx" presStyleIdx="4" presStyleCnt="9">
        <dgm:presLayoutVars>
          <dgm:chPref val="3"/>
        </dgm:presLayoutVars>
      </dgm:prSet>
      <dgm:spPr/>
    </dgm:pt>
    <dgm:pt modelId="{395F07A5-45FF-474C-B1AD-336D751AA70D}" type="pres">
      <dgm:prSet presAssocID="{2EDA0947-7C84-452C-AF45-411903AA0DA4}" presName="hierChild5" presStyleCnt="0"/>
      <dgm:spPr/>
    </dgm:pt>
    <dgm:pt modelId="{6C610D3B-B492-4463-BB04-2F5B301F400C}" type="pres">
      <dgm:prSet presAssocID="{69B78FEB-B0C7-4E36-A135-8044C4E9223E}" presName="Name23" presStyleLbl="parChTrans1D4" presStyleIdx="1" presStyleCnt="2"/>
      <dgm:spPr/>
    </dgm:pt>
    <dgm:pt modelId="{5A234793-D2CA-4241-9815-31E976E0E549}" type="pres">
      <dgm:prSet presAssocID="{1AB52B99-2C4A-4280-AB5C-816C06A7FF72}" presName="hierRoot4" presStyleCnt="0"/>
      <dgm:spPr/>
    </dgm:pt>
    <dgm:pt modelId="{6AFE8C23-2325-4287-AEDE-F6684DF8D956}" type="pres">
      <dgm:prSet presAssocID="{1AB52B99-2C4A-4280-AB5C-816C06A7FF72}" presName="composite4" presStyleCnt="0"/>
      <dgm:spPr/>
    </dgm:pt>
    <dgm:pt modelId="{EA0539C0-E192-4C63-BE56-86508DF6C8A0}" type="pres">
      <dgm:prSet presAssocID="{1AB52B99-2C4A-4280-AB5C-816C06A7FF72}" presName="image4" presStyleLbl="node4" presStyleIdx="1" presStyleCnt="2" custLinFactY="18486" custLinFactNeighborY="100000"/>
      <dgm:spPr>
        <a:solidFill>
          <a:srgbClr val="FF0000"/>
        </a:solidFill>
      </dgm:spPr>
    </dgm:pt>
    <dgm:pt modelId="{89E06CDF-4A1A-41C4-A108-4D95260FFC15}" type="pres">
      <dgm:prSet presAssocID="{1AB52B99-2C4A-4280-AB5C-816C06A7FF72}" presName="text4" presStyleLbl="revTx" presStyleIdx="5" presStyleCnt="9">
        <dgm:presLayoutVars>
          <dgm:chPref val="3"/>
        </dgm:presLayoutVars>
      </dgm:prSet>
      <dgm:spPr/>
    </dgm:pt>
    <dgm:pt modelId="{2198D4CB-FEB6-4EEF-BCAD-437A3480ECAF}" type="pres">
      <dgm:prSet presAssocID="{1AB52B99-2C4A-4280-AB5C-816C06A7FF72}" presName="hierChild5" presStyleCnt="0"/>
      <dgm:spPr/>
    </dgm:pt>
    <dgm:pt modelId="{DF98725A-0C39-4851-9E6A-C154F236687E}" type="pres">
      <dgm:prSet presAssocID="{A11B02D4-232D-4F2E-B1ED-C6B4DF1DD189}" presName="Name10" presStyleLbl="parChTrans1D2" presStyleIdx="1" presStyleCnt="2"/>
      <dgm:spPr/>
    </dgm:pt>
    <dgm:pt modelId="{84BD284E-0F95-45D9-B685-2B7EB22C99E3}" type="pres">
      <dgm:prSet presAssocID="{1890369E-E5FA-463C-ACD6-364CEAC8F6BA}" presName="hierRoot2" presStyleCnt="0"/>
      <dgm:spPr/>
    </dgm:pt>
    <dgm:pt modelId="{5C4845DF-AEBE-4505-9BC7-1E936C645AF7}" type="pres">
      <dgm:prSet presAssocID="{1890369E-E5FA-463C-ACD6-364CEAC8F6BA}" presName="composite2" presStyleCnt="0"/>
      <dgm:spPr/>
    </dgm:pt>
    <dgm:pt modelId="{8CC1BDD0-2E5C-4005-884C-03F2B3B98DED}" type="pres">
      <dgm:prSet presAssocID="{1890369E-E5FA-463C-ACD6-364CEAC8F6BA}" presName="image2" presStyleLbl="node2" presStyleIdx="1" presStyleCnt="2" custLinFactNeighborX="2256" custLinFactNeighborY="-37900"/>
      <dgm:spPr>
        <a:solidFill>
          <a:schemeClr val="bg1"/>
        </a:solidFill>
      </dgm:spPr>
    </dgm:pt>
    <dgm:pt modelId="{B773F0AC-A9F2-46EA-B06F-B658EF8BD7A9}" type="pres">
      <dgm:prSet presAssocID="{1890369E-E5FA-463C-ACD6-364CEAC8F6BA}" presName="text2" presStyleLbl="revTx" presStyleIdx="6" presStyleCnt="9">
        <dgm:presLayoutVars>
          <dgm:chPref val="3"/>
        </dgm:presLayoutVars>
      </dgm:prSet>
      <dgm:spPr/>
    </dgm:pt>
    <dgm:pt modelId="{295E674C-82EC-4389-A4CA-F2F0FC0307D9}" type="pres">
      <dgm:prSet presAssocID="{1890369E-E5FA-463C-ACD6-364CEAC8F6BA}" presName="hierChild3" presStyleCnt="0"/>
      <dgm:spPr/>
    </dgm:pt>
    <dgm:pt modelId="{A37B94A2-EA34-4CCD-9F0E-8AD3069EA079}" type="pres">
      <dgm:prSet presAssocID="{7525F8EE-F1ED-4E73-984F-C648F1BF841E}" presName="Name17" presStyleLbl="parChTrans1D3" presStyleIdx="2" presStyleCnt="4"/>
      <dgm:spPr/>
    </dgm:pt>
    <dgm:pt modelId="{FCCCE26F-C36F-4B5D-AA98-A78D5F704A32}" type="pres">
      <dgm:prSet presAssocID="{10F0E03A-155E-47EF-A311-15D61E093927}" presName="hierRoot3" presStyleCnt="0"/>
      <dgm:spPr/>
    </dgm:pt>
    <dgm:pt modelId="{6A9AE0AB-FB51-4F2C-BCD0-449FA9D4E2A3}" type="pres">
      <dgm:prSet presAssocID="{10F0E03A-155E-47EF-A311-15D61E093927}" presName="composite3" presStyleCnt="0"/>
      <dgm:spPr/>
    </dgm:pt>
    <dgm:pt modelId="{1EF35EBC-E7D2-4CC0-BCCC-77FA4D3C9E16}" type="pres">
      <dgm:prSet presAssocID="{10F0E03A-155E-47EF-A311-15D61E093927}" presName="image3" presStyleLbl="node3" presStyleIdx="2" presStyleCnt="4" custLinFactNeighborX="-3528" custLinFactNeighborY="47231"/>
      <dgm:spPr>
        <a:solidFill>
          <a:srgbClr val="FF0000"/>
        </a:solidFill>
      </dgm:spPr>
    </dgm:pt>
    <dgm:pt modelId="{F18C7DC4-CEEC-4578-AFD0-63C039C6518C}" type="pres">
      <dgm:prSet presAssocID="{10F0E03A-155E-47EF-A311-15D61E093927}" presName="text3" presStyleLbl="revTx" presStyleIdx="7" presStyleCnt="9">
        <dgm:presLayoutVars>
          <dgm:chPref val="3"/>
        </dgm:presLayoutVars>
      </dgm:prSet>
      <dgm:spPr/>
    </dgm:pt>
    <dgm:pt modelId="{490F3D10-466F-40E1-A7C3-7C42623B82DD}" type="pres">
      <dgm:prSet presAssocID="{10F0E03A-155E-47EF-A311-15D61E093927}" presName="hierChild4" presStyleCnt="0"/>
      <dgm:spPr/>
    </dgm:pt>
    <dgm:pt modelId="{511116BD-65DA-4560-AA8E-072CE3100930}" type="pres">
      <dgm:prSet presAssocID="{05BC9CEE-3084-47E6-8B16-9939028115E2}" presName="Name17" presStyleLbl="parChTrans1D3" presStyleIdx="3" presStyleCnt="4"/>
      <dgm:spPr/>
    </dgm:pt>
    <dgm:pt modelId="{464FCFD0-03A3-40BF-9D7E-8B277E667B59}" type="pres">
      <dgm:prSet presAssocID="{753C67A5-92E6-4B9D-8288-E09405FEE68A}" presName="hierRoot3" presStyleCnt="0"/>
      <dgm:spPr/>
    </dgm:pt>
    <dgm:pt modelId="{E1DF638E-4397-4EE4-AB6D-1969008B6976}" type="pres">
      <dgm:prSet presAssocID="{753C67A5-92E6-4B9D-8288-E09405FEE68A}" presName="composite3" presStyleCnt="0"/>
      <dgm:spPr/>
    </dgm:pt>
    <dgm:pt modelId="{556A134B-AA56-42EF-AED4-8E870CBED010}" type="pres">
      <dgm:prSet presAssocID="{753C67A5-92E6-4B9D-8288-E09405FEE68A}" presName="image3" presStyleLbl="node3" presStyleIdx="3" presStyleCnt="4" custLinFactNeighborX="3551" custLinFactNeighborY="46932"/>
      <dgm:spPr>
        <a:solidFill>
          <a:srgbClr val="FF0000"/>
        </a:solidFill>
      </dgm:spPr>
    </dgm:pt>
    <dgm:pt modelId="{632C6CD8-C48F-4E82-AAD3-9B4D4850FA60}" type="pres">
      <dgm:prSet presAssocID="{753C67A5-92E6-4B9D-8288-E09405FEE68A}" presName="text3" presStyleLbl="revTx" presStyleIdx="8" presStyleCnt="9">
        <dgm:presLayoutVars>
          <dgm:chPref val="3"/>
        </dgm:presLayoutVars>
      </dgm:prSet>
      <dgm:spPr/>
    </dgm:pt>
    <dgm:pt modelId="{16ADD5A7-2482-4809-96A5-1AF9DF796A44}" type="pres">
      <dgm:prSet presAssocID="{753C67A5-92E6-4B9D-8288-E09405FEE68A}" presName="hierChild4" presStyleCnt="0"/>
      <dgm:spPr/>
    </dgm:pt>
  </dgm:ptLst>
  <dgm:cxnLst>
    <dgm:cxn modelId="{E7239C12-714D-4E58-83EF-84AEED0BE844}" type="presOf" srcId="{10F0E03A-155E-47EF-A311-15D61E093927}" destId="{F18C7DC4-CEEC-4578-AFD0-63C039C6518C}" srcOrd="0" destOrd="0" presId="urn:microsoft.com/office/officeart/2009/layout/CirclePictureHierarchy"/>
    <dgm:cxn modelId="{DA63E914-D130-40A8-B130-736E8982DDAC}" srcId="{CB1DFB78-3FE1-4FD3-BA90-659CD4CF050D}" destId="{C4651F42-500E-4465-9160-C26B4394FB6E}" srcOrd="0" destOrd="0" parTransId="{74F6BFE1-4538-4A02-B725-644B378DF333}" sibTransId="{556538E8-8A10-4748-8ADF-F815C0F0207D}"/>
    <dgm:cxn modelId="{CDE7461F-FC88-44D9-8FE7-F83B5A859D8D}" type="presOf" srcId="{69B78FEB-B0C7-4E36-A135-8044C4E9223E}" destId="{6C610D3B-B492-4463-BB04-2F5B301F400C}" srcOrd="0" destOrd="0" presId="urn:microsoft.com/office/officeart/2009/layout/CirclePictureHierarchy"/>
    <dgm:cxn modelId="{ACD2CE21-9024-425B-AE67-6F7FF8004104}" type="presOf" srcId="{A11B02D4-232D-4F2E-B1ED-C6B4DF1DD189}" destId="{DF98725A-0C39-4851-9E6A-C154F236687E}" srcOrd="0" destOrd="0" presId="urn:microsoft.com/office/officeart/2009/layout/CirclePictureHierarchy"/>
    <dgm:cxn modelId="{4BE6283D-AB88-4D84-8C79-5FDC22378102}" srcId="{1890369E-E5FA-463C-ACD6-364CEAC8F6BA}" destId="{753C67A5-92E6-4B9D-8288-E09405FEE68A}" srcOrd="1" destOrd="0" parTransId="{05BC9CEE-3084-47E6-8B16-9939028115E2}" sibTransId="{6CC31518-624E-4254-B7B8-871B0F2E1172}"/>
    <dgm:cxn modelId="{E2CC8660-40E8-4039-A159-A738EDE872E1}" srcId="{9E2159F2-F16E-4D1A-AC16-768744811858}" destId="{CB1DFB78-3FE1-4FD3-BA90-659CD4CF050D}" srcOrd="0" destOrd="0" parTransId="{AD8C48FA-630E-42B0-809D-A7DD1D3EB387}" sibTransId="{E6FA910B-3B09-4DEF-B281-C32A92DF968B}"/>
    <dgm:cxn modelId="{3CDDD160-5087-4724-BA72-E5319765015F}" type="presOf" srcId="{1AB52B99-2C4A-4280-AB5C-816C06A7FF72}" destId="{89E06CDF-4A1A-41C4-A108-4D95260FFC15}" srcOrd="0" destOrd="0" presId="urn:microsoft.com/office/officeart/2009/layout/CirclePictureHierarchy"/>
    <dgm:cxn modelId="{FC32DF4A-A556-4698-887C-97DBD6E06DF3}" type="presOf" srcId="{CB1DFB78-3FE1-4FD3-BA90-659CD4CF050D}" destId="{2DA2F094-0142-4BD6-B549-D86DD7FFB7CE}" srcOrd="0" destOrd="0" presId="urn:microsoft.com/office/officeart/2009/layout/CirclePictureHierarchy"/>
    <dgm:cxn modelId="{3A8A416B-11DC-4B7B-8567-B9D00137A22B}" type="presOf" srcId="{AD8C48FA-630E-42B0-809D-A7DD1D3EB387}" destId="{E110C524-11E7-4D28-8C4D-B04FF062FA92}" srcOrd="0" destOrd="0" presId="urn:microsoft.com/office/officeart/2009/layout/CirclePictureHierarchy"/>
    <dgm:cxn modelId="{9DAFDE54-006F-4720-BD13-0391EAFC19AD}" srcId="{38E38883-AA5D-43FD-B8CC-EC0A152FC4FA}" destId="{1AB52B99-2C4A-4280-AB5C-816C06A7FF72}" srcOrd="1" destOrd="0" parTransId="{69B78FEB-B0C7-4E36-A135-8044C4E9223E}" sibTransId="{38F5D217-EF6D-4621-9E67-C46E3E29A1D1}"/>
    <dgm:cxn modelId="{F224B756-5260-4510-91EE-71407AADDA05}" type="presOf" srcId="{74F6BFE1-4538-4A02-B725-644B378DF333}" destId="{602AC086-82DC-4B34-A777-EF3E751500B6}" srcOrd="0" destOrd="0" presId="urn:microsoft.com/office/officeart/2009/layout/CirclePictureHierarchy"/>
    <dgm:cxn modelId="{AE159077-B316-4B1A-ABAA-3031D9BD4BA4}" type="presOf" srcId="{83109E02-2D5D-463B-9CA1-09BED1BFB5C5}" destId="{9ECC8B9E-6FCE-443E-B0A3-D10FAD9320BD}" srcOrd="0" destOrd="0" presId="urn:microsoft.com/office/officeart/2009/layout/CirclePictureHierarchy"/>
    <dgm:cxn modelId="{34CEA07D-D443-4C5D-93A5-87A90E54ED60}" type="presOf" srcId="{43661CE8-E460-425C-B74B-6FF75ADED012}" destId="{397F42C2-705C-4F5A-B25F-B3660579D5CF}" srcOrd="0" destOrd="0" presId="urn:microsoft.com/office/officeart/2009/layout/CirclePictureHierarchy"/>
    <dgm:cxn modelId="{6D6BBF92-5DF0-42B9-92AA-1B1F85E5E6C0}" type="presOf" srcId="{1890369E-E5FA-463C-ACD6-364CEAC8F6BA}" destId="{B773F0AC-A9F2-46EA-B06F-B658EF8BD7A9}" srcOrd="0" destOrd="0" presId="urn:microsoft.com/office/officeart/2009/layout/CirclePictureHierarchy"/>
    <dgm:cxn modelId="{699FE9AD-5408-4603-9937-F05AB4DA7268}" srcId="{38E38883-AA5D-43FD-B8CC-EC0A152FC4FA}" destId="{2EDA0947-7C84-452C-AF45-411903AA0DA4}" srcOrd="0" destOrd="0" parTransId="{83109E02-2D5D-463B-9CA1-09BED1BFB5C5}" sibTransId="{C1216E01-149F-4735-B2A1-4DB900986FF1}"/>
    <dgm:cxn modelId="{AFB15BBB-6EAA-4FE0-88E8-27EEDC710215}" type="presOf" srcId="{38E38883-AA5D-43FD-B8CC-EC0A152FC4FA}" destId="{FA147BFF-10EA-4A00-9C05-475D6EE342FF}" srcOrd="0" destOrd="0" presId="urn:microsoft.com/office/officeart/2009/layout/CirclePictureHierarchy"/>
    <dgm:cxn modelId="{E83910C3-342E-4B8C-844A-F22D4FB5887D}" srcId="{CB1DFB78-3FE1-4FD3-BA90-659CD4CF050D}" destId="{38E38883-AA5D-43FD-B8CC-EC0A152FC4FA}" srcOrd="1" destOrd="0" parTransId="{9F9B65E8-7362-49EB-9464-678758F66153}" sibTransId="{66ECCA1B-22C2-47B3-ABC0-661BD6A4F795}"/>
    <dgm:cxn modelId="{4D8928C3-4926-4B99-AA5A-33C5DA5BF904}" type="presOf" srcId="{2EDA0947-7C84-452C-AF45-411903AA0DA4}" destId="{0069C739-42F8-4C10-ADF2-27F15DF8926A}" srcOrd="0" destOrd="0" presId="urn:microsoft.com/office/officeart/2009/layout/CirclePictureHierarchy"/>
    <dgm:cxn modelId="{5D4322C5-D8EA-4B3D-9148-C1912F3C5632}" type="presOf" srcId="{C4651F42-500E-4465-9160-C26B4394FB6E}" destId="{5DD6F986-F0E2-43A0-AF99-88408E3FAFFC}" srcOrd="0" destOrd="0" presId="urn:microsoft.com/office/officeart/2009/layout/CirclePictureHierarchy"/>
    <dgm:cxn modelId="{4BFC34CA-79B2-45A7-BB64-4F2F6AA7314E}" type="presOf" srcId="{9E2159F2-F16E-4D1A-AC16-768744811858}" destId="{80C99EE5-4394-45BA-9A62-1BD869B5669F}" srcOrd="0" destOrd="0" presId="urn:microsoft.com/office/officeart/2009/layout/CirclePictureHierarchy"/>
    <dgm:cxn modelId="{948680DE-2432-425B-A06A-D9A24BC473BE}" srcId="{1890369E-E5FA-463C-ACD6-364CEAC8F6BA}" destId="{10F0E03A-155E-47EF-A311-15D61E093927}" srcOrd="0" destOrd="0" parTransId="{7525F8EE-F1ED-4E73-984F-C648F1BF841E}" sibTransId="{6491B7F8-C154-4F64-96A8-FF9219E131F9}"/>
    <dgm:cxn modelId="{5B1567E8-EC42-47CD-8D09-96D09791F352}" srcId="{43661CE8-E460-425C-B74B-6FF75ADED012}" destId="{9E2159F2-F16E-4D1A-AC16-768744811858}" srcOrd="0" destOrd="0" parTransId="{D0562EB1-0AB7-4C8C-BA1B-4086133E618C}" sibTransId="{D1D05747-A73E-4934-8000-7A86D095AA88}"/>
    <dgm:cxn modelId="{15885AEA-1055-4F8C-8B81-182353B10993}" type="presOf" srcId="{7525F8EE-F1ED-4E73-984F-C648F1BF841E}" destId="{A37B94A2-EA34-4CCD-9F0E-8AD3069EA079}" srcOrd="0" destOrd="0" presId="urn:microsoft.com/office/officeart/2009/layout/CirclePictureHierarchy"/>
    <dgm:cxn modelId="{9AF3BFEB-2E7B-4A0A-9411-71C9AF64BE23}" type="presOf" srcId="{05BC9CEE-3084-47E6-8B16-9939028115E2}" destId="{511116BD-65DA-4560-AA8E-072CE3100930}" srcOrd="0" destOrd="0" presId="urn:microsoft.com/office/officeart/2009/layout/CirclePictureHierarchy"/>
    <dgm:cxn modelId="{BC4A22EF-666B-40F8-97B9-A2D82BE19345}" srcId="{9E2159F2-F16E-4D1A-AC16-768744811858}" destId="{1890369E-E5FA-463C-ACD6-364CEAC8F6BA}" srcOrd="1" destOrd="0" parTransId="{A11B02D4-232D-4F2E-B1ED-C6B4DF1DD189}" sibTransId="{45F734C1-BEF1-43D8-B80B-31DE0E2FE046}"/>
    <dgm:cxn modelId="{B3F6D3F9-3280-47BB-ACC4-31477DAB5CC5}" type="presOf" srcId="{9F9B65E8-7362-49EB-9464-678758F66153}" destId="{F9C11174-AF6D-4BCE-AE5A-255F5A0B77EB}" srcOrd="0" destOrd="0" presId="urn:microsoft.com/office/officeart/2009/layout/CirclePictureHierarchy"/>
    <dgm:cxn modelId="{1E9D93FA-5319-403B-90EA-AA158AD79441}" type="presOf" srcId="{753C67A5-92E6-4B9D-8288-E09405FEE68A}" destId="{632C6CD8-C48F-4E82-AAD3-9B4D4850FA60}" srcOrd="0" destOrd="0" presId="urn:microsoft.com/office/officeart/2009/layout/CirclePictureHierarchy"/>
    <dgm:cxn modelId="{FE26D274-E208-45A1-A82B-67FCB0969822}" type="presParOf" srcId="{397F42C2-705C-4F5A-B25F-B3660579D5CF}" destId="{8B2DB08C-F5D9-4001-834F-79EEABFB270D}" srcOrd="0" destOrd="0" presId="urn:microsoft.com/office/officeart/2009/layout/CirclePictureHierarchy"/>
    <dgm:cxn modelId="{4F71E2BC-9981-45C5-A423-F0A351624048}" type="presParOf" srcId="{8B2DB08C-F5D9-4001-834F-79EEABFB270D}" destId="{D918334D-DD03-43FD-ADCB-97D54733B46F}" srcOrd="0" destOrd="0" presId="urn:microsoft.com/office/officeart/2009/layout/CirclePictureHierarchy"/>
    <dgm:cxn modelId="{9955F122-1B33-4C1B-B53D-95E2C3C1FA06}" type="presParOf" srcId="{D918334D-DD03-43FD-ADCB-97D54733B46F}" destId="{C1C0EE37-C067-44AF-A141-ADBBADA7F6CA}" srcOrd="0" destOrd="0" presId="urn:microsoft.com/office/officeart/2009/layout/CirclePictureHierarchy"/>
    <dgm:cxn modelId="{898BAA5D-C11A-486B-86D1-9E6BA2E5ABC5}" type="presParOf" srcId="{D918334D-DD03-43FD-ADCB-97D54733B46F}" destId="{80C99EE5-4394-45BA-9A62-1BD869B5669F}" srcOrd="1" destOrd="0" presId="urn:microsoft.com/office/officeart/2009/layout/CirclePictureHierarchy"/>
    <dgm:cxn modelId="{1198B2B2-E585-4FE6-A402-E8A0E5177517}" type="presParOf" srcId="{8B2DB08C-F5D9-4001-834F-79EEABFB270D}" destId="{A1A40296-FCF7-4239-A447-C4364AC0595E}" srcOrd="1" destOrd="0" presId="urn:microsoft.com/office/officeart/2009/layout/CirclePictureHierarchy"/>
    <dgm:cxn modelId="{9717818E-DAF8-4F57-A29A-A7289359BB5A}" type="presParOf" srcId="{A1A40296-FCF7-4239-A447-C4364AC0595E}" destId="{E110C524-11E7-4D28-8C4D-B04FF062FA92}" srcOrd="0" destOrd="0" presId="urn:microsoft.com/office/officeart/2009/layout/CirclePictureHierarchy"/>
    <dgm:cxn modelId="{705F0EF6-58C5-4A9C-B746-81241C0F95CE}" type="presParOf" srcId="{A1A40296-FCF7-4239-A447-C4364AC0595E}" destId="{B3F99A40-C072-44E3-AA6A-4166BB0B41F7}" srcOrd="1" destOrd="0" presId="urn:microsoft.com/office/officeart/2009/layout/CirclePictureHierarchy"/>
    <dgm:cxn modelId="{335AD9FC-1C81-495A-9F38-8997DE678968}" type="presParOf" srcId="{B3F99A40-C072-44E3-AA6A-4166BB0B41F7}" destId="{181ACAF3-B83D-446A-8B39-B17138418B88}" srcOrd="0" destOrd="0" presId="urn:microsoft.com/office/officeart/2009/layout/CirclePictureHierarchy"/>
    <dgm:cxn modelId="{C07F5A43-2F6A-46E8-A300-CBE7F64A1BEE}" type="presParOf" srcId="{181ACAF3-B83D-446A-8B39-B17138418B88}" destId="{C7A4A32E-690A-41AC-BF40-E83BE61E69DB}" srcOrd="0" destOrd="0" presId="urn:microsoft.com/office/officeart/2009/layout/CirclePictureHierarchy"/>
    <dgm:cxn modelId="{3F828292-66ED-4448-8781-DAECCBA2E719}" type="presParOf" srcId="{181ACAF3-B83D-446A-8B39-B17138418B88}" destId="{2DA2F094-0142-4BD6-B549-D86DD7FFB7CE}" srcOrd="1" destOrd="0" presId="urn:microsoft.com/office/officeart/2009/layout/CirclePictureHierarchy"/>
    <dgm:cxn modelId="{B70A1C1E-8D9E-4DD7-9CB3-4F6BEB150526}" type="presParOf" srcId="{B3F99A40-C072-44E3-AA6A-4166BB0B41F7}" destId="{4DD6DE1C-F6F8-4E2F-B7FA-5111020DBA69}" srcOrd="1" destOrd="0" presId="urn:microsoft.com/office/officeart/2009/layout/CirclePictureHierarchy"/>
    <dgm:cxn modelId="{0F64BD45-BD25-4F13-A2FD-6E3F117FB418}" type="presParOf" srcId="{4DD6DE1C-F6F8-4E2F-B7FA-5111020DBA69}" destId="{602AC086-82DC-4B34-A777-EF3E751500B6}" srcOrd="0" destOrd="0" presId="urn:microsoft.com/office/officeart/2009/layout/CirclePictureHierarchy"/>
    <dgm:cxn modelId="{06496A09-F0C1-4414-B728-D0AC0C831E31}" type="presParOf" srcId="{4DD6DE1C-F6F8-4E2F-B7FA-5111020DBA69}" destId="{342EA799-E867-41CB-A21C-7425DF407D5B}" srcOrd="1" destOrd="0" presId="urn:microsoft.com/office/officeart/2009/layout/CirclePictureHierarchy"/>
    <dgm:cxn modelId="{87107581-1096-4538-9F54-09CEEC3D42FE}" type="presParOf" srcId="{342EA799-E867-41CB-A21C-7425DF407D5B}" destId="{7DE5E9CB-88FD-4C2F-B150-23951595DCD1}" srcOrd="0" destOrd="0" presId="urn:microsoft.com/office/officeart/2009/layout/CirclePictureHierarchy"/>
    <dgm:cxn modelId="{7D77B333-F713-475D-BB93-9A71A57173F9}" type="presParOf" srcId="{7DE5E9CB-88FD-4C2F-B150-23951595DCD1}" destId="{8C219729-8C2E-4080-A659-D8BD7A31D97B}" srcOrd="0" destOrd="0" presId="urn:microsoft.com/office/officeart/2009/layout/CirclePictureHierarchy"/>
    <dgm:cxn modelId="{608D8E79-7F39-4AB1-B8C0-1F54FCE655F5}" type="presParOf" srcId="{7DE5E9CB-88FD-4C2F-B150-23951595DCD1}" destId="{5DD6F986-F0E2-43A0-AF99-88408E3FAFFC}" srcOrd="1" destOrd="0" presId="urn:microsoft.com/office/officeart/2009/layout/CirclePictureHierarchy"/>
    <dgm:cxn modelId="{A31CD436-0783-4E1F-A704-5A5AB669C6E8}" type="presParOf" srcId="{342EA799-E867-41CB-A21C-7425DF407D5B}" destId="{838F638B-64DF-40D0-B2B2-93670026F05C}" srcOrd="1" destOrd="0" presId="urn:microsoft.com/office/officeart/2009/layout/CirclePictureHierarchy"/>
    <dgm:cxn modelId="{CD52BAD5-FEBA-49D1-9F2D-72DF5DD85CFF}" type="presParOf" srcId="{4DD6DE1C-F6F8-4E2F-B7FA-5111020DBA69}" destId="{F9C11174-AF6D-4BCE-AE5A-255F5A0B77EB}" srcOrd="2" destOrd="0" presId="urn:microsoft.com/office/officeart/2009/layout/CirclePictureHierarchy"/>
    <dgm:cxn modelId="{1D5041F6-A062-4B4B-8DE3-8F81911B14BF}" type="presParOf" srcId="{4DD6DE1C-F6F8-4E2F-B7FA-5111020DBA69}" destId="{C69E2F31-427D-45A7-B673-567786BF907D}" srcOrd="3" destOrd="0" presId="urn:microsoft.com/office/officeart/2009/layout/CirclePictureHierarchy"/>
    <dgm:cxn modelId="{97233C12-0A4C-45B2-97FE-030A7E87F2FF}" type="presParOf" srcId="{C69E2F31-427D-45A7-B673-567786BF907D}" destId="{FBBF0DAF-DBFA-43CF-BCA0-BA58C6400E3D}" srcOrd="0" destOrd="0" presId="urn:microsoft.com/office/officeart/2009/layout/CirclePictureHierarchy"/>
    <dgm:cxn modelId="{6942EDF2-AB41-4506-8599-792309E25A3C}" type="presParOf" srcId="{FBBF0DAF-DBFA-43CF-BCA0-BA58C6400E3D}" destId="{ABCEC221-395E-44A8-8625-668DE1BD7838}" srcOrd="0" destOrd="0" presId="urn:microsoft.com/office/officeart/2009/layout/CirclePictureHierarchy"/>
    <dgm:cxn modelId="{94AC05AA-9CF7-4347-86E1-9531D2FCE637}" type="presParOf" srcId="{FBBF0DAF-DBFA-43CF-BCA0-BA58C6400E3D}" destId="{FA147BFF-10EA-4A00-9C05-475D6EE342FF}" srcOrd="1" destOrd="0" presId="urn:microsoft.com/office/officeart/2009/layout/CirclePictureHierarchy"/>
    <dgm:cxn modelId="{5D620F6C-AF04-408A-9F59-38D370EC9FCC}" type="presParOf" srcId="{C69E2F31-427D-45A7-B673-567786BF907D}" destId="{4E9982C7-3765-4602-A240-83EA66FF2885}" srcOrd="1" destOrd="0" presId="urn:microsoft.com/office/officeart/2009/layout/CirclePictureHierarchy"/>
    <dgm:cxn modelId="{3A15D9FE-F6F9-45C5-BEEC-E106EE23561F}" type="presParOf" srcId="{4E9982C7-3765-4602-A240-83EA66FF2885}" destId="{9ECC8B9E-6FCE-443E-B0A3-D10FAD9320BD}" srcOrd="0" destOrd="0" presId="urn:microsoft.com/office/officeart/2009/layout/CirclePictureHierarchy"/>
    <dgm:cxn modelId="{D062D6B5-B27B-4092-AE09-246AF7CED678}" type="presParOf" srcId="{4E9982C7-3765-4602-A240-83EA66FF2885}" destId="{56E0BD63-5008-4517-8EB3-70EC74B72AFC}" srcOrd="1" destOrd="0" presId="urn:microsoft.com/office/officeart/2009/layout/CirclePictureHierarchy"/>
    <dgm:cxn modelId="{C6CE4D04-4EEC-4BCC-AEE6-A3B1248498F0}" type="presParOf" srcId="{56E0BD63-5008-4517-8EB3-70EC74B72AFC}" destId="{A0A5AC81-AD56-4F1B-9F87-561C597595A2}" srcOrd="0" destOrd="0" presId="urn:microsoft.com/office/officeart/2009/layout/CirclePictureHierarchy"/>
    <dgm:cxn modelId="{07DCEE48-6603-416C-A62E-626616CD286F}" type="presParOf" srcId="{A0A5AC81-AD56-4F1B-9F87-561C597595A2}" destId="{086B49B3-5746-4E78-90E1-B6EC69722CBB}" srcOrd="0" destOrd="0" presId="urn:microsoft.com/office/officeart/2009/layout/CirclePictureHierarchy"/>
    <dgm:cxn modelId="{94A90BAB-3372-474F-9FA4-8CBE133A5D46}" type="presParOf" srcId="{A0A5AC81-AD56-4F1B-9F87-561C597595A2}" destId="{0069C739-42F8-4C10-ADF2-27F15DF8926A}" srcOrd="1" destOrd="0" presId="urn:microsoft.com/office/officeart/2009/layout/CirclePictureHierarchy"/>
    <dgm:cxn modelId="{C69061F4-C39A-4074-B849-F0CB850E41AB}" type="presParOf" srcId="{56E0BD63-5008-4517-8EB3-70EC74B72AFC}" destId="{395F07A5-45FF-474C-B1AD-336D751AA70D}" srcOrd="1" destOrd="0" presId="urn:microsoft.com/office/officeart/2009/layout/CirclePictureHierarchy"/>
    <dgm:cxn modelId="{71D0EB78-9665-4E6E-A532-B025BC9A1A16}" type="presParOf" srcId="{4E9982C7-3765-4602-A240-83EA66FF2885}" destId="{6C610D3B-B492-4463-BB04-2F5B301F400C}" srcOrd="2" destOrd="0" presId="urn:microsoft.com/office/officeart/2009/layout/CirclePictureHierarchy"/>
    <dgm:cxn modelId="{16D28EE8-7D77-464F-924F-786D4156C59A}" type="presParOf" srcId="{4E9982C7-3765-4602-A240-83EA66FF2885}" destId="{5A234793-D2CA-4241-9815-31E976E0E549}" srcOrd="3" destOrd="0" presId="urn:microsoft.com/office/officeart/2009/layout/CirclePictureHierarchy"/>
    <dgm:cxn modelId="{FC42F47D-F25E-45D0-BBAB-34A3893F8477}" type="presParOf" srcId="{5A234793-D2CA-4241-9815-31E976E0E549}" destId="{6AFE8C23-2325-4287-AEDE-F6684DF8D956}" srcOrd="0" destOrd="0" presId="urn:microsoft.com/office/officeart/2009/layout/CirclePictureHierarchy"/>
    <dgm:cxn modelId="{4FBD5CDD-61C7-48B3-8BA8-B7628FFCDAA2}" type="presParOf" srcId="{6AFE8C23-2325-4287-AEDE-F6684DF8D956}" destId="{EA0539C0-E192-4C63-BE56-86508DF6C8A0}" srcOrd="0" destOrd="0" presId="urn:microsoft.com/office/officeart/2009/layout/CirclePictureHierarchy"/>
    <dgm:cxn modelId="{B73377E5-F7BF-4B12-8B60-7C8DFD19198A}" type="presParOf" srcId="{6AFE8C23-2325-4287-AEDE-F6684DF8D956}" destId="{89E06CDF-4A1A-41C4-A108-4D95260FFC15}" srcOrd="1" destOrd="0" presId="urn:microsoft.com/office/officeart/2009/layout/CirclePictureHierarchy"/>
    <dgm:cxn modelId="{A730B7E2-57EF-4084-9919-E01CF1D6DB4F}" type="presParOf" srcId="{5A234793-D2CA-4241-9815-31E976E0E549}" destId="{2198D4CB-FEB6-4EEF-BCAD-437A3480ECAF}" srcOrd="1" destOrd="0" presId="urn:microsoft.com/office/officeart/2009/layout/CirclePictureHierarchy"/>
    <dgm:cxn modelId="{95AD52A5-492D-40D4-B553-7B62E1CF5C36}" type="presParOf" srcId="{A1A40296-FCF7-4239-A447-C4364AC0595E}" destId="{DF98725A-0C39-4851-9E6A-C154F236687E}" srcOrd="2" destOrd="0" presId="urn:microsoft.com/office/officeart/2009/layout/CirclePictureHierarchy"/>
    <dgm:cxn modelId="{164436E8-7A81-4571-B776-05D0915CF12E}" type="presParOf" srcId="{A1A40296-FCF7-4239-A447-C4364AC0595E}" destId="{84BD284E-0F95-45D9-B685-2B7EB22C99E3}" srcOrd="3" destOrd="0" presId="urn:microsoft.com/office/officeart/2009/layout/CirclePictureHierarchy"/>
    <dgm:cxn modelId="{E520D2A7-8A99-42E1-BE30-B0C42E043E0C}" type="presParOf" srcId="{84BD284E-0F95-45D9-B685-2B7EB22C99E3}" destId="{5C4845DF-AEBE-4505-9BC7-1E936C645AF7}" srcOrd="0" destOrd="0" presId="urn:microsoft.com/office/officeart/2009/layout/CirclePictureHierarchy"/>
    <dgm:cxn modelId="{4C0E5D6F-11D1-4611-910D-4A3F26404D41}" type="presParOf" srcId="{5C4845DF-AEBE-4505-9BC7-1E936C645AF7}" destId="{8CC1BDD0-2E5C-4005-884C-03F2B3B98DED}" srcOrd="0" destOrd="0" presId="urn:microsoft.com/office/officeart/2009/layout/CirclePictureHierarchy"/>
    <dgm:cxn modelId="{FF969142-BC26-4CB0-B85D-E02FA07F2AB8}" type="presParOf" srcId="{5C4845DF-AEBE-4505-9BC7-1E936C645AF7}" destId="{B773F0AC-A9F2-46EA-B06F-B658EF8BD7A9}" srcOrd="1" destOrd="0" presId="urn:microsoft.com/office/officeart/2009/layout/CirclePictureHierarchy"/>
    <dgm:cxn modelId="{6293CDBC-9C88-4FD4-861C-36F4B1820A6A}" type="presParOf" srcId="{84BD284E-0F95-45D9-B685-2B7EB22C99E3}" destId="{295E674C-82EC-4389-A4CA-F2F0FC0307D9}" srcOrd="1" destOrd="0" presId="urn:microsoft.com/office/officeart/2009/layout/CirclePictureHierarchy"/>
    <dgm:cxn modelId="{58A9097C-6ED6-4106-9616-1063EA4EB128}" type="presParOf" srcId="{295E674C-82EC-4389-A4CA-F2F0FC0307D9}" destId="{A37B94A2-EA34-4CCD-9F0E-8AD3069EA079}" srcOrd="0" destOrd="0" presId="urn:microsoft.com/office/officeart/2009/layout/CirclePictureHierarchy"/>
    <dgm:cxn modelId="{60AC8902-A932-4ADF-A9B6-AE0F6E40C38E}" type="presParOf" srcId="{295E674C-82EC-4389-A4CA-F2F0FC0307D9}" destId="{FCCCE26F-C36F-4B5D-AA98-A78D5F704A32}" srcOrd="1" destOrd="0" presId="urn:microsoft.com/office/officeart/2009/layout/CirclePictureHierarchy"/>
    <dgm:cxn modelId="{7B558014-2897-4A2F-B7CC-3313AF8272C0}" type="presParOf" srcId="{FCCCE26F-C36F-4B5D-AA98-A78D5F704A32}" destId="{6A9AE0AB-FB51-4F2C-BCD0-449FA9D4E2A3}" srcOrd="0" destOrd="0" presId="urn:microsoft.com/office/officeart/2009/layout/CirclePictureHierarchy"/>
    <dgm:cxn modelId="{4FB6287D-80FB-4673-B945-EA3220BCE7F8}" type="presParOf" srcId="{6A9AE0AB-FB51-4F2C-BCD0-449FA9D4E2A3}" destId="{1EF35EBC-E7D2-4CC0-BCCC-77FA4D3C9E16}" srcOrd="0" destOrd="0" presId="urn:microsoft.com/office/officeart/2009/layout/CirclePictureHierarchy"/>
    <dgm:cxn modelId="{C83D48BC-2957-45F8-9763-E6AD49D027FE}" type="presParOf" srcId="{6A9AE0AB-FB51-4F2C-BCD0-449FA9D4E2A3}" destId="{F18C7DC4-CEEC-4578-AFD0-63C039C6518C}" srcOrd="1" destOrd="0" presId="urn:microsoft.com/office/officeart/2009/layout/CirclePictureHierarchy"/>
    <dgm:cxn modelId="{DE47AF85-C59F-4843-A11F-BBD62123BF63}" type="presParOf" srcId="{FCCCE26F-C36F-4B5D-AA98-A78D5F704A32}" destId="{490F3D10-466F-40E1-A7C3-7C42623B82DD}" srcOrd="1" destOrd="0" presId="urn:microsoft.com/office/officeart/2009/layout/CirclePictureHierarchy"/>
    <dgm:cxn modelId="{C420945D-B410-4711-971E-68E93FFFC7EC}" type="presParOf" srcId="{295E674C-82EC-4389-A4CA-F2F0FC0307D9}" destId="{511116BD-65DA-4560-AA8E-072CE3100930}" srcOrd="2" destOrd="0" presId="urn:microsoft.com/office/officeart/2009/layout/CirclePictureHierarchy"/>
    <dgm:cxn modelId="{E43B6327-CAFA-4CE7-98E3-699A940F96E5}" type="presParOf" srcId="{295E674C-82EC-4389-A4CA-F2F0FC0307D9}" destId="{464FCFD0-03A3-40BF-9D7E-8B277E667B59}" srcOrd="3" destOrd="0" presId="urn:microsoft.com/office/officeart/2009/layout/CirclePictureHierarchy"/>
    <dgm:cxn modelId="{8E72DCDA-742B-4D08-9FA4-4B66F4614920}" type="presParOf" srcId="{464FCFD0-03A3-40BF-9D7E-8B277E667B59}" destId="{E1DF638E-4397-4EE4-AB6D-1969008B6976}" srcOrd="0" destOrd="0" presId="urn:microsoft.com/office/officeart/2009/layout/CirclePictureHierarchy"/>
    <dgm:cxn modelId="{038A4331-075B-4D1A-AD75-A19A5FA302E2}" type="presParOf" srcId="{E1DF638E-4397-4EE4-AB6D-1969008B6976}" destId="{556A134B-AA56-42EF-AED4-8E870CBED010}" srcOrd="0" destOrd="0" presId="urn:microsoft.com/office/officeart/2009/layout/CirclePictureHierarchy"/>
    <dgm:cxn modelId="{CAAAE6FC-D3D8-433D-980E-9FDAB5D6EB1D}" type="presParOf" srcId="{E1DF638E-4397-4EE4-AB6D-1969008B6976}" destId="{632C6CD8-C48F-4E82-AAD3-9B4D4850FA60}" srcOrd="1" destOrd="0" presId="urn:microsoft.com/office/officeart/2009/layout/CirclePictureHierarchy"/>
    <dgm:cxn modelId="{539C920E-1CD6-4F69-8855-E0E014235892}" type="presParOf" srcId="{464FCFD0-03A3-40BF-9D7E-8B277E667B59}" destId="{16ADD5A7-2482-4809-96A5-1AF9DF796A4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116BD-65DA-4560-AA8E-072CE3100930}">
      <dsp:nvSpPr>
        <dsp:cNvPr id="0" name=""/>
        <dsp:cNvSpPr/>
      </dsp:nvSpPr>
      <dsp:spPr>
        <a:xfrm>
          <a:off x="4260311" y="1792139"/>
          <a:ext cx="798990" cy="669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732"/>
              </a:lnTo>
              <a:lnTo>
                <a:pt x="798990" y="579732"/>
              </a:lnTo>
              <a:lnTo>
                <a:pt x="798990" y="669679"/>
              </a:lnTo>
            </a:path>
          </a:pathLst>
        </a:custGeom>
        <a:noFill/>
        <a:ln w="19050" cap="rnd" cmpd="sng" algn="ctr">
          <a:solidFill>
            <a:schemeClr val="accent3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B94A2-EA34-4CCD-9F0E-8AD3069EA079}">
      <dsp:nvSpPr>
        <dsp:cNvPr id="0" name=""/>
        <dsp:cNvSpPr/>
      </dsp:nvSpPr>
      <dsp:spPr>
        <a:xfrm>
          <a:off x="3435479" y="1792139"/>
          <a:ext cx="824832" cy="671400"/>
        </a:xfrm>
        <a:custGeom>
          <a:avLst/>
          <a:gdLst/>
          <a:ahLst/>
          <a:cxnLst/>
          <a:rect l="0" t="0" r="0" b="0"/>
          <a:pathLst>
            <a:path>
              <a:moveTo>
                <a:pt x="824832" y="0"/>
              </a:moveTo>
              <a:lnTo>
                <a:pt x="824832" y="581453"/>
              </a:lnTo>
              <a:lnTo>
                <a:pt x="0" y="581453"/>
              </a:lnTo>
              <a:lnTo>
                <a:pt x="0" y="671400"/>
              </a:lnTo>
            </a:path>
          </a:pathLst>
        </a:custGeom>
        <a:noFill/>
        <a:ln w="19050" cap="rnd" cmpd="sng" algn="ctr">
          <a:solidFill>
            <a:schemeClr val="accent3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8725A-0C39-4851-9E6A-C154F236687E}">
      <dsp:nvSpPr>
        <dsp:cNvPr id="0" name=""/>
        <dsp:cNvSpPr/>
      </dsp:nvSpPr>
      <dsp:spPr>
        <a:xfrm>
          <a:off x="2664253" y="581693"/>
          <a:ext cx="1596058" cy="634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835"/>
              </a:lnTo>
              <a:lnTo>
                <a:pt x="1596058" y="544835"/>
              </a:lnTo>
              <a:lnTo>
                <a:pt x="1596058" y="634783"/>
              </a:lnTo>
            </a:path>
          </a:pathLst>
        </a:custGeom>
        <a:noFill/>
        <a:ln w="19050" cap="rnd" cmpd="sng" algn="ctr">
          <a:solidFill>
            <a:schemeClr val="accent3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10D3B-B492-4463-BB04-2F5B301F400C}">
      <dsp:nvSpPr>
        <dsp:cNvPr id="0" name=""/>
        <dsp:cNvSpPr/>
      </dsp:nvSpPr>
      <dsp:spPr>
        <a:xfrm>
          <a:off x="1872717" y="3037135"/>
          <a:ext cx="791535" cy="587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779"/>
              </a:lnTo>
              <a:lnTo>
                <a:pt x="791535" y="497779"/>
              </a:lnTo>
              <a:lnTo>
                <a:pt x="791535" y="587726"/>
              </a:lnTo>
            </a:path>
          </a:pathLst>
        </a:custGeom>
        <a:noFill/>
        <a:ln w="19050" cap="rnd" cmpd="sng" algn="ctr">
          <a:solidFill>
            <a:schemeClr val="accent3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C8B9E-6FCE-443E-B0A3-D10FAD9320BD}">
      <dsp:nvSpPr>
        <dsp:cNvPr id="0" name=""/>
        <dsp:cNvSpPr/>
      </dsp:nvSpPr>
      <dsp:spPr>
        <a:xfrm>
          <a:off x="1081181" y="3037135"/>
          <a:ext cx="791535" cy="587726"/>
        </a:xfrm>
        <a:custGeom>
          <a:avLst/>
          <a:gdLst/>
          <a:ahLst/>
          <a:cxnLst/>
          <a:rect l="0" t="0" r="0" b="0"/>
          <a:pathLst>
            <a:path>
              <a:moveTo>
                <a:pt x="791535" y="0"/>
              </a:moveTo>
              <a:lnTo>
                <a:pt x="791535" y="497779"/>
              </a:lnTo>
              <a:lnTo>
                <a:pt x="0" y="497779"/>
              </a:lnTo>
              <a:lnTo>
                <a:pt x="0" y="587726"/>
              </a:lnTo>
            </a:path>
          </a:pathLst>
        </a:custGeom>
        <a:noFill/>
        <a:ln w="19050" cap="rnd" cmpd="sng" algn="ctr">
          <a:solidFill>
            <a:schemeClr val="accent3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11174-AF6D-4BCE-AE5A-255F5A0B77EB}">
      <dsp:nvSpPr>
        <dsp:cNvPr id="0" name=""/>
        <dsp:cNvSpPr/>
      </dsp:nvSpPr>
      <dsp:spPr>
        <a:xfrm>
          <a:off x="1064354" y="1792139"/>
          <a:ext cx="808362" cy="66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387"/>
              </a:lnTo>
              <a:lnTo>
                <a:pt x="808362" y="579387"/>
              </a:lnTo>
              <a:lnTo>
                <a:pt x="808362" y="669334"/>
              </a:lnTo>
            </a:path>
          </a:pathLst>
        </a:custGeom>
        <a:noFill/>
        <a:ln w="19050" cap="rnd" cmpd="sng" algn="ctr">
          <a:solidFill>
            <a:schemeClr val="accent3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AC086-82DC-4B34-A777-EF3E751500B6}">
      <dsp:nvSpPr>
        <dsp:cNvPr id="0" name=""/>
        <dsp:cNvSpPr/>
      </dsp:nvSpPr>
      <dsp:spPr>
        <a:xfrm>
          <a:off x="287831" y="1792139"/>
          <a:ext cx="776522" cy="672350"/>
        </a:xfrm>
        <a:custGeom>
          <a:avLst/>
          <a:gdLst/>
          <a:ahLst/>
          <a:cxnLst/>
          <a:rect l="0" t="0" r="0" b="0"/>
          <a:pathLst>
            <a:path>
              <a:moveTo>
                <a:pt x="776522" y="0"/>
              </a:moveTo>
              <a:lnTo>
                <a:pt x="776522" y="582403"/>
              </a:lnTo>
              <a:lnTo>
                <a:pt x="0" y="582403"/>
              </a:lnTo>
              <a:lnTo>
                <a:pt x="0" y="672350"/>
              </a:lnTo>
            </a:path>
          </a:pathLst>
        </a:custGeom>
        <a:noFill/>
        <a:ln w="19050" cap="rnd" cmpd="sng" algn="ctr">
          <a:solidFill>
            <a:schemeClr val="accent3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0C524-11E7-4D28-8C4D-B04FF062FA92}">
      <dsp:nvSpPr>
        <dsp:cNvPr id="0" name=""/>
        <dsp:cNvSpPr/>
      </dsp:nvSpPr>
      <dsp:spPr>
        <a:xfrm>
          <a:off x="1064354" y="581693"/>
          <a:ext cx="1599898" cy="634783"/>
        </a:xfrm>
        <a:custGeom>
          <a:avLst/>
          <a:gdLst/>
          <a:ahLst/>
          <a:cxnLst/>
          <a:rect l="0" t="0" r="0" b="0"/>
          <a:pathLst>
            <a:path>
              <a:moveTo>
                <a:pt x="1599898" y="0"/>
              </a:moveTo>
              <a:lnTo>
                <a:pt x="1599898" y="544835"/>
              </a:lnTo>
              <a:lnTo>
                <a:pt x="0" y="544835"/>
              </a:lnTo>
              <a:lnTo>
                <a:pt x="0" y="634783"/>
              </a:lnTo>
            </a:path>
          </a:pathLst>
        </a:custGeom>
        <a:noFill/>
        <a:ln w="19050" cap="rnd" cmpd="sng" algn="ctr">
          <a:solidFill>
            <a:schemeClr val="accent3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EE37-C067-44AF-A141-ADBBADA7F6CA}">
      <dsp:nvSpPr>
        <dsp:cNvPr id="0" name=""/>
        <dsp:cNvSpPr/>
      </dsp:nvSpPr>
      <dsp:spPr>
        <a:xfrm>
          <a:off x="2376421" y="6031"/>
          <a:ext cx="575662" cy="575662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99EE5-4394-45BA-9A62-1BD869B5669F}">
      <dsp:nvSpPr>
        <dsp:cNvPr id="0" name=""/>
        <dsp:cNvSpPr/>
      </dsp:nvSpPr>
      <dsp:spPr>
        <a:xfrm>
          <a:off x="2952084" y="676217"/>
          <a:ext cx="863493" cy="5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2952084" y="676217"/>
        <a:ext cx="863493" cy="575662"/>
      </dsp:txXfrm>
    </dsp:sp>
    <dsp:sp modelId="{C7A4A32E-690A-41AC-BF40-E83BE61E69DB}">
      <dsp:nvSpPr>
        <dsp:cNvPr id="0" name=""/>
        <dsp:cNvSpPr/>
      </dsp:nvSpPr>
      <dsp:spPr>
        <a:xfrm>
          <a:off x="776523" y="1216476"/>
          <a:ext cx="575662" cy="575662"/>
        </a:xfrm>
        <a:prstGeom prst="ellipse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2F094-0142-4BD6-B549-D86DD7FFB7CE}">
      <dsp:nvSpPr>
        <dsp:cNvPr id="0" name=""/>
        <dsp:cNvSpPr/>
      </dsp:nvSpPr>
      <dsp:spPr>
        <a:xfrm>
          <a:off x="1369012" y="1433213"/>
          <a:ext cx="863493" cy="5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369012" y="1433213"/>
        <a:ext cx="863493" cy="575662"/>
      </dsp:txXfrm>
    </dsp:sp>
    <dsp:sp modelId="{8C219729-8C2E-4080-A659-D8BD7A31D97B}">
      <dsp:nvSpPr>
        <dsp:cNvPr id="0" name=""/>
        <dsp:cNvSpPr/>
      </dsp:nvSpPr>
      <dsp:spPr>
        <a:xfrm>
          <a:off x="0" y="2464489"/>
          <a:ext cx="575662" cy="575662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6F986-F0E2-43A0-AF99-88408E3FAFFC}">
      <dsp:nvSpPr>
        <dsp:cNvPr id="0" name=""/>
        <dsp:cNvSpPr/>
      </dsp:nvSpPr>
      <dsp:spPr>
        <a:xfrm>
          <a:off x="577476" y="2190209"/>
          <a:ext cx="863493" cy="5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577476" y="2190209"/>
        <a:ext cx="863493" cy="575662"/>
      </dsp:txXfrm>
    </dsp:sp>
    <dsp:sp modelId="{ABCEC221-395E-44A8-8625-668DE1BD7838}">
      <dsp:nvSpPr>
        <dsp:cNvPr id="0" name=""/>
        <dsp:cNvSpPr/>
      </dsp:nvSpPr>
      <dsp:spPr>
        <a:xfrm>
          <a:off x="1584885" y="2461473"/>
          <a:ext cx="575662" cy="575662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47BFF-10EA-4A00-9C05-475D6EE342FF}">
      <dsp:nvSpPr>
        <dsp:cNvPr id="0" name=""/>
        <dsp:cNvSpPr/>
      </dsp:nvSpPr>
      <dsp:spPr>
        <a:xfrm>
          <a:off x="2160548" y="2190209"/>
          <a:ext cx="863493" cy="5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2160548" y="2190209"/>
        <a:ext cx="863493" cy="575662"/>
      </dsp:txXfrm>
    </dsp:sp>
    <dsp:sp modelId="{086B49B3-5746-4E78-90E1-B6EC69722CBB}">
      <dsp:nvSpPr>
        <dsp:cNvPr id="0" name=""/>
        <dsp:cNvSpPr/>
      </dsp:nvSpPr>
      <dsp:spPr>
        <a:xfrm>
          <a:off x="793349" y="3624862"/>
          <a:ext cx="575662" cy="575662"/>
        </a:xfrm>
        <a:prstGeom prst="ellipse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9C739-42F8-4C10-ADF2-27F15DF8926A}">
      <dsp:nvSpPr>
        <dsp:cNvPr id="0" name=""/>
        <dsp:cNvSpPr/>
      </dsp:nvSpPr>
      <dsp:spPr>
        <a:xfrm>
          <a:off x="1369012" y="2947205"/>
          <a:ext cx="863493" cy="5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369012" y="2947205"/>
        <a:ext cx="863493" cy="575662"/>
      </dsp:txXfrm>
    </dsp:sp>
    <dsp:sp modelId="{EA0539C0-E192-4C63-BE56-86508DF6C8A0}">
      <dsp:nvSpPr>
        <dsp:cNvPr id="0" name=""/>
        <dsp:cNvSpPr/>
      </dsp:nvSpPr>
      <dsp:spPr>
        <a:xfrm>
          <a:off x="2376421" y="3624862"/>
          <a:ext cx="575662" cy="575662"/>
        </a:xfrm>
        <a:prstGeom prst="ellipse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06CDF-4A1A-41C4-A108-4D95260FFC15}">
      <dsp:nvSpPr>
        <dsp:cNvPr id="0" name=""/>
        <dsp:cNvSpPr/>
      </dsp:nvSpPr>
      <dsp:spPr>
        <a:xfrm>
          <a:off x="2952084" y="2947205"/>
          <a:ext cx="863493" cy="5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2952084" y="2947205"/>
        <a:ext cx="863493" cy="575662"/>
      </dsp:txXfrm>
    </dsp:sp>
    <dsp:sp modelId="{8CC1BDD0-2E5C-4005-884C-03F2B3B98DED}">
      <dsp:nvSpPr>
        <dsp:cNvPr id="0" name=""/>
        <dsp:cNvSpPr/>
      </dsp:nvSpPr>
      <dsp:spPr>
        <a:xfrm>
          <a:off x="3972480" y="1216476"/>
          <a:ext cx="575662" cy="575662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3F0AC-A9F2-46EA-B06F-B658EF8BD7A9}">
      <dsp:nvSpPr>
        <dsp:cNvPr id="0" name=""/>
        <dsp:cNvSpPr/>
      </dsp:nvSpPr>
      <dsp:spPr>
        <a:xfrm>
          <a:off x="4535156" y="1433213"/>
          <a:ext cx="863493" cy="5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4535156" y="1433213"/>
        <a:ext cx="863493" cy="575662"/>
      </dsp:txXfrm>
    </dsp:sp>
    <dsp:sp modelId="{1EF35EBC-E7D2-4CC0-BCCC-77FA4D3C9E16}">
      <dsp:nvSpPr>
        <dsp:cNvPr id="0" name=""/>
        <dsp:cNvSpPr/>
      </dsp:nvSpPr>
      <dsp:spPr>
        <a:xfrm>
          <a:off x="3147648" y="2463540"/>
          <a:ext cx="575662" cy="575662"/>
        </a:xfrm>
        <a:prstGeom prst="ellipse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C7DC4-CEEC-4578-AFD0-63C039C6518C}">
      <dsp:nvSpPr>
        <dsp:cNvPr id="0" name=""/>
        <dsp:cNvSpPr/>
      </dsp:nvSpPr>
      <dsp:spPr>
        <a:xfrm>
          <a:off x="3743620" y="2190209"/>
          <a:ext cx="863493" cy="5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3743620" y="2190209"/>
        <a:ext cx="863493" cy="575662"/>
      </dsp:txXfrm>
    </dsp:sp>
    <dsp:sp modelId="{556A134B-AA56-42EF-AED4-8E870CBED010}">
      <dsp:nvSpPr>
        <dsp:cNvPr id="0" name=""/>
        <dsp:cNvSpPr/>
      </dsp:nvSpPr>
      <dsp:spPr>
        <a:xfrm>
          <a:off x="4771471" y="2461818"/>
          <a:ext cx="575662" cy="575662"/>
        </a:xfrm>
        <a:prstGeom prst="ellipse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C6CD8-C48F-4E82-AAD3-9B4D4850FA60}">
      <dsp:nvSpPr>
        <dsp:cNvPr id="0" name=""/>
        <dsp:cNvSpPr/>
      </dsp:nvSpPr>
      <dsp:spPr>
        <a:xfrm>
          <a:off x="5326692" y="2190209"/>
          <a:ext cx="863493" cy="5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5326692" y="2190209"/>
        <a:ext cx="863493" cy="57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ipeng.li@nokia-sbel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mwiki/index.php?title=cpp/container&amp;variant=zh-cn" TargetMode="External"/><Relationship Id="rId2" Type="http://schemas.openxmlformats.org/officeDocument/2006/relationships/hyperlink" Target="https://sourceforge.net/projects/mingw-w64/files/Toolchains%20targetting%20Win64/Personal%20Builds/mingw-builds/8.1.0/threads-posix/seh/x86_64-8.1.0-release-posix-seh-rt_v6-rev0.7z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cppreference.com/w/cpp/algorith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D057F-898B-4199-968D-E28FAF4B3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Data Structures and Algorithm Analysis of </a:t>
            </a:r>
            <a:br>
              <a:rPr lang="en-US" altLang="zh-CN" sz="4800" dirty="0"/>
            </a:br>
            <a:r>
              <a:rPr lang="en-US" altLang="zh-CN" sz="4800" dirty="0"/>
              <a:t>STL Containers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1D35F8-0FAD-4D97-83C2-1E2B31391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>
                <a:hlinkClick r:id="rId2"/>
              </a:rPr>
              <a:t>zhipeng.li@nokia-sbell.com</a:t>
            </a:r>
            <a:endParaRPr lang="en-US" altLang="zh-CN" cap="none" dirty="0"/>
          </a:p>
          <a:p>
            <a:pPr algn="r"/>
            <a:r>
              <a:rPr lang="en-US" altLang="zh-CN" cap="none" dirty="0"/>
              <a:t>Jul 29</a:t>
            </a:r>
            <a:r>
              <a:rPr lang="en-US" altLang="zh-CN" cap="none" baseline="30000" dirty="0"/>
              <a:t>th</a:t>
            </a:r>
            <a:r>
              <a:rPr lang="en-US" altLang="zh-CN" cap="none" dirty="0"/>
              <a:t>, 2018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02123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425B3-D5C9-416A-8569-8963C807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sz="3600" dirty="0" err="1"/>
              <a:t>Unordered_map</a:t>
            </a:r>
            <a:r>
              <a:rPr lang="en-US" altLang="zh-CN" sz="3600" dirty="0"/>
              <a:t> : Data Structure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9307F-D157-4D4E-AE80-8913620B0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</a:t>
            </a:r>
            <a:r>
              <a:rPr lang="en-US" altLang="zh-CN" sz="1600" b="1" dirty="0">
                <a:latin typeface="Consolas" panose="020B0609020204030204" pitchFamily="49" charset="0"/>
              </a:rPr>
              <a:t>_</a:t>
            </a:r>
            <a:r>
              <a:rPr lang="en-US" altLang="zh-CN" sz="1600" b="1" dirty="0" err="1">
                <a:latin typeface="Consolas" panose="020B0609020204030204" pitchFamily="49" charset="0"/>
              </a:rPr>
              <a:t>Hashtable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__</a:t>
            </a:r>
            <a:r>
              <a:rPr lang="en-US" altLang="zh-CN" sz="1600" dirty="0" err="1">
                <a:latin typeface="Consolas" panose="020B0609020204030204" pitchFamily="49" charset="0"/>
              </a:rPr>
              <a:t>bucket_type</a:t>
            </a:r>
            <a:r>
              <a:rPr lang="en-US" altLang="zh-CN" sz="1600" dirty="0">
                <a:latin typeface="Consolas" panose="020B0609020204030204" pitchFamily="49" charset="0"/>
              </a:rPr>
              <a:t>* _</a:t>
            </a:r>
            <a:r>
              <a:rPr lang="en-US" altLang="zh-CN" sz="1600" dirty="0" err="1">
                <a:latin typeface="Consolas" panose="020B0609020204030204" pitchFamily="49" charset="0"/>
              </a:rPr>
              <a:t>M_buckets</a:t>
            </a:r>
            <a:r>
              <a:rPr lang="en-US" altLang="zh-CN" sz="1600" dirty="0">
                <a:latin typeface="Consolas" panose="020B0609020204030204" pitchFamily="49" charset="0"/>
              </a:rPr>
              <a:t> = &amp;_</a:t>
            </a:r>
            <a:r>
              <a:rPr lang="en-US" altLang="zh-CN" sz="1600" dirty="0" err="1">
                <a:latin typeface="Consolas" panose="020B0609020204030204" pitchFamily="49" charset="0"/>
              </a:rPr>
              <a:t>M_single_bucket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size_type</a:t>
            </a:r>
            <a:r>
              <a:rPr lang="en-US" altLang="zh-CN" sz="1600" dirty="0">
                <a:latin typeface="Consolas" panose="020B0609020204030204" pitchFamily="49" charset="0"/>
              </a:rPr>
              <a:t> _</a:t>
            </a:r>
            <a:r>
              <a:rPr lang="en-US" altLang="zh-CN" sz="1600" dirty="0" err="1">
                <a:latin typeface="Consolas" panose="020B0609020204030204" pitchFamily="49" charset="0"/>
              </a:rPr>
              <a:t>M_bucket_count</a:t>
            </a:r>
            <a:r>
              <a:rPr lang="en-US" altLang="zh-CN" sz="1600" dirty="0">
                <a:latin typeface="Consolas" panose="020B0609020204030204" pitchFamily="49" charset="0"/>
              </a:rPr>
              <a:t>   = 1;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__</a:t>
            </a:r>
            <a:r>
              <a:rPr lang="en-US" altLang="zh-CN" sz="1600" dirty="0" err="1">
                <a:latin typeface="Consolas" panose="020B0609020204030204" pitchFamily="49" charset="0"/>
              </a:rPr>
              <a:t>node_base</a:t>
            </a:r>
            <a:r>
              <a:rPr lang="en-US" altLang="zh-CN" sz="1600" dirty="0">
                <a:latin typeface="Consolas" panose="020B0609020204030204" pitchFamily="49" charset="0"/>
              </a:rPr>
              <a:t> _</a:t>
            </a:r>
            <a:r>
              <a:rPr lang="en-US" altLang="zh-CN" sz="1600" dirty="0" err="1">
                <a:latin typeface="Consolas" panose="020B0609020204030204" pitchFamily="49" charset="0"/>
              </a:rPr>
              <a:t>M_before_begin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size_type</a:t>
            </a:r>
            <a:r>
              <a:rPr lang="en-US" altLang="zh-CN" sz="1600" dirty="0">
                <a:latin typeface="Consolas" panose="020B0609020204030204" pitchFamily="49" charset="0"/>
              </a:rPr>
              <a:t> _</a:t>
            </a:r>
            <a:r>
              <a:rPr lang="en-US" altLang="zh-CN" sz="1600" dirty="0" err="1">
                <a:latin typeface="Consolas" panose="020B0609020204030204" pitchFamily="49" charset="0"/>
              </a:rPr>
              <a:t>M_element_count</a:t>
            </a:r>
            <a:r>
              <a:rPr lang="en-US" altLang="zh-CN" sz="1600" dirty="0">
                <a:latin typeface="Consolas" panose="020B0609020204030204" pitchFamily="49" charset="0"/>
              </a:rPr>
              <a:t>  = 0;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_</a:t>
            </a:r>
            <a:r>
              <a:rPr lang="en-US" altLang="zh-CN" sz="1600" dirty="0" err="1">
                <a:latin typeface="Consolas" panose="020B0609020204030204" pitchFamily="49" charset="0"/>
              </a:rPr>
              <a:t>RehashPolicy</a:t>
            </a:r>
            <a:r>
              <a:rPr lang="en-US" altLang="zh-CN" sz="1600" dirty="0">
                <a:latin typeface="Consolas" panose="020B0609020204030204" pitchFamily="49" charset="0"/>
              </a:rPr>
              <a:t> _</a:t>
            </a:r>
            <a:r>
              <a:rPr lang="en-US" altLang="zh-CN" sz="1600" dirty="0" err="1">
                <a:latin typeface="Consolas" panose="020B0609020204030204" pitchFamily="49" charset="0"/>
              </a:rPr>
              <a:t>M_rehash_policy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__</a:t>
            </a:r>
            <a:r>
              <a:rPr lang="en-US" altLang="zh-CN" sz="1600" dirty="0" err="1">
                <a:latin typeface="Consolas" panose="020B0609020204030204" pitchFamily="49" charset="0"/>
              </a:rPr>
              <a:t>bucket_type</a:t>
            </a:r>
            <a:r>
              <a:rPr lang="en-US" altLang="zh-CN" sz="1600" dirty="0">
                <a:latin typeface="Consolas" panose="020B0609020204030204" pitchFamily="49" charset="0"/>
              </a:rPr>
              <a:t> _</a:t>
            </a:r>
            <a:r>
              <a:rPr lang="en-US" altLang="zh-CN" sz="1600" dirty="0" err="1">
                <a:latin typeface="Consolas" panose="020B0609020204030204" pitchFamily="49" charset="0"/>
              </a:rPr>
              <a:t>M_single_bucket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… …</a:t>
            </a:r>
          </a:p>
          <a:p>
            <a:endParaRPr lang="zh-CN" altLang="en-US" sz="1600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6D6707C-79D7-41BB-8AE8-8A77E4C068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3222324"/>
              </p:ext>
            </p:extLst>
          </p:nvPr>
        </p:nvGraphicFramePr>
        <p:xfrm>
          <a:off x="7794194" y="2979402"/>
          <a:ext cx="2160000" cy="3023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772">
                  <a:extLst>
                    <a:ext uri="{9D8B030D-6E8A-4147-A177-3AD203B41FA5}">
                      <a16:colId xmlns:a16="http://schemas.microsoft.com/office/drawing/2014/main" val="1561503842"/>
                    </a:ext>
                  </a:extLst>
                </a:gridCol>
                <a:gridCol w="432057">
                  <a:extLst>
                    <a:ext uri="{9D8B030D-6E8A-4147-A177-3AD203B41FA5}">
                      <a16:colId xmlns:a16="http://schemas.microsoft.com/office/drawing/2014/main" val="2398332835"/>
                    </a:ext>
                  </a:extLst>
                </a:gridCol>
                <a:gridCol w="432057">
                  <a:extLst>
                    <a:ext uri="{9D8B030D-6E8A-4147-A177-3AD203B41FA5}">
                      <a16:colId xmlns:a16="http://schemas.microsoft.com/office/drawing/2014/main" val="2226840097"/>
                    </a:ext>
                  </a:extLst>
                </a:gridCol>
                <a:gridCol w="432057">
                  <a:extLst>
                    <a:ext uri="{9D8B030D-6E8A-4147-A177-3AD203B41FA5}">
                      <a16:colId xmlns:a16="http://schemas.microsoft.com/office/drawing/2014/main" val="759403915"/>
                    </a:ext>
                  </a:extLst>
                </a:gridCol>
                <a:gridCol w="432057">
                  <a:extLst>
                    <a:ext uri="{9D8B030D-6E8A-4147-A177-3AD203B41FA5}">
                      <a16:colId xmlns:a16="http://schemas.microsoft.com/office/drawing/2014/main" val="1713041936"/>
                    </a:ext>
                  </a:extLst>
                </a:gridCol>
              </a:tblGrid>
              <a:tr h="4266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+mn-lt"/>
                        </a:rPr>
                        <a:t>&amp;e2</a:t>
                      </a:r>
                      <a:endParaRPr lang="zh-CN" alt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null</a:t>
                      </a:r>
                      <a:endParaRPr lang="zh-CN" alt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null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&amp;e1</a:t>
                      </a:r>
                      <a:endParaRPr lang="zh-CN" altLang="en-US" sz="9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702518"/>
                  </a:ext>
                </a:extLst>
              </a:tr>
              <a:tr h="4328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7761400"/>
                  </a:ext>
                </a:extLst>
              </a:tr>
              <a:tr h="4328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lt"/>
                        </a:rPr>
                        <a:t>e2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93562"/>
                  </a:ext>
                </a:extLst>
              </a:tr>
              <a:tr h="4328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5538805"/>
                  </a:ext>
                </a:extLst>
              </a:tr>
              <a:tr h="432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lt"/>
                        </a:rPr>
                        <a:t>e1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17083"/>
                  </a:ext>
                </a:extLst>
              </a:tr>
              <a:tr h="4328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5681986"/>
                  </a:ext>
                </a:extLst>
              </a:tr>
              <a:tr h="4328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53897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9A0FD07-EEE6-44D6-9D01-A6050C644B49}"/>
              </a:ext>
            </a:extLst>
          </p:cNvPr>
          <p:cNvSpPr txBox="1"/>
          <p:nvPr/>
        </p:nvSpPr>
        <p:spPr>
          <a:xfrm>
            <a:off x="7113559" y="2060575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M_buckets</a:t>
            </a:r>
            <a:endParaRPr lang="zh-CN" altLang="en-US" sz="1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D5851E-8800-4367-B322-9A737E78B9B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794194" y="2399129"/>
            <a:ext cx="0" cy="51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8FDBFE-FC8E-4C2C-B0D7-D7325A6765FB}"/>
              </a:ext>
            </a:extLst>
          </p:cNvPr>
          <p:cNvCxnSpPr>
            <a:cxnSpLocks/>
          </p:cNvCxnSpPr>
          <p:nvPr/>
        </p:nvCxnSpPr>
        <p:spPr>
          <a:xfrm>
            <a:off x="7992690" y="3413555"/>
            <a:ext cx="173" cy="416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FF5388-E324-48B1-A4F6-32BEAC458D25}"/>
              </a:ext>
            </a:extLst>
          </p:cNvPr>
          <p:cNvCxnSpPr>
            <a:cxnSpLocks/>
          </p:cNvCxnSpPr>
          <p:nvPr/>
        </p:nvCxnSpPr>
        <p:spPr>
          <a:xfrm flipH="1">
            <a:off x="8862209" y="3419783"/>
            <a:ext cx="744" cy="410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396C61-FE4D-4D61-BCE0-670EF410527A}"/>
              </a:ext>
            </a:extLst>
          </p:cNvPr>
          <p:cNvCxnSpPr>
            <a:cxnSpLocks/>
          </p:cNvCxnSpPr>
          <p:nvPr/>
        </p:nvCxnSpPr>
        <p:spPr>
          <a:xfrm>
            <a:off x="9727776" y="341915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147DDCD-0250-4DC1-BCBA-FCC630FAB8CF}"/>
              </a:ext>
            </a:extLst>
          </p:cNvPr>
          <p:cNvCxnSpPr>
            <a:cxnSpLocks/>
          </p:cNvCxnSpPr>
          <p:nvPr/>
        </p:nvCxnSpPr>
        <p:spPr>
          <a:xfrm>
            <a:off x="8000118" y="4277318"/>
            <a:ext cx="0" cy="42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09173C5-82A0-4A7A-8839-3177A1924E56}"/>
              </a:ext>
            </a:extLst>
          </p:cNvPr>
          <p:cNvCxnSpPr>
            <a:cxnSpLocks/>
          </p:cNvCxnSpPr>
          <p:nvPr/>
        </p:nvCxnSpPr>
        <p:spPr>
          <a:xfrm>
            <a:off x="9727776" y="4277318"/>
            <a:ext cx="0" cy="42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7BCA2F-6C27-46FB-B05A-0E2874686C00}"/>
              </a:ext>
            </a:extLst>
          </p:cNvPr>
          <p:cNvCxnSpPr>
            <a:cxnSpLocks/>
          </p:cNvCxnSpPr>
          <p:nvPr/>
        </p:nvCxnSpPr>
        <p:spPr>
          <a:xfrm>
            <a:off x="9727776" y="5139814"/>
            <a:ext cx="0" cy="431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7353FE1-630E-4009-AE4A-1AC915867020}"/>
              </a:ext>
            </a:extLst>
          </p:cNvPr>
          <p:cNvSpPr txBox="1"/>
          <p:nvPr/>
        </p:nvSpPr>
        <p:spPr>
          <a:xfrm>
            <a:off x="7281488" y="6180010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similar to vector&lt;</a:t>
            </a:r>
            <a:r>
              <a:rPr lang="en-US" altLang="zh-CN" sz="1600" dirty="0" err="1"/>
              <a:t>forward_list</a:t>
            </a:r>
            <a:r>
              <a:rPr lang="en-US" altLang="zh-CN" sz="1600" dirty="0"/>
              <a:t>&gt; 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177262-0A19-4463-963B-DEFA3556FFAA}"/>
              </a:ext>
            </a:extLst>
          </p:cNvPr>
          <p:cNvSpPr txBox="1"/>
          <p:nvPr/>
        </p:nvSpPr>
        <p:spPr>
          <a:xfrm>
            <a:off x="8710194" y="2056073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 last enabled bucket</a:t>
            </a:r>
          </a:p>
          <a:p>
            <a:r>
              <a:rPr lang="en-US" altLang="zh-CN" sz="1600" dirty="0"/>
              <a:t>value: &amp;_</a:t>
            </a:r>
            <a:r>
              <a:rPr lang="en-US" altLang="zh-CN" sz="1600" dirty="0" err="1"/>
              <a:t>M_before_begin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0F46BB5-3FB1-4A23-9AEF-8B18C3139B31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862595" y="2640848"/>
            <a:ext cx="1248784" cy="27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DF5DEF1-74A5-4BBA-B106-86F441E3A5EC}"/>
              </a:ext>
            </a:extLst>
          </p:cNvPr>
          <p:cNvCxnSpPr>
            <a:cxnSpLocks/>
          </p:cNvCxnSpPr>
          <p:nvPr/>
        </p:nvCxnSpPr>
        <p:spPr>
          <a:xfrm>
            <a:off x="8862595" y="4277318"/>
            <a:ext cx="0" cy="1436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E502AB3-0531-409B-B398-9762A1E37525}"/>
              </a:ext>
            </a:extLst>
          </p:cNvPr>
          <p:cNvCxnSpPr>
            <a:cxnSpLocks/>
          </p:cNvCxnSpPr>
          <p:nvPr/>
        </p:nvCxnSpPr>
        <p:spPr>
          <a:xfrm flipH="1">
            <a:off x="8474829" y="4420944"/>
            <a:ext cx="38776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33BE54-7516-49AE-97EF-923DC7131F66}"/>
              </a:ext>
            </a:extLst>
          </p:cNvPr>
          <p:cNvCxnSpPr>
            <a:cxnSpLocks/>
          </p:cNvCxnSpPr>
          <p:nvPr/>
        </p:nvCxnSpPr>
        <p:spPr>
          <a:xfrm flipV="1">
            <a:off x="8474829" y="4059325"/>
            <a:ext cx="0" cy="3616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F00CE62-5A1E-46AC-BA43-0E64F56D3E1E}"/>
              </a:ext>
            </a:extLst>
          </p:cNvPr>
          <p:cNvCxnSpPr>
            <a:cxnSpLocks/>
          </p:cNvCxnSpPr>
          <p:nvPr/>
        </p:nvCxnSpPr>
        <p:spPr>
          <a:xfrm flipH="1">
            <a:off x="8232702" y="4059325"/>
            <a:ext cx="242127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468B1B9-EE19-4A25-8B1B-FD972E018591}"/>
              </a:ext>
            </a:extLst>
          </p:cNvPr>
          <p:cNvCxnSpPr/>
          <p:nvPr/>
        </p:nvCxnSpPr>
        <p:spPr>
          <a:xfrm>
            <a:off x="7998037" y="5139814"/>
            <a:ext cx="0" cy="1718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6550609-5A08-41C6-AF7C-E81E4164D0DC}"/>
              </a:ext>
            </a:extLst>
          </p:cNvPr>
          <p:cNvCxnSpPr>
            <a:cxnSpLocks/>
          </p:cNvCxnSpPr>
          <p:nvPr/>
        </p:nvCxnSpPr>
        <p:spPr>
          <a:xfrm>
            <a:off x="8000118" y="5311626"/>
            <a:ext cx="12993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C15B268-060E-461F-9E2B-4D0973B1C3D4}"/>
              </a:ext>
            </a:extLst>
          </p:cNvPr>
          <p:cNvCxnSpPr>
            <a:cxnSpLocks/>
          </p:cNvCxnSpPr>
          <p:nvPr/>
        </p:nvCxnSpPr>
        <p:spPr>
          <a:xfrm flipV="1">
            <a:off x="9299502" y="4051049"/>
            <a:ext cx="0" cy="12605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9BD7AB6-A8BE-49DC-B4CC-2FC17391BDA5}"/>
              </a:ext>
            </a:extLst>
          </p:cNvPr>
          <p:cNvCxnSpPr>
            <a:cxnSpLocks/>
          </p:cNvCxnSpPr>
          <p:nvPr/>
        </p:nvCxnSpPr>
        <p:spPr>
          <a:xfrm>
            <a:off x="9299502" y="4051049"/>
            <a:ext cx="23825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5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425B3-D5C9-416A-8569-8963C807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sz="3600" dirty="0" err="1"/>
              <a:t>Unordered_map</a:t>
            </a:r>
            <a:r>
              <a:rPr lang="en-US" altLang="zh-CN" sz="3600" dirty="0"/>
              <a:t> : Rehash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9307F-D157-4D4E-AE80-8913620B0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1" dirty="0"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latin typeface="Consolas" panose="020B0609020204030204" pitchFamily="49" charset="0"/>
              </a:rPr>
              <a:t>M_need_rehash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latin typeface="Consolas" panose="020B0609020204030204" pitchFamily="49" charset="0"/>
              </a:rPr>
              <a:t>size_t</a:t>
            </a:r>
            <a:r>
              <a:rPr lang="en-US" altLang="zh-CN" sz="1400" dirty="0">
                <a:latin typeface="Consolas" panose="020B0609020204030204" pitchFamily="49" charset="0"/>
              </a:rPr>
              <a:t> __</a:t>
            </a:r>
            <a:r>
              <a:rPr lang="en-US" altLang="zh-CN" sz="1400" dirty="0" err="1">
                <a:latin typeface="Consolas" panose="020B0609020204030204" pitchFamily="49" charset="0"/>
              </a:rPr>
              <a:t>n_bkt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latin typeface="Consolas" panose="020B0609020204030204" pitchFamily="49" charset="0"/>
              </a:rPr>
              <a:t>size_t</a:t>
            </a:r>
            <a:r>
              <a:rPr lang="en-US" altLang="zh-CN" sz="1400" dirty="0">
                <a:latin typeface="Consolas" panose="020B0609020204030204" pitchFamily="49" charset="0"/>
              </a:rPr>
              <a:t> __</a:t>
            </a:r>
            <a:r>
              <a:rPr lang="en-US" altLang="zh-CN" sz="1400" dirty="0" err="1">
                <a:latin typeface="Consolas" panose="020B0609020204030204" pitchFamily="49" charset="0"/>
              </a:rPr>
              <a:t>n_elt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latin typeface="Consolas" panose="020B0609020204030204" pitchFamily="49" charset="0"/>
              </a:rPr>
              <a:t>size_t</a:t>
            </a:r>
            <a:r>
              <a:rPr lang="en-US" altLang="zh-CN" sz="1400" dirty="0">
                <a:latin typeface="Consolas" panose="020B0609020204030204" pitchFamily="49" charset="0"/>
              </a:rPr>
              <a:t> __</a:t>
            </a:r>
            <a:r>
              <a:rPr lang="en-US" altLang="zh-CN" sz="1400" dirty="0" err="1">
                <a:latin typeface="Consolas" panose="020B0609020204030204" pitchFamily="49" charset="0"/>
              </a:rPr>
              <a:t>n_ins</a:t>
            </a:r>
            <a:r>
              <a:rPr lang="en-US" altLang="zh-CN" sz="1400" dirty="0">
                <a:latin typeface="Consolas" panose="020B0609020204030204" pitchFamily="49" charset="0"/>
              </a:rPr>
              <a:t>) </a:t>
            </a:r>
            <a:r>
              <a:rPr lang="en-US" altLang="zh-CN" sz="1400" dirty="0" err="1">
                <a:latin typeface="Consolas" panose="020B0609020204030204" pitchFamily="49" charset="0"/>
              </a:rPr>
              <a:t>noexcept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if (__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n_elt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+ __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n_ins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&gt;= 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M_next_resize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 {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   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long double __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min_bkts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= (__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n_elt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+ __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n_ins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 / (long double)_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M_max_load_factor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   if (__</a:t>
            </a:r>
            <a:r>
              <a:rPr lang="en-US" altLang="zh-CN" sz="1400" dirty="0" err="1">
                <a:latin typeface="Consolas" panose="020B0609020204030204" pitchFamily="49" charset="0"/>
              </a:rPr>
              <a:t>min_bkts</a:t>
            </a:r>
            <a:r>
              <a:rPr lang="en-US" altLang="zh-CN" sz="1400" dirty="0">
                <a:latin typeface="Consolas" panose="020B0609020204030204" pitchFamily="49" charset="0"/>
              </a:rPr>
              <a:t> &gt;= __</a:t>
            </a:r>
            <a:r>
              <a:rPr lang="en-US" altLang="zh-CN" sz="1400" dirty="0" err="1">
                <a:latin typeface="Consolas" panose="020B0609020204030204" pitchFamily="49" charset="0"/>
              </a:rPr>
              <a:t>n_bkt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     return </a:t>
            </a:r>
            <a:r>
              <a:rPr lang="en-US" altLang="zh-CN" sz="1400" b="1" dirty="0" err="1">
                <a:latin typeface="Consolas" panose="020B0609020204030204" pitchFamily="49" charset="0"/>
              </a:rPr>
              <a:t>std</a:t>
            </a:r>
            <a:r>
              <a:rPr lang="en-US" altLang="zh-CN" sz="1400" b="1" dirty="0">
                <a:latin typeface="Consolas" panose="020B0609020204030204" pitchFamily="49" charset="0"/>
              </a:rPr>
              <a:t>::</a:t>
            </a:r>
            <a:r>
              <a:rPr lang="en-US" altLang="zh-CN" sz="1400" b="1" dirty="0" err="1">
                <a:latin typeface="Consolas" panose="020B0609020204030204" pitchFamily="49" charset="0"/>
              </a:rPr>
              <a:t>make_pair</a:t>
            </a:r>
            <a:r>
              <a:rPr lang="en-US" altLang="zh-CN" sz="1400" dirty="0">
                <a:latin typeface="Consolas" panose="020B0609020204030204" pitchFamily="49" charset="0"/>
              </a:rPr>
              <a:t>(true, </a:t>
            </a:r>
            <a:r>
              <a:rPr lang="en-US" altLang="zh-CN" sz="1400" b="1" dirty="0">
                <a:solidFill>
                  <a:schemeClr val="accent3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M_next_bkt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::max&lt;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 b="1" dirty="0">
                <a:solidFill>
                  <a:schemeClr val="accent3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builtin_floor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(__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min_bkts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 + 1, __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n_bkt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* 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S_growth_factor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400" dirty="0">
                <a:latin typeface="Consolas" panose="020B0609020204030204" pitchFamily="49" charset="0"/>
              </a:rPr>
              <a:t>);</a:t>
            </a:r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   … …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// 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M_max_load_factor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default 1.0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// 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S_growth_factor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default 2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02BC8BB-AC5C-433A-863F-9EA120F95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5425" y="2056093"/>
            <a:ext cx="4396341" cy="4200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1" dirty="0"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latin typeface="Consolas" panose="020B0609020204030204" pitchFamily="49" charset="0"/>
              </a:rPr>
              <a:t>M_rehash_aux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size_type</a:t>
            </a:r>
            <a:r>
              <a:rPr lang="en-US" altLang="zh-CN" sz="1400" dirty="0">
                <a:latin typeface="Consolas" panose="020B0609020204030204" pitchFamily="49" charset="0"/>
              </a:rPr>
              <a:t> __n, </a:t>
            </a:r>
            <a:r>
              <a:rPr lang="en-US" altLang="zh-CN" sz="1400" dirty="0" err="1"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latin typeface="Consolas" panose="020B0609020204030204" pitchFamily="49" charset="0"/>
              </a:rPr>
              <a:t>true_type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bucket_type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* __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new_buckets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chemeClr val="accent3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M_allocate_buckets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(__n);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__</a:t>
            </a:r>
            <a:r>
              <a:rPr lang="en-US" altLang="zh-CN" sz="1400" dirty="0" err="1">
                <a:latin typeface="Consolas" panose="020B0609020204030204" pitchFamily="49" charset="0"/>
              </a:rPr>
              <a:t>node_type</a:t>
            </a:r>
            <a:r>
              <a:rPr lang="en-US" altLang="zh-CN" sz="1400" dirty="0">
                <a:latin typeface="Consolas" panose="020B0609020204030204" pitchFamily="49" charset="0"/>
              </a:rPr>
              <a:t>* __p = </a:t>
            </a:r>
            <a:r>
              <a:rPr lang="en-US" altLang="zh-CN" sz="1400" b="1" dirty="0"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latin typeface="Consolas" panose="020B0609020204030204" pitchFamily="49" charset="0"/>
              </a:rPr>
              <a:t>M_begin</a:t>
            </a:r>
            <a:r>
              <a:rPr lang="en-US" altLang="zh-CN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while (__p)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/* ignore insert node part */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… …</a:t>
            </a:r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b="1" dirty="0"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latin typeface="Consolas" panose="020B0609020204030204" pitchFamily="49" charset="0"/>
              </a:rPr>
              <a:t>M_deallocate_buckets</a:t>
            </a:r>
            <a:r>
              <a:rPr lang="en-US" altLang="zh-CN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_</a:t>
            </a:r>
            <a:r>
              <a:rPr lang="en-US" altLang="zh-CN" sz="1400" dirty="0" err="1">
                <a:latin typeface="Consolas" panose="020B0609020204030204" pitchFamily="49" charset="0"/>
              </a:rPr>
              <a:t>M_bucket_count</a:t>
            </a:r>
            <a:r>
              <a:rPr lang="en-US" altLang="zh-CN" sz="1400" dirty="0">
                <a:latin typeface="Consolas" panose="020B0609020204030204" pitchFamily="49" charset="0"/>
              </a:rPr>
              <a:t> = __n;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_</a:t>
            </a:r>
            <a:r>
              <a:rPr lang="en-US" altLang="zh-CN" sz="1400" dirty="0" err="1">
                <a:latin typeface="Consolas" panose="020B0609020204030204" pitchFamily="49" charset="0"/>
              </a:rPr>
              <a:t>M_buckets</a:t>
            </a:r>
            <a:r>
              <a:rPr lang="en-US" altLang="zh-CN" sz="1400" dirty="0">
                <a:latin typeface="Consolas" panose="020B0609020204030204" pitchFamily="49" charset="0"/>
              </a:rPr>
              <a:t> = __</a:t>
            </a:r>
            <a:r>
              <a:rPr lang="en-US" altLang="zh-CN" sz="1400" dirty="0" err="1">
                <a:latin typeface="Consolas" panose="020B0609020204030204" pitchFamily="49" charset="0"/>
              </a:rPr>
              <a:t>new_buckets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11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1375A-7A78-49EC-9A59-96B87953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Deque : Data Structure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63CBA-0F6C-4E57-AFDB-744E852CC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b="1" dirty="0"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latin typeface="Consolas" panose="020B0609020204030204" pitchFamily="49" charset="0"/>
              </a:rPr>
              <a:t>Deque_iterator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_</a:t>
            </a:r>
            <a:r>
              <a:rPr lang="en-US" altLang="zh-CN" sz="1400" dirty="0" err="1">
                <a:latin typeface="Consolas" panose="020B0609020204030204" pitchFamily="49" charset="0"/>
              </a:rPr>
              <a:t>Elt_pointer</a:t>
            </a:r>
            <a:r>
              <a:rPr lang="en-US" altLang="zh-CN" sz="1400" dirty="0">
                <a:latin typeface="Consolas" panose="020B0609020204030204" pitchFamily="49" charset="0"/>
              </a:rPr>
              <a:t> _</a:t>
            </a:r>
            <a:r>
              <a:rPr lang="en-US" altLang="zh-CN" sz="1400" dirty="0" err="1">
                <a:latin typeface="Consolas" panose="020B0609020204030204" pitchFamily="49" charset="0"/>
              </a:rPr>
              <a:t>M_cur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_</a:t>
            </a:r>
            <a:r>
              <a:rPr lang="en-US" altLang="zh-CN" sz="1400" dirty="0" err="1">
                <a:latin typeface="Consolas" panose="020B0609020204030204" pitchFamily="49" charset="0"/>
              </a:rPr>
              <a:t>Elt_pointer</a:t>
            </a:r>
            <a:r>
              <a:rPr lang="en-US" altLang="zh-CN" sz="1400" dirty="0">
                <a:latin typeface="Consolas" panose="020B0609020204030204" pitchFamily="49" charset="0"/>
              </a:rPr>
              <a:t> _</a:t>
            </a:r>
            <a:r>
              <a:rPr lang="en-US" altLang="zh-CN" sz="1400" dirty="0" err="1">
                <a:latin typeface="Consolas" panose="020B0609020204030204" pitchFamily="49" charset="0"/>
              </a:rPr>
              <a:t>M_first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_</a:t>
            </a:r>
            <a:r>
              <a:rPr lang="en-US" altLang="zh-CN" sz="1400" dirty="0" err="1">
                <a:latin typeface="Consolas" panose="020B0609020204030204" pitchFamily="49" charset="0"/>
              </a:rPr>
              <a:t>Elt_pointer</a:t>
            </a:r>
            <a:r>
              <a:rPr lang="en-US" altLang="zh-CN" sz="1400" dirty="0">
                <a:latin typeface="Consolas" panose="020B0609020204030204" pitchFamily="49" charset="0"/>
              </a:rPr>
              <a:t> _</a:t>
            </a:r>
            <a:r>
              <a:rPr lang="en-US" altLang="zh-CN" sz="1400" dirty="0" err="1">
                <a:latin typeface="Consolas" panose="020B0609020204030204" pitchFamily="49" charset="0"/>
              </a:rPr>
              <a:t>M_last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_</a:t>
            </a:r>
            <a:r>
              <a:rPr lang="en-US" altLang="zh-CN" sz="1400" dirty="0" err="1">
                <a:latin typeface="Consolas" panose="020B0609020204030204" pitchFamily="49" charset="0"/>
              </a:rPr>
              <a:t>Map_pointer</a:t>
            </a:r>
            <a:r>
              <a:rPr lang="en-US" altLang="zh-CN" sz="1400" dirty="0">
                <a:latin typeface="Consolas" panose="020B0609020204030204" pitchFamily="49" charset="0"/>
              </a:rPr>
              <a:t> _</a:t>
            </a:r>
            <a:r>
              <a:rPr lang="en-US" altLang="zh-CN" sz="1400" dirty="0" err="1">
                <a:latin typeface="Consolas" panose="020B0609020204030204" pitchFamily="49" charset="0"/>
              </a:rPr>
              <a:t>M_node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… …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b="1" dirty="0"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latin typeface="Consolas" panose="020B0609020204030204" pitchFamily="49" charset="0"/>
              </a:rPr>
              <a:t>Deque_impl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  _</a:t>
            </a:r>
            <a:r>
              <a:rPr lang="en-US" altLang="zh-CN" sz="1400" dirty="0" err="1">
                <a:latin typeface="Consolas" panose="020B0609020204030204" pitchFamily="49" charset="0"/>
              </a:rPr>
              <a:t>Map_pointer</a:t>
            </a:r>
            <a:r>
              <a:rPr lang="en-US" altLang="zh-CN" sz="1400" dirty="0">
                <a:latin typeface="Consolas" panose="020B0609020204030204" pitchFamily="49" charset="0"/>
              </a:rPr>
              <a:t> _</a:t>
            </a:r>
            <a:r>
              <a:rPr lang="en-US" altLang="zh-CN" sz="1400" dirty="0" err="1">
                <a:latin typeface="Consolas" panose="020B0609020204030204" pitchFamily="49" charset="0"/>
              </a:rPr>
              <a:t>M_map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latin typeface="Consolas" panose="020B0609020204030204" pitchFamily="49" charset="0"/>
              </a:rPr>
              <a:t>size_t</a:t>
            </a:r>
            <a:r>
              <a:rPr lang="en-US" altLang="zh-CN" sz="1400" dirty="0">
                <a:latin typeface="Consolas" panose="020B0609020204030204" pitchFamily="49" charset="0"/>
              </a:rPr>
              <a:t> _</a:t>
            </a:r>
            <a:r>
              <a:rPr lang="en-US" altLang="zh-CN" sz="1400" dirty="0" err="1">
                <a:latin typeface="Consolas" panose="020B0609020204030204" pitchFamily="49" charset="0"/>
              </a:rPr>
              <a:t>M_map_size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   iterator _</a:t>
            </a:r>
            <a:r>
              <a:rPr lang="en-US" altLang="zh-CN" sz="1400" dirty="0" err="1">
                <a:latin typeface="Consolas" panose="020B0609020204030204" pitchFamily="49" charset="0"/>
              </a:rPr>
              <a:t>M_start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   iterator _</a:t>
            </a:r>
            <a:r>
              <a:rPr lang="en-US" altLang="zh-CN" sz="1400" dirty="0" err="1">
                <a:latin typeface="Consolas" panose="020B0609020204030204" pitchFamily="49" charset="0"/>
              </a:rPr>
              <a:t>M_finish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… …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BD813CD-10D2-4B80-B768-F78E4E9F5B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7579834"/>
              </p:ext>
            </p:extLst>
          </p:nvPr>
        </p:nvGraphicFramePr>
        <p:xfrm>
          <a:off x="7249913" y="3267871"/>
          <a:ext cx="29376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92709975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85755654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5426224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6164351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11994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31222613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97928702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87387188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90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96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677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969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706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0849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1C154A1-8C67-48C7-9E90-85EE31F0CB8C}"/>
              </a:ext>
            </a:extLst>
          </p:cNvPr>
          <p:cNvSpPr txBox="1"/>
          <p:nvPr/>
        </p:nvSpPr>
        <p:spPr>
          <a:xfrm>
            <a:off x="6724769" y="2463007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M_map</a:t>
            </a:r>
            <a:endParaRPr lang="zh-CN" altLang="en-US" sz="1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011147-93DD-4E57-B51C-8EFC2E5E8C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249913" y="2801561"/>
            <a:ext cx="0" cy="383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D57344-8903-4C86-BE53-9FC78CF12C6F}"/>
              </a:ext>
            </a:extLst>
          </p:cNvPr>
          <p:cNvCxnSpPr/>
          <p:nvPr/>
        </p:nvCxnSpPr>
        <p:spPr>
          <a:xfrm>
            <a:off x="8894104" y="3635338"/>
            <a:ext cx="0" cy="370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E80AFA4-499F-474A-8124-94A6699E55E3}"/>
              </a:ext>
            </a:extLst>
          </p:cNvPr>
          <p:cNvCxnSpPr/>
          <p:nvPr/>
        </p:nvCxnSpPr>
        <p:spPr>
          <a:xfrm flipH="1">
            <a:off x="8153875" y="3635338"/>
            <a:ext cx="370114" cy="370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0A29CB1-4B75-4129-A090-F082DFF42524}"/>
              </a:ext>
            </a:extLst>
          </p:cNvPr>
          <p:cNvCxnSpPr/>
          <p:nvPr/>
        </p:nvCxnSpPr>
        <p:spPr>
          <a:xfrm>
            <a:off x="9258775" y="3635338"/>
            <a:ext cx="375557" cy="370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DC6E911-C882-4CFF-AF3E-8200BD164577}"/>
              </a:ext>
            </a:extLst>
          </p:cNvPr>
          <p:cNvSpPr txBox="1"/>
          <p:nvPr/>
        </p:nvSpPr>
        <p:spPr>
          <a:xfrm>
            <a:off x="7347314" y="2060575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_M_start._</a:t>
            </a:r>
            <a:r>
              <a:rPr lang="en-US" altLang="zh-CN" sz="1600" dirty="0" err="1"/>
              <a:t>M_node</a:t>
            </a:r>
            <a:endParaRPr lang="zh-CN" altLang="en-US" sz="16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74A394D-EC2C-4284-B6FC-6E5B66C6521A}"/>
              </a:ext>
            </a:extLst>
          </p:cNvPr>
          <p:cNvCxnSpPr>
            <a:stCxn id="15" idx="2"/>
          </p:cNvCxnSpPr>
          <p:nvPr/>
        </p:nvCxnSpPr>
        <p:spPr>
          <a:xfrm flipH="1">
            <a:off x="8338931" y="2399129"/>
            <a:ext cx="1" cy="785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E3A6840-5B19-46FE-BE80-BD89C310056A}"/>
              </a:ext>
            </a:extLst>
          </p:cNvPr>
          <p:cNvSpPr txBox="1"/>
          <p:nvPr/>
        </p:nvSpPr>
        <p:spPr>
          <a:xfrm>
            <a:off x="8426081" y="2468027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_M_finish._</a:t>
            </a:r>
            <a:r>
              <a:rPr lang="en-US" altLang="zh-CN" sz="1600" dirty="0" err="1"/>
              <a:t>M_node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BCC7075-B2DE-43DD-AFEF-AE4DF6CF6116}"/>
              </a:ext>
            </a:extLst>
          </p:cNvPr>
          <p:cNvCxnSpPr>
            <a:cxnSpLocks/>
          </p:cNvCxnSpPr>
          <p:nvPr/>
        </p:nvCxnSpPr>
        <p:spPr>
          <a:xfrm>
            <a:off x="9097948" y="2801561"/>
            <a:ext cx="0" cy="383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13627B1-8079-4368-B000-CED18E6C2603}"/>
              </a:ext>
            </a:extLst>
          </p:cNvPr>
          <p:cNvSpPr txBox="1"/>
          <p:nvPr/>
        </p:nvSpPr>
        <p:spPr>
          <a:xfrm>
            <a:off x="5833864" y="3836176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_M_start._</a:t>
            </a:r>
            <a:r>
              <a:rPr lang="en-US" altLang="zh-CN" sz="1600" dirty="0" err="1"/>
              <a:t>M_first</a:t>
            </a:r>
            <a:endParaRPr lang="zh-CN" altLang="en-US" sz="16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3E2C22-0BC4-4334-8E69-4A74A4ECCAB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600694" y="4005453"/>
            <a:ext cx="2826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C223030-52C6-405D-A53E-F04835C3521A}"/>
              </a:ext>
            </a:extLst>
          </p:cNvPr>
          <p:cNvSpPr txBox="1"/>
          <p:nvPr/>
        </p:nvSpPr>
        <p:spPr>
          <a:xfrm>
            <a:off x="5834353" y="5293154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_M_start._</a:t>
            </a:r>
            <a:r>
              <a:rPr lang="en-US" altLang="zh-CN" sz="1600" dirty="0" err="1"/>
              <a:t>M_last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884898-C15C-47CB-BBAE-60DB9EB2F091}"/>
              </a:ext>
            </a:extLst>
          </p:cNvPr>
          <p:cNvCxnSpPr>
            <a:cxnSpLocks/>
          </p:cNvCxnSpPr>
          <p:nvPr/>
        </p:nvCxnSpPr>
        <p:spPr>
          <a:xfrm>
            <a:off x="7633718" y="5462431"/>
            <a:ext cx="2826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E9B16D7-5CBC-4F55-B248-1AF550F9C14A}"/>
              </a:ext>
            </a:extLst>
          </p:cNvPr>
          <p:cNvSpPr txBox="1"/>
          <p:nvPr/>
        </p:nvSpPr>
        <p:spPr>
          <a:xfrm>
            <a:off x="5828644" y="4954600"/>
            <a:ext cx="177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_M_start._</a:t>
            </a:r>
            <a:r>
              <a:rPr lang="en-US" altLang="zh-CN" sz="1600" dirty="0" err="1"/>
              <a:t>M_cur</a:t>
            </a:r>
            <a:endParaRPr lang="zh-CN" altLang="en-US" sz="16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05E80E-5524-45C3-81FB-7B7252BC90E1}"/>
              </a:ext>
            </a:extLst>
          </p:cNvPr>
          <p:cNvCxnSpPr>
            <a:cxnSpLocks/>
          </p:cNvCxnSpPr>
          <p:nvPr/>
        </p:nvCxnSpPr>
        <p:spPr>
          <a:xfrm>
            <a:off x="7614007" y="5128830"/>
            <a:ext cx="2826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899F676-9FC9-4C19-8795-D38A1D26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Deque : Expand Node Map</a:t>
            </a:r>
            <a:br>
              <a:rPr lang="en-US" altLang="zh-CN" sz="3600" dirty="0"/>
            </a:br>
            <a:r>
              <a:rPr lang="en-US" altLang="zh-CN" sz="3200" dirty="0"/>
              <a:t>sparse map</a:t>
            </a:r>
            <a:endParaRPr lang="zh-CN" altLang="en-US" sz="32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2FB0472-200E-4FDD-ABC4-DFAA829BF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2060575"/>
            <a:ext cx="4968000" cy="4195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_</a:t>
            </a:r>
            <a:r>
              <a:rPr lang="en-US" altLang="zh-CN" sz="1400" dirty="0" err="1"/>
              <a:t>M_reallocate_map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size_type</a:t>
            </a:r>
            <a:r>
              <a:rPr lang="en-US" altLang="zh-CN" sz="1400" dirty="0"/>
              <a:t> __</a:t>
            </a:r>
            <a:r>
              <a:rPr lang="en-US" altLang="zh-CN" sz="1400" dirty="0" err="1"/>
              <a:t>nodes_to_add</a:t>
            </a:r>
            <a:r>
              <a:rPr lang="en-US" altLang="zh-CN" sz="1400" dirty="0"/>
              <a:t>, bool __</a:t>
            </a:r>
            <a:r>
              <a:rPr lang="en-US" altLang="zh-CN" sz="1400" dirty="0" err="1"/>
              <a:t>add_at_front</a:t>
            </a:r>
            <a:r>
              <a:rPr lang="en-US" altLang="zh-CN" sz="1400" dirty="0"/>
              <a:t>)</a:t>
            </a:r>
          </a:p>
          <a:p>
            <a:pPr marL="0" indent="0">
              <a:buNone/>
            </a:pP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  … …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3"/>
                </a:solidFill>
              </a:rPr>
              <a:t>  if (this-&gt;_M_</a:t>
            </a:r>
            <a:r>
              <a:rPr lang="en-US" altLang="zh-CN" sz="1400" dirty="0" err="1">
                <a:solidFill>
                  <a:schemeClr val="accent3"/>
                </a:solidFill>
              </a:rPr>
              <a:t>impl</a:t>
            </a:r>
            <a:r>
              <a:rPr lang="en-US" altLang="zh-CN" sz="1400" dirty="0">
                <a:solidFill>
                  <a:schemeClr val="accent3"/>
                </a:solidFill>
              </a:rPr>
              <a:t>._</a:t>
            </a:r>
            <a:r>
              <a:rPr lang="en-US" altLang="zh-CN" sz="1400" dirty="0" err="1">
                <a:solidFill>
                  <a:schemeClr val="accent3"/>
                </a:solidFill>
              </a:rPr>
              <a:t>M_map_size</a:t>
            </a:r>
            <a:r>
              <a:rPr lang="en-US" altLang="zh-CN" sz="1400" dirty="0">
                <a:solidFill>
                  <a:schemeClr val="accent3"/>
                </a:solidFill>
              </a:rPr>
              <a:t> &gt; 2 * __</a:t>
            </a:r>
            <a:r>
              <a:rPr lang="en-US" altLang="zh-CN" sz="1400" dirty="0" err="1">
                <a:solidFill>
                  <a:schemeClr val="accent3"/>
                </a:solidFill>
              </a:rPr>
              <a:t>new_num_nodes</a:t>
            </a:r>
            <a:r>
              <a:rPr lang="en-US" altLang="zh-CN" sz="1400" dirty="0">
                <a:solidFill>
                  <a:schemeClr val="accent3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400" dirty="0"/>
              <a:t>  {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chemeClr val="accent3"/>
                </a:solidFill>
              </a:rPr>
              <a:t>__</a:t>
            </a:r>
            <a:r>
              <a:rPr lang="en-US" altLang="zh-CN" sz="1400" dirty="0" err="1">
                <a:solidFill>
                  <a:schemeClr val="accent3"/>
                </a:solidFill>
              </a:rPr>
              <a:t>new_nstart</a:t>
            </a:r>
            <a:r>
              <a:rPr lang="en-US" altLang="zh-CN" sz="1400" dirty="0">
                <a:solidFill>
                  <a:schemeClr val="accent3"/>
                </a:solidFill>
              </a:rPr>
              <a:t> = this-&gt;_M_</a:t>
            </a:r>
            <a:r>
              <a:rPr lang="en-US" altLang="zh-CN" sz="1400" dirty="0" err="1">
                <a:solidFill>
                  <a:schemeClr val="accent3"/>
                </a:solidFill>
              </a:rPr>
              <a:t>impl</a:t>
            </a:r>
            <a:r>
              <a:rPr lang="en-US" altLang="zh-CN" sz="1400" dirty="0">
                <a:solidFill>
                  <a:schemeClr val="accent3"/>
                </a:solidFill>
              </a:rPr>
              <a:t>._</a:t>
            </a:r>
            <a:r>
              <a:rPr lang="en-US" altLang="zh-CN" sz="1400" dirty="0" err="1">
                <a:solidFill>
                  <a:schemeClr val="accent3"/>
                </a:solidFill>
              </a:rPr>
              <a:t>M_map</a:t>
            </a:r>
            <a:r>
              <a:rPr lang="en-US" altLang="zh-CN" sz="1400" dirty="0">
                <a:solidFill>
                  <a:schemeClr val="accent3"/>
                </a:solidFill>
              </a:rPr>
              <a:t> + (this-&gt;_M_</a:t>
            </a:r>
            <a:r>
              <a:rPr lang="en-US" altLang="zh-CN" sz="1400" dirty="0" err="1">
                <a:solidFill>
                  <a:schemeClr val="accent3"/>
                </a:solidFill>
              </a:rPr>
              <a:t>impl</a:t>
            </a:r>
            <a:r>
              <a:rPr lang="en-US" altLang="zh-CN" sz="1400" dirty="0">
                <a:solidFill>
                  <a:schemeClr val="accent3"/>
                </a:solidFill>
              </a:rPr>
              <a:t>._</a:t>
            </a:r>
            <a:r>
              <a:rPr lang="en-US" altLang="zh-CN" sz="1400" dirty="0" err="1">
                <a:solidFill>
                  <a:schemeClr val="accent3"/>
                </a:solidFill>
              </a:rPr>
              <a:t>M_map_size</a:t>
            </a:r>
            <a:r>
              <a:rPr lang="en-US" altLang="zh-CN" sz="1400" dirty="0">
                <a:solidFill>
                  <a:schemeClr val="accent3"/>
                </a:solidFill>
              </a:rPr>
              <a:t> - __</a:t>
            </a:r>
            <a:r>
              <a:rPr lang="en-US" altLang="zh-CN" sz="1400" dirty="0" err="1">
                <a:solidFill>
                  <a:schemeClr val="accent3"/>
                </a:solidFill>
              </a:rPr>
              <a:t>new_num_nodes</a:t>
            </a:r>
            <a:r>
              <a:rPr lang="en-US" altLang="zh-CN" sz="1400" dirty="0">
                <a:solidFill>
                  <a:schemeClr val="accent3"/>
                </a:solidFill>
              </a:rPr>
              <a:t>) / 2 + (__</a:t>
            </a:r>
            <a:r>
              <a:rPr lang="en-US" altLang="zh-CN" sz="1400" dirty="0" err="1">
                <a:solidFill>
                  <a:schemeClr val="accent3"/>
                </a:solidFill>
              </a:rPr>
              <a:t>add_at_front</a:t>
            </a:r>
            <a:r>
              <a:rPr lang="en-US" altLang="zh-CN" sz="1400" dirty="0">
                <a:solidFill>
                  <a:schemeClr val="accent3"/>
                </a:solidFill>
              </a:rPr>
              <a:t> ? __</a:t>
            </a:r>
            <a:r>
              <a:rPr lang="en-US" altLang="zh-CN" sz="1400" dirty="0" err="1">
                <a:solidFill>
                  <a:schemeClr val="accent3"/>
                </a:solidFill>
              </a:rPr>
              <a:t>nodes_to_add</a:t>
            </a:r>
            <a:r>
              <a:rPr lang="en-US" altLang="zh-CN" sz="1400" dirty="0">
                <a:solidFill>
                  <a:schemeClr val="accent3"/>
                </a:solidFill>
              </a:rPr>
              <a:t> : 0);</a:t>
            </a:r>
          </a:p>
          <a:p>
            <a:pPr marL="0" indent="0">
              <a:buNone/>
            </a:pPr>
            <a:r>
              <a:rPr lang="en-US" altLang="zh-CN" sz="1400" dirty="0"/>
              <a:t>    if (__</a:t>
            </a:r>
            <a:r>
              <a:rPr lang="en-US" altLang="zh-CN" sz="1400" dirty="0" err="1"/>
              <a:t>new_nstart</a:t>
            </a:r>
            <a:r>
              <a:rPr lang="en-US" altLang="zh-CN" sz="1400" dirty="0"/>
              <a:t> &lt; this-&gt;_M_</a:t>
            </a:r>
            <a:r>
              <a:rPr lang="en-US" altLang="zh-CN" sz="1400" dirty="0" err="1"/>
              <a:t>impl</a:t>
            </a:r>
            <a:r>
              <a:rPr lang="en-US" altLang="zh-CN" sz="1400" dirty="0"/>
              <a:t>._M_start._</a:t>
            </a:r>
            <a:r>
              <a:rPr lang="en-US" altLang="zh-CN" sz="1400" dirty="0" err="1"/>
              <a:t>M_node</a:t>
            </a:r>
            <a:r>
              <a:rPr lang="en-US" altLang="zh-CN" sz="1400" dirty="0"/>
              <a:t>)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::copy(this-&gt;_M_</a:t>
            </a:r>
            <a:r>
              <a:rPr lang="en-US" altLang="zh-CN" sz="1400" dirty="0" err="1"/>
              <a:t>impl</a:t>
            </a:r>
            <a:r>
              <a:rPr lang="en-US" altLang="zh-CN" sz="1400" dirty="0"/>
              <a:t>._M_start._</a:t>
            </a:r>
            <a:r>
              <a:rPr lang="en-US" altLang="zh-CN" sz="1400" dirty="0" err="1"/>
              <a:t>M_node</a:t>
            </a:r>
            <a:r>
              <a:rPr lang="en-US" altLang="zh-CN" sz="1400" dirty="0"/>
              <a:t>, this-&gt;_M_</a:t>
            </a:r>
            <a:r>
              <a:rPr lang="en-US" altLang="zh-CN" sz="1400" dirty="0" err="1"/>
              <a:t>impl</a:t>
            </a:r>
            <a:r>
              <a:rPr lang="en-US" altLang="zh-CN" sz="1400" dirty="0"/>
              <a:t>._M_finish._</a:t>
            </a:r>
            <a:r>
              <a:rPr lang="en-US" altLang="zh-CN" sz="1400" dirty="0" err="1"/>
              <a:t>M_node</a:t>
            </a:r>
            <a:r>
              <a:rPr lang="en-US" altLang="zh-CN" sz="1400" dirty="0"/>
              <a:t> + 1, __</a:t>
            </a:r>
            <a:r>
              <a:rPr lang="en-US" altLang="zh-CN" sz="1400" dirty="0" err="1"/>
              <a:t>new_nstart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    else</a:t>
            </a:r>
          </a:p>
          <a:p>
            <a:pPr marL="0" indent="0">
              <a:buNone/>
            </a:pPr>
            <a:r>
              <a:rPr lang="en-US" altLang="zh-CN" sz="1400" dirty="0"/>
              <a:t>  … …</a:t>
            </a:r>
          </a:p>
        </p:txBody>
      </p:sp>
      <p:graphicFrame>
        <p:nvGraphicFramePr>
          <p:cNvPr id="10" name="内容占位符 4">
            <a:extLst>
              <a:ext uri="{FF2B5EF4-FFF2-40B4-BE49-F238E27FC236}">
                <a16:creationId xmlns:a16="http://schemas.microsoft.com/office/drawing/2014/main" id="{817401C6-E1E1-4BA3-93AC-66E605B77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628691"/>
              </p:ext>
            </p:extLst>
          </p:nvPr>
        </p:nvGraphicFramePr>
        <p:xfrm>
          <a:off x="7440267" y="2060575"/>
          <a:ext cx="2937600" cy="21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88175524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24084652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53617293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46758828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16760915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3426094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95013918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010483081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36863" marR="13686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36863" marR="136863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5465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87978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69195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1843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763878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36863" marR="13686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36863" marR="136863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36863" marR="136863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36863" marR="136863"/>
                </a:tc>
                <a:extLst>
                  <a:ext uri="{0D108BD9-81ED-4DB2-BD59-A6C34878D82A}">
                    <a16:rowId xmlns:a16="http://schemas.microsoft.com/office/drawing/2014/main" val="315086379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35BA514-194B-45EA-AFED-DEB6F64FE16D}"/>
              </a:ext>
            </a:extLst>
          </p:cNvPr>
          <p:cNvSpPr txBox="1"/>
          <p:nvPr/>
        </p:nvSpPr>
        <p:spPr>
          <a:xfrm>
            <a:off x="6915122" y="3004687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M_map</a:t>
            </a:r>
            <a:endParaRPr lang="zh-CN" altLang="en-US" sz="1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7E8FAC-2D6B-4437-BDB9-1AF64CAE86A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440266" y="2492375"/>
            <a:ext cx="0" cy="51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93183B-0CB6-4C75-8D74-BBA3D7A4E9A7}"/>
              </a:ext>
            </a:extLst>
          </p:cNvPr>
          <p:cNvCxnSpPr/>
          <p:nvPr/>
        </p:nvCxnSpPr>
        <p:spPr>
          <a:xfrm>
            <a:off x="7440267" y="3343241"/>
            <a:ext cx="0" cy="444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64EB0-5073-4054-90AE-A5F78F3637E7}"/>
              </a:ext>
            </a:extLst>
          </p:cNvPr>
          <p:cNvSpPr txBox="1"/>
          <p:nvPr/>
        </p:nvSpPr>
        <p:spPr>
          <a:xfrm>
            <a:off x="8809221" y="300264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M_start</a:t>
            </a:r>
            <a:endParaRPr lang="zh-CN" altLang="en-US" sz="1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9D4B9D2-96FD-458A-9CC5-9B416C963DD1}"/>
              </a:ext>
            </a:extLst>
          </p:cNvPr>
          <p:cNvCxnSpPr>
            <a:cxnSpLocks/>
          </p:cNvCxnSpPr>
          <p:nvPr/>
        </p:nvCxnSpPr>
        <p:spPr>
          <a:xfrm flipV="1">
            <a:off x="9636641" y="2502051"/>
            <a:ext cx="1" cy="51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5EC3D94-6F84-433A-891C-655730793DF0}"/>
              </a:ext>
            </a:extLst>
          </p:cNvPr>
          <p:cNvSpPr txBox="1"/>
          <p:nvPr/>
        </p:nvSpPr>
        <p:spPr>
          <a:xfrm>
            <a:off x="9846312" y="3002649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M_finish</a:t>
            </a:r>
            <a:endParaRPr lang="zh-CN" altLang="en-US" sz="16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5B53F97-B145-4A84-B9F2-0F06D2CCF33C}"/>
              </a:ext>
            </a:extLst>
          </p:cNvPr>
          <p:cNvCxnSpPr/>
          <p:nvPr/>
        </p:nvCxnSpPr>
        <p:spPr>
          <a:xfrm flipV="1">
            <a:off x="10007254" y="2492375"/>
            <a:ext cx="0" cy="510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B731CF-525E-43A6-96D5-9461A8A5E065}"/>
              </a:ext>
            </a:extLst>
          </p:cNvPr>
          <p:cNvSpPr txBox="1"/>
          <p:nvPr/>
        </p:nvSpPr>
        <p:spPr>
          <a:xfrm>
            <a:off x="7666232" y="482688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M_start</a:t>
            </a:r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0383BDA-9FE4-4644-8BC8-67EE71275831}"/>
              </a:ext>
            </a:extLst>
          </p:cNvPr>
          <p:cNvCxnSpPr>
            <a:cxnSpLocks/>
          </p:cNvCxnSpPr>
          <p:nvPr/>
        </p:nvCxnSpPr>
        <p:spPr>
          <a:xfrm flipV="1">
            <a:off x="8172653" y="4316615"/>
            <a:ext cx="1" cy="51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688B417-4D25-40D5-821D-9AA57E95BBD0}"/>
              </a:ext>
            </a:extLst>
          </p:cNvPr>
          <p:cNvSpPr txBox="1"/>
          <p:nvPr/>
        </p:nvSpPr>
        <p:spPr>
          <a:xfrm>
            <a:off x="8739460" y="4826889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M_finish</a:t>
            </a:r>
            <a:endParaRPr lang="zh-CN" altLang="en-US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D028A63-CD74-44D3-A3AC-6725671D4269}"/>
              </a:ext>
            </a:extLst>
          </p:cNvPr>
          <p:cNvCxnSpPr>
            <a:cxnSpLocks/>
          </p:cNvCxnSpPr>
          <p:nvPr/>
        </p:nvCxnSpPr>
        <p:spPr>
          <a:xfrm flipV="1">
            <a:off x="8909067" y="4316615"/>
            <a:ext cx="0" cy="510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4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CEC78-DF5E-40CF-8E9C-29F56267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Deque : Expand Node Map</a:t>
            </a:r>
            <a:br>
              <a:rPr lang="en-US" altLang="zh-CN" sz="4400" dirty="0"/>
            </a:br>
            <a:r>
              <a:rPr lang="en-US" altLang="zh-CN" sz="3200" dirty="0"/>
              <a:t>dense map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17DE6-DE9A-478E-8310-1575B5E6F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2060575"/>
            <a:ext cx="4968000" cy="4195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chemeClr val="accent3"/>
                </a:solidFill>
              </a:rPr>
              <a:t>  else</a:t>
            </a:r>
          </a:p>
          <a:p>
            <a:pPr marL="0" indent="0">
              <a:buNone/>
            </a:pPr>
            <a:r>
              <a:rPr lang="en-US" altLang="zh-CN" sz="1400" dirty="0"/>
              <a:t>  {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>
                <a:solidFill>
                  <a:schemeClr val="accent3"/>
                </a:solidFill>
              </a:rPr>
              <a:t>size_type</a:t>
            </a:r>
            <a:r>
              <a:rPr lang="en-US" altLang="zh-CN" sz="1400" dirty="0">
                <a:solidFill>
                  <a:schemeClr val="accent3"/>
                </a:solidFill>
              </a:rPr>
              <a:t> __</a:t>
            </a:r>
            <a:r>
              <a:rPr lang="en-US" altLang="zh-CN" sz="1400" dirty="0" err="1">
                <a:solidFill>
                  <a:schemeClr val="accent3"/>
                </a:solidFill>
              </a:rPr>
              <a:t>new_map_size</a:t>
            </a:r>
            <a:r>
              <a:rPr lang="en-US" altLang="zh-CN" sz="1400" dirty="0">
                <a:solidFill>
                  <a:schemeClr val="accent3"/>
                </a:solidFill>
              </a:rPr>
              <a:t> = this-&gt;_M_</a:t>
            </a:r>
            <a:r>
              <a:rPr lang="en-US" altLang="zh-CN" sz="1400" dirty="0" err="1">
                <a:solidFill>
                  <a:schemeClr val="accent3"/>
                </a:solidFill>
              </a:rPr>
              <a:t>impl</a:t>
            </a:r>
            <a:r>
              <a:rPr lang="en-US" altLang="zh-CN" sz="1400" dirty="0">
                <a:solidFill>
                  <a:schemeClr val="accent3"/>
                </a:solidFill>
              </a:rPr>
              <a:t>._</a:t>
            </a:r>
            <a:r>
              <a:rPr lang="en-US" altLang="zh-CN" sz="1400" dirty="0" err="1">
                <a:solidFill>
                  <a:schemeClr val="accent3"/>
                </a:solidFill>
              </a:rPr>
              <a:t>M_map_size</a:t>
            </a:r>
            <a:r>
              <a:rPr lang="en-US" altLang="zh-CN" sz="1400" dirty="0">
                <a:solidFill>
                  <a:schemeClr val="accent3"/>
                </a:solidFill>
              </a:rPr>
              <a:t> + </a:t>
            </a:r>
            <a:r>
              <a:rPr lang="en-US" altLang="zh-CN" sz="1400" dirty="0" err="1">
                <a:solidFill>
                  <a:schemeClr val="accent3"/>
                </a:solidFill>
              </a:rPr>
              <a:t>std</a:t>
            </a:r>
            <a:r>
              <a:rPr lang="en-US" altLang="zh-CN" sz="1400" dirty="0">
                <a:solidFill>
                  <a:schemeClr val="accent3"/>
                </a:solidFill>
              </a:rPr>
              <a:t>::max(this-&gt;_M_</a:t>
            </a:r>
            <a:r>
              <a:rPr lang="en-US" altLang="zh-CN" sz="1400" dirty="0" err="1">
                <a:solidFill>
                  <a:schemeClr val="accent3"/>
                </a:solidFill>
              </a:rPr>
              <a:t>impl</a:t>
            </a:r>
            <a:r>
              <a:rPr lang="en-US" altLang="zh-CN" sz="1400" dirty="0">
                <a:solidFill>
                  <a:schemeClr val="accent3"/>
                </a:solidFill>
              </a:rPr>
              <a:t>._</a:t>
            </a:r>
            <a:r>
              <a:rPr lang="en-US" altLang="zh-CN" sz="1400" dirty="0" err="1">
                <a:solidFill>
                  <a:schemeClr val="accent3"/>
                </a:solidFill>
              </a:rPr>
              <a:t>M_map_size</a:t>
            </a:r>
            <a:r>
              <a:rPr lang="en-US" altLang="zh-CN" sz="1400" dirty="0">
                <a:solidFill>
                  <a:schemeClr val="accent3"/>
                </a:solidFill>
              </a:rPr>
              <a:t>, __</a:t>
            </a:r>
            <a:r>
              <a:rPr lang="en-US" altLang="zh-CN" sz="1400" dirty="0" err="1">
                <a:solidFill>
                  <a:schemeClr val="accent3"/>
                </a:solidFill>
              </a:rPr>
              <a:t>nodes_to_add</a:t>
            </a:r>
            <a:r>
              <a:rPr lang="en-US" altLang="zh-CN" sz="1400" dirty="0">
                <a:solidFill>
                  <a:schemeClr val="accent3"/>
                </a:solidFill>
              </a:rPr>
              <a:t>) + 2;</a:t>
            </a:r>
          </a:p>
          <a:p>
            <a:pPr marL="0" indent="0">
              <a:buNone/>
            </a:pPr>
            <a:r>
              <a:rPr lang="en-US" altLang="zh-CN" sz="1400" dirty="0"/>
              <a:t>    _</a:t>
            </a:r>
            <a:r>
              <a:rPr lang="en-US" altLang="zh-CN" sz="1400" dirty="0" err="1">
                <a:solidFill>
                  <a:schemeClr val="accent3"/>
                </a:solidFill>
              </a:rPr>
              <a:t>Map_pointer</a:t>
            </a:r>
            <a:r>
              <a:rPr lang="en-US" altLang="zh-CN" sz="1400" dirty="0">
                <a:solidFill>
                  <a:schemeClr val="accent3"/>
                </a:solidFill>
              </a:rPr>
              <a:t> __</a:t>
            </a:r>
            <a:r>
              <a:rPr lang="en-US" altLang="zh-CN" sz="1400" dirty="0" err="1">
                <a:solidFill>
                  <a:schemeClr val="accent3"/>
                </a:solidFill>
              </a:rPr>
              <a:t>new_map</a:t>
            </a:r>
            <a:r>
              <a:rPr lang="en-US" altLang="zh-CN" sz="1400" dirty="0">
                <a:solidFill>
                  <a:schemeClr val="accent3"/>
                </a:solidFill>
              </a:rPr>
              <a:t> = this-&gt;_</a:t>
            </a:r>
            <a:r>
              <a:rPr lang="en-US" altLang="zh-CN" sz="1400" dirty="0" err="1">
                <a:solidFill>
                  <a:schemeClr val="accent3"/>
                </a:solidFill>
              </a:rPr>
              <a:t>M_allocate_map</a:t>
            </a:r>
            <a:r>
              <a:rPr lang="en-US" altLang="zh-CN" sz="1400" dirty="0">
                <a:solidFill>
                  <a:schemeClr val="accent3"/>
                </a:solidFill>
              </a:rPr>
              <a:t>(__</a:t>
            </a:r>
            <a:r>
              <a:rPr lang="en-US" altLang="zh-CN" sz="1400" dirty="0" err="1">
                <a:solidFill>
                  <a:schemeClr val="accent3"/>
                </a:solidFill>
              </a:rPr>
              <a:t>new_map_size</a:t>
            </a:r>
            <a:r>
              <a:rPr lang="en-US" altLang="zh-CN" sz="1400" dirty="0">
                <a:solidFill>
                  <a:schemeClr val="accent3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  __</a:t>
            </a:r>
            <a:r>
              <a:rPr lang="en-US" altLang="zh-CN" sz="1400" dirty="0" err="1"/>
              <a:t>new_nstart</a:t>
            </a:r>
            <a:r>
              <a:rPr lang="en-US" altLang="zh-CN" sz="1400" dirty="0"/>
              <a:t> = __</a:t>
            </a:r>
            <a:r>
              <a:rPr lang="en-US" altLang="zh-CN" sz="1400" dirty="0" err="1"/>
              <a:t>new_map</a:t>
            </a:r>
            <a:r>
              <a:rPr lang="en-US" altLang="zh-CN" sz="1400" dirty="0"/>
              <a:t> + (__</a:t>
            </a:r>
            <a:r>
              <a:rPr lang="en-US" altLang="zh-CN" sz="1400" dirty="0" err="1"/>
              <a:t>new_map_size</a:t>
            </a:r>
            <a:r>
              <a:rPr lang="en-US" altLang="zh-CN" sz="1400" dirty="0"/>
              <a:t> - __</a:t>
            </a:r>
            <a:r>
              <a:rPr lang="en-US" altLang="zh-CN" sz="1400" dirty="0" err="1"/>
              <a:t>new_num_nodes</a:t>
            </a:r>
            <a:r>
              <a:rPr lang="en-US" altLang="zh-CN" sz="1400" dirty="0"/>
              <a:t>) / 2 + (__</a:t>
            </a:r>
            <a:r>
              <a:rPr lang="en-US" altLang="zh-CN" sz="1400" dirty="0" err="1"/>
              <a:t>add_at_front</a:t>
            </a:r>
            <a:r>
              <a:rPr lang="en-US" altLang="zh-CN" sz="1400" dirty="0"/>
              <a:t> ? __</a:t>
            </a:r>
            <a:r>
              <a:rPr lang="en-US" altLang="zh-CN" sz="1400" dirty="0" err="1"/>
              <a:t>nodes_to_add</a:t>
            </a:r>
            <a:r>
              <a:rPr lang="en-US" altLang="zh-CN" sz="1400" dirty="0"/>
              <a:t> : 0);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::copy(this-&gt;_M_</a:t>
            </a:r>
            <a:r>
              <a:rPr lang="en-US" altLang="zh-CN" sz="1400" dirty="0" err="1"/>
              <a:t>impl</a:t>
            </a:r>
            <a:r>
              <a:rPr lang="en-US" altLang="zh-CN" sz="1400" dirty="0"/>
              <a:t>._M_start._</a:t>
            </a:r>
            <a:r>
              <a:rPr lang="en-US" altLang="zh-CN" sz="1400" dirty="0" err="1"/>
              <a:t>M_node</a:t>
            </a:r>
            <a:r>
              <a:rPr lang="en-US" altLang="zh-CN" sz="1400" dirty="0"/>
              <a:t>, this-&gt;_M_</a:t>
            </a:r>
            <a:r>
              <a:rPr lang="en-US" altLang="zh-CN" sz="1400" dirty="0" err="1"/>
              <a:t>impl</a:t>
            </a:r>
            <a:r>
              <a:rPr lang="en-US" altLang="zh-CN" sz="1400" dirty="0"/>
              <a:t>._M_finish._</a:t>
            </a:r>
            <a:r>
              <a:rPr lang="en-US" altLang="zh-CN" sz="1400" dirty="0" err="1"/>
              <a:t>M_node</a:t>
            </a:r>
            <a:r>
              <a:rPr lang="en-US" altLang="zh-CN" sz="1400" dirty="0"/>
              <a:t> + 1, __</a:t>
            </a:r>
            <a:r>
              <a:rPr lang="en-US" altLang="zh-CN" sz="1400" dirty="0" err="1"/>
              <a:t>new_nstart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… …</a:t>
            </a:r>
          </a:p>
        </p:txBody>
      </p:sp>
      <p:graphicFrame>
        <p:nvGraphicFramePr>
          <p:cNvPr id="5" name="内容占位符 27">
            <a:extLst>
              <a:ext uri="{FF2B5EF4-FFF2-40B4-BE49-F238E27FC236}">
                <a16:creationId xmlns:a16="http://schemas.microsoft.com/office/drawing/2014/main" id="{FAC66C3C-3A0A-4BAD-96A6-9F04CE974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157535"/>
              </p:ext>
            </p:extLst>
          </p:nvPr>
        </p:nvGraphicFramePr>
        <p:xfrm>
          <a:off x="6597830" y="2060575"/>
          <a:ext cx="1468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28681268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28504462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0306666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538506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0218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2D2F993-9C0D-424A-9EFC-3DEF0B431F32}"/>
              </a:ext>
            </a:extLst>
          </p:cNvPr>
          <p:cNvSpPr txBox="1"/>
          <p:nvPr/>
        </p:nvSpPr>
        <p:spPr>
          <a:xfrm>
            <a:off x="5654493" y="3000204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M_map</a:t>
            </a:r>
            <a:endParaRPr lang="zh-CN" altLang="en-US" sz="16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6F8D90A-648B-41CE-A57B-3EF1D3F915F4}"/>
              </a:ext>
            </a:extLst>
          </p:cNvPr>
          <p:cNvCxnSpPr>
            <a:cxnSpLocks/>
          </p:cNvCxnSpPr>
          <p:nvPr/>
        </p:nvCxnSpPr>
        <p:spPr>
          <a:xfrm flipV="1">
            <a:off x="6596887" y="2492375"/>
            <a:ext cx="0" cy="51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F3A4AF6-293D-45EA-8174-3BD445665E1A}"/>
              </a:ext>
            </a:extLst>
          </p:cNvPr>
          <p:cNvSpPr txBox="1"/>
          <p:nvPr/>
        </p:nvSpPr>
        <p:spPr>
          <a:xfrm>
            <a:off x="6619315" y="300089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M_start</a:t>
            </a:r>
            <a:endParaRPr lang="zh-CN" altLang="en-US" sz="1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953848-E86C-4DDE-982A-A4706B3E2590}"/>
              </a:ext>
            </a:extLst>
          </p:cNvPr>
          <p:cNvCxnSpPr>
            <a:cxnSpLocks/>
          </p:cNvCxnSpPr>
          <p:nvPr/>
        </p:nvCxnSpPr>
        <p:spPr>
          <a:xfrm flipV="1">
            <a:off x="7326368" y="2492375"/>
            <a:ext cx="1" cy="51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45A7580-592A-44CA-9DB4-C829848CB65D}"/>
              </a:ext>
            </a:extLst>
          </p:cNvPr>
          <p:cNvSpPr txBox="1"/>
          <p:nvPr/>
        </p:nvSpPr>
        <p:spPr>
          <a:xfrm>
            <a:off x="7527499" y="2986466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M_finish</a:t>
            </a:r>
            <a:endParaRPr lang="zh-CN" altLang="en-US" sz="1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C034A0-9AF0-4619-B2F5-7EAAC6B205DC}"/>
              </a:ext>
            </a:extLst>
          </p:cNvPr>
          <p:cNvCxnSpPr/>
          <p:nvPr/>
        </p:nvCxnSpPr>
        <p:spPr>
          <a:xfrm flipV="1">
            <a:off x="7696720" y="2493394"/>
            <a:ext cx="0" cy="510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内容占位符 27">
            <a:extLst>
              <a:ext uri="{FF2B5EF4-FFF2-40B4-BE49-F238E27FC236}">
                <a16:creationId xmlns:a16="http://schemas.microsoft.com/office/drawing/2014/main" id="{3FC22471-D77E-4EA5-B9B1-E5B583EFB8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274117"/>
              </p:ext>
            </p:extLst>
          </p:nvPr>
        </p:nvGraphicFramePr>
        <p:xfrm>
          <a:off x="7329302" y="3890815"/>
          <a:ext cx="36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28681268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28504462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0306666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1538506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77402634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78917647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03390115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47686657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1329296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576280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0218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5C5E7F1-C3C9-4ACE-8D5B-DA4BA5C48D90}"/>
              </a:ext>
            </a:extLst>
          </p:cNvPr>
          <p:cNvSpPr txBox="1"/>
          <p:nvPr/>
        </p:nvSpPr>
        <p:spPr>
          <a:xfrm>
            <a:off x="6283515" y="4866227"/>
            <a:ext cx="2103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_</a:t>
            </a:r>
            <a:r>
              <a:rPr lang="en-US" altLang="zh-CN" sz="1600" dirty="0" err="1"/>
              <a:t>M_map</a:t>
            </a:r>
            <a:endParaRPr lang="en-US" altLang="zh-CN" sz="1600" dirty="0"/>
          </a:p>
          <a:p>
            <a:pPr algn="ctr"/>
            <a:r>
              <a:rPr lang="en-US" altLang="zh-CN" sz="1600" dirty="0"/>
              <a:t>(address changed)</a:t>
            </a:r>
            <a:endParaRPr lang="zh-CN" altLang="en-US" sz="1600" dirty="0"/>
          </a:p>
          <a:p>
            <a:pPr algn="ctr"/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66BD104-2AB3-4732-9C21-9DB133599DC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26368" y="4355953"/>
            <a:ext cx="8878" cy="510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FE1639A-AC7D-44D0-8418-DC6AF4F8CAD6}"/>
              </a:ext>
            </a:extLst>
          </p:cNvPr>
          <p:cNvSpPr txBox="1"/>
          <p:nvPr/>
        </p:nvSpPr>
        <p:spPr>
          <a:xfrm>
            <a:off x="7923445" y="4866227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M_start</a:t>
            </a:r>
            <a:endParaRPr lang="zh-CN" altLang="en-US" sz="16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F92DC4-D0CB-4821-9DA2-CBC5550DA5BA}"/>
              </a:ext>
            </a:extLst>
          </p:cNvPr>
          <p:cNvCxnSpPr>
            <a:cxnSpLocks/>
          </p:cNvCxnSpPr>
          <p:nvPr/>
        </p:nvCxnSpPr>
        <p:spPr>
          <a:xfrm flipV="1">
            <a:off x="8425615" y="4345380"/>
            <a:ext cx="1" cy="51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3219EF0-D4ED-43B6-9FA7-FB94EAE9CEF7}"/>
              </a:ext>
            </a:extLst>
          </p:cNvPr>
          <p:cNvSpPr txBox="1"/>
          <p:nvPr/>
        </p:nvSpPr>
        <p:spPr>
          <a:xfrm>
            <a:off x="8943381" y="4855654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M_finish</a:t>
            </a:r>
            <a:endParaRPr lang="zh-CN" altLang="en-US" sz="1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0CC73F3-840C-452B-944B-9CE48C9A031A}"/>
              </a:ext>
            </a:extLst>
          </p:cNvPr>
          <p:cNvCxnSpPr/>
          <p:nvPr/>
        </p:nvCxnSpPr>
        <p:spPr>
          <a:xfrm flipV="1">
            <a:off x="9165302" y="4345380"/>
            <a:ext cx="0" cy="510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BFB45-99CB-4479-87EF-CCA4528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Part 2: Algorithm Analysis of </a:t>
            </a:r>
            <a:br>
              <a:rPr lang="en-US" altLang="zh-CN" sz="3600" dirty="0"/>
            </a:br>
            <a:r>
              <a:rPr lang="en-US" altLang="zh-CN" sz="3600" dirty="0"/>
              <a:t>STL containers</a:t>
            </a:r>
            <a:endParaRPr lang="zh-CN" altLang="en-US" sz="3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BE7826-385E-4E51-BE4A-4EA2E25B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cap="none" dirty="0"/>
              <a:t>in GCC 8.1.0,</a:t>
            </a:r>
            <a:r>
              <a:rPr lang="zh-CN" altLang="en-US" cap="none" dirty="0"/>
              <a:t> </a:t>
            </a:r>
            <a:r>
              <a:rPr lang="en-US" altLang="zh-CN" cap="none" dirty="0"/>
              <a:t>under</a:t>
            </a:r>
            <a:r>
              <a:rPr lang="zh-CN" altLang="en-US" cap="none" dirty="0"/>
              <a:t> </a:t>
            </a:r>
            <a:r>
              <a:rPr lang="en-US" altLang="zh-CN" cap="none" dirty="0"/>
              <a:t>C++</a:t>
            </a:r>
            <a:r>
              <a:rPr lang="zh-CN" altLang="en-US" cap="none" dirty="0"/>
              <a:t> </a:t>
            </a:r>
            <a:r>
              <a:rPr lang="en-US" altLang="zh-CN" cap="none" dirty="0"/>
              <a:t>14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42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DB0B50-1DA2-42E5-AA51-1495551E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Member Functions of STL Containers</a:t>
            </a:r>
            <a:endParaRPr lang="zh-CN" altLang="en-US" sz="3600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ECB086F-DB60-463F-9FA8-1C8EE781E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588599"/>
              </p:ext>
            </p:extLst>
          </p:nvPr>
        </p:nvGraphicFramePr>
        <p:xfrm>
          <a:off x="1103313" y="2052638"/>
          <a:ext cx="10008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152452588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21267418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215357839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61710278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31392446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34724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vector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list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map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unordered_map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deque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98364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sz="1200" dirty="0"/>
                        <a:t>Element access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at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473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front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front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front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487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back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back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back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0913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Element modification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Insert/emplace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Insert/emplace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Insert/emplace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Insert/emplace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Insert/emplace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9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erase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erase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erase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erase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erase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94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push_front</a:t>
                      </a:r>
                      <a:r>
                        <a:rPr lang="en-US" altLang="zh-CN" sz="1200" dirty="0"/>
                        <a:t>/</a:t>
                      </a:r>
                      <a:r>
                        <a:rPr lang="en-US" altLang="zh-CN" sz="1200" dirty="0" err="1"/>
                        <a:t>pop_front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push_front</a:t>
                      </a:r>
                      <a:r>
                        <a:rPr lang="en-US" altLang="zh-CN" sz="1200" dirty="0"/>
                        <a:t>/</a:t>
                      </a:r>
                      <a:r>
                        <a:rPr lang="en-US" altLang="zh-CN" sz="1200" dirty="0" err="1"/>
                        <a:t>pop_front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019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push_back</a:t>
                      </a:r>
                      <a:r>
                        <a:rPr lang="en-US" altLang="zh-CN" sz="1200" dirty="0"/>
                        <a:t>/</a:t>
                      </a:r>
                      <a:r>
                        <a:rPr lang="en-US" altLang="zh-CN" sz="1200" dirty="0" err="1"/>
                        <a:t>pop_back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push_back</a:t>
                      </a:r>
                      <a:r>
                        <a:rPr lang="en-US" altLang="zh-CN" sz="1200" dirty="0"/>
                        <a:t>/</a:t>
                      </a:r>
                      <a:r>
                        <a:rPr lang="en-US" altLang="zh-CN" sz="1200" dirty="0" err="1"/>
                        <a:t>pop_back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push_back</a:t>
                      </a:r>
                      <a:r>
                        <a:rPr lang="en-US" altLang="zh-CN" sz="1200" dirty="0"/>
                        <a:t>/</a:t>
                      </a:r>
                      <a:r>
                        <a:rPr lang="en-US" altLang="zh-CN" sz="1200" dirty="0" err="1"/>
                        <a:t>pop_back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575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swap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swap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swap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swap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swap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974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Element search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std</a:t>
                      </a:r>
                      <a:r>
                        <a:rPr lang="en-US" altLang="zh-CN" sz="1200" dirty="0"/>
                        <a:t>::find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std</a:t>
                      </a:r>
                      <a:r>
                        <a:rPr lang="en-US" altLang="zh-CN" sz="1200" dirty="0"/>
                        <a:t>::find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find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find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std</a:t>
                      </a:r>
                      <a:r>
                        <a:rPr lang="en-US" altLang="zh-CN" sz="1200" dirty="0"/>
                        <a:t>::find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785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std</a:t>
                      </a:r>
                      <a:r>
                        <a:rPr lang="en-US" altLang="zh-CN" sz="1200" dirty="0"/>
                        <a:t>::count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std</a:t>
                      </a:r>
                      <a:r>
                        <a:rPr lang="en-US" altLang="zh-CN" sz="1200" dirty="0"/>
                        <a:t>::count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count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count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std</a:t>
                      </a:r>
                      <a:r>
                        <a:rPr lang="en-US" altLang="zh-CN" sz="1200" dirty="0"/>
                        <a:t>::count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7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08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9751-CFFA-4783-9978-209A1CA3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Element Access Time Complexity</a:t>
            </a:r>
            <a:br>
              <a:rPr lang="en-US" altLang="zh-CN" sz="3600" dirty="0"/>
            </a:br>
            <a:r>
              <a:rPr lang="en-US" altLang="zh-CN" sz="3200" dirty="0"/>
              <a:t>at</a:t>
            </a:r>
            <a:endParaRPr lang="zh-CN" altLang="en-US" sz="32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FE94B2-99C9-462C-BF01-BEB10A171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151680"/>
              </p:ext>
            </p:extLst>
          </p:nvPr>
        </p:nvGraphicFramePr>
        <p:xfrm>
          <a:off x="1103313" y="2052638"/>
          <a:ext cx="929196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192">
                  <a:extLst>
                    <a:ext uri="{9D8B030D-6E8A-4147-A177-3AD203B41FA5}">
                      <a16:colId xmlns:a16="http://schemas.microsoft.com/office/drawing/2014/main" val="2442126612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1199466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626268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1661477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449747249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47919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vector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unordered_map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deque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Average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O(log 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O(m)</a:t>
                      </a:r>
                      <a:r>
                        <a:rPr lang="en-US" altLang="zh-CN" sz="1600" baseline="30000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Worst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O(log 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r>
                        <a:rPr lang="en-US" altLang="zh-CN" sz="1600" baseline="30000" dirty="0">
                          <a:solidFill>
                            <a:srgbClr val="FF0000"/>
                          </a:solidFill>
                        </a:rPr>
                        <a:t>(2)</a:t>
                      </a:r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685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6A79C9-CC7E-4C4D-91F5-5E1D2CE91BAE}"/>
              </a:ext>
            </a:extLst>
          </p:cNvPr>
          <p:cNvSpPr txBox="1"/>
          <p:nvPr/>
        </p:nvSpPr>
        <p:spPr>
          <a:xfrm>
            <a:off x="1103313" y="3364548"/>
            <a:ext cx="765466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1600" dirty="0"/>
              <a:t>m is the _</a:t>
            </a:r>
            <a:r>
              <a:rPr lang="en-US" altLang="zh-CN" sz="1600" dirty="0" err="1"/>
              <a:t>M_max_load_factor</a:t>
            </a:r>
            <a:r>
              <a:rPr lang="en-US" altLang="zh-CN" sz="1600" dirty="0"/>
              <a:t> in Page 11, default value 1.0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hash collision,</a:t>
            </a:r>
            <a:r>
              <a:rPr lang="zh-CN" altLang="en-US" sz="1600" dirty="0"/>
              <a:t> </a:t>
            </a:r>
            <a:r>
              <a:rPr lang="en-US" altLang="zh-CN" sz="1600" dirty="0"/>
              <a:t>equal to a singly linked list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Average </a:t>
            </a:r>
            <a:r>
              <a:rPr lang="en-US" altLang="zh-CN" sz="2400" dirty="0" err="1"/>
              <a:t>perfomance</a:t>
            </a:r>
            <a:r>
              <a:rPr lang="en-US" altLang="zh-CN" sz="2400" dirty="0"/>
              <a:t> : </a:t>
            </a:r>
          </a:p>
          <a:p>
            <a:r>
              <a:rPr lang="en-US" altLang="zh-CN" sz="2400" dirty="0"/>
              <a:t>		Vector &gt; Deque &gt; </a:t>
            </a:r>
            <a:r>
              <a:rPr lang="en-US" altLang="zh-CN" sz="2400" dirty="0" err="1"/>
              <a:t>Unordered_map</a:t>
            </a:r>
            <a:r>
              <a:rPr lang="en-US" altLang="zh-CN" sz="2400" dirty="0"/>
              <a:t> &gt;&gt; Map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19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9751-CFFA-4783-9978-209A1CA3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Element Modification Time Complexity</a:t>
            </a:r>
            <a:br>
              <a:rPr lang="en-US" altLang="zh-CN" sz="3600" dirty="0"/>
            </a:br>
            <a:r>
              <a:rPr lang="en-US" altLang="zh-CN" sz="3200" dirty="0"/>
              <a:t>insert/emplace(iterator)</a:t>
            </a:r>
            <a:endParaRPr lang="zh-CN" altLang="en-US" sz="32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FE94B2-99C9-462C-BF01-BEB10A171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632687"/>
              </p:ext>
            </p:extLst>
          </p:nvPr>
        </p:nvGraphicFramePr>
        <p:xfrm>
          <a:off x="1103313" y="2052638"/>
          <a:ext cx="929196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192">
                  <a:extLst>
                    <a:ext uri="{9D8B030D-6E8A-4147-A177-3AD203B41FA5}">
                      <a16:colId xmlns:a16="http://schemas.microsoft.com/office/drawing/2014/main" val="2442126612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1199466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626268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1661477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449747249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47919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vector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unordered_map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deque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Average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Worst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685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6A79C9-CC7E-4C4D-91F5-5E1D2CE91BAE}"/>
              </a:ext>
            </a:extLst>
          </p:cNvPr>
          <p:cNvSpPr txBox="1"/>
          <p:nvPr/>
        </p:nvSpPr>
        <p:spPr>
          <a:xfrm>
            <a:off x="1103313" y="3364548"/>
            <a:ext cx="45608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Average </a:t>
            </a:r>
            <a:r>
              <a:rPr lang="en-US" altLang="zh-CN" sz="2400" dirty="0" err="1"/>
              <a:t>perfomance</a:t>
            </a:r>
            <a:r>
              <a:rPr lang="en-US" altLang="zh-CN" sz="2400" dirty="0"/>
              <a:t> : </a:t>
            </a:r>
          </a:p>
          <a:p>
            <a:r>
              <a:rPr lang="en-US" altLang="zh-CN" sz="2400" dirty="0"/>
              <a:t>		List &gt;&gt; Deque &gt; Vector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6134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9751-CFFA-4783-9978-209A1CA3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Element Modification Time Complexity</a:t>
            </a:r>
            <a:br>
              <a:rPr lang="en-US" altLang="zh-CN" sz="3600" dirty="0"/>
            </a:br>
            <a:r>
              <a:rPr lang="en-US" altLang="zh-CN" sz="3200" dirty="0"/>
              <a:t>insert/emplace(value)</a:t>
            </a:r>
            <a:endParaRPr lang="zh-CN" altLang="en-US" sz="32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FE94B2-99C9-462C-BF01-BEB10A171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694849"/>
              </p:ext>
            </p:extLst>
          </p:nvPr>
        </p:nvGraphicFramePr>
        <p:xfrm>
          <a:off x="1103313" y="2052638"/>
          <a:ext cx="929196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192">
                  <a:extLst>
                    <a:ext uri="{9D8B030D-6E8A-4147-A177-3AD203B41FA5}">
                      <a16:colId xmlns:a16="http://schemas.microsoft.com/office/drawing/2014/main" val="2442126612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1199466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626268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1661477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449747249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47919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vector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unordered_map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deque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Average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O(log 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Worst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O(log 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en-US" altLang="zh-CN" sz="1600" baseline="30000" dirty="0">
                          <a:solidFill>
                            <a:srgbClr val="FF0000"/>
                          </a:solidFill>
                        </a:rPr>
                        <a:t> (1)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685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6A79C9-CC7E-4C4D-91F5-5E1D2CE91BAE}"/>
              </a:ext>
            </a:extLst>
          </p:cNvPr>
          <p:cNvSpPr txBox="1"/>
          <p:nvPr/>
        </p:nvSpPr>
        <p:spPr>
          <a:xfrm>
            <a:off x="1103313" y="3364548"/>
            <a:ext cx="18966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1600" dirty="0"/>
              <a:t>trigger rehash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48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2B653-4ADE-4D4C-B89F-4BF9C526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Source Code &amp; Background Knowledge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593DA-D173-4D54-AEA8-11F59A44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MinGW-w64(GCC 8.1.0)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https://sourceforge.net/projects/mingw-w64/files/Toolchains%20targetting%20Win64/Personal%20Builds/mingw-builds/8.1.0/threads-posix/seh/x86_64-8.1.0-release-posix-seh-rt_v6-rev0.7z/download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Introduction for STL containers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https://zh.cppreference.com/mwiki/index.php?title=cpp/container&amp;variant=zh-cn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Introduction for STL algorithm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https://zh.cppreference.com/w/cpp/algorithm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546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9751-CFFA-4783-9978-209A1CA3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Element Modification Time Complexity</a:t>
            </a:r>
            <a:br>
              <a:rPr lang="en-US" altLang="zh-CN" sz="3600" dirty="0"/>
            </a:br>
            <a:r>
              <a:rPr lang="en-US" altLang="zh-CN" sz="3200" dirty="0" err="1"/>
              <a:t>push_front</a:t>
            </a:r>
            <a:r>
              <a:rPr lang="en-US" altLang="zh-CN" sz="3200" dirty="0"/>
              <a:t>/</a:t>
            </a:r>
            <a:r>
              <a:rPr lang="en-US" altLang="zh-CN" sz="3200" dirty="0" err="1"/>
              <a:t>push_back</a:t>
            </a:r>
            <a:endParaRPr lang="zh-CN" altLang="en-US" sz="32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FE94B2-99C9-462C-BF01-BEB10A171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55539"/>
              </p:ext>
            </p:extLst>
          </p:nvPr>
        </p:nvGraphicFramePr>
        <p:xfrm>
          <a:off x="1103313" y="2052638"/>
          <a:ext cx="929196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192">
                  <a:extLst>
                    <a:ext uri="{9D8B030D-6E8A-4147-A177-3AD203B41FA5}">
                      <a16:colId xmlns:a16="http://schemas.microsoft.com/office/drawing/2014/main" val="2442126612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1199466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626268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1661477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449747249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47919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vector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unordered_map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deque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Average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Worst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r>
                        <a:rPr lang="en-US" altLang="zh-CN" sz="1600" baseline="30000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r>
                        <a:rPr lang="en-US" altLang="zh-CN" sz="1600" baseline="30000" dirty="0">
                          <a:solidFill>
                            <a:srgbClr val="FF0000"/>
                          </a:solidFill>
                        </a:rPr>
                        <a:t> (2)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685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6A79C9-CC7E-4C4D-91F5-5E1D2CE91BAE}"/>
              </a:ext>
            </a:extLst>
          </p:cNvPr>
          <p:cNvSpPr txBox="1"/>
          <p:nvPr/>
        </p:nvSpPr>
        <p:spPr>
          <a:xfrm>
            <a:off x="1103313" y="3364548"/>
            <a:ext cx="49792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1600" dirty="0"/>
              <a:t>trigger dynamic expand,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 whole array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trigger dynamic expand,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 a buffer node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109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9751-CFFA-4783-9978-209A1CA3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Element Modification Time Complexity</a:t>
            </a:r>
            <a:br>
              <a:rPr lang="en-US" altLang="zh-CN" sz="3600" dirty="0"/>
            </a:br>
            <a:r>
              <a:rPr lang="en-US" altLang="zh-CN" sz="3200" dirty="0"/>
              <a:t>erase(iterator)</a:t>
            </a:r>
            <a:endParaRPr lang="zh-CN" altLang="en-US" sz="32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FE94B2-99C9-462C-BF01-BEB10A171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521888"/>
              </p:ext>
            </p:extLst>
          </p:nvPr>
        </p:nvGraphicFramePr>
        <p:xfrm>
          <a:off x="1103313" y="2052638"/>
          <a:ext cx="929196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192">
                  <a:extLst>
                    <a:ext uri="{9D8B030D-6E8A-4147-A177-3AD203B41FA5}">
                      <a16:colId xmlns:a16="http://schemas.microsoft.com/office/drawing/2014/main" val="2442126612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1199466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626268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1661477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449747249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47919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vector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unordered_map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deque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Average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O(log 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Worst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O(log 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O(1)</a:t>
                      </a:r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685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6A79C9-CC7E-4C4D-91F5-5E1D2CE91BAE}"/>
              </a:ext>
            </a:extLst>
          </p:cNvPr>
          <p:cNvSpPr txBox="1"/>
          <p:nvPr/>
        </p:nvSpPr>
        <p:spPr>
          <a:xfrm>
            <a:off x="1103313" y="3364548"/>
            <a:ext cx="8709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Average </a:t>
            </a:r>
            <a:r>
              <a:rPr lang="en-US" altLang="zh-CN" sz="2400" dirty="0" err="1"/>
              <a:t>perfomance</a:t>
            </a:r>
            <a:r>
              <a:rPr lang="en-US" altLang="zh-CN" sz="2400" dirty="0"/>
              <a:t> : </a:t>
            </a:r>
          </a:p>
          <a:p>
            <a:r>
              <a:rPr lang="en-US" altLang="zh-CN" sz="2400" dirty="0"/>
              <a:t>		List &gt;  </a:t>
            </a:r>
            <a:r>
              <a:rPr lang="en-US" altLang="zh-CN" sz="2400" dirty="0" err="1"/>
              <a:t>Unordered_map</a:t>
            </a:r>
            <a:r>
              <a:rPr lang="en-US" altLang="zh-CN" sz="2400" dirty="0"/>
              <a:t> &gt;&gt; Map &gt;&gt; Deque &gt; Vector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176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9751-CFFA-4783-9978-209A1CA3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Element Modification Time Complexity</a:t>
            </a:r>
            <a:br>
              <a:rPr lang="en-US" altLang="zh-CN" sz="3600" dirty="0"/>
            </a:br>
            <a:r>
              <a:rPr lang="en-US" altLang="zh-CN" sz="3200" dirty="0"/>
              <a:t>erase(key)</a:t>
            </a:r>
            <a:endParaRPr lang="zh-CN" altLang="en-US" sz="32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FE94B2-99C9-462C-BF01-BEB10A171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36371"/>
              </p:ext>
            </p:extLst>
          </p:nvPr>
        </p:nvGraphicFramePr>
        <p:xfrm>
          <a:off x="1103313" y="2052638"/>
          <a:ext cx="929196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192">
                  <a:extLst>
                    <a:ext uri="{9D8B030D-6E8A-4147-A177-3AD203B41FA5}">
                      <a16:colId xmlns:a16="http://schemas.microsoft.com/office/drawing/2014/main" val="2442126612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1199466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626268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1661477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449747249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47919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vector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unordered_map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deque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Average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O(log 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O(m)</a:t>
                      </a:r>
                      <a:r>
                        <a:rPr lang="en-US" altLang="zh-CN" sz="1600" baseline="30000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Worst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O(log 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r>
                        <a:rPr lang="en-US" altLang="zh-CN" sz="1600" baseline="30000" dirty="0">
                          <a:solidFill>
                            <a:srgbClr val="FF0000"/>
                          </a:solidFill>
                        </a:rPr>
                        <a:t>(2)</a:t>
                      </a:r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685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6A79C9-CC7E-4C4D-91F5-5E1D2CE91BAE}"/>
              </a:ext>
            </a:extLst>
          </p:cNvPr>
          <p:cNvSpPr txBox="1"/>
          <p:nvPr/>
        </p:nvSpPr>
        <p:spPr>
          <a:xfrm>
            <a:off x="1103313" y="3364548"/>
            <a:ext cx="627287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(1) m is the _</a:t>
            </a:r>
            <a:r>
              <a:rPr lang="en-US" altLang="zh-CN" sz="1600" dirty="0" err="1"/>
              <a:t>M_max_load_factor</a:t>
            </a:r>
            <a:r>
              <a:rPr lang="en-US" altLang="zh-CN" sz="1600" dirty="0"/>
              <a:t> in Page 11, default value 1.0</a:t>
            </a:r>
          </a:p>
          <a:p>
            <a:r>
              <a:rPr lang="en-US" altLang="zh-CN" sz="1600" dirty="0"/>
              <a:t>(2) hash collision, equal to a singly linked list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345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9751-CFFA-4783-9978-209A1CA3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Element Search Time Complexity</a:t>
            </a:r>
            <a:br>
              <a:rPr lang="en-US" altLang="zh-CN" sz="3600" dirty="0"/>
            </a:br>
            <a:r>
              <a:rPr lang="en-US" altLang="zh-CN" sz="3200" dirty="0"/>
              <a:t>find/count</a:t>
            </a:r>
            <a:endParaRPr lang="zh-CN" altLang="en-US" sz="32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FE94B2-99C9-462C-BF01-BEB10A171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70212"/>
              </p:ext>
            </p:extLst>
          </p:nvPr>
        </p:nvGraphicFramePr>
        <p:xfrm>
          <a:off x="1103313" y="2052638"/>
          <a:ext cx="929196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192">
                  <a:extLst>
                    <a:ext uri="{9D8B030D-6E8A-4147-A177-3AD203B41FA5}">
                      <a16:colId xmlns:a16="http://schemas.microsoft.com/office/drawing/2014/main" val="2442126612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1199466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626268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1661477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3449747249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47919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vector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unordered_map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deque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Average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O(log 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O(m)</a:t>
                      </a:r>
                      <a:r>
                        <a:rPr lang="en-US" altLang="zh-CN" sz="1600" baseline="30000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Worst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O(log 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r>
                        <a:rPr lang="en-US" altLang="zh-CN" sz="1600" baseline="30000" dirty="0">
                          <a:solidFill>
                            <a:srgbClr val="FF0000"/>
                          </a:solidFill>
                        </a:rPr>
                        <a:t>(2)</a:t>
                      </a:r>
                      <a:endParaRPr lang="zh-CN" alt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685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6A79C9-CC7E-4C4D-91F5-5E1D2CE91BAE}"/>
              </a:ext>
            </a:extLst>
          </p:cNvPr>
          <p:cNvSpPr txBox="1"/>
          <p:nvPr/>
        </p:nvSpPr>
        <p:spPr>
          <a:xfrm>
            <a:off x="1103313" y="3364548"/>
            <a:ext cx="862447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(1) m is the _</a:t>
            </a:r>
            <a:r>
              <a:rPr lang="en-US" altLang="zh-CN" sz="1600" dirty="0" err="1"/>
              <a:t>M_max_load_factor</a:t>
            </a:r>
            <a:r>
              <a:rPr lang="en-US" altLang="zh-CN" sz="1600" dirty="0"/>
              <a:t> in Page 11, default value 1.0</a:t>
            </a:r>
          </a:p>
          <a:p>
            <a:r>
              <a:rPr lang="en-US" altLang="zh-CN" sz="1600" dirty="0"/>
              <a:t>(2) hash collision, equal to a singly linked list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Average </a:t>
            </a:r>
            <a:r>
              <a:rPr lang="en-US" altLang="zh-CN" sz="2400" dirty="0" err="1"/>
              <a:t>perfomance</a:t>
            </a:r>
            <a:r>
              <a:rPr lang="en-US" altLang="zh-CN" sz="2400" dirty="0"/>
              <a:t> :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Unordered_map</a:t>
            </a:r>
            <a:r>
              <a:rPr lang="en-US" altLang="zh-CN" sz="2400" dirty="0"/>
              <a:t> &gt;&gt; Map &gt;&gt; Vector &gt; Deque &gt; List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72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73637B-EFD8-492F-8F7D-DBB783B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DDE9DE-A1EB-4287-8BED-74CA256D6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3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BFB45-99CB-4479-87EF-CCA4528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Part 1: Data Structure Implements of </a:t>
            </a:r>
            <a:br>
              <a:rPr lang="en-US" altLang="zh-CN" sz="3600" dirty="0"/>
            </a:br>
            <a:r>
              <a:rPr lang="en-US" altLang="zh-CN" sz="3600" dirty="0"/>
              <a:t>STL containers</a:t>
            </a:r>
            <a:endParaRPr lang="zh-CN" altLang="en-US" sz="3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BE7826-385E-4E51-BE4A-4EA2E25B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cap="none" dirty="0"/>
              <a:t>in GCC 8.1.0,</a:t>
            </a:r>
            <a:r>
              <a:rPr lang="zh-CN" altLang="en-US" cap="none" dirty="0"/>
              <a:t> </a:t>
            </a:r>
            <a:r>
              <a:rPr lang="en-US" altLang="zh-CN" cap="none" dirty="0"/>
              <a:t>under</a:t>
            </a:r>
            <a:r>
              <a:rPr lang="zh-CN" altLang="en-US" cap="none" dirty="0"/>
              <a:t> </a:t>
            </a:r>
            <a:r>
              <a:rPr lang="en-US" altLang="zh-CN" cap="none" dirty="0"/>
              <a:t>C++</a:t>
            </a:r>
            <a:r>
              <a:rPr lang="zh-CN" altLang="en-US" cap="none" dirty="0"/>
              <a:t> </a:t>
            </a:r>
            <a:r>
              <a:rPr lang="en-US" altLang="zh-CN" cap="none" dirty="0"/>
              <a:t>14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28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CE30CB4-56A0-4643-A32B-70DEC452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Overview of Data Structures</a:t>
            </a:r>
            <a:endParaRPr lang="zh-CN" altLang="en-US" sz="3600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BA98EBAB-D479-4475-AED1-7EFC03DB4BC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8397208"/>
              </p:ext>
            </p:extLst>
          </p:nvPr>
        </p:nvGraphicFramePr>
        <p:xfrm>
          <a:off x="646111" y="2052007"/>
          <a:ext cx="5400000" cy="35999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658002948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572170904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381815770"/>
                    </a:ext>
                  </a:extLst>
                </a:gridCol>
              </a:tblGrid>
              <a:tr h="39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Container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Implement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Data Structure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67197911"/>
                  </a:ext>
                </a:extLst>
              </a:tr>
              <a:tr h="39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array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__</a:t>
                      </a:r>
                      <a:r>
                        <a:rPr lang="en-US" sz="1600" u="none" strike="noStrike" dirty="0" err="1">
                          <a:effectLst/>
                        </a:rPr>
                        <a:t>array_traits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array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649023753"/>
                  </a:ext>
                </a:extLst>
              </a:tr>
              <a:tr h="39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_</a:t>
                      </a:r>
                      <a:r>
                        <a:rPr lang="en-US" sz="1600" b="1" u="none" strike="noStrike" dirty="0" err="1">
                          <a:effectLst/>
                        </a:rPr>
                        <a:t>Vector_impl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dynamic array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960963372"/>
                  </a:ext>
                </a:extLst>
              </a:tr>
              <a:tr h="39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forward_list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effectLst/>
                        </a:rPr>
                        <a:t>_</a:t>
                      </a:r>
                      <a:r>
                        <a:rPr lang="en-US" altLang="zh-CN" sz="1600" kern="1200" dirty="0" err="1">
                          <a:effectLst/>
                        </a:rPr>
                        <a:t>Fwd_list_impl</a:t>
                      </a:r>
                      <a:endParaRPr lang="en-US" altLang="zh-CN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singly linked 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338574649"/>
                  </a:ext>
                </a:extLst>
              </a:tr>
              <a:tr h="39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list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_</a:t>
                      </a:r>
                      <a:r>
                        <a:rPr lang="en-US" sz="1600" b="1" u="none" strike="noStrike" dirty="0" err="1">
                          <a:effectLst/>
                        </a:rPr>
                        <a:t>List_impl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doubly linked list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09154197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deque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_</a:t>
                      </a:r>
                      <a:r>
                        <a:rPr lang="en-US" sz="1600" b="1" u="none" strike="noStrike" dirty="0" err="1">
                          <a:effectLst/>
                        </a:rPr>
                        <a:t>Deque_impl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double-ended queue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325279832"/>
                  </a:ext>
                </a:extLst>
              </a:tr>
              <a:tr h="39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queue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deque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queue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404808696"/>
                  </a:ext>
                </a:extLst>
              </a:tr>
              <a:tr h="39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deque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326324118"/>
                  </a:ext>
                </a:extLst>
              </a:tr>
              <a:tr h="39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priority_queue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vector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heap</a:t>
                      </a:r>
                      <a:r>
                        <a:rPr lang="en-US" sz="1600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(1)</a:t>
                      </a:r>
                      <a:endParaRPr lang="en-US" sz="1600" b="0" i="0" u="none" strike="noStrike" baseline="30000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6836484"/>
                  </a:ext>
                </a:extLst>
              </a:tr>
            </a:tbl>
          </a:graphicData>
        </a:graphic>
      </p:graphicFrame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F58F9C10-D0E9-44EF-B4D1-BF794AF23C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3994703"/>
              </p:ext>
            </p:extLst>
          </p:nvPr>
        </p:nvGraphicFramePr>
        <p:xfrm>
          <a:off x="6276114" y="2052004"/>
          <a:ext cx="5184000" cy="360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2188323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9164801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664734016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Container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Implement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Data Structure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94027884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_</a:t>
                      </a:r>
                      <a:r>
                        <a:rPr lang="en-US" sz="1600" b="1" u="none" strike="noStrike" dirty="0" err="1">
                          <a:effectLst/>
                        </a:rPr>
                        <a:t>Rb_tree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red black tree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4815479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multimap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_Rb_tree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red black tree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85472988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_</a:t>
                      </a:r>
                      <a:r>
                        <a:rPr lang="en-US" sz="1600" u="none" strike="noStrike" dirty="0" err="1">
                          <a:effectLst/>
                        </a:rPr>
                        <a:t>Rb_tree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red black tree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81233118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multiset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_</a:t>
                      </a:r>
                      <a:r>
                        <a:rPr lang="en-US" sz="1600" u="none" strike="noStrike" dirty="0" err="1">
                          <a:effectLst/>
                        </a:rPr>
                        <a:t>Rb_tree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red black tree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24463825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unordered_map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_</a:t>
                      </a:r>
                      <a:r>
                        <a:rPr lang="en-US" sz="1600" b="1" u="none" strike="noStrike" dirty="0" err="1">
                          <a:effectLst/>
                        </a:rPr>
                        <a:t>Hashtable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hash table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6570398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unordered_set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_</a:t>
                      </a:r>
                      <a:r>
                        <a:rPr lang="en-US" sz="1600" u="none" strike="noStrike" dirty="0" err="1">
                          <a:effectLst/>
                        </a:rPr>
                        <a:t>Hashtable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hash table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70851842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unordered_multiset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_Hashtable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hash table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0500540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unordered_multimap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_Hashtable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hash table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26446961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95B28DD-62D2-4573-80A7-56D2C7B0BE31}"/>
              </a:ext>
            </a:extLst>
          </p:cNvPr>
          <p:cNvSpPr txBox="1"/>
          <p:nvPr/>
        </p:nvSpPr>
        <p:spPr>
          <a:xfrm>
            <a:off x="646111" y="5939161"/>
            <a:ext cx="96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Heap is a little complex, since we haven’t use it in our project, I will skip it this time.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2AAF0-A5B5-46D8-A908-9183835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Vector : Data Structure</a:t>
            </a:r>
            <a:endParaRPr lang="zh-CN" altLang="en-US" sz="3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B55B9-BF19-44E4-9054-DF003228D2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struct </a:t>
            </a:r>
            <a:r>
              <a:rPr lang="en-US" altLang="zh-CN" sz="1600" b="1" dirty="0">
                <a:latin typeface="Consolas" panose="020B0609020204030204" pitchFamily="49" charset="0"/>
              </a:rPr>
              <a:t>_</a:t>
            </a:r>
            <a:r>
              <a:rPr lang="en-US" altLang="zh-CN" sz="1600" b="1" dirty="0" err="1">
                <a:latin typeface="Consolas" panose="020B0609020204030204" pitchFamily="49" charset="0"/>
              </a:rPr>
              <a:t>Vector_impl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: public _</a:t>
            </a:r>
            <a:r>
              <a:rPr lang="en-US" altLang="zh-CN" sz="1600" dirty="0" err="1">
                <a:latin typeface="Consolas" panose="020B0609020204030204" pitchFamily="49" charset="0"/>
              </a:rPr>
              <a:t>Tp_alloc_type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pointer _</a:t>
            </a:r>
            <a:r>
              <a:rPr lang="en-US" altLang="zh-CN" sz="1600" dirty="0" err="1">
                <a:latin typeface="Consolas" panose="020B0609020204030204" pitchFamily="49" charset="0"/>
              </a:rPr>
              <a:t>M_start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    pointer _</a:t>
            </a:r>
            <a:r>
              <a:rPr lang="en-US" altLang="zh-CN" sz="1600" dirty="0" err="1">
                <a:latin typeface="Consolas" panose="020B0609020204030204" pitchFamily="49" charset="0"/>
              </a:rPr>
              <a:t>M_finish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    pointer _</a:t>
            </a:r>
            <a:r>
              <a:rPr lang="en-US" altLang="zh-CN" sz="1600" dirty="0" err="1">
                <a:latin typeface="Consolas" panose="020B0609020204030204" pitchFamily="49" charset="0"/>
              </a:rPr>
              <a:t>M_end_of_storage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    … …</a:t>
            </a: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8A0926B-4365-4795-B95B-2C08F284F0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1448412"/>
              </p:ext>
            </p:extLst>
          </p:nvPr>
        </p:nvGraphicFramePr>
        <p:xfrm>
          <a:off x="5654675" y="3263176"/>
          <a:ext cx="604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200509798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261402698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81490228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76522858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94801665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26090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66595761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55922363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2201878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50747305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1013210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369606733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099035934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87174205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422269475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66278794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4393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DEC6500-1D32-41D4-9E84-4E341663D435}"/>
              </a:ext>
            </a:extLst>
          </p:cNvPr>
          <p:cNvSpPr txBox="1"/>
          <p:nvPr/>
        </p:nvSpPr>
        <p:spPr>
          <a:xfrm>
            <a:off x="5155177" y="4532337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M_start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F5289B-ED3A-45C4-9CDB-69F77457C6EF}"/>
              </a:ext>
            </a:extLst>
          </p:cNvPr>
          <p:cNvSpPr txBox="1"/>
          <p:nvPr/>
        </p:nvSpPr>
        <p:spPr>
          <a:xfrm>
            <a:off x="6635860" y="4532337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M_finish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20B5-0993-4A8C-B0C4-B4A8FC5A53D4}"/>
              </a:ext>
            </a:extLst>
          </p:cNvPr>
          <p:cNvSpPr txBox="1"/>
          <p:nvPr/>
        </p:nvSpPr>
        <p:spPr>
          <a:xfrm>
            <a:off x="7611439" y="5059544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M_end_of_storage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88F0453-9BA4-4705-B6A1-A53C74E5AF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54673" y="3774490"/>
            <a:ext cx="0" cy="757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E2EB5C-2767-4563-B45C-F0505C7FF1C2}"/>
              </a:ext>
            </a:extLst>
          </p:cNvPr>
          <p:cNvCxnSpPr>
            <a:cxnSpLocks/>
          </p:cNvCxnSpPr>
          <p:nvPr/>
        </p:nvCxnSpPr>
        <p:spPr>
          <a:xfrm flipV="1">
            <a:off x="7164210" y="3752850"/>
            <a:ext cx="0" cy="77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69BED0A-D88A-4B67-A73C-D6D37F0117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677275" y="3752850"/>
            <a:ext cx="3528" cy="1306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1E5240-1F69-4647-A29F-BC69CFBB9B38}"/>
              </a:ext>
            </a:extLst>
          </p:cNvPr>
          <p:cNvCxnSpPr/>
          <p:nvPr/>
        </p:nvCxnSpPr>
        <p:spPr>
          <a:xfrm>
            <a:off x="9731833" y="3890824"/>
            <a:ext cx="197084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41DD07B-A4FD-45C2-ADFD-DF0269968A22}"/>
              </a:ext>
            </a:extLst>
          </p:cNvPr>
          <p:cNvSpPr txBox="1"/>
          <p:nvPr/>
        </p:nvSpPr>
        <p:spPr>
          <a:xfrm>
            <a:off x="9731833" y="3981571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dynamic expand </a:t>
            </a:r>
            <a:endParaRPr lang="zh-CN" altLang="en-US" sz="16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CB7FAB5-CE68-4998-904D-BC926EECE517}"/>
              </a:ext>
            </a:extLst>
          </p:cNvPr>
          <p:cNvSpPr/>
          <p:nvPr/>
        </p:nvSpPr>
        <p:spPr>
          <a:xfrm rot="5400000">
            <a:off x="6335339" y="2339433"/>
            <a:ext cx="151732" cy="151306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8166F-B90E-47A8-A867-AC8054554115}"/>
              </a:ext>
            </a:extLst>
          </p:cNvPr>
          <p:cNvSpPr txBox="1"/>
          <p:nvPr/>
        </p:nvSpPr>
        <p:spPr>
          <a:xfrm>
            <a:off x="6073281" y="2735969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size()</a:t>
            </a:r>
            <a:endParaRPr lang="zh-CN" altLang="en-US" sz="1600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AE9CDAC-3C0B-4413-8158-9D16E7E960CD}"/>
              </a:ext>
            </a:extLst>
          </p:cNvPr>
          <p:cNvSpPr/>
          <p:nvPr/>
        </p:nvSpPr>
        <p:spPr>
          <a:xfrm rot="5400000">
            <a:off x="7099039" y="1207468"/>
            <a:ext cx="130341" cy="302260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41322-D4B3-46AE-9F59-0CCF4A5F426F}"/>
              </a:ext>
            </a:extLst>
          </p:cNvPr>
          <p:cNvSpPr txBox="1"/>
          <p:nvPr/>
        </p:nvSpPr>
        <p:spPr>
          <a:xfrm>
            <a:off x="6543686" y="2351742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capacity()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060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2AAF0-A5B5-46D8-A908-9183835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Vector : Dynamic Expand</a:t>
            </a:r>
            <a:endParaRPr lang="zh-CN" altLang="en-US" sz="3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B55B9-BF19-44E4-9054-DF003228D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060574"/>
            <a:ext cx="5472000" cy="4195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vector&lt;_</a:t>
            </a:r>
            <a:r>
              <a:rPr lang="en-US" altLang="zh-CN" sz="1600" dirty="0" err="1">
                <a:latin typeface="Consolas" panose="020B0609020204030204" pitchFamily="49" charset="0"/>
              </a:rPr>
              <a:t>Tp</a:t>
            </a:r>
            <a:r>
              <a:rPr lang="en-US" altLang="zh-CN" sz="1600" dirty="0">
                <a:latin typeface="Consolas" panose="020B0609020204030204" pitchFamily="49" charset="0"/>
              </a:rPr>
              <a:t>, _</a:t>
            </a:r>
            <a:r>
              <a:rPr lang="en-US" altLang="zh-CN" sz="1600" dirty="0" err="1">
                <a:latin typeface="Consolas" panose="020B0609020204030204" pitchFamily="49" charset="0"/>
              </a:rPr>
              <a:t>Alloc</a:t>
            </a:r>
            <a:r>
              <a:rPr lang="en-US" altLang="zh-CN" sz="1600" dirty="0">
                <a:latin typeface="Consolas" panose="020B0609020204030204" pitchFamily="49" charset="0"/>
              </a:rPr>
              <a:t>&gt;::</a:t>
            </a:r>
          </a:p>
          <a:p>
            <a:pPr marL="0" indent="0">
              <a:buNone/>
            </a:pPr>
            <a:r>
              <a:rPr lang="en-US" altLang="zh-CN" sz="1600" b="1" dirty="0">
                <a:latin typeface="Consolas" panose="020B0609020204030204" pitchFamily="49" charset="0"/>
              </a:rPr>
              <a:t>_</a:t>
            </a:r>
            <a:r>
              <a:rPr lang="en-US" altLang="zh-CN" sz="1600" b="1" dirty="0" err="1">
                <a:latin typeface="Consolas" panose="020B0609020204030204" pitchFamily="49" charset="0"/>
              </a:rPr>
              <a:t>M_realloc_insert</a:t>
            </a:r>
            <a:r>
              <a:rPr lang="en-US" altLang="zh-CN" sz="1600" dirty="0">
                <a:latin typeface="Consolas" panose="020B0609020204030204" pitchFamily="49" charset="0"/>
              </a:rPr>
              <a:t>(iterator __position, _</a:t>
            </a:r>
            <a:r>
              <a:rPr lang="en-US" altLang="zh-CN" sz="1600" dirty="0" err="1"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latin typeface="Consolas" panose="020B0609020204030204" pitchFamily="49" charset="0"/>
              </a:rPr>
              <a:t>&amp;&amp;... __</a:t>
            </a:r>
            <a:r>
              <a:rPr lang="en-US" altLang="zh-CN" sz="1600" dirty="0" err="1"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__</a:t>
            </a:r>
            <a:r>
              <a:rPr lang="en-US" altLang="zh-CN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M_check_len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size_type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</a:rPr>
              <a:t>(1), "vector::_</a:t>
            </a:r>
            <a:r>
              <a:rPr lang="en-US" altLang="zh-CN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M_realloc_insert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pointer __</a:t>
            </a:r>
            <a:r>
              <a:rPr lang="en-US" altLang="zh-CN" sz="1600" dirty="0" err="1">
                <a:latin typeface="Consolas" panose="020B0609020204030204" pitchFamily="49" charset="0"/>
              </a:rPr>
              <a:t>old_start</a:t>
            </a:r>
            <a:r>
              <a:rPr lang="en-US" altLang="zh-CN" sz="1600" dirty="0">
                <a:latin typeface="Consolas" panose="020B0609020204030204" pitchFamily="49" charset="0"/>
              </a:rPr>
              <a:t> = this-&gt;_M_</a:t>
            </a:r>
            <a:r>
              <a:rPr lang="en-US" altLang="zh-CN" sz="1600" dirty="0" err="1">
                <a:latin typeface="Consolas" panose="020B0609020204030204" pitchFamily="49" charset="0"/>
              </a:rPr>
              <a:t>impl</a:t>
            </a:r>
            <a:r>
              <a:rPr lang="en-US" altLang="zh-CN" sz="1600" dirty="0">
                <a:latin typeface="Consolas" panose="020B0609020204030204" pitchFamily="49" charset="0"/>
              </a:rPr>
              <a:t>._</a:t>
            </a:r>
            <a:r>
              <a:rPr lang="en-US" altLang="zh-CN" sz="1600" dirty="0" err="1">
                <a:latin typeface="Consolas" panose="020B0609020204030204" pitchFamily="49" charset="0"/>
              </a:rPr>
              <a:t>M_start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pointer __</a:t>
            </a:r>
            <a:r>
              <a:rPr lang="en-US" altLang="zh-CN" sz="1600" dirty="0" err="1">
                <a:latin typeface="Consolas" panose="020B0609020204030204" pitchFamily="49" charset="0"/>
              </a:rPr>
              <a:t>old_finish</a:t>
            </a:r>
            <a:r>
              <a:rPr lang="en-US" altLang="zh-CN" sz="1600" dirty="0">
                <a:latin typeface="Consolas" panose="020B0609020204030204" pitchFamily="49" charset="0"/>
              </a:rPr>
              <a:t> = this-&gt;_M_</a:t>
            </a:r>
            <a:r>
              <a:rPr lang="en-US" altLang="zh-CN" sz="1600" dirty="0" err="1">
                <a:latin typeface="Consolas" panose="020B0609020204030204" pitchFamily="49" charset="0"/>
              </a:rPr>
              <a:t>impl</a:t>
            </a:r>
            <a:r>
              <a:rPr lang="en-US" altLang="zh-CN" sz="1600" dirty="0">
                <a:latin typeface="Consolas" panose="020B0609020204030204" pitchFamily="49" charset="0"/>
              </a:rPr>
              <a:t>._</a:t>
            </a:r>
            <a:r>
              <a:rPr lang="en-US" altLang="zh-CN" sz="1600" dirty="0" err="1">
                <a:latin typeface="Consolas" panose="020B0609020204030204" pitchFamily="49" charset="0"/>
              </a:rPr>
              <a:t>M_finish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size_type</a:t>
            </a:r>
            <a:r>
              <a:rPr lang="en-US" altLang="zh-CN" sz="1600" dirty="0">
                <a:latin typeface="Consolas" panose="020B0609020204030204" pitchFamily="49" charset="0"/>
              </a:rPr>
              <a:t> __</a:t>
            </a:r>
            <a:r>
              <a:rPr lang="en-US" altLang="zh-CN" sz="1600" dirty="0" err="1">
                <a:latin typeface="Consolas" panose="020B0609020204030204" pitchFamily="49" charset="0"/>
              </a:rPr>
              <a:t>elems_before</a:t>
            </a:r>
            <a:r>
              <a:rPr lang="en-US" altLang="zh-CN" sz="1600" dirty="0">
                <a:latin typeface="Consolas" panose="020B0609020204030204" pitchFamily="49" charset="0"/>
              </a:rPr>
              <a:t> = __position - </a:t>
            </a:r>
            <a:r>
              <a:rPr lang="en-US" altLang="zh-CN" sz="1600" b="1" dirty="0">
                <a:latin typeface="Consolas" panose="020B0609020204030204" pitchFamily="49" charset="0"/>
              </a:rPr>
              <a:t>begin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</a:rPr>
              <a:t>pointer __</a:t>
            </a:r>
            <a:r>
              <a:rPr lang="en-US" altLang="zh-CN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new_start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</a:rPr>
              <a:t>(this-&gt;</a:t>
            </a:r>
            <a:r>
              <a:rPr lang="en-US" altLang="zh-CN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M_allocate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</a:rPr>
              <a:t>(__</a:t>
            </a:r>
            <a:r>
              <a:rPr lang="en-US" altLang="zh-CN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    … …</a:t>
            </a:r>
          </a:p>
          <a:p>
            <a:pPr marL="0" indent="0"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922C2-6063-4E4E-95BE-53B396C71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530" y="2056092"/>
            <a:ext cx="4752000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size_type</a:t>
            </a:r>
            <a:endParaRPr lang="en-US" altLang="zh-CN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M_check_len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size_type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 __n, </a:t>
            </a:r>
            <a:r>
              <a:rPr lang="en-US" altLang="zh-CN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 char* __s) </a:t>
            </a:r>
            <a:r>
              <a:rPr lang="en-US" altLang="zh-CN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endParaRPr lang="en-US" altLang="zh-CN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    if (</a:t>
            </a:r>
            <a:r>
              <a:rPr lang="en-US" altLang="zh-CN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max_size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() - </a:t>
            </a:r>
            <a:r>
              <a:rPr lang="en-US" altLang="zh-CN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() &lt; __n)</a:t>
            </a:r>
          </a:p>
          <a:p>
            <a:pPr marL="0" indent="0">
              <a:buNone/>
            </a:pP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    </a:t>
            </a:r>
            <a:r>
              <a:rPr lang="en-US" altLang="zh-CN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  <a:r>
              <a:rPr lang="en-US" altLang="zh-CN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throw_length_error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__N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(__s));</a:t>
            </a:r>
          </a:p>
          <a:p>
            <a:pPr marL="0" indent="0">
              <a:buNone/>
            </a:pPr>
            <a:b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500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5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size_type</a:t>
            </a:r>
            <a:r>
              <a:rPr lang="en-US" altLang="zh-CN" sz="15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__</a:t>
            </a:r>
            <a:r>
              <a:rPr lang="en-US" altLang="zh-CN" sz="1500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5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500" b="1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sz="15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+ </a:t>
            </a:r>
            <a:r>
              <a:rPr lang="en-US" altLang="zh-CN" sz="1500" b="1" dirty="0" err="1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500" b="1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::max</a:t>
            </a:r>
            <a:r>
              <a:rPr lang="en-US" altLang="zh-CN" sz="15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sz="1500" dirty="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 __n);</a:t>
            </a:r>
          </a:p>
          <a:p>
            <a:pPr marL="0" indent="0">
              <a:buNone/>
            </a:pP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    return (__</a:t>
            </a:r>
            <a:r>
              <a:rPr lang="en-US" altLang="zh-CN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() || __</a:t>
            </a:r>
            <a:r>
              <a:rPr lang="en-US" altLang="zh-CN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 &gt; </a:t>
            </a:r>
            <a:r>
              <a:rPr lang="en-US" altLang="zh-CN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max_size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()) ? </a:t>
            </a:r>
            <a:r>
              <a:rPr lang="en-US" altLang="zh-CN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max_size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() : __</a:t>
            </a:r>
            <a:r>
              <a:rPr lang="en-US" altLang="zh-CN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5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2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2AAF0-A5B5-46D8-A908-9183835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Vector : Dynamic Expand</a:t>
            </a:r>
            <a:endParaRPr lang="zh-CN" altLang="en-US" sz="3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B55B9-BF19-44E4-9054-DF003228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    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8A0926B-4365-4795-B95B-2C08F284F07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47702219"/>
              </p:ext>
            </p:extLst>
          </p:nvPr>
        </p:nvGraphicFramePr>
        <p:xfrm>
          <a:off x="1103312" y="2052918"/>
          <a:ext cx="3024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200509798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261402698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81490228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76522858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94801665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26090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66595761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559223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4393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DEC6500-1D32-41D4-9E84-4E341663D435}"/>
              </a:ext>
            </a:extLst>
          </p:cNvPr>
          <p:cNvSpPr txBox="1"/>
          <p:nvPr/>
        </p:nvSpPr>
        <p:spPr>
          <a:xfrm>
            <a:off x="579770" y="292809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_</a:t>
            </a:r>
            <a:r>
              <a:rPr lang="en-US" altLang="zh-CN" dirty="0" err="1"/>
              <a:t>M_</a:t>
            </a:r>
            <a:r>
              <a:rPr lang="en-US" altLang="zh-CN" sz="1600" dirty="0" err="1"/>
              <a:t>start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F5289B-ED3A-45C4-9CDB-69F77457C6EF}"/>
              </a:ext>
            </a:extLst>
          </p:cNvPr>
          <p:cNvSpPr txBox="1"/>
          <p:nvPr/>
        </p:nvSpPr>
        <p:spPr>
          <a:xfrm>
            <a:off x="3057948" y="2928096"/>
            <a:ext cx="21387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M_</a:t>
            </a:r>
            <a:r>
              <a:rPr lang="en-US" altLang="zh-CN" sz="1600" dirty="0" err="1"/>
              <a:t>finish</a:t>
            </a:r>
            <a:endParaRPr lang="en-US" altLang="zh-CN" sz="1600" dirty="0"/>
          </a:p>
          <a:p>
            <a:pPr algn="ctr"/>
            <a:r>
              <a:rPr lang="en-US" altLang="zh-CN" sz="1600" dirty="0"/>
              <a:t>_</a:t>
            </a:r>
            <a:r>
              <a:rPr lang="en-US" altLang="zh-CN" sz="1600" dirty="0" err="1"/>
              <a:t>M_end_of_storage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88F0453-9BA4-4705-B6A1-A53C74E5AF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103311" y="2534810"/>
            <a:ext cx="1" cy="393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E2EB5C-2767-4563-B45C-F0505C7FF1C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27312" y="2505572"/>
            <a:ext cx="0" cy="42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内容占位符 7">
            <a:extLst>
              <a:ext uri="{FF2B5EF4-FFF2-40B4-BE49-F238E27FC236}">
                <a16:creationId xmlns:a16="http://schemas.microsoft.com/office/drawing/2014/main" id="{22EB8368-1789-457B-9042-CDA9FD531A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163240"/>
              </p:ext>
            </p:extLst>
          </p:nvPr>
        </p:nvGraphicFramePr>
        <p:xfrm>
          <a:off x="4650853" y="4273769"/>
          <a:ext cx="604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200509798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261402698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81490228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76522858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94801665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26090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665957610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55922363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20293242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420677174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29788308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394462068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30819189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95108833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794407543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9475177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43930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D29F8D88-E878-4741-BBF6-5D781186E774}"/>
              </a:ext>
            </a:extLst>
          </p:cNvPr>
          <p:cNvSpPr txBox="1"/>
          <p:nvPr/>
        </p:nvSpPr>
        <p:spPr>
          <a:xfrm>
            <a:off x="3599122" y="5136187"/>
            <a:ext cx="21034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M_</a:t>
            </a:r>
            <a:r>
              <a:rPr lang="en-US" altLang="zh-CN" sz="1600" dirty="0" err="1"/>
              <a:t>start</a:t>
            </a:r>
            <a:endParaRPr lang="en-US" altLang="zh-CN" sz="1600" dirty="0"/>
          </a:p>
          <a:p>
            <a:pPr algn="ctr"/>
            <a:r>
              <a:rPr lang="en-US" altLang="zh-CN" sz="1600" dirty="0"/>
              <a:t>(address changed)</a:t>
            </a:r>
            <a:endParaRPr lang="zh-CN" altLang="en-US" sz="16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4C89BEB-B0E7-4E8A-932F-CDAC7A2CC07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650853" y="4726423"/>
            <a:ext cx="0" cy="409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5F2F9D5-87D0-4048-8CC6-DBE70C9D421B}"/>
              </a:ext>
            </a:extLst>
          </p:cNvPr>
          <p:cNvSpPr txBox="1"/>
          <p:nvPr/>
        </p:nvSpPr>
        <p:spPr>
          <a:xfrm>
            <a:off x="7501969" y="514894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M_</a:t>
            </a:r>
            <a:r>
              <a:rPr lang="en-US" altLang="zh-CN" sz="1600" dirty="0" err="1"/>
              <a:t>finish</a:t>
            </a:r>
            <a:endParaRPr lang="en-US" altLang="zh-CN" sz="16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E09E46-5056-4DC8-AD73-BC0718EC213B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054364" y="4726423"/>
            <a:ext cx="1" cy="42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7CBF941-8DA1-4553-9DE9-399485D5D98B}"/>
              </a:ext>
            </a:extLst>
          </p:cNvPr>
          <p:cNvSpPr txBox="1"/>
          <p:nvPr/>
        </p:nvSpPr>
        <p:spPr>
          <a:xfrm>
            <a:off x="9629489" y="5148947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_</a:t>
            </a:r>
            <a:r>
              <a:rPr lang="en-US" altLang="zh-CN" sz="1600" dirty="0" err="1"/>
              <a:t>M_end_of_storage</a:t>
            </a:r>
            <a:endParaRPr lang="zh-CN" altLang="en-US" sz="16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5A483C9-D6FF-4E9D-86BD-9BECE9CC976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0698853" y="4726423"/>
            <a:ext cx="0" cy="42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12695FB-F01A-405D-B3F5-8D922B902735}"/>
              </a:ext>
            </a:extLst>
          </p:cNvPr>
          <p:cNvSpPr txBox="1"/>
          <p:nvPr/>
        </p:nvSpPr>
        <p:spPr>
          <a:xfrm>
            <a:off x="1444324" y="427019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push_back</a:t>
            </a:r>
            <a:r>
              <a:rPr lang="en-US" altLang="zh-CN" dirty="0"/>
              <a:t>()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12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AD9A-513F-4E77-AEE4-6CB28A7E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List : Data Structure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374EB-3E37-497C-B8FC-597A1E0C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31596"/>
            <a:ext cx="5040000" cy="4195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b="1" dirty="0"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latin typeface="Consolas" panose="020B0609020204030204" pitchFamily="49" charset="0"/>
              </a:rPr>
              <a:t>List_node_base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_</a:t>
            </a:r>
            <a:r>
              <a:rPr lang="en-US" altLang="zh-CN" sz="1400" dirty="0" err="1">
                <a:latin typeface="Consolas" panose="020B0609020204030204" pitchFamily="49" charset="0"/>
              </a:rPr>
              <a:t>List_node_base</a:t>
            </a:r>
            <a:r>
              <a:rPr lang="en-US" altLang="zh-CN" sz="1400" dirty="0">
                <a:latin typeface="Consolas" panose="020B0609020204030204" pitchFamily="49" charset="0"/>
              </a:rPr>
              <a:t>* _</a:t>
            </a:r>
            <a:r>
              <a:rPr lang="en-US" altLang="zh-CN" sz="1400" dirty="0" err="1">
                <a:latin typeface="Consolas" panose="020B0609020204030204" pitchFamily="49" charset="0"/>
              </a:rPr>
              <a:t>M_next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_</a:t>
            </a:r>
            <a:r>
              <a:rPr lang="en-US" altLang="zh-CN" sz="1400" dirty="0" err="1">
                <a:latin typeface="Consolas" panose="020B0609020204030204" pitchFamily="49" charset="0"/>
              </a:rPr>
              <a:t>List_node_base</a:t>
            </a:r>
            <a:r>
              <a:rPr lang="en-US" altLang="zh-CN" sz="1400" dirty="0">
                <a:latin typeface="Consolas" panose="020B0609020204030204" pitchFamily="49" charset="0"/>
              </a:rPr>
              <a:t>* _</a:t>
            </a:r>
            <a:r>
              <a:rPr lang="en-US" altLang="zh-CN" sz="1400" dirty="0" err="1">
                <a:latin typeface="Consolas" panose="020B0609020204030204" pitchFamily="49" charset="0"/>
              </a:rPr>
              <a:t>M_prev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… …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b="1" dirty="0"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latin typeface="Consolas" panose="020B0609020204030204" pitchFamily="49" charset="0"/>
              </a:rPr>
              <a:t>List_node_header</a:t>
            </a:r>
            <a:r>
              <a:rPr lang="en-US" altLang="zh-CN" sz="1400" dirty="0">
                <a:latin typeface="Consolas" panose="020B0609020204030204" pitchFamily="49" charset="0"/>
              </a:rPr>
              <a:t> : public </a:t>
            </a:r>
            <a:r>
              <a:rPr lang="en-US" altLang="zh-CN" sz="1400" b="1" dirty="0"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latin typeface="Consolas" panose="020B0609020204030204" pitchFamily="49" charset="0"/>
              </a:rPr>
              <a:t>List_node_base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latin typeface="Consolas" panose="020B0609020204030204" pitchFamily="49" charset="0"/>
              </a:rPr>
              <a:t>size_t</a:t>
            </a:r>
            <a:r>
              <a:rPr lang="en-US" altLang="zh-CN" sz="1400" dirty="0">
                <a:latin typeface="Consolas" panose="020B0609020204030204" pitchFamily="49" charset="0"/>
              </a:rPr>
              <a:t> _</a:t>
            </a:r>
            <a:r>
              <a:rPr lang="en-US" altLang="zh-CN" sz="1400" dirty="0" err="1">
                <a:latin typeface="Consolas" panose="020B0609020204030204" pitchFamily="49" charset="0"/>
              </a:rPr>
              <a:t>M_size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… …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b="1" dirty="0">
                <a:latin typeface="Consolas" panose="020B0609020204030204" pitchFamily="49" charset="0"/>
              </a:rPr>
              <a:t>_</a:t>
            </a:r>
            <a:r>
              <a:rPr lang="en-US" altLang="zh-CN" sz="1400" b="1" dirty="0" err="1">
                <a:latin typeface="Consolas" panose="020B0609020204030204" pitchFamily="49" charset="0"/>
              </a:rPr>
              <a:t>List_impl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: public _</a:t>
            </a:r>
            <a:r>
              <a:rPr lang="en-US" altLang="zh-CN" sz="1400" dirty="0" err="1">
                <a:latin typeface="Consolas" panose="020B0609020204030204" pitchFamily="49" charset="0"/>
              </a:rPr>
              <a:t>Node_alloc_type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   __detail::_</a:t>
            </a:r>
            <a:r>
              <a:rPr lang="en-US" altLang="zh-CN" sz="1400" dirty="0" err="1">
                <a:latin typeface="Consolas" panose="020B0609020204030204" pitchFamily="49" charset="0"/>
              </a:rPr>
              <a:t>List_node_header</a:t>
            </a:r>
            <a:r>
              <a:rPr lang="en-US" altLang="zh-CN" sz="1400" dirty="0">
                <a:latin typeface="Consolas" panose="020B0609020204030204" pitchFamily="49" charset="0"/>
              </a:rPr>
              <a:t> _</a:t>
            </a:r>
            <a:r>
              <a:rPr lang="en-US" altLang="zh-CN" sz="1400" dirty="0" err="1">
                <a:latin typeface="Consolas" panose="020B0609020204030204" pitchFamily="49" charset="0"/>
              </a:rPr>
              <a:t>M_node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… …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68FD3E9A-F121-4079-B0B6-4465D85FD0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477730"/>
              </p:ext>
            </p:extLst>
          </p:nvPr>
        </p:nvGraphicFramePr>
        <p:xfrm>
          <a:off x="6387674" y="3280927"/>
          <a:ext cx="36631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316">
                  <a:extLst>
                    <a:ext uri="{9D8B030D-6E8A-4147-A177-3AD203B41FA5}">
                      <a16:colId xmlns:a16="http://schemas.microsoft.com/office/drawing/2014/main" val="56561823"/>
                    </a:ext>
                  </a:extLst>
                </a:gridCol>
                <a:gridCol w="366316">
                  <a:extLst>
                    <a:ext uri="{9D8B030D-6E8A-4147-A177-3AD203B41FA5}">
                      <a16:colId xmlns:a16="http://schemas.microsoft.com/office/drawing/2014/main" val="823146533"/>
                    </a:ext>
                  </a:extLst>
                </a:gridCol>
                <a:gridCol w="366316">
                  <a:extLst>
                    <a:ext uri="{9D8B030D-6E8A-4147-A177-3AD203B41FA5}">
                      <a16:colId xmlns:a16="http://schemas.microsoft.com/office/drawing/2014/main" val="514910792"/>
                    </a:ext>
                  </a:extLst>
                </a:gridCol>
                <a:gridCol w="366316">
                  <a:extLst>
                    <a:ext uri="{9D8B030D-6E8A-4147-A177-3AD203B41FA5}">
                      <a16:colId xmlns:a16="http://schemas.microsoft.com/office/drawing/2014/main" val="553498280"/>
                    </a:ext>
                  </a:extLst>
                </a:gridCol>
                <a:gridCol w="366316">
                  <a:extLst>
                    <a:ext uri="{9D8B030D-6E8A-4147-A177-3AD203B41FA5}">
                      <a16:colId xmlns:a16="http://schemas.microsoft.com/office/drawing/2014/main" val="1589873314"/>
                    </a:ext>
                  </a:extLst>
                </a:gridCol>
                <a:gridCol w="366316">
                  <a:extLst>
                    <a:ext uri="{9D8B030D-6E8A-4147-A177-3AD203B41FA5}">
                      <a16:colId xmlns:a16="http://schemas.microsoft.com/office/drawing/2014/main" val="3446911692"/>
                    </a:ext>
                  </a:extLst>
                </a:gridCol>
                <a:gridCol w="366316">
                  <a:extLst>
                    <a:ext uri="{9D8B030D-6E8A-4147-A177-3AD203B41FA5}">
                      <a16:colId xmlns:a16="http://schemas.microsoft.com/office/drawing/2014/main" val="2399387449"/>
                    </a:ext>
                  </a:extLst>
                </a:gridCol>
                <a:gridCol w="366316">
                  <a:extLst>
                    <a:ext uri="{9D8B030D-6E8A-4147-A177-3AD203B41FA5}">
                      <a16:colId xmlns:a16="http://schemas.microsoft.com/office/drawing/2014/main" val="784412547"/>
                    </a:ext>
                  </a:extLst>
                </a:gridCol>
                <a:gridCol w="366316">
                  <a:extLst>
                    <a:ext uri="{9D8B030D-6E8A-4147-A177-3AD203B41FA5}">
                      <a16:colId xmlns:a16="http://schemas.microsoft.com/office/drawing/2014/main" val="617101001"/>
                    </a:ext>
                  </a:extLst>
                </a:gridCol>
                <a:gridCol w="366316">
                  <a:extLst>
                    <a:ext uri="{9D8B030D-6E8A-4147-A177-3AD203B41FA5}">
                      <a16:colId xmlns:a16="http://schemas.microsoft.com/office/drawing/2014/main" val="211264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869641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C35FC1-D380-4C52-A247-1075FC2ADBA5}"/>
              </a:ext>
            </a:extLst>
          </p:cNvPr>
          <p:cNvCxnSpPr>
            <a:cxnSpLocks/>
          </p:cNvCxnSpPr>
          <p:nvPr/>
        </p:nvCxnSpPr>
        <p:spPr>
          <a:xfrm>
            <a:off x="8966447" y="3346877"/>
            <a:ext cx="7368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9554FCE-0495-4645-B626-45AD47362B22}"/>
              </a:ext>
            </a:extLst>
          </p:cNvPr>
          <p:cNvCxnSpPr>
            <a:cxnSpLocks/>
          </p:cNvCxnSpPr>
          <p:nvPr/>
        </p:nvCxnSpPr>
        <p:spPr>
          <a:xfrm flipH="1">
            <a:off x="8966447" y="3577697"/>
            <a:ext cx="7368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B4DAF6-6192-428E-8D2B-32D46C859CEC}"/>
              </a:ext>
            </a:extLst>
          </p:cNvPr>
          <p:cNvCxnSpPr>
            <a:cxnSpLocks/>
          </p:cNvCxnSpPr>
          <p:nvPr/>
        </p:nvCxnSpPr>
        <p:spPr>
          <a:xfrm>
            <a:off x="7867096" y="3348357"/>
            <a:ext cx="7368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935B52-8152-4FC2-A20E-FB1EF397D3D5}"/>
              </a:ext>
            </a:extLst>
          </p:cNvPr>
          <p:cNvCxnSpPr>
            <a:cxnSpLocks/>
          </p:cNvCxnSpPr>
          <p:nvPr/>
        </p:nvCxnSpPr>
        <p:spPr>
          <a:xfrm>
            <a:off x="6766264" y="3357234"/>
            <a:ext cx="7368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747B4C-AAA4-45C7-8465-248AE1AD4E8A}"/>
              </a:ext>
            </a:extLst>
          </p:cNvPr>
          <p:cNvCxnSpPr>
            <a:cxnSpLocks/>
          </p:cNvCxnSpPr>
          <p:nvPr/>
        </p:nvCxnSpPr>
        <p:spPr>
          <a:xfrm flipH="1">
            <a:off x="7867096" y="3577697"/>
            <a:ext cx="7368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3A6AFD4-27E4-406B-9369-25AF8D24019D}"/>
              </a:ext>
            </a:extLst>
          </p:cNvPr>
          <p:cNvCxnSpPr>
            <a:cxnSpLocks/>
          </p:cNvCxnSpPr>
          <p:nvPr/>
        </p:nvCxnSpPr>
        <p:spPr>
          <a:xfrm flipH="1">
            <a:off x="6766264" y="3577697"/>
            <a:ext cx="7368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0ACAF06-8B19-4D6A-BD20-AC50E40A9849}"/>
              </a:ext>
            </a:extLst>
          </p:cNvPr>
          <p:cNvCxnSpPr>
            <a:cxnSpLocks/>
          </p:cNvCxnSpPr>
          <p:nvPr/>
        </p:nvCxnSpPr>
        <p:spPr>
          <a:xfrm>
            <a:off x="10050834" y="3346877"/>
            <a:ext cx="15996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3150F4E-287B-448E-ABBC-1E2C9FA934A2}"/>
              </a:ext>
            </a:extLst>
          </p:cNvPr>
          <p:cNvCxnSpPr>
            <a:cxnSpLocks/>
          </p:cNvCxnSpPr>
          <p:nvPr/>
        </p:nvCxnSpPr>
        <p:spPr>
          <a:xfrm flipV="1">
            <a:off x="10210800" y="3081019"/>
            <a:ext cx="0" cy="2658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85539AB-4982-454A-9323-878D2A09633C}"/>
              </a:ext>
            </a:extLst>
          </p:cNvPr>
          <p:cNvCxnSpPr>
            <a:cxnSpLocks/>
          </p:cNvCxnSpPr>
          <p:nvPr/>
        </p:nvCxnSpPr>
        <p:spPr>
          <a:xfrm flipH="1">
            <a:off x="6187737" y="3081018"/>
            <a:ext cx="402306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05E550C-39BB-4639-A865-7963D21A709A}"/>
              </a:ext>
            </a:extLst>
          </p:cNvPr>
          <p:cNvCxnSpPr>
            <a:cxnSpLocks/>
          </p:cNvCxnSpPr>
          <p:nvPr/>
        </p:nvCxnSpPr>
        <p:spPr>
          <a:xfrm>
            <a:off x="6187736" y="3081018"/>
            <a:ext cx="0" cy="2658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B278ABA-AF89-4F3B-B7EA-5DC3735F0AB0}"/>
              </a:ext>
            </a:extLst>
          </p:cNvPr>
          <p:cNvCxnSpPr>
            <a:cxnSpLocks/>
          </p:cNvCxnSpPr>
          <p:nvPr/>
        </p:nvCxnSpPr>
        <p:spPr>
          <a:xfrm>
            <a:off x="6187736" y="3346877"/>
            <a:ext cx="1999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4E95355-5B33-4340-BDFD-57A27ABDD515}"/>
              </a:ext>
            </a:extLst>
          </p:cNvPr>
          <p:cNvCxnSpPr/>
          <p:nvPr/>
        </p:nvCxnSpPr>
        <p:spPr>
          <a:xfrm flipH="1">
            <a:off x="5978236" y="3577697"/>
            <a:ext cx="4094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CF3F0FD-E5FF-4F89-908E-0001B92E388D}"/>
              </a:ext>
            </a:extLst>
          </p:cNvPr>
          <p:cNvCxnSpPr/>
          <p:nvPr/>
        </p:nvCxnSpPr>
        <p:spPr>
          <a:xfrm flipV="1">
            <a:off x="5978236" y="2862809"/>
            <a:ext cx="0" cy="7148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06048CE-FC42-402A-B9E4-AEAC1E8485B7}"/>
              </a:ext>
            </a:extLst>
          </p:cNvPr>
          <p:cNvCxnSpPr/>
          <p:nvPr/>
        </p:nvCxnSpPr>
        <p:spPr>
          <a:xfrm>
            <a:off x="5978236" y="2859345"/>
            <a:ext cx="443691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CF4AAD1-F724-4A2A-8F71-6872213A17DD}"/>
              </a:ext>
            </a:extLst>
          </p:cNvPr>
          <p:cNvCxnSpPr>
            <a:cxnSpLocks/>
          </p:cNvCxnSpPr>
          <p:nvPr/>
        </p:nvCxnSpPr>
        <p:spPr>
          <a:xfrm>
            <a:off x="10415155" y="2859345"/>
            <a:ext cx="1" cy="71835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397169-9401-4502-8B30-DF2861979216}"/>
              </a:ext>
            </a:extLst>
          </p:cNvPr>
          <p:cNvCxnSpPr/>
          <p:nvPr/>
        </p:nvCxnSpPr>
        <p:spPr>
          <a:xfrm flipH="1">
            <a:off x="10050834" y="3577697"/>
            <a:ext cx="3643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B6EBED9-D0E5-4A45-A73D-9477076CE4B0}"/>
              </a:ext>
            </a:extLst>
          </p:cNvPr>
          <p:cNvSpPr txBox="1"/>
          <p:nvPr/>
        </p:nvSpPr>
        <p:spPr>
          <a:xfrm>
            <a:off x="9467965" y="4317047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back()</a:t>
            </a:r>
            <a:endParaRPr lang="zh-CN" altLang="en-US" sz="16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D3CC13A-80F7-41FC-861F-8CE8AFFA9274}"/>
              </a:ext>
            </a:extLst>
          </p:cNvPr>
          <p:cNvCxnSpPr>
            <a:stCxn id="73" idx="0"/>
          </p:cNvCxnSpPr>
          <p:nvPr/>
        </p:nvCxnSpPr>
        <p:spPr>
          <a:xfrm flipH="1" flipV="1">
            <a:off x="9892921" y="3746373"/>
            <a:ext cx="1" cy="570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EC48FF49-C547-43F4-876C-B56438A245D3}"/>
              </a:ext>
            </a:extLst>
          </p:cNvPr>
          <p:cNvSpPr txBox="1"/>
          <p:nvPr/>
        </p:nvSpPr>
        <p:spPr>
          <a:xfrm>
            <a:off x="6024275" y="4297594"/>
            <a:ext cx="1112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_</a:t>
            </a:r>
            <a:r>
              <a:rPr lang="en-US" altLang="zh-CN" sz="1600" dirty="0" err="1"/>
              <a:t>M_node</a:t>
            </a:r>
            <a:endParaRPr lang="en-US" altLang="zh-CN" sz="1600" dirty="0"/>
          </a:p>
          <a:p>
            <a:pPr algn="ctr"/>
            <a:r>
              <a:rPr lang="en-US" altLang="zh-CN" sz="1600" dirty="0"/>
              <a:t>end()</a:t>
            </a:r>
            <a:endParaRPr lang="zh-CN" altLang="en-US" sz="16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ED4B899-6EB0-4ABF-9B47-5ADD0A2E9B6A}"/>
              </a:ext>
            </a:extLst>
          </p:cNvPr>
          <p:cNvCxnSpPr>
            <a:stCxn id="76" idx="0"/>
          </p:cNvCxnSpPr>
          <p:nvPr/>
        </p:nvCxnSpPr>
        <p:spPr>
          <a:xfrm flipV="1">
            <a:off x="6580677" y="3726920"/>
            <a:ext cx="1" cy="570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469FD7C-939D-4535-9B34-3E152D3EEC08}"/>
              </a:ext>
            </a:extLst>
          </p:cNvPr>
          <p:cNvSpPr txBox="1"/>
          <p:nvPr/>
        </p:nvSpPr>
        <p:spPr>
          <a:xfrm>
            <a:off x="7199951" y="431704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front()</a:t>
            </a:r>
          </a:p>
          <a:p>
            <a:pPr algn="ctr"/>
            <a:r>
              <a:rPr lang="en-US" altLang="zh-CN" sz="1600" dirty="0"/>
              <a:t>begin()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5F99460-ACCB-4A72-A8D6-012E83C862AF}"/>
              </a:ext>
            </a:extLst>
          </p:cNvPr>
          <p:cNvCxnSpPr>
            <a:stCxn id="78" idx="0"/>
          </p:cNvCxnSpPr>
          <p:nvPr/>
        </p:nvCxnSpPr>
        <p:spPr>
          <a:xfrm flipV="1">
            <a:off x="7656166" y="3746373"/>
            <a:ext cx="1" cy="570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4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C16E-C470-44B9-9037-842C88C5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sz="3600" dirty="0"/>
              <a:t>Map : Data Structure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86865-3977-4FCE-AD1B-F1F48A71D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</a:t>
            </a:r>
            <a:r>
              <a:rPr lang="en-US" altLang="zh-CN" sz="1600" b="1" dirty="0">
                <a:latin typeface="Consolas" panose="020B0609020204030204" pitchFamily="49" charset="0"/>
              </a:rPr>
              <a:t>map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… …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typedef _</a:t>
            </a:r>
            <a:r>
              <a:rPr lang="en-US" altLang="zh-CN" sz="1600" dirty="0" err="1">
                <a:latin typeface="Consolas" panose="020B0609020204030204" pitchFamily="49" charset="0"/>
              </a:rPr>
              <a:t>Rb_tree</a:t>
            </a:r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key_type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value_type</a:t>
            </a:r>
            <a:r>
              <a:rPr lang="en-US" altLang="zh-CN" sz="1600" dirty="0">
                <a:latin typeface="Consolas" panose="020B0609020204030204" pitchFamily="49" charset="0"/>
              </a:rPr>
              <a:t>, _Select1st&lt;</a:t>
            </a:r>
            <a:r>
              <a:rPr lang="en-US" altLang="zh-CN" sz="1600" dirty="0" err="1">
                <a:latin typeface="Consolas" panose="020B0609020204030204" pitchFamily="49" charset="0"/>
              </a:rPr>
              <a:t>value_type</a:t>
            </a:r>
            <a:r>
              <a:rPr lang="en-US" altLang="zh-CN" sz="1600" dirty="0">
                <a:latin typeface="Consolas" panose="020B0609020204030204" pitchFamily="49" charset="0"/>
              </a:rPr>
              <a:t>&gt;, </a:t>
            </a:r>
            <a:r>
              <a:rPr lang="en-US" altLang="zh-CN" sz="1600" dirty="0" err="1">
                <a:latin typeface="Consolas" panose="020B0609020204030204" pitchFamily="49" charset="0"/>
              </a:rPr>
              <a:t>key_compare</a:t>
            </a:r>
            <a:r>
              <a:rPr lang="en-US" altLang="zh-CN" sz="1600" dirty="0">
                <a:latin typeface="Consolas" panose="020B0609020204030204" pitchFamily="49" charset="0"/>
              </a:rPr>
              <a:t>, _</a:t>
            </a:r>
            <a:r>
              <a:rPr lang="en-US" altLang="zh-CN" sz="1600" dirty="0" err="1">
                <a:latin typeface="Consolas" panose="020B0609020204030204" pitchFamily="49" charset="0"/>
              </a:rPr>
              <a:t>Pair_alloc_type</a:t>
            </a:r>
            <a:r>
              <a:rPr lang="en-US" altLang="zh-CN" sz="1600" dirty="0">
                <a:latin typeface="Consolas" panose="020B0609020204030204" pitchFamily="49" charset="0"/>
              </a:rPr>
              <a:t>&gt; _</a:t>
            </a:r>
            <a:r>
              <a:rPr lang="en-US" altLang="zh-CN" sz="1600" dirty="0" err="1">
                <a:latin typeface="Consolas" panose="020B0609020204030204" pitchFamily="49" charset="0"/>
              </a:rPr>
              <a:t>Rep_type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   _</a:t>
            </a:r>
            <a:r>
              <a:rPr lang="en-US" altLang="zh-CN" sz="1600" dirty="0" err="1">
                <a:latin typeface="Consolas" panose="020B0609020204030204" pitchFamily="49" charset="0"/>
              </a:rPr>
              <a:t>Rep_type</a:t>
            </a:r>
            <a:r>
              <a:rPr lang="en-US" altLang="zh-CN" sz="1600" dirty="0">
                <a:latin typeface="Consolas" panose="020B0609020204030204" pitchFamily="49" charset="0"/>
              </a:rPr>
              <a:t> _</a:t>
            </a:r>
            <a:r>
              <a:rPr lang="en-US" altLang="zh-CN" sz="1600" dirty="0" err="1">
                <a:latin typeface="Consolas" panose="020B0609020204030204" pitchFamily="49" charset="0"/>
              </a:rPr>
              <a:t>M_t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… …</a:t>
            </a:r>
          </a:p>
          <a:p>
            <a:pPr marL="0" indent="0"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B3DF2A3C-1140-439B-97A6-BC5704F73A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7994763"/>
              </p:ext>
            </p:extLst>
          </p:nvPr>
        </p:nvGraphicFramePr>
        <p:xfrm>
          <a:off x="5654675" y="2055813"/>
          <a:ext cx="6192000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39C0E10D-742B-4E66-AE88-47B19BCB0FC9}"/>
              </a:ext>
            </a:extLst>
          </p:cNvPr>
          <p:cNvGrpSpPr/>
          <p:nvPr/>
        </p:nvGrpSpPr>
        <p:grpSpPr>
          <a:xfrm>
            <a:off x="5723710" y="2160122"/>
            <a:ext cx="5210841" cy="3994599"/>
            <a:chOff x="5723710" y="2160122"/>
            <a:chExt cx="5210841" cy="399459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3D6BA9-D2EC-4B1C-B472-7613D0C7C346}"/>
                </a:ext>
              </a:extLst>
            </p:cNvPr>
            <p:cNvSpPr txBox="1"/>
            <p:nvPr/>
          </p:nvSpPr>
          <p:spPr>
            <a:xfrm>
              <a:off x="6519094" y="578538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E77D71-D370-4503-BBDD-DCE338822C2D}"/>
                </a:ext>
              </a:extLst>
            </p:cNvPr>
            <p:cNvSpPr txBox="1"/>
            <p:nvPr/>
          </p:nvSpPr>
          <p:spPr>
            <a:xfrm>
              <a:off x="8097693" y="216012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5026BF2-070C-424F-99E5-D9D983949390}"/>
                </a:ext>
              </a:extLst>
            </p:cNvPr>
            <p:cNvSpPr txBox="1"/>
            <p:nvPr/>
          </p:nvSpPr>
          <p:spPr>
            <a:xfrm>
              <a:off x="6502264" y="337779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35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8384DC3-4354-4C74-B999-17EAA95A8B3F}"/>
                </a:ext>
              </a:extLst>
            </p:cNvPr>
            <p:cNvSpPr txBox="1"/>
            <p:nvPr/>
          </p:nvSpPr>
          <p:spPr>
            <a:xfrm>
              <a:off x="5723710" y="46223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27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1AC359B-93CC-4B4B-A871-852254395A1F}"/>
                </a:ext>
              </a:extLst>
            </p:cNvPr>
            <p:cNvSpPr txBox="1"/>
            <p:nvPr/>
          </p:nvSpPr>
          <p:spPr>
            <a:xfrm>
              <a:off x="7308254" y="46196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45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DBEBBF-0DFB-449C-901F-54A14B19259B}"/>
                </a:ext>
              </a:extLst>
            </p:cNvPr>
            <p:cNvSpPr txBox="1"/>
            <p:nvPr/>
          </p:nvSpPr>
          <p:spPr>
            <a:xfrm>
              <a:off x="8101503" y="578538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48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A8FAA5E-468E-404E-B4D9-A9631443FE2F}"/>
                </a:ext>
              </a:extLst>
            </p:cNvPr>
            <p:cNvSpPr txBox="1"/>
            <p:nvPr/>
          </p:nvSpPr>
          <p:spPr>
            <a:xfrm>
              <a:off x="8873748" y="461909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56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E970DC-7D22-4438-9F8A-6CCB7AC241AE}"/>
                </a:ext>
              </a:extLst>
            </p:cNvPr>
            <p:cNvSpPr txBox="1"/>
            <p:nvPr/>
          </p:nvSpPr>
          <p:spPr>
            <a:xfrm>
              <a:off x="9694416" y="337779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78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50ECB68-E0FE-4177-AF74-B01B15A106FD}"/>
                </a:ext>
              </a:extLst>
            </p:cNvPr>
            <p:cNvSpPr txBox="1"/>
            <p:nvPr/>
          </p:nvSpPr>
          <p:spPr>
            <a:xfrm>
              <a:off x="10493405" y="46196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9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2477</TotalTime>
  <Words>1936</Words>
  <Application>Microsoft Office PowerPoint</Application>
  <PresentationFormat>Widescreen</PresentationFormat>
  <Paragraphs>427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等线</vt:lpstr>
      <vt:lpstr>宋体</vt:lpstr>
      <vt:lpstr>Arial</vt:lpstr>
      <vt:lpstr>Century Gothic</vt:lpstr>
      <vt:lpstr>Consolas</vt:lpstr>
      <vt:lpstr>Courier New</vt:lpstr>
      <vt:lpstr>Wingdings 3</vt:lpstr>
      <vt:lpstr>离子</vt:lpstr>
      <vt:lpstr>Data Structures and Algorithm Analysis of  STL Containers</vt:lpstr>
      <vt:lpstr>Source Code &amp; Background Knowledge</vt:lpstr>
      <vt:lpstr>Part 1: Data Structure Implements of  STL containers</vt:lpstr>
      <vt:lpstr>Overview of Data Structures</vt:lpstr>
      <vt:lpstr>Vector : Data Structure</vt:lpstr>
      <vt:lpstr>Vector : Dynamic Expand</vt:lpstr>
      <vt:lpstr>Vector : Dynamic Expand</vt:lpstr>
      <vt:lpstr>List : Data Structure</vt:lpstr>
      <vt:lpstr>Map : Data Structure</vt:lpstr>
      <vt:lpstr>Unordered_map : Data Structure</vt:lpstr>
      <vt:lpstr>Unordered_map : Rehash</vt:lpstr>
      <vt:lpstr>Deque : Data Structure</vt:lpstr>
      <vt:lpstr>Deque : Expand Node Map sparse map</vt:lpstr>
      <vt:lpstr>Deque : Expand Node Map dense map</vt:lpstr>
      <vt:lpstr>Part 2: Algorithm Analysis of  STL containers</vt:lpstr>
      <vt:lpstr>Member Functions of STL Containers</vt:lpstr>
      <vt:lpstr>Element Access Time Complexity at</vt:lpstr>
      <vt:lpstr>Element Modification Time Complexity insert/emplace(iterator)</vt:lpstr>
      <vt:lpstr>Element Modification Time Complexity insert/emplace(value)</vt:lpstr>
      <vt:lpstr>Element Modification Time Complexity push_front/push_back</vt:lpstr>
      <vt:lpstr>Element Modification Time Complexity erase(iterator)</vt:lpstr>
      <vt:lpstr>Element Modification Time Complexity erase(key)</vt:lpstr>
      <vt:lpstr>Element Search Time Complexity find/count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 Analysis of STL Containers</dc:title>
  <dc:creator>Lee Alex</dc:creator>
  <cp:lastModifiedBy>Li, Zhipeng (NSB - CN/Hangzhou)</cp:lastModifiedBy>
  <cp:revision>171</cp:revision>
  <dcterms:created xsi:type="dcterms:W3CDTF">2018-06-23T11:21:10Z</dcterms:created>
  <dcterms:modified xsi:type="dcterms:W3CDTF">2018-06-29T05:17:51Z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iteId">
    <vt:lpwstr>5d471751-9675-428d-917b-70f44f9630b0</vt:lpwstr>
  </property>
  <property fmtid="{D5CDD505-2E9C-101B-9397-08002B2CF9AE}" pid="4" name="MSIP_Label_4327cfd9-47ed-48f1-9376-4ab3148935bb_Owner">
    <vt:lpwstr>zhipeng.li@nokia-sbell.com</vt:lpwstr>
  </property>
  <property fmtid="{D5CDD505-2E9C-101B-9397-08002B2CF9AE}" pid="5" name="MSIP_Label_4327cfd9-47ed-48f1-9376-4ab3148935bb_SetDate">
    <vt:lpwstr>2018-06-26T01:40:42.0209184Z</vt:lpwstr>
  </property>
  <property fmtid="{D5CDD505-2E9C-101B-9397-08002B2CF9AE}" pid="6" name="MSIP_Label_4327cfd9-47ed-48f1-9376-4ab3148935bb_Name">
    <vt:lpwstr>Personal</vt:lpwstr>
  </property>
  <property fmtid="{D5CDD505-2E9C-101B-9397-08002B2CF9AE}" pid="7" name="MSIP_Label_4327cfd9-47ed-48f1-9376-4ab3148935bb_Application">
    <vt:lpwstr>Microsoft Azure Information Protection</vt:lpwstr>
  </property>
  <property fmtid="{D5CDD505-2E9C-101B-9397-08002B2CF9AE}" pid="8" name="MSIP_Label_4327cfd9-47ed-48f1-9376-4ab3148935bb_Extended_MSFT_Method">
    <vt:lpwstr>Manual</vt:lpwstr>
  </property>
  <property fmtid="{D5CDD505-2E9C-101B-9397-08002B2CF9AE}" pid="9" name="Sensitivity">
    <vt:lpwstr>Personal</vt:lpwstr>
  </property>
</Properties>
</file>