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zh-CN"/>
    </a:defPPr>
    <a:lvl1pPr algn="l" rtl="0" fontAlgn="base" hangingPunct="0">
      <a:spcBef>
        <a:spcPct val="0"/>
      </a:spcBef>
      <a:spcAft>
        <a:spcPct val="0"/>
      </a:spcAft>
      <a:buFont typeface="Arial" charset="0"/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1pPr>
    <a:lvl2pPr indent="457200" algn="l" rtl="0" fontAlgn="base" hangingPunct="0">
      <a:spcBef>
        <a:spcPct val="0"/>
      </a:spcBef>
      <a:spcAft>
        <a:spcPct val="0"/>
      </a:spcAft>
      <a:buFont typeface="Arial" charset="0"/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2pPr>
    <a:lvl3pPr indent="914400" algn="l" rtl="0" fontAlgn="base" hangingPunct="0">
      <a:spcBef>
        <a:spcPct val="0"/>
      </a:spcBef>
      <a:spcAft>
        <a:spcPct val="0"/>
      </a:spcAft>
      <a:buFont typeface="Arial" charset="0"/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3pPr>
    <a:lvl4pPr indent="1371600" algn="l" rtl="0" fontAlgn="base" hangingPunct="0">
      <a:spcBef>
        <a:spcPct val="0"/>
      </a:spcBef>
      <a:spcAft>
        <a:spcPct val="0"/>
      </a:spcAft>
      <a:buFont typeface="Arial" charset="0"/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4pPr>
    <a:lvl5pPr indent="1828800" algn="l" rtl="0" fontAlgn="base" hangingPunct="0">
      <a:spcBef>
        <a:spcPct val="0"/>
      </a:spcBef>
      <a:spcAft>
        <a:spcPct val="0"/>
      </a:spcAft>
      <a:buFont typeface="Arial" charset="0"/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3"/>
    <p:restoredTop sz="94669"/>
  </p:normalViewPr>
  <p:slideViewPr>
    <p:cSldViewPr>
      <p:cViewPr varScale="1">
        <p:scale>
          <a:sx n="117" d="100"/>
          <a:sy n="117" d="100"/>
        </p:scale>
        <p:origin x="116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1" name="Rectangle 3"/>
          <p:cNvSpPr>
            <a:spLocks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7303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" latinLnBrk="1" hangingPunct="0">
      <a:lnSpc>
        <a:spcPct val="117000"/>
      </a:lnSpc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Arial" charset="0"/>
        <a:ea typeface="+mn-ea"/>
        <a:cs typeface="+mn-cs"/>
      </a:defRPr>
    </a:lvl1pPr>
    <a:lvl2pPr algn="l" defTabSz="0" rtl="0" eaLnBrk="0" fontAlgn="base" latinLnBrk="1" hangingPunct="0">
      <a:lnSpc>
        <a:spcPct val="117000"/>
      </a:lnSpc>
      <a:spcBef>
        <a:spcPct val="0"/>
      </a:spcBef>
      <a:spcAft>
        <a:spcPct val="0"/>
      </a:spcAft>
      <a:tabLst>
        <a:tab pos="0" algn="l"/>
        <a:tab pos="0" algn="l"/>
        <a:tab pos="0" algn="l"/>
        <a:tab pos="0" algn="l"/>
        <a:tab pos="1625600" algn="l"/>
        <a:tab pos="457200" algn="l"/>
        <a:tab pos="0" algn="l"/>
        <a:tab pos="0" algn="l"/>
        <a:tab pos="0" algn="l"/>
        <a:tab pos="1625600" algn="l"/>
        <a:tab pos="914400" algn="l"/>
      </a:tabLst>
      <a:defRPr sz="1200" i="1" kern="1200">
        <a:solidFill>
          <a:schemeClr val="tx1"/>
        </a:solidFill>
        <a:latin typeface="Arial" charset="0"/>
        <a:ea typeface="+mn-ea"/>
        <a:cs typeface="+mn-cs"/>
      </a:defRPr>
    </a:lvl2pPr>
    <a:lvl3pPr algn="l" defTabSz="0" rtl="0" eaLnBrk="0" fontAlgn="base" latinLnBrk="1" hangingPunct="0">
      <a:lnSpc>
        <a:spcPct val="117000"/>
      </a:lnSpc>
      <a:spcBef>
        <a:spcPct val="0"/>
      </a:spcBef>
      <a:spcAft>
        <a:spcPct val="0"/>
      </a:spcAft>
      <a:tabLst>
        <a:tab pos="0" algn="l"/>
        <a:tab pos="0" algn="l"/>
        <a:tab pos="0" algn="l"/>
        <a:tab pos="0" algn="l"/>
        <a:tab pos="1625600" algn="l"/>
        <a:tab pos="457200" algn="l"/>
        <a:tab pos="0" algn="l"/>
        <a:tab pos="0" algn="l"/>
        <a:tab pos="0" algn="l"/>
        <a:tab pos="1625600" algn="l"/>
        <a:tab pos="914400" algn="l"/>
      </a:tabLst>
      <a:defRPr sz="1200" i="1" kern="1200">
        <a:solidFill>
          <a:schemeClr val="tx1"/>
        </a:solidFill>
        <a:latin typeface="Arial" charset="0"/>
        <a:ea typeface="+mn-ea"/>
        <a:cs typeface="+mn-cs"/>
      </a:defRPr>
    </a:lvl3pPr>
    <a:lvl4pPr algn="l" defTabSz="0" rtl="0" eaLnBrk="0" fontAlgn="base" latinLnBrk="1" hangingPunct="0">
      <a:lnSpc>
        <a:spcPct val="117000"/>
      </a:lnSpc>
      <a:spcBef>
        <a:spcPct val="0"/>
      </a:spcBef>
      <a:spcAft>
        <a:spcPct val="0"/>
      </a:spcAft>
      <a:tabLst>
        <a:tab pos="0" algn="l"/>
        <a:tab pos="0" algn="l"/>
        <a:tab pos="0" algn="l"/>
        <a:tab pos="0" algn="l"/>
        <a:tab pos="1625600" algn="l"/>
        <a:tab pos="457200" algn="l"/>
        <a:tab pos="0" algn="l"/>
        <a:tab pos="0" algn="l"/>
        <a:tab pos="0" algn="l"/>
        <a:tab pos="1625600" algn="l"/>
        <a:tab pos="914400" algn="l"/>
      </a:tabLst>
      <a:defRPr sz="1200" i="1" kern="1200">
        <a:solidFill>
          <a:schemeClr val="tx1"/>
        </a:solidFill>
        <a:latin typeface="Arial" charset="0"/>
        <a:ea typeface="+mn-ea"/>
        <a:cs typeface="+mn-cs"/>
      </a:defRPr>
    </a:lvl4pPr>
    <a:lvl5pPr algn="l" defTabSz="0" rtl="0" eaLnBrk="0" fontAlgn="base" latinLnBrk="1" hangingPunct="0">
      <a:lnSpc>
        <a:spcPct val="117000"/>
      </a:lnSpc>
      <a:spcBef>
        <a:spcPct val="0"/>
      </a:spcBef>
      <a:spcAft>
        <a:spcPct val="0"/>
      </a:spcAft>
      <a:tabLst>
        <a:tab pos="0" algn="l"/>
        <a:tab pos="0" algn="l"/>
        <a:tab pos="0" algn="l"/>
        <a:tab pos="0" algn="l"/>
        <a:tab pos="1625600" algn="l"/>
        <a:tab pos="457200" algn="l"/>
        <a:tab pos="0" algn="l"/>
        <a:tab pos="0" algn="l"/>
        <a:tab pos="0" algn="l"/>
        <a:tab pos="1625600" algn="l"/>
        <a:tab pos="914400" algn="l"/>
      </a:tabLst>
      <a:defRPr sz="12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5EB7-A0CB-C14A-93E3-A3014E1566A7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129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FA1B5-CCEA-384C-9EC5-E75CEC2A228B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246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BBFA5-CFB7-A542-B1F3-E3C90EFACAD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00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6311-DF3F-6941-9D30-2FFBDB0262D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75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D5566-C519-DE46-AD61-8FB581A50ED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901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E6DB-A1FA-4D43-86CC-6AF7E693F99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37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BF6A8-8647-DF43-9F50-970404869719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619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91AE-06C0-3444-BF9F-546E0E30EAE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4558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E0652-F970-E546-BBB0-862448297DB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57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4D68-39B2-4942-AF6E-61A6C515A1B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6398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BAAAE-7E8E-4745-86A2-41CD9E82CA0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5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2DA05-4714-6147-BC2B-79F4F570C76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7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fungleo" TargetMode="External"/><Relationship Id="rId4" Type="http://schemas.openxmlformats.org/officeDocument/2006/relationships/hyperlink" Target="mailto:web@fengcms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work\CSDN学院ppt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-63515" y="0"/>
            <a:ext cx="927103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02228" y="1222917"/>
            <a:ext cx="5941772" cy="58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100" dirty="0"/>
              <a:t>webpack+vue2</a:t>
            </a:r>
            <a:r>
              <a:rPr lang="zh-CN" altLang="en-US" sz="2100" dirty="0"/>
              <a:t>构建完整网站内容管理系统（</a:t>
            </a:r>
            <a:r>
              <a:rPr lang="en-US" altLang="zh-CN" sz="2100" dirty="0"/>
              <a:t>CMS</a:t>
            </a:r>
            <a:r>
              <a:rPr lang="zh-CN" altLang="en-US" sz="2100" dirty="0"/>
              <a:t>）实战教程</a:t>
            </a:r>
            <a:endParaRPr lang="zh-CN" altLang="zh-CN" sz="675" dirty="0"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122537" y="2611286"/>
            <a:ext cx="2821781" cy="117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hlinkClick r:id="rId3"/>
              </a:rPr>
              <a:t>http://blog.csdn.net/fungleo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>
                <a:hlinkClick r:id="rId4"/>
              </a:rPr>
              <a:t>web@fengcms.com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157065" y="2076695"/>
            <a:ext cx="2265759" cy="40362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zh-CN" altLang="zh-CN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258269" y="1941671"/>
            <a:ext cx="1178528" cy="577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34290" r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100" dirty="0" err="1" smtClean="0">
                <a:solidFill>
                  <a:srgbClr val="FFFFFF"/>
                </a:solidFill>
                <a:latin typeface="微软雅黑" charset="0"/>
                <a:ea typeface="微软雅黑" charset="0"/>
                <a:sym typeface="微软雅黑" charset="0"/>
              </a:rPr>
              <a:t>FungLeo</a:t>
            </a:r>
            <a:endParaRPr lang="zh-CN" altLang="zh-CN" dirty="0">
              <a:latin typeface="微软雅黑" charset="0"/>
              <a:ea typeface="微软雅黑" charset="0"/>
              <a:sym typeface="微软雅黑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803231" y="4835129"/>
            <a:ext cx="120967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r>
              <a:rPr lang="zh-CN" altLang="zh-CN" sz="900">
                <a:solidFill>
                  <a:srgbClr val="757070"/>
                </a:solidFill>
                <a:latin typeface="微软雅黑" charset="0"/>
                <a:ea typeface="微软雅黑" charset="0"/>
                <a:sym typeface="微软雅黑" charset="0"/>
              </a:rPr>
              <a:t>http://edu.csdn.net</a:t>
            </a:r>
            <a:endParaRPr lang="zh-CN" altLang="zh-CN">
              <a:latin typeface="微软雅黑" charset="0"/>
              <a:ea typeface="微软雅黑" charset="0"/>
              <a:sym typeface="微软雅黑" charset="0"/>
            </a:endParaRPr>
          </a:p>
        </p:txBody>
      </p:sp>
      <p:pic>
        <p:nvPicPr>
          <p:cNvPr id="3081" name="Picture 9" descr="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372273"/>
            <a:ext cx="856060" cy="35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82" name="Line 10"/>
          <p:cNvSpPr>
            <a:spLocks noChangeShapeType="1"/>
          </p:cNvSpPr>
          <p:nvPr/>
        </p:nvSpPr>
        <p:spPr bwMode="auto">
          <a:xfrm flipV="1">
            <a:off x="1422856" y="397277"/>
            <a:ext cx="0" cy="305990"/>
          </a:xfrm>
          <a:prstGeom prst="line">
            <a:avLst/>
          </a:prstGeom>
          <a:noFill/>
          <a:ln w="12700" cap="flat" cmpd="sng">
            <a:solidFill>
              <a:srgbClr val="A7A7A7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7272" y="212908"/>
            <a:ext cx="417926" cy="6747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370" y="4596975"/>
            <a:ext cx="85606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456765" y="1896675"/>
            <a:ext cx="4500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dirty="0" smtClean="0">
                <a:latin typeface="Hiragino Sans GB W3" charset="-122"/>
                <a:ea typeface="Hiragino Sans GB W3" charset="-122"/>
                <a:cs typeface="Hiragino Sans GB W3" charset="-122"/>
              </a:rPr>
              <a:t>我们的准备工作</a:t>
            </a:r>
            <a:endParaRPr kumimoji="1" lang="zh-CN" altLang="en-US" sz="4400" dirty="0"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work\CSDN学院ppt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"/>
          <a:stretch>
            <a:fillRect/>
          </a:stretch>
        </p:blipFill>
        <p:spPr bwMode="auto">
          <a:xfrm>
            <a:off x="0" y="0"/>
            <a:ext cx="925252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37085" y="1948502"/>
            <a:ext cx="318849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4500" dirty="0">
                <a:latin typeface="Arial Unicode MS" charset="0"/>
                <a:ea typeface="Arial Unicode MS" charset="0"/>
                <a:sym typeface="Arial Unicode MS" charset="0"/>
              </a:rPr>
              <a:t>THANKS</a:t>
            </a:r>
            <a:endParaRPr lang="zh-CN" altLang="zh-CN" dirty="0">
              <a:latin typeface="Arial Unicode MS" charset="0"/>
              <a:ea typeface="Arial Unicode MS" charset="0"/>
              <a:sym typeface="Arial Unicode MS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432335" y="2575046"/>
            <a:ext cx="299918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4290" rIns="34290">
            <a:spAutoFit/>
          </a:bodyPr>
          <a:lstStyle/>
          <a:p>
            <a:r>
              <a:rPr lang="zh-CN" altLang="zh-CN" sz="1050" dirty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本课程由 </a:t>
            </a:r>
            <a:r>
              <a:rPr lang="en-US" altLang="zh-CN" sz="1050" dirty="0" err="1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Fungleo</a:t>
            </a:r>
            <a:r>
              <a:rPr lang="en-US" altLang="zh-CN" sz="105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 </a:t>
            </a:r>
            <a:r>
              <a:rPr lang="zh-CN" altLang="zh-CN" sz="1050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提供</a:t>
            </a:r>
            <a:endParaRPr lang="zh-CN" altLang="zh-CN" dirty="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5459955" y="2828962"/>
            <a:ext cx="1618059" cy="1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675" dirty="0" err="1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Blog.csdn.net</a:t>
            </a:r>
            <a:r>
              <a:rPr lang="en-US" altLang="zh-CN" sz="675" dirty="0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/</a:t>
            </a:r>
            <a:r>
              <a:rPr lang="en-US" altLang="zh-CN" sz="675" dirty="0" err="1" smtClean="0">
                <a:solidFill>
                  <a:srgbClr val="7F7F7F"/>
                </a:solidFill>
                <a:latin typeface="微软雅黑" charset="0"/>
                <a:ea typeface="微软雅黑" charset="0"/>
                <a:sym typeface="微软雅黑" charset="0"/>
              </a:rPr>
              <a:t>fungleo</a:t>
            </a:r>
            <a:endParaRPr lang="zh-CN" altLang="zh-CN" dirty="0"/>
          </a:p>
        </p:txBody>
      </p:sp>
      <p:pic>
        <p:nvPicPr>
          <p:cNvPr id="5127" name="Picture 7" descr="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09563"/>
            <a:ext cx="856060" cy="35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Pages>0</Pages>
  <Words>33</Words>
  <Characters>0</Characters>
  <Application>Microsoft Macintosh PowerPoint</Application>
  <DocSecurity>0</DocSecurity>
  <PresentationFormat>全屏显示(16:9)</PresentationFormat>
  <Lines>0</Lines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微软雅黑</vt:lpstr>
      <vt:lpstr>Helvetica</vt:lpstr>
      <vt:lpstr>Arial Unicode MS</vt:lpstr>
      <vt:lpstr>Segoe Print</vt:lpstr>
      <vt:lpstr>Segoe Print</vt:lpstr>
      <vt:lpstr>Default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Microsoft Office 用户</dc:creator>
  <cp:keywords/>
  <dc:description/>
  <cp:lastModifiedBy>Microsoft Office 用户</cp:lastModifiedBy>
  <cp:revision>5</cp:revision>
  <dcterms:created xsi:type="dcterms:W3CDTF">2017-03-21T12:55:35Z</dcterms:created>
  <dcterms:modified xsi:type="dcterms:W3CDTF">2017-03-21T14:11:48Z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