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CFEC-7F17-6741-8190-828951E94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32A76-3D4A-DC47-A315-56B4F10CA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BAA04-5A45-2F43-9649-C5D49509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E701-BA12-8F4E-A25A-12FE7CFB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93694-EE0D-F042-80F2-53B0B2CC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6425-51CA-4846-B09C-46219840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D3635-9AE6-964E-A46D-55FDD8528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ED42D-93C6-B24A-BACB-82E1192A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283FD-75AF-5C45-81F6-DD895812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D4B0-7F91-054A-8BBD-4FDCD5A6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7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28BEE-F7C5-8E44-B902-B633DAF34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CA5F6-2748-E746-AF45-3C8D23CE6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504A4-F8A4-924F-B3DD-BE2F9958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5339E-164D-5A40-BFB7-4E317234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130FE-CED3-A94D-96B2-EA98CBB8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1259-4E00-4648-85FD-EC0A50F9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A7C3-03A5-A142-9F05-31B06D0B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AA391-8225-B64E-B278-8EDE0FC7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ADC01-1477-294A-B999-DF34676B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32AD-CE86-EC49-9642-16A9D0AF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69C6-A239-2B47-A5F5-EF4F68A3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E93A3-8BC5-724A-9A57-4BE16A8CB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5787D-5C62-4647-84FC-78FC4399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C1F8B-CE43-BA4C-8DA8-98FE1E40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A2E72-E779-C249-BA58-604C06C5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8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5EA7-E78F-E34B-96E2-97BA9646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E4FF-B112-9043-BDC1-CA499D9E6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811C5-1851-4840-BC60-D80788466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95B96-79B5-EC47-AEB2-E77041F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50EC2-B126-A84D-AC19-612838FE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A6B45-D254-C647-A329-238144F9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3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2DA7-3362-9E4B-8D24-F6E5063D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8656B-95B5-CB46-88D3-3EDE744CC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9B701-486E-0448-AC37-878616CEB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DCCBF-2FCD-3249-A197-AAE9CB730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4DB85-4524-8C45-9F4C-ED2FB4EE2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94ACA-86EE-0A4A-8BFC-14BCC185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C03D5-1DB5-B34C-AC86-EFE6747D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01A86-6228-694A-9FC3-659B95A4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8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885-7740-0B43-861C-A55BF0DC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55E71-C9FA-E348-8F5B-E29CED3A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1B637-8A0B-4B4C-B820-0C2AA23A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88BFF-044F-8A4F-8510-FCE22166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3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B37A6-F3AE-8541-8B45-47E1553A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99C0-2A1D-C248-AFC2-E168B487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06D4A-7039-B94B-9627-E0C7F4B8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2B49-8999-974A-9E56-48B1DEFF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823F4-C3EA-D249-9B84-E37A1453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92126-7FF1-C641-962F-31E7FFAEC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64A67-7ECB-9D46-8CDB-822A2DA4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82DAC-DF59-434B-844D-997885E3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AF603-653D-164F-86D4-B6FB93DD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7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5541-17D7-5142-A569-8391BE27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47154-536D-B848-BD09-9CF1C2FFE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C0927-C593-B543-B650-F0E327B4F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CDA6-8D14-1748-9C73-327F8272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EA778-B60E-C540-A287-9178D456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53338-BD63-9746-9639-836D596A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5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1B0E-81D2-1D49-BA02-26EC149B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3D6D8-2838-9044-8122-EE5460BB6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2C79F-6CD2-D241-BF99-1B1269277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D0BEB-B140-D646-9CE9-D87C92C30082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755E3-AF30-E545-A8B7-9CC3E8F8B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BFF1D-1D26-374B-A781-D90B2F133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119C-2770-3049-AC9B-44172BFF7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E92CC3-9738-3B4C-9794-F11447FCB893}"/>
              </a:ext>
            </a:extLst>
          </p:cNvPr>
          <p:cNvGrpSpPr/>
          <p:nvPr/>
        </p:nvGrpSpPr>
        <p:grpSpPr>
          <a:xfrm>
            <a:off x="225557" y="147704"/>
            <a:ext cx="8306144" cy="2927063"/>
            <a:chOff x="257089" y="2239263"/>
            <a:chExt cx="8306144" cy="2927063"/>
          </a:xfrm>
        </p:grpSpPr>
        <p:pic>
          <p:nvPicPr>
            <p:cNvPr id="5" name="Picture 4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46D99C95-C220-0644-B456-9828564C9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089" y="2278967"/>
              <a:ext cx="4586760" cy="1150033"/>
            </a:xfrm>
            <a:prstGeom prst="rect">
              <a:avLst/>
            </a:prstGeom>
          </p:spPr>
        </p:pic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A3582CD5-44B7-2C43-9823-73B9ECFF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9773" y="2239263"/>
              <a:ext cx="3583460" cy="1218520"/>
            </a:xfrm>
            <a:prstGeom prst="rect">
              <a:avLst/>
            </a:prstGeom>
          </p:spPr>
        </p:pic>
        <p:pic>
          <p:nvPicPr>
            <p:cNvPr id="9" name="Picture 8" descr="Logo, company name&#10;&#10;Description automatically generated">
              <a:extLst>
                <a:ext uri="{FF2B5EF4-FFF2-40B4-BE49-F238E27FC236}">
                  <a16:creationId xmlns:a16="http://schemas.microsoft.com/office/drawing/2014/main" id="{6515C279-F8A5-0E46-81E9-563D7B7A1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820" y="3904735"/>
              <a:ext cx="4073298" cy="1261591"/>
            </a:xfrm>
            <a:prstGeom prst="rect">
              <a:avLst/>
            </a:prstGeom>
          </p:spPr>
        </p:pic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AAAB7E78-43E2-F144-B61F-60C455F1E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9773" y="3797603"/>
              <a:ext cx="3583460" cy="1132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264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Feng, Cong</dc:creator>
  <cp:lastModifiedBy>Feng, Cong</cp:lastModifiedBy>
  <cp:revision>2</cp:revision>
  <dcterms:created xsi:type="dcterms:W3CDTF">2022-01-03T02:39:28Z</dcterms:created>
  <dcterms:modified xsi:type="dcterms:W3CDTF">2022-01-03T02:43:48Z</dcterms:modified>
</cp:coreProperties>
</file>