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7432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224" y="2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48945"/>
            <a:ext cx="205740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"/>
            <a:ext cx="205740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2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6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146050"/>
            <a:ext cx="5915025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146050"/>
            <a:ext cx="17402175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4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7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683895"/>
            <a:ext cx="2366010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1835785"/>
            <a:ext cx="2366010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7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"/>
            <a:ext cx="116586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"/>
            <a:ext cx="116586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"/>
            <a:ext cx="2366010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672465"/>
            <a:ext cx="11605021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1002030"/>
            <a:ext cx="11605021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672465"/>
            <a:ext cx="1166217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1002030"/>
            <a:ext cx="11662173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0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2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182880"/>
            <a:ext cx="8847533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"/>
            <a:ext cx="1388745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822960"/>
            <a:ext cx="8847533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182880"/>
            <a:ext cx="8847533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"/>
            <a:ext cx="1388745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822960"/>
            <a:ext cx="8847533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"/>
            <a:ext cx="2366010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"/>
            <a:ext cx="2366010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"/>
            <a:ext cx="61722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"/>
            <a:ext cx="92583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"/>
            <a:ext cx="61722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248E484-ECD0-0E49-8592-FC178F51E597}"/>
              </a:ext>
            </a:extLst>
          </p:cNvPr>
          <p:cNvGrpSpPr/>
          <p:nvPr/>
        </p:nvGrpSpPr>
        <p:grpSpPr>
          <a:xfrm>
            <a:off x="322387" y="319782"/>
            <a:ext cx="26787228" cy="2167146"/>
            <a:chOff x="322387" y="319782"/>
            <a:chExt cx="26787228" cy="2167146"/>
          </a:xfrm>
        </p:grpSpPr>
        <p:pic>
          <p:nvPicPr>
            <p:cNvPr id="5" name="Picture 4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46D99C95-C220-0644-B456-9828564C9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387" y="370852"/>
              <a:ext cx="6880140" cy="1725050"/>
            </a:xfrm>
            <a:prstGeom prst="rect">
              <a:avLst/>
            </a:prstGeom>
          </p:spPr>
        </p:pic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A3582CD5-44B7-2C43-9823-73B9ECFF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270" y="403155"/>
              <a:ext cx="5375190" cy="1827780"/>
            </a:xfrm>
            <a:prstGeom prst="rect">
              <a:avLst/>
            </a:prstGeom>
          </p:spPr>
        </p:pic>
        <p:pic>
          <p:nvPicPr>
            <p:cNvPr id="9" name="Picture 8" descr="Logo, company name&#10;&#10;Description automatically generated">
              <a:extLst>
                <a:ext uri="{FF2B5EF4-FFF2-40B4-BE49-F238E27FC236}">
                  <a16:creationId xmlns:a16="http://schemas.microsoft.com/office/drawing/2014/main" id="{6515C279-F8A5-0E46-81E9-563D7B7A1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16000" y="594541"/>
              <a:ext cx="6109947" cy="1892387"/>
            </a:xfrm>
            <a:prstGeom prst="rect">
              <a:avLst/>
            </a:prstGeom>
          </p:spPr>
        </p:pic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AAAB7E78-43E2-F144-B61F-60C455F1E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229475" y="319782"/>
              <a:ext cx="6880140" cy="1994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64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Feng, Cong</dc:creator>
  <cp:lastModifiedBy>Feng, Cong</cp:lastModifiedBy>
  <cp:revision>4</cp:revision>
  <dcterms:created xsi:type="dcterms:W3CDTF">2022-01-03T02:39:28Z</dcterms:created>
  <dcterms:modified xsi:type="dcterms:W3CDTF">2022-01-03T03:32:14Z</dcterms:modified>
</cp:coreProperties>
</file>