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8235-A19F-9FFA-111B-1D30E02DA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1843F-06AF-444B-B0D0-6EB46E6F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A77F-5371-9E28-AC0F-3ABFF514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2D7E4-232C-4D9A-639F-D198131E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2F92C-3A67-BB8A-C4A0-AE199501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8547-42C1-A2DB-FF64-E6703D45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85C95-670B-0B29-CC40-CAD6DF25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3AAFE-B674-C843-DB21-28FA4F81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304A-CD3F-C2D4-4EC8-2F792564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B9FD-F727-F722-6A74-279B9CD9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01FF6-279C-AA9D-177D-C768D5E4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B0A4C-AEF1-EF3B-DA82-5D39A3162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3F62-96DC-D0D2-8611-7D7FE030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B365-C3DD-501C-84C1-3BCAD1B8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88F4-4921-E480-B783-E8B8600C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5151-4649-5330-0463-984FBCD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6B43-1975-2B7D-D1A4-F249752A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D16A-75A2-9D8C-F1DE-D7AF98D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2E7F5-C5A1-06F0-E835-66137A6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888A-993D-62A5-DDFF-F5D7ED5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27A2-3A38-593B-C2F2-6D3F6C67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0CC52-C65A-B3A2-F7D0-E9010065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3E75-BE22-20E7-D65C-51B436CB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8454-62A0-31FF-D3B3-2D6482E9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757D-3FFE-0F30-3924-EF678D2C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2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C26F-D056-488C-FAE1-480C0C1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744E9-69ED-EBB0-3810-349EFE8CD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A263A-C831-B422-2CBE-0390CDE1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8BE1C-0366-4744-F4CF-17C654B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77458-1319-5559-C48B-837EEC45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B3608-BF2B-AD06-9103-D92926EC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24A5-CC53-1A5A-98CB-56CFF1D1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32056-6609-D27A-58B1-B13DCFC0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83B1C-ACF9-A21A-126F-94ACE8C9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1051-CEA6-7D08-EC01-46298B870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11093-2400-58EA-5ECE-F6A1B4194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E6F9D-0DD4-B16B-474A-610C4F6C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36F90-4A20-FEF9-5BC9-3967C6DA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CF432-22FD-4833-E91F-EF2AB4CB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AB22-EBF6-CBB2-9F45-5948713E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F8B72-B407-4DF2-C5E1-EAD6B97A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B9F3-5B70-7051-ED53-C447EC8B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60539-58C2-09E5-BB6F-6F4C9CAD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61BFB-D4A0-C320-51EB-B3619090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A0A2-03FE-0AE8-80EA-C9A6426E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48D31-DCA9-80D2-6685-EBD5D0F2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1C54E-1BC2-7B1B-7E44-43051DFD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28B8-FAA6-8DA8-2D8D-9BC1F53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936E8-0D21-DF9D-2222-2E6FFC3EE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F832E-9CEB-432C-5649-90E695AF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5D702-C5F6-28E3-5AE7-F082B71C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AB720-41C4-5122-1A95-889E4673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2383-6873-CB7B-DF73-0C5E12D0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48716-FE8B-1867-A1D0-DB535A4B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34C8B-D36B-B23A-506C-B6581924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2087-503D-00A6-6F9B-24480182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FFCC7-5AE3-B40A-2189-AE10D656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D87C-13D3-9F7B-D956-0D5B1DCB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F30D1-D342-8E11-601D-4BC8A03F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4E48D-7254-98DB-CED8-E9860F14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7131-8FB2-47C8-A8C0-3EF856C6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4C92C-B949-4570-ACD7-D5858120D4A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B192-0732-31A3-C512-0821981AB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8793-F46E-EAC2-9A0A-D8946BF49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DD536-5619-4C51-8DF8-43C7DBF4E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D87B-BF99-A278-5D69-3AD2EDB04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8A9E-3688-4463-76EB-55224FB6B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close-up of a graph&#10;&#10;AI-generated content may be incorrect.">
            <a:extLst>
              <a:ext uri="{FF2B5EF4-FFF2-40B4-BE49-F238E27FC236}">
                <a16:creationId xmlns:a16="http://schemas.microsoft.com/office/drawing/2014/main" id="{2AB115C3-908F-3984-4B96-B1ECE18C6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13" y="404653"/>
            <a:ext cx="10179573" cy="62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8F41-7822-9540-C480-8CCA6EDC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red and blue squares&#10;&#10;AI-generated content may be incorrect.">
            <a:extLst>
              <a:ext uri="{FF2B5EF4-FFF2-40B4-BE49-F238E27FC236}">
                <a16:creationId xmlns:a16="http://schemas.microsoft.com/office/drawing/2014/main" id="{E9897AC8-D1D6-994E-8D2E-1E4EEA80B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529"/>
            <a:ext cx="8005380" cy="4351338"/>
          </a:xfrm>
        </p:spPr>
      </p:pic>
    </p:spTree>
    <p:extLst>
      <p:ext uri="{BB962C8B-B14F-4D97-AF65-F5344CB8AC3E}">
        <p14:creationId xmlns:p14="http://schemas.microsoft.com/office/powerpoint/2010/main" val="235224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5BBD-A1B6-67E2-C0FD-709667BC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orange squares&#10;&#10;AI-generated content may be incorrect.">
            <a:extLst>
              <a:ext uri="{FF2B5EF4-FFF2-40B4-BE49-F238E27FC236}">
                <a16:creationId xmlns:a16="http://schemas.microsoft.com/office/drawing/2014/main" id="{11AD19E7-9BAC-7547-1C4C-8BE4EAD17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3" y="2024408"/>
            <a:ext cx="8503557" cy="4351338"/>
          </a:xfrm>
        </p:spPr>
      </p:pic>
      <p:pic>
        <p:nvPicPr>
          <p:cNvPr id="7" name="Picture 6" descr="A close-up of words&#10;&#10;AI-generated content may be incorrect.">
            <a:extLst>
              <a:ext uri="{FF2B5EF4-FFF2-40B4-BE49-F238E27FC236}">
                <a16:creationId xmlns:a16="http://schemas.microsoft.com/office/drawing/2014/main" id="{75D408F5-AB85-F721-6BB5-C0C0CF41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490" y="5262747"/>
            <a:ext cx="2279767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61C0-7A32-B3FB-AE1D-9897D51B0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blue and orange squares&#10;&#10;AI-generated content may be incorrect.">
            <a:extLst>
              <a:ext uri="{FF2B5EF4-FFF2-40B4-BE49-F238E27FC236}">
                <a16:creationId xmlns:a16="http://schemas.microsoft.com/office/drawing/2014/main" id="{012E2D11-C7E3-570C-BBFE-56703372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61" y="2433330"/>
            <a:ext cx="9538190" cy="2552831"/>
          </a:xfrm>
        </p:spPr>
      </p:pic>
      <p:pic>
        <p:nvPicPr>
          <p:cNvPr id="7" name="Picture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FB6D9FD4-A406-454B-F1B9-C274DE582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94" y="5191507"/>
            <a:ext cx="225436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D9B3-547C-3CA4-0492-461AA9BC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6410C99C-28E9-9AC4-D354-DFC6C437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319" y="1825625"/>
            <a:ext cx="8001361" cy="4351338"/>
          </a:xfrm>
        </p:spPr>
      </p:pic>
    </p:spTree>
    <p:extLst>
      <p:ext uri="{BB962C8B-B14F-4D97-AF65-F5344CB8AC3E}">
        <p14:creationId xmlns:p14="http://schemas.microsoft.com/office/powerpoint/2010/main" val="226105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Feng</dc:creator>
  <cp:lastModifiedBy>Di Feng</cp:lastModifiedBy>
  <cp:revision>1</cp:revision>
  <dcterms:created xsi:type="dcterms:W3CDTF">2025-02-11T13:15:21Z</dcterms:created>
  <dcterms:modified xsi:type="dcterms:W3CDTF">2025-02-11T13:27:10Z</dcterms:modified>
</cp:coreProperties>
</file>