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sldIdLst>
    <p:sldId id="256" r:id="rId4"/>
    <p:sldId id="266" r:id="rId6"/>
    <p:sldId id="267" r:id="rId7"/>
    <p:sldId id="268" r:id="rId8"/>
    <p:sldId id="269" r:id="rId9"/>
    <p:sldId id="259" r:id="rId10"/>
    <p:sldId id="262" r:id="rId11"/>
    <p:sldId id="265" r:id="rId12"/>
    <p:sldId id="270" r:id="rId13"/>
    <p:sldId id="271" r:id="rId14"/>
    <p:sldId id="275" r:id="rId15"/>
    <p:sldId id="277" r:id="rId16"/>
    <p:sldId id="279" r:id="rId17"/>
    <p:sldId id="282" r:id="rId18"/>
    <p:sldId id="283" r:id="rId19"/>
    <p:sldId id="286" r:id="rId20"/>
    <p:sldId id="288" r:id="rId21"/>
    <p:sldId id="260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32AC0-121D-4564-ABA2-E758D7FA47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6B914-E37C-4969-A50B-2F22E3C63C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6B914-E37C-4969-A50B-2F22E3C63C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32AC0-121D-4564-ABA2-E758D7FA47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32AC0-121D-4564-ABA2-E758D7FA47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32AC0-121D-4564-ABA2-E758D7FA47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32AC0-121D-4564-ABA2-E758D7FA47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32AC0-121D-4564-ABA2-E758D7FA47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32AC0-121D-4564-ABA2-E758D7FA47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32AC0-121D-4564-ABA2-E758D7FA47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23452-FC8F-4B98-AA5D-D6C57A8A4F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32AC0-121D-4564-ABA2-E758D7FA47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32AC0-121D-4564-ABA2-E758D7FA47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6D55E-C783-4CC7-9FF2-74ACE441C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32AC0-121D-4564-ABA2-E758D7FA47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32AC0-121D-4564-ABA2-E758D7FA47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46211-5953-4A0A-9B22-999FB6346E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6B914-E37C-4969-A50B-2F22E3C63C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rot="2712477">
            <a:off x="3840616" y="1124448"/>
            <a:ext cx="4584065" cy="460906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2712477">
            <a:off x="3269693" y="3269108"/>
            <a:ext cx="321181" cy="32109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7"/>
          <p:cNvSpPr/>
          <p:nvPr/>
        </p:nvSpPr>
        <p:spPr>
          <a:xfrm>
            <a:off x="5196670" y="4900555"/>
            <a:ext cx="1798660" cy="39255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 rot="2712477">
            <a:off x="8663399" y="2331408"/>
            <a:ext cx="2182952" cy="219514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712477">
            <a:off x="1346245" y="2331408"/>
            <a:ext cx="2182952" cy="219514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712477">
            <a:off x="8638747" y="3267761"/>
            <a:ext cx="321181" cy="32109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57170" y="1501422"/>
            <a:ext cx="6677660" cy="3262608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90000" tIns="46800" rIns="90000" bIns="46800"/>
          <a:lstStyle/>
          <a:p>
            <a:fld id="{C69F27D0-5D9C-4CD6-AB3D-C8C5A71981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90000" tIns="46800" rIns="90000" bIns="46800"/>
          <a:lstStyle/>
          <a:p>
            <a:fld id="{99438638-EC7D-45C2-94CE-8EDD50AAC623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5190331" y="4826663"/>
            <a:ext cx="1811338" cy="535531"/>
          </a:xfrm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 rot="2712477">
            <a:off x="3840616" y="1124448"/>
            <a:ext cx="4584065" cy="460906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2712477">
            <a:off x="3269693" y="3269108"/>
            <a:ext cx="321181" cy="32109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7"/>
          <p:cNvSpPr/>
          <p:nvPr/>
        </p:nvSpPr>
        <p:spPr>
          <a:xfrm>
            <a:off x="5232645" y="4900555"/>
            <a:ext cx="1798660" cy="39255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ea typeface="微软雅黑" panose="020B0503020204020204" charset="-122"/>
              </a:rPr>
              <a:t>NAME</a:t>
            </a:r>
            <a:endParaRPr lang="en-US" altLang="zh-CN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 rot="2712477">
            <a:off x="8663399" y="2331408"/>
            <a:ext cx="2182952" cy="219514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712477">
            <a:off x="1346245" y="2331408"/>
            <a:ext cx="2182952" cy="219514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712477">
            <a:off x="8638747" y="3267761"/>
            <a:ext cx="321181" cy="32109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49690" y="1886400"/>
            <a:ext cx="6677660" cy="3085200"/>
          </a:xfrm>
        </p:spPr>
        <p:txBody>
          <a:bodyPr anchor="ctr">
            <a:norm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714E-E9E8-47B3-9C80-063FCC4B5B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2B1D-8259-49E6-A4C7-34FFE9EC4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714E-E9E8-47B3-9C80-063FCC4B5B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2B1D-8259-49E6-A4C7-34FFE9EC4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 rot="16200000">
            <a:off x="2667001" y="-2667003"/>
            <a:ext cx="6857998" cy="12192001"/>
          </a:xfrm>
          <a:prstGeom prst="rtTriangl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5"/>
          <p:cNvSpPr/>
          <p:nvPr/>
        </p:nvSpPr>
        <p:spPr>
          <a:xfrm rot="2687348">
            <a:off x="2214026" y="-414874"/>
            <a:ext cx="7687748" cy="7687748"/>
          </a:xfrm>
          <a:custGeom>
            <a:avLst/>
            <a:gdLst>
              <a:gd name="connsiteX0" fmla="*/ 2835986 w 7687748"/>
              <a:gd name="connsiteY0" fmla="*/ 0 h 7687748"/>
              <a:gd name="connsiteX1" fmla="*/ 7687748 w 7687748"/>
              <a:gd name="connsiteY1" fmla="*/ 0 h 7687748"/>
              <a:gd name="connsiteX2" fmla="*/ 7687748 w 7687748"/>
              <a:gd name="connsiteY2" fmla="*/ 4846998 h 7687748"/>
              <a:gd name="connsiteX3" fmla="*/ 4826011 w 7687748"/>
              <a:gd name="connsiteY3" fmla="*/ 7687748 h 7687748"/>
              <a:gd name="connsiteX4" fmla="*/ 0 w 7687748"/>
              <a:gd name="connsiteY4" fmla="*/ 7687748 h 7687748"/>
              <a:gd name="connsiteX5" fmla="*/ 0 w 7687748"/>
              <a:gd name="connsiteY5" fmla="*/ 2815188 h 768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87748" h="7687748">
                <a:moveTo>
                  <a:pt x="2835986" y="0"/>
                </a:moveTo>
                <a:lnTo>
                  <a:pt x="7687748" y="0"/>
                </a:lnTo>
                <a:lnTo>
                  <a:pt x="7687748" y="4846998"/>
                </a:lnTo>
                <a:lnTo>
                  <a:pt x="4826011" y="7687748"/>
                </a:lnTo>
                <a:lnTo>
                  <a:pt x="0" y="7687748"/>
                </a:lnTo>
                <a:lnTo>
                  <a:pt x="0" y="2815188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>
            <a:off x="1016000" y="0"/>
            <a:ext cx="10083800" cy="6858000"/>
          </a:xfrm>
          <a:prstGeom prst="hexagon">
            <a:avLst>
              <a:gd name="adj" fmla="val 49757"/>
              <a:gd name="vf" fmla="val 11547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六边形 10"/>
          <p:cNvSpPr/>
          <p:nvPr/>
        </p:nvSpPr>
        <p:spPr>
          <a:xfrm>
            <a:off x="1371600" y="0"/>
            <a:ext cx="9372600" cy="6858000"/>
          </a:xfrm>
          <a:prstGeom prst="hexagon">
            <a:avLst>
              <a:gd name="adj" fmla="val 49757"/>
              <a:gd name="vf" fmla="val 115470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六边形 11"/>
          <p:cNvSpPr/>
          <p:nvPr/>
        </p:nvSpPr>
        <p:spPr>
          <a:xfrm>
            <a:off x="1771650" y="0"/>
            <a:ext cx="8572500" cy="6858000"/>
          </a:xfrm>
          <a:prstGeom prst="hexagon">
            <a:avLst>
              <a:gd name="adj" fmla="val 49757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梯形 12"/>
          <p:cNvSpPr/>
          <p:nvPr/>
        </p:nvSpPr>
        <p:spPr>
          <a:xfrm>
            <a:off x="1771650" y="12700"/>
            <a:ext cx="8610599" cy="3429000"/>
          </a:xfrm>
          <a:prstGeom prst="trapezoid">
            <a:avLst>
              <a:gd name="adj" fmla="val 99444"/>
            </a:avLst>
          </a:prstGeom>
          <a:blipFill dpi="0" rotWithShape="1">
            <a:blip r:embed="rId2"/>
            <a:srcRect/>
            <a:tile tx="12700" ty="-330200" sx="30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4789260" y="4768850"/>
            <a:ext cx="2575379" cy="61637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6074" y="3699728"/>
            <a:ext cx="6381750" cy="830997"/>
          </a:xfrm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789260" y="4809271"/>
            <a:ext cx="2575379" cy="53553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714E-E9E8-47B3-9C80-063FCC4B5B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2B1D-8259-49E6-A4C7-34FFE9EC4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714E-E9E8-47B3-9C80-063FCC4B5B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2B1D-8259-49E6-A4C7-34FFE9EC4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27368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3959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3959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714E-E9E8-47B3-9C80-063FCC4B5B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2B1D-8259-49E6-A4C7-34FFE9EC4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343434"/>
              </a:gs>
              <a:gs pos="100000">
                <a:srgbClr val="21212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 rot="2712477">
            <a:off x="3805985" y="1121578"/>
            <a:ext cx="4580030" cy="45800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09925" y="2823696"/>
            <a:ext cx="5772150" cy="1200329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714E-E9E8-47B3-9C80-063FCC4B5B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2B1D-8259-49E6-A4C7-34FFE9EC4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714E-E9E8-47B3-9C80-063FCC4B5B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2B1D-8259-49E6-A4C7-34FFE9EC4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357658" y="365125"/>
            <a:ext cx="996142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42801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714E-E9E8-47B3-9C80-063FCC4B5B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2B1D-8259-49E6-A4C7-34FFE9EC4A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/>
        </p:nvSpPr>
        <p:spPr>
          <a:xfrm>
            <a:off x="0" y="1982788"/>
            <a:ext cx="12192000" cy="2852737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txBody>
          <a:bodyPr anchor="ctr"/>
          <a:lstStyle/>
          <a:p>
            <a:pPr lvl="0">
              <a:lnSpc>
                <a:spcPct val="100000"/>
              </a:lnSpc>
            </a:pPr>
            <a:endParaRPr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2647950"/>
            <a:ext cx="8534401" cy="1520825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8A9E8-D57F-4566-8EBA-3C6779D0CD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E38C-D260-4B13-8E41-D5BEA539DD0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10"/>
          <p:cNvSpPr/>
          <p:nvPr/>
        </p:nvSpPr>
        <p:spPr>
          <a:xfrm>
            <a:off x="1624013" y="2438400"/>
            <a:ext cx="8943975" cy="1939925"/>
          </a:xfrm>
          <a:prstGeom prst="rect">
            <a:avLst/>
          </a:prstGeom>
          <a:noFill/>
          <a:ln w="28575" cap="flat" cmpd="sng">
            <a:solidFill>
              <a:schemeClr val="bg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lstStyle/>
          <a:p>
            <a:pPr lvl="0">
              <a:lnSpc>
                <a:spcPct val="100000"/>
              </a:lnSpc>
            </a:pPr>
            <a:endParaRPr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27D0-5D9C-4CD6-AB3D-C8C5A71981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8638-EC7D-45C2-94CE-8EDD50AAC6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410325" y="2295525"/>
            <a:ext cx="2511740" cy="809625"/>
            <a:chOff x="7048500" y="2216150"/>
            <a:chExt cx="2935288" cy="946150"/>
          </a:xfrm>
        </p:grpSpPr>
        <p:sp>
          <p:nvSpPr>
            <p:cNvPr id="10" name="任意多边形 9"/>
            <p:cNvSpPr>
              <a:spLocks noChangeArrowheads="1"/>
            </p:cNvSpPr>
            <p:nvPr/>
          </p:nvSpPr>
          <p:spPr bwMode="auto">
            <a:xfrm>
              <a:off x="7837488" y="2438400"/>
              <a:ext cx="1246187" cy="639763"/>
            </a:xfrm>
            <a:custGeom>
              <a:avLst/>
              <a:gdLst>
                <a:gd name="T0" fmla="*/ 788504 w 1246208"/>
                <a:gd name="T1" fmla="*/ 0 h 493805"/>
                <a:gd name="T2" fmla="*/ 1246208 w 1246208"/>
                <a:gd name="T3" fmla="*/ 286640 h 493805"/>
                <a:gd name="T4" fmla="*/ 1246208 w 1246208"/>
                <a:gd name="T5" fmla="*/ 493805 h 493805"/>
                <a:gd name="T6" fmla="*/ 0 w 1246208"/>
                <a:gd name="T7" fmla="*/ 493805 h 493805"/>
                <a:gd name="T8" fmla="*/ 788504 w 1246208"/>
                <a:gd name="T9" fmla="*/ 0 h 4938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46208"/>
                <a:gd name="T16" fmla="*/ 0 h 493805"/>
                <a:gd name="T17" fmla="*/ 1246208 w 1246208"/>
                <a:gd name="T18" fmla="*/ 493805 h 4938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46208" h="493805">
                  <a:moveTo>
                    <a:pt x="788504" y="0"/>
                  </a:moveTo>
                  <a:lnTo>
                    <a:pt x="1246208" y="286640"/>
                  </a:lnTo>
                  <a:lnTo>
                    <a:pt x="1246208" y="493805"/>
                  </a:lnTo>
                  <a:lnTo>
                    <a:pt x="0" y="493805"/>
                  </a:lnTo>
                  <a:lnTo>
                    <a:pt x="788504" y="0"/>
                  </a:lnTo>
                  <a:close/>
                </a:path>
              </a:pathLst>
            </a:custGeom>
            <a:solidFill>
              <a:schemeClr val="accent2">
                <a:alpha val="83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任意多边形 17"/>
            <p:cNvSpPr>
              <a:spLocks noChangeArrowheads="1"/>
            </p:cNvSpPr>
            <p:nvPr/>
          </p:nvSpPr>
          <p:spPr bwMode="auto">
            <a:xfrm rot="5851184">
              <a:off x="9016207" y="2194719"/>
              <a:ext cx="611187" cy="1323975"/>
            </a:xfrm>
            <a:custGeom>
              <a:avLst/>
              <a:gdLst>
                <a:gd name="T0" fmla="*/ 0 w 612404"/>
                <a:gd name="T1" fmla="*/ 491452 h 1324271"/>
                <a:gd name="T2" fmla="*/ 273110 w 612404"/>
                <a:gd name="T3" fmla="*/ 0 h 1324271"/>
                <a:gd name="T4" fmla="*/ 437596 w 612404"/>
                <a:gd name="T5" fmla="*/ 0 h 1324271"/>
                <a:gd name="T6" fmla="*/ 612404 w 612404"/>
                <a:gd name="T7" fmla="*/ 1324271 h 1324271"/>
                <a:gd name="T8" fmla="*/ 224297 w 612404"/>
                <a:gd name="T9" fmla="*/ 923795 h 1324271"/>
                <a:gd name="T10" fmla="*/ 224035 w 612404"/>
                <a:gd name="T11" fmla="*/ 656096 h 1324271"/>
                <a:gd name="T12" fmla="*/ 0 w 612404"/>
                <a:gd name="T13" fmla="*/ 491452 h 1324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12404"/>
                <a:gd name="T22" fmla="*/ 0 h 1324271"/>
                <a:gd name="T23" fmla="*/ 612404 w 612404"/>
                <a:gd name="T24" fmla="*/ 1324271 h 13242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12404" h="1324271">
                  <a:moveTo>
                    <a:pt x="0" y="491452"/>
                  </a:moveTo>
                  <a:lnTo>
                    <a:pt x="273110" y="0"/>
                  </a:lnTo>
                  <a:lnTo>
                    <a:pt x="437596" y="0"/>
                  </a:lnTo>
                  <a:lnTo>
                    <a:pt x="612404" y="1324271"/>
                  </a:lnTo>
                  <a:lnTo>
                    <a:pt x="224297" y="923795"/>
                  </a:lnTo>
                  <a:cubicBezTo>
                    <a:pt x="224210" y="834562"/>
                    <a:pt x="224122" y="745329"/>
                    <a:pt x="224035" y="656096"/>
                  </a:cubicBezTo>
                  <a:lnTo>
                    <a:pt x="0" y="491452"/>
                  </a:lnTo>
                  <a:close/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等腰三角形 7"/>
            <p:cNvSpPr>
              <a:spLocks noChangeArrowheads="1"/>
            </p:cNvSpPr>
            <p:nvPr/>
          </p:nvSpPr>
          <p:spPr bwMode="auto">
            <a:xfrm>
              <a:off x="7048500" y="2216150"/>
              <a:ext cx="1576388" cy="862013"/>
            </a:xfrm>
            <a:prstGeom prst="triangle">
              <a:avLst>
                <a:gd name="adj" fmla="val 50000"/>
              </a:avLst>
            </a:prstGeom>
            <a:solidFill>
              <a:schemeClr val="accent3">
                <a:alpha val="79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7" name="矩形 4"/>
          <p:cNvSpPr>
            <a:spLocks noChangeArrowheads="1"/>
          </p:cNvSpPr>
          <p:nvPr/>
        </p:nvSpPr>
        <p:spPr bwMode="auto">
          <a:xfrm flipH="1">
            <a:off x="-1588" y="1962150"/>
            <a:ext cx="477838" cy="29448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712575" y="1962150"/>
            <a:ext cx="479425" cy="29448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847414"/>
            <a:ext cx="10515600" cy="2076770"/>
          </a:xfrm>
        </p:spPr>
        <p:txBody>
          <a:bodyPr anchor="ctr" anchorCtr="0">
            <a:normAutofit/>
          </a:bodyPr>
          <a:lstStyle>
            <a:lvl1pPr algn="ctr">
              <a:defRPr sz="60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57313" y="1941343"/>
            <a:ext cx="2926739" cy="2926739"/>
            <a:chOff x="4157663" y="1490663"/>
            <a:chExt cx="3881438" cy="3881438"/>
          </a:xfrm>
          <a:solidFill>
            <a:schemeClr val="accent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4157663" y="2365375"/>
              <a:ext cx="3103563" cy="3006725"/>
            </a:xfrm>
            <a:custGeom>
              <a:avLst/>
              <a:gdLst>
                <a:gd name="T0" fmla="*/ 17 w 731"/>
                <a:gd name="T1" fmla="*/ 578 h 708"/>
                <a:gd name="T2" fmla="*/ 33 w 731"/>
                <a:gd name="T3" fmla="*/ 512 h 708"/>
                <a:gd name="T4" fmla="*/ 65 w 731"/>
                <a:gd name="T5" fmla="*/ 469 h 708"/>
                <a:gd name="T6" fmla="*/ 112 w 731"/>
                <a:gd name="T7" fmla="*/ 436 h 708"/>
                <a:gd name="T8" fmla="*/ 153 w 731"/>
                <a:gd name="T9" fmla="*/ 323 h 708"/>
                <a:gd name="T10" fmla="*/ 177 w 731"/>
                <a:gd name="T11" fmla="*/ 280 h 708"/>
                <a:gd name="T12" fmla="*/ 266 w 731"/>
                <a:gd name="T13" fmla="*/ 77 h 708"/>
                <a:gd name="T14" fmla="*/ 618 w 731"/>
                <a:gd name="T15" fmla="*/ 65 h 708"/>
                <a:gd name="T16" fmla="*/ 627 w 731"/>
                <a:gd name="T17" fmla="*/ 74 h 708"/>
                <a:gd name="T18" fmla="*/ 631 w 731"/>
                <a:gd name="T19" fmla="*/ 442 h 708"/>
                <a:gd name="T20" fmla="*/ 428 w 731"/>
                <a:gd name="T21" fmla="*/ 531 h 708"/>
                <a:gd name="T22" fmla="*/ 385 w 731"/>
                <a:gd name="T23" fmla="*/ 555 h 708"/>
                <a:gd name="T24" fmla="*/ 272 w 731"/>
                <a:gd name="T25" fmla="*/ 595 h 708"/>
                <a:gd name="T26" fmla="*/ 239 w 731"/>
                <a:gd name="T27" fmla="*/ 642 h 708"/>
                <a:gd name="T28" fmla="*/ 196 w 731"/>
                <a:gd name="T29" fmla="*/ 675 h 708"/>
                <a:gd name="T30" fmla="*/ 130 w 731"/>
                <a:gd name="T31" fmla="*/ 691 h 708"/>
                <a:gd name="T32" fmla="*/ 20 w 731"/>
                <a:gd name="T33" fmla="*/ 644 h 708"/>
                <a:gd name="T34" fmla="*/ 616 w 731"/>
                <a:gd name="T35" fmla="*/ 86 h 708"/>
                <a:gd name="T36" fmla="*/ 607 w 731"/>
                <a:gd name="T37" fmla="*/ 78 h 708"/>
                <a:gd name="T38" fmla="*/ 278 w 731"/>
                <a:gd name="T39" fmla="*/ 89 h 708"/>
                <a:gd name="T40" fmla="*/ 193 w 731"/>
                <a:gd name="T41" fmla="*/ 283 h 708"/>
                <a:gd name="T42" fmla="*/ 166 w 731"/>
                <a:gd name="T43" fmla="*/ 333 h 708"/>
                <a:gd name="T44" fmla="*/ 129 w 731"/>
                <a:gd name="T45" fmla="*/ 441 h 708"/>
                <a:gd name="T46" fmla="*/ 133 w 731"/>
                <a:gd name="T47" fmla="*/ 459 h 708"/>
                <a:gd name="T48" fmla="*/ 89 w 731"/>
                <a:gd name="T49" fmla="*/ 461 h 708"/>
                <a:gd name="T50" fmla="*/ 80 w 731"/>
                <a:gd name="T51" fmla="*/ 483 h 708"/>
                <a:gd name="T52" fmla="*/ 58 w 731"/>
                <a:gd name="T53" fmla="*/ 492 h 708"/>
                <a:gd name="T54" fmla="*/ 50 w 731"/>
                <a:gd name="T55" fmla="*/ 522 h 708"/>
                <a:gd name="T56" fmla="*/ 36 w 731"/>
                <a:gd name="T57" fmla="*/ 531 h 708"/>
                <a:gd name="T58" fmla="*/ 40 w 731"/>
                <a:gd name="T59" fmla="*/ 580 h 708"/>
                <a:gd name="T60" fmla="*/ 31 w 731"/>
                <a:gd name="T61" fmla="*/ 587 h 708"/>
                <a:gd name="T62" fmla="*/ 75 w 731"/>
                <a:gd name="T63" fmla="*/ 676 h 708"/>
                <a:gd name="T64" fmla="*/ 126 w 731"/>
                <a:gd name="T65" fmla="*/ 671 h 708"/>
                <a:gd name="T66" fmla="*/ 131 w 731"/>
                <a:gd name="T67" fmla="*/ 672 h 708"/>
                <a:gd name="T68" fmla="*/ 185 w 731"/>
                <a:gd name="T69" fmla="*/ 660 h 708"/>
                <a:gd name="T70" fmla="*/ 188 w 731"/>
                <a:gd name="T71" fmla="*/ 658 h 708"/>
                <a:gd name="T72" fmla="*/ 225 w 731"/>
                <a:gd name="T73" fmla="*/ 630 h 708"/>
                <a:gd name="T74" fmla="*/ 227 w 731"/>
                <a:gd name="T75" fmla="*/ 628 h 708"/>
                <a:gd name="T76" fmla="*/ 252 w 731"/>
                <a:gd name="T77" fmla="*/ 580 h 708"/>
                <a:gd name="T78" fmla="*/ 255 w 731"/>
                <a:gd name="T79" fmla="*/ 576 h 708"/>
                <a:gd name="T80" fmla="*/ 348 w 731"/>
                <a:gd name="T81" fmla="*/ 560 h 708"/>
                <a:gd name="T82" fmla="*/ 423 w 731"/>
                <a:gd name="T83" fmla="*/ 515 h 708"/>
                <a:gd name="T84" fmla="*/ 558 w 731"/>
                <a:gd name="T85" fmla="*/ 475 h 708"/>
                <a:gd name="T86" fmla="*/ 619 w 731"/>
                <a:gd name="T87" fmla="*/ 8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4959350" y="3660775"/>
              <a:ext cx="1554163" cy="1103313"/>
            </a:xfrm>
            <a:custGeom>
              <a:avLst/>
              <a:gdLst>
                <a:gd name="T0" fmla="*/ 366 w 366"/>
                <a:gd name="T1" fmla="*/ 153 h 260"/>
                <a:gd name="T2" fmla="*/ 361 w 366"/>
                <a:gd name="T3" fmla="*/ 156 h 260"/>
                <a:gd name="T4" fmla="*/ 233 w 366"/>
                <a:gd name="T5" fmla="*/ 193 h 260"/>
                <a:gd name="T6" fmla="*/ 231 w 366"/>
                <a:gd name="T7" fmla="*/ 193 h 260"/>
                <a:gd name="T8" fmla="*/ 175 w 366"/>
                <a:gd name="T9" fmla="*/ 224 h 260"/>
                <a:gd name="T10" fmla="*/ 151 w 366"/>
                <a:gd name="T11" fmla="*/ 241 h 260"/>
                <a:gd name="T12" fmla="*/ 79 w 366"/>
                <a:gd name="T13" fmla="*/ 257 h 260"/>
                <a:gd name="T14" fmla="*/ 11 w 366"/>
                <a:gd name="T15" fmla="*/ 224 h 260"/>
                <a:gd name="T16" fmla="*/ 0 w 366"/>
                <a:gd name="T17" fmla="*/ 213 h 260"/>
                <a:gd name="T18" fmla="*/ 83 w 366"/>
                <a:gd name="T19" fmla="*/ 130 h 260"/>
                <a:gd name="T20" fmla="*/ 98 w 366"/>
                <a:gd name="T21" fmla="*/ 95 h 260"/>
                <a:gd name="T22" fmla="*/ 69 w 366"/>
                <a:gd name="T23" fmla="*/ 89 h 260"/>
                <a:gd name="T24" fmla="*/ 80 w 366"/>
                <a:gd name="T25" fmla="*/ 48 h 260"/>
                <a:gd name="T26" fmla="*/ 117 w 366"/>
                <a:gd name="T27" fmla="*/ 38 h 260"/>
                <a:gd name="T28" fmla="*/ 128 w 366"/>
                <a:gd name="T29" fmla="*/ 70 h 260"/>
                <a:gd name="T30" fmla="*/ 153 w 366"/>
                <a:gd name="T31" fmla="*/ 61 h 260"/>
                <a:gd name="T32" fmla="*/ 213 w 366"/>
                <a:gd name="T33" fmla="*/ 0 h 260"/>
                <a:gd name="T34" fmla="*/ 255 w 366"/>
                <a:gd name="T35" fmla="*/ 42 h 260"/>
                <a:gd name="T36" fmla="*/ 259 w 366"/>
                <a:gd name="T37" fmla="*/ 63 h 260"/>
                <a:gd name="T38" fmla="*/ 227 w 366"/>
                <a:gd name="T39" fmla="*/ 72 h 260"/>
                <a:gd name="T40" fmla="*/ 238 w 366"/>
                <a:gd name="T41" fmla="*/ 110 h 260"/>
                <a:gd name="T42" fmla="*/ 273 w 366"/>
                <a:gd name="T43" fmla="*/ 120 h 260"/>
                <a:gd name="T44" fmla="*/ 280 w 366"/>
                <a:gd name="T45" fmla="*/ 95 h 260"/>
                <a:gd name="T46" fmla="*/ 313 w 366"/>
                <a:gd name="T47" fmla="*/ 100 h 260"/>
                <a:gd name="T48" fmla="*/ 366 w 366"/>
                <a:gd name="T49" fmla="*/ 1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5218113" y="2505075"/>
              <a:ext cx="1517650" cy="1155700"/>
            </a:xfrm>
            <a:custGeom>
              <a:avLst/>
              <a:gdLst>
                <a:gd name="T0" fmla="*/ 284 w 357"/>
                <a:gd name="T1" fmla="*/ 222 h 272"/>
                <a:gd name="T2" fmla="*/ 240 w 357"/>
                <a:gd name="T3" fmla="*/ 233 h 272"/>
                <a:gd name="T4" fmla="*/ 232 w 357"/>
                <a:gd name="T5" fmla="*/ 205 h 272"/>
                <a:gd name="T6" fmla="*/ 209 w 357"/>
                <a:gd name="T7" fmla="*/ 215 h 272"/>
                <a:gd name="T8" fmla="*/ 152 w 357"/>
                <a:gd name="T9" fmla="*/ 272 h 272"/>
                <a:gd name="T10" fmla="*/ 111 w 357"/>
                <a:gd name="T11" fmla="*/ 231 h 272"/>
                <a:gd name="T12" fmla="*/ 101 w 357"/>
                <a:gd name="T13" fmla="*/ 208 h 272"/>
                <a:gd name="T14" fmla="*/ 133 w 357"/>
                <a:gd name="T15" fmla="*/ 194 h 272"/>
                <a:gd name="T16" fmla="*/ 115 w 357"/>
                <a:gd name="T17" fmla="*/ 154 h 272"/>
                <a:gd name="T18" fmla="*/ 76 w 357"/>
                <a:gd name="T19" fmla="*/ 147 h 272"/>
                <a:gd name="T20" fmla="*/ 67 w 357"/>
                <a:gd name="T21" fmla="*/ 175 h 272"/>
                <a:gd name="T22" fmla="*/ 37 w 357"/>
                <a:gd name="T23" fmla="*/ 157 h 272"/>
                <a:gd name="T24" fmla="*/ 0 w 357"/>
                <a:gd name="T25" fmla="*/ 120 h 272"/>
                <a:gd name="T26" fmla="*/ 40 w 357"/>
                <a:gd name="T27" fmla="*/ 68 h 272"/>
                <a:gd name="T28" fmla="*/ 191 w 357"/>
                <a:gd name="T29" fmla="*/ 2 h 272"/>
                <a:gd name="T30" fmla="*/ 346 w 357"/>
                <a:gd name="T31" fmla="*/ 57 h 272"/>
                <a:gd name="T32" fmla="*/ 352 w 357"/>
                <a:gd name="T33" fmla="*/ 62 h 272"/>
                <a:gd name="T34" fmla="*/ 354 w 357"/>
                <a:gd name="T35" fmla="*/ 65 h 272"/>
                <a:gd name="T36" fmla="*/ 357 w 357"/>
                <a:gd name="T37" fmla="*/ 68 h 272"/>
                <a:gd name="T38" fmla="*/ 271 w 357"/>
                <a:gd name="T39" fmla="*/ 154 h 272"/>
                <a:gd name="T40" fmla="*/ 262 w 357"/>
                <a:gd name="T41" fmla="*/ 173 h 272"/>
                <a:gd name="T42" fmla="*/ 288 w 357"/>
                <a:gd name="T43" fmla="*/ 178 h 272"/>
                <a:gd name="T44" fmla="*/ 284 w 357"/>
                <a:gd name="T45" fmla="*/ 22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4556125" y="4348163"/>
              <a:ext cx="623888" cy="620713"/>
            </a:xfrm>
            <a:custGeom>
              <a:avLst/>
              <a:gdLst>
                <a:gd name="T0" fmla="*/ 7 w 147"/>
                <a:gd name="T1" fmla="*/ 29 h 146"/>
                <a:gd name="T2" fmla="*/ 7 w 147"/>
                <a:gd name="T3" fmla="*/ 6 h 146"/>
                <a:gd name="T4" fmla="*/ 29 w 147"/>
                <a:gd name="T5" fmla="*/ 6 h 146"/>
                <a:gd name="T6" fmla="*/ 140 w 147"/>
                <a:gd name="T7" fmla="*/ 118 h 146"/>
                <a:gd name="T8" fmla="*/ 141 w 147"/>
                <a:gd name="T9" fmla="*/ 140 h 146"/>
                <a:gd name="T10" fmla="*/ 118 w 147"/>
                <a:gd name="T11" fmla="*/ 140 h 146"/>
                <a:gd name="T12" fmla="*/ 7 w 147"/>
                <a:gd name="T13" fmla="*/ 2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4429125" y="4479925"/>
              <a:ext cx="619125" cy="620713"/>
            </a:xfrm>
            <a:custGeom>
              <a:avLst/>
              <a:gdLst>
                <a:gd name="T0" fmla="*/ 6 w 146"/>
                <a:gd name="T1" fmla="*/ 28 h 146"/>
                <a:gd name="T2" fmla="*/ 6 w 146"/>
                <a:gd name="T3" fmla="*/ 6 h 146"/>
                <a:gd name="T4" fmla="*/ 28 w 146"/>
                <a:gd name="T5" fmla="*/ 6 h 146"/>
                <a:gd name="T6" fmla="*/ 140 w 146"/>
                <a:gd name="T7" fmla="*/ 117 h 146"/>
                <a:gd name="T8" fmla="*/ 140 w 146"/>
                <a:gd name="T9" fmla="*/ 140 h 146"/>
                <a:gd name="T10" fmla="*/ 118 w 146"/>
                <a:gd name="T11" fmla="*/ 139 h 146"/>
                <a:gd name="T12" fmla="*/ 6 w 146"/>
                <a:gd name="T13" fmla="*/ 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4330700" y="4641850"/>
              <a:ext cx="557213" cy="552450"/>
            </a:xfrm>
            <a:custGeom>
              <a:avLst/>
              <a:gdLst>
                <a:gd name="T0" fmla="*/ 7 w 131"/>
                <a:gd name="T1" fmla="*/ 29 h 130"/>
                <a:gd name="T2" fmla="*/ 7 w 131"/>
                <a:gd name="T3" fmla="*/ 6 h 130"/>
                <a:gd name="T4" fmla="*/ 29 w 131"/>
                <a:gd name="T5" fmla="*/ 7 h 130"/>
                <a:gd name="T6" fmla="*/ 124 w 131"/>
                <a:gd name="T7" fmla="*/ 102 h 130"/>
                <a:gd name="T8" fmla="*/ 125 w 131"/>
                <a:gd name="T9" fmla="*/ 124 h 130"/>
                <a:gd name="T10" fmla="*/ 102 w 131"/>
                <a:gd name="T11" fmla="*/ 124 h 130"/>
                <a:gd name="T12" fmla="*/ 7 w 131"/>
                <a:gd name="T13" fmla="*/ 2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4314825" y="4879975"/>
              <a:ext cx="330200" cy="334963"/>
            </a:xfrm>
            <a:custGeom>
              <a:avLst/>
              <a:gdLst>
                <a:gd name="T0" fmla="*/ 6 w 78"/>
                <a:gd name="T1" fmla="*/ 29 h 79"/>
                <a:gd name="T2" fmla="*/ 6 w 78"/>
                <a:gd name="T3" fmla="*/ 7 h 79"/>
                <a:gd name="T4" fmla="*/ 28 w 78"/>
                <a:gd name="T5" fmla="*/ 7 h 79"/>
                <a:gd name="T6" fmla="*/ 72 w 78"/>
                <a:gd name="T7" fmla="*/ 51 h 79"/>
                <a:gd name="T8" fmla="*/ 72 w 78"/>
                <a:gd name="T9" fmla="*/ 73 h 79"/>
                <a:gd name="T10" fmla="*/ 50 w 78"/>
                <a:gd name="T11" fmla="*/ 73 h 79"/>
                <a:gd name="T12" fmla="*/ 6 w 78"/>
                <a:gd name="T13" fmla="*/ 2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4157663" y="1490663"/>
              <a:ext cx="3881438" cy="3881438"/>
            </a:xfrm>
            <a:custGeom>
              <a:avLst/>
              <a:gdLst>
                <a:gd name="T0" fmla="*/ 427 w 914"/>
                <a:gd name="T1" fmla="*/ 910 h 914"/>
                <a:gd name="T2" fmla="*/ 424 w 914"/>
                <a:gd name="T3" fmla="*/ 903 h 914"/>
                <a:gd name="T4" fmla="*/ 424 w 914"/>
                <a:gd name="T5" fmla="*/ 874 h 914"/>
                <a:gd name="T6" fmla="*/ 435 w 914"/>
                <a:gd name="T7" fmla="*/ 863 h 914"/>
                <a:gd name="T8" fmla="*/ 443 w 914"/>
                <a:gd name="T9" fmla="*/ 866 h 914"/>
                <a:gd name="T10" fmla="*/ 446 w 914"/>
                <a:gd name="T11" fmla="*/ 874 h 914"/>
                <a:gd name="T12" fmla="*/ 446 w 914"/>
                <a:gd name="T13" fmla="*/ 903 h 914"/>
                <a:gd name="T14" fmla="*/ 435 w 914"/>
                <a:gd name="T15" fmla="*/ 914 h 914"/>
                <a:gd name="T16" fmla="*/ 427 w 914"/>
                <a:gd name="T17" fmla="*/ 910 h 914"/>
                <a:gd name="T18" fmla="*/ 3 w 914"/>
                <a:gd name="T19" fmla="*/ 487 h 914"/>
                <a:gd name="T20" fmla="*/ 0 w 914"/>
                <a:gd name="T21" fmla="*/ 479 h 914"/>
                <a:gd name="T22" fmla="*/ 11 w 914"/>
                <a:gd name="T23" fmla="*/ 468 h 914"/>
                <a:gd name="T24" fmla="*/ 40 w 914"/>
                <a:gd name="T25" fmla="*/ 468 h 914"/>
                <a:gd name="T26" fmla="*/ 48 w 914"/>
                <a:gd name="T27" fmla="*/ 471 h 914"/>
                <a:gd name="T28" fmla="*/ 51 w 914"/>
                <a:gd name="T29" fmla="*/ 479 h 914"/>
                <a:gd name="T30" fmla="*/ 48 w 914"/>
                <a:gd name="T31" fmla="*/ 487 h 914"/>
                <a:gd name="T32" fmla="*/ 40 w 914"/>
                <a:gd name="T33" fmla="*/ 490 h 914"/>
                <a:gd name="T34" fmla="*/ 11 w 914"/>
                <a:gd name="T35" fmla="*/ 490 h 914"/>
                <a:gd name="T36" fmla="*/ 3 w 914"/>
                <a:gd name="T37" fmla="*/ 487 h 914"/>
                <a:gd name="T38" fmla="*/ 707 w 914"/>
                <a:gd name="T39" fmla="*/ 766 h 914"/>
                <a:gd name="T40" fmla="*/ 707 w 914"/>
                <a:gd name="T41" fmla="*/ 750 h 914"/>
                <a:gd name="T42" fmla="*/ 722 w 914"/>
                <a:gd name="T43" fmla="*/ 750 h 914"/>
                <a:gd name="T44" fmla="*/ 758 w 914"/>
                <a:gd name="T45" fmla="*/ 786 h 914"/>
                <a:gd name="T46" fmla="*/ 758 w 914"/>
                <a:gd name="T47" fmla="*/ 802 h 914"/>
                <a:gd name="T48" fmla="*/ 742 w 914"/>
                <a:gd name="T49" fmla="*/ 802 h 914"/>
                <a:gd name="T50" fmla="*/ 707 w 914"/>
                <a:gd name="T51" fmla="*/ 766 h 914"/>
                <a:gd name="T52" fmla="*/ 112 w 914"/>
                <a:gd name="T53" fmla="*/ 171 h 914"/>
                <a:gd name="T54" fmla="*/ 112 w 914"/>
                <a:gd name="T55" fmla="*/ 156 h 914"/>
                <a:gd name="T56" fmla="*/ 127 w 914"/>
                <a:gd name="T57" fmla="*/ 156 h 914"/>
                <a:gd name="T58" fmla="*/ 163 w 914"/>
                <a:gd name="T59" fmla="*/ 192 h 914"/>
                <a:gd name="T60" fmla="*/ 163 w 914"/>
                <a:gd name="T61" fmla="*/ 207 h 914"/>
                <a:gd name="T62" fmla="*/ 148 w 914"/>
                <a:gd name="T63" fmla="*/ 207 h 914"/>
                <a:gd name="T64" fmla="*/ 112 w 914"/>
                <a:gd name="T65" fmla="*/ 171 h 914"/>
                <a:gd name="T66" fmla="*/ 427 w 914"/>
                <a:gd name="T67" fmla="*/ 91 h 914"/>
                <a:gd name="T68" fmla="*/ 424 w 914"/>
                <a:gd name="T69" fmla="*/ 84 h 914"/>
                <a:gd name="T70" fmla="*/ 424 w 914"/>
                <a:gd name="T71" fmla="*/ 11 h 914"/>
                <a:gd name="T72" fmla="*/ 435 w 914"/>
                <a:gd name="T73" fmla="*/ 0 h 914"/>
                <a:gd name="T74" fmla="*/ 443 w 914"/>
                <a:gd name="T75" fmla="*/ 3 h 914"/>
                <a:gd name="T76" fmla="*/ 446 w 914"/>
                <a:gd name="T77" fmla="*/ 11 h 914"/>
                <a:gd name="T78" fmla="*/ 446 w 914"/>
                <a:gd name="T79" fmla="*/ 84 h 914"/>
                <a:gd name="T80" fmla="*/ 443 w 914"/>
                <a:gd name="T81" fmla="*/ 91 h 914"/>
                <a:gd name="T82" fmla="*/ 435 w 914"/>
                <a:gd name="T83" fmla="*/ 95 h 914"/>
                <a:gd name="T84" fmla="*/ 427 w 914"/>
                <a:gd name="T85" fmla="*/ 91 h 914"/>
                <a:gd name="T86" fmla="*/ 822 w 914"/>
                <a:gd name="T87" fmla="*/ 485 h 914"/>
                <a:gd name="T88" fmla="*/ 819 w 914"/>
                <a:gd name="T89" fmla="*/ 477 h 914"/>
                <a:gd name="T90" fmla="*/ 831 w 914"/>
                <a:gd name="T91" fmla="*/ 466 h 914"/>
                <a:gd name="T92" fmla="*/ 903 w 914"/>
                <a:gd name="T93" fmla="*/ 469 h 914"/>
                <a:gd name="T94" fmla="*/ 911 w 914"/>
                <a:gd name="T95" fmla="*/ 472 h 914"/>
                <a:gd name="T96" fmla="*/ 914 w 914"/>
                <a:gd name="T97" fmla="*/ 481 h 914"/>
                <a:gd name="T98" fmla="*/ 902 w 914"/>
                <a:gd name="T99" fmla="*/ 491 h 914"/>
                <a:gd name="T100" fmla="*/ 830 w 914"/>
                <a:gd name="T101" fmla="*/ 489 h 914"/>
                <a:gd name="T102" fmla="*/ 822 w 914"/>
                <a:gd name="T103" fmla="*/ 485 h 914"/>
                <a:gd name="T104" fmla="*/ 707 w 914"/>
                <a:gd name="T105" fmla="*/ 207 h 914"/>
                <a:gd name="T106" fmla="*/ 707 w 914"/>
                <a:gd name="T107" fmla="*/ 192 h 914"/>
                <a:gd name="T108" fmla="*/ 770 w 914"/>
                <a:gd name="T109" fmla="*/ 128 h 914"/>
                <a:gd name="T110" fmla="*/ 786 w 914"/>
                <a:gd name="T111" fmla="*/ 128 h 914"/>
                <a:gd name="T112" fmla="*/ 786 w 914"/>
                <a:gd name="T113" fmla="*/ 143 h 914"/>
                <a:gd name="T114" fmla="*/ 722 w 914"/>
                <a:gd name="T115" fmla="*/ 207 h 914"/>
                <a:gd name="T116" fmla="*/ 707 w 914"/>
                <a:gd name="T117" fmla="*/ 207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16" name="矩形 15"/>
          <p:cNvSpPr/>
          <p:nvPr/>
        </p:nvSpPr>
        <p:spPr>
          <a:xfrm flipH="1">
            <a:off x="5405618" y="1941343"/>
            <a:ext cx="6786381" cy="29830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/>
          </a:p>
        </p:txBody>
      </p:sp>
      <p:sp>
        <p:nvSpPr>
          <p:cNvPr id="17" name="矩形 16"/>
          <p:cNvSpPr/>
          <p:nvPr/>
        </p:nvSpPr>
        <p:spPr>
          <a:xfrm flipH="1">
            <a:off x="5120206" y="1941343"/>
            <a:ext cx="125308" cy="29830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/>
          </a:p>
        </p:txBody>
      </p:sp>
      <p:sp>
        <p:nvSpPr>
          <p:cNvPr id="18" name="文本框 17"/>
          <p:cNvSpPr txBox="1"/>
          <p:nvPr/>
        </p:nvSpPr>
        <p:spPr>
          <a:xfrm>
            <a:off x="8059566" y="2050473"/>
            <a:ext cx="1425391" cy="1298036"/>
          </a:xfrm>
          <a:prstGeom prst="rect">
            <a:avLst/>
          </a:prstGeom>
          <a:noFill/>
        </p:spPr>
        <p:txBody>
          <a:bodyPr wrap="none" rtlCol="0" anchor="b">
            <a:normAutofit fontScale="82500"/>
          </a:bodyPr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  <a:latin typeface="+mn-ea"/>
                <a:ea typeface="+mn-ea"/>
              </a:rPr>
              <a:t>01</a:t>
            </a:r>
            <a:endParaRPr lang="zh-CN" altLang="en-US" sz="96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072260" y="3501204"/>
            <a:ext cx="5400000" cy="1223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72260" y="3608617"/>
            <a:ext cx="5400000" cy="1223553"/>
          </a:xfrm>
        </p:spPr>
        <p:txBody>
          <a:bodyPr anchor="ctr">
            <a:norm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7" grpId="0" bldLvl="0" animBg="1"/>
      <p:bldP spid="18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 flipH="1">
            <a:off x="3441701" y="1025525"/>
            <a:ext cx="3277235" cy="259143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2948306" y="2466342"/>
            <a:ext cx="3006725" cy="243649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23511" y="3943350"/>
            <a:ext cx="6515100" cy="2033271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A6DC-FD1C-4913-AB1F-2524483BA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E949-C7C8-48AD-9680-7743F338351E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>
            <a:off x="5544186" y="0"/>
            <a:ext cx="1227455" cy="619760"/>
          </a:xfrm>
          <a:prstGeom prst="parallelogram">
            <a:avLst>
              <a:gd name="adj" fmla="val 1281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/>
          </a:p>
        </p:txBody>
      </p:sp>
      <p:sp>
        <p:nvSpPr>
          <p:cNvPr id="11" name="等腰三角形 10"/>
          <p:cNvSpPr/>
          <p:nvPr/>
        </p:nvSpPr>
        <p:spPr>
          <a:xfrm rot="5400000">
            <a:off x="-423349" y="2271834"/>
            <a:ext cx="2687320" cy="187579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92C0-4944-4F47-BC6A-2726EA1D1E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ACE2-F072-4BDF-8B69-BFB9053C9E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10"/>
          <p:cNvSpPr>
            <a:spLocks noChangeArrowheads="1"/>
          </p:cNvSpPr>
          <p:nvPr/>
        </p:nvSpPr>
        <p:spPr bwMode="auto">
          <a:xfrm>
            <a:off x="0" y="3506059"/>
            <a:ext cx="12192000" cy="496824"/>
          </a:xfrm>
          <a:prstGeom prst="rect">
            <a:avLst/>
          </a:prstGeom>
          <a:solidFill>
            <a:schemeClr val="accent3">
              <a:alpha val="18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直角三角形 45"/>
          <p:cNvSpPr>
            <a:spLocks noChangeArrowheads="1"/>
          </p:cNvSpPr>
          <p:nvPr/>
        </p:nvSpPr>
        <p:spPr bwMode="auto">
          <a:xfrm rot="2699995">
            <a:off x="1057275" y="3661850"/>
            <a:ext cx="215900" cy="2159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直角三角形 46"/>
          <p:cNvSpPr>
            <a:spLocks noChangeArrowheads="1"/>
          </p:cNvSpPr>
          <p:nvPr/>
        </p:nvSpPr>
        <p:spPr bwMode="auto">
          <a:xfrm rot="18900005" flipH="1">
            <a:off x="10918826" y="3661850"/>
            <a:ext cx="215900" cy="2159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矩形 4"/>
          <p:cNvSpPr>
            <a:spLocks noChangeArrowheads="1"/>
          </p:cNvSpPr>
          <p:nvPr/>
        </p:nvSpPr>
        <p:spPr bwMode="auto">
          <a:xfrm>
            <a:off x="0" y="1"/>
            <a:ext cx="12192000" cy="1746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矩形 5"/>
          <p:cNvSpPr>
            <a:spLocks noChangeArrowheads="1"/>
          </p:cNvSpPr>
          <p:nvPr/>
        </p:nvSpPr>
        <p:spPr bwMode="auto">
          <a:xfrm>
            <a:off x="0" y="6683377"/>
            <a:ext cx="12192000" cy="1746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矩形 30"/>
          <p:cNvSpPr>
            <a:spLocks noChangeArrowheads="1"/>
          </p:cNvSpPr>
          <p:nvPr/>
        </p:nvSpPr>
        <p:spPr bwMode="auto">
          <a:xfrm>
            <a:off x="191825" y="174626"/>
            <a:ext cx="820737" cy="511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椭圆 12"/>
          <p:cNvSpPr>
            <a:spLocks noChangeArrowheads="1"/>
          </p:cNvSpPr>
          <p:nvPr/>
        </p:nvSpPr>
        <p:spPr bwMode="auto">
          <a:xfrm>
            <a:off x="8198729" y="2374901"/>
            <a:ext cx="179388" cy="1809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椭圆 13"/>
          <p:cNvSpPr>
            <a:spLocks noChangeArrowheads="1"/>
          </p:cNvSpPr>
          <p:nvPr/>
        </p:nvSpPr>
        <p:spPr bwMode="auto">
          <a:xfrm>
            <a:off x="8565441" y="2374901"/>
            <a:ext cx="179387" cy="1809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椭圆 14"/>
          <p:cNvSpPr>
            <a:spLocks noChangeArrowheads="1"/>
          </p:cNvSpPr>
          <p:nvPr/>
        </p:nvSpPr>
        <p:spPr bwMode="auto">
          <a:xfrm>
            <a:off x="8933741" y="2374901"/>
            <a:ext cx="179387" cy="1809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椭圆 15"/>
          <p:cNvSpPr>
            <a:spLocks noChangeArrowheads="1"/>
          </p:cNvSpPr>
          <p:nvPr/>
        </p:nvSpPr>
        <p:spPr bwMode="auto">
          <a:xfrm>
            <a:off x="9302041" y="2374901"/>
            <a:ext cx="179387" cy="1809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7" name="Group 15"/>
          <p:cNvGrpSpPr/>
          <p:nvPr/>
        </p:nvGrpSpPr>
        <p:grpSpPr bwMode="auto">
          <a:xfrm>
            <a:off x="5157789" y="4217989"/>
            <a:ext cx="1876425" cy="430212"/>
            <a:chOff x="0" y="0"/>
            <a:chExt cx="2095500" cy="429140"/>
          </a:xfrm>
        </p:grpSpPr>
        <p:sp>
          <p:nvSpPr>
            <p:cNvPr id="19" name="直接连接符 18"/>
            <p:cNvSpPr>
              <a:spLocks noChangeShapeType="1"/>
            </p:cNvSpPr>
            <p:nvPr/>
          </p:nvSpPr>
          <p:spPr bwMode="auto">
            <a:xfrm>
              <a:off x="14287" y="0"/>
              <a:ext cx="2081213" cy="1"/>
            </a:xfrm>
            <a:prstGeom prst="line">
              <a:avLst/>
            </a:prstGeom>
            <a:noFill/>
            <a:ln w="6350" cap="flat" cmpd="sng">
              <a:solidFill>
                <a:schemeClr val="accent3">
                  <a:alpha val="46999"/>
                </a:scheme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直接连接符 23"/>
            <p:cNvSpPr>
              <a:spLocks noChangeShapeType="1"/>
            </p:cNvSpPr>
            <p:nvPr/>
          </p:nvSpPr>
          <p:spPr bwMode="auto">
            <a:xfrm>
              <a:off x="0" y="429140"/>
              <a:ext cx="2081213" cy="1"/>
            </a:xfrm>
            <a:prstGeom prst="line">
              <a:avLst/>
            </a:prstGeom>
            <a:noFill/>
            <a:ln w="6350" cap="flat" cmpd="sng">
              <a:solidFill>
                <a:schemeClr val="accent3">
                  <a:alpha val="46999"/>
                </a:scheme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4508" y="2454761"/>
            <a:ext cx="8695779" cy="978729"/>
          </a:xfrm>
        </p:spPr>
        <p:txBody>
          <a:bodyPr anchor="b" anchorCtr="0">
            <a:normAutofit/>
          </a:bodyPr>
          <a:lstStyle>
            <a:lvl1pPr algn="ctr">
              <a:defRPr sz="48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458322-A797-468E-96A1-D28EAB2A3F94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B98E25-3F3C-4DC6-9E4D-D8A26B6A4815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2" name="内容占位符 21"/>
          <p:cNvSpPr>
            <a:spLocks noGrp="1"/>
          </p:cNvSpPr>
          <p:nvPr>
            <p:ph sz="quarter" idx="13"/>
          </p:nvPr>
        </p:nvSpPr>
        <p:spPr>
          <a:xfrm>
            <a:off x="1754188" y="3506059"/>
            <a:ext cx="8696325" cy="49761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14" hasCustomPrompt="1"/>
          </p:nvPr>
        </p:nvSpPr>
        <p:spPr>
          <a:xfrm>
            <a:off x="5152569" y="4217989"/>
            <a:ext cx="1868851" cy="43021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6" name="内容占位符 25"/>
          <p:cNvSpPr>
            <a:spLocks noGrp="1"/>
          </p:cNvSpPr>
          <p:nvPr>
            <p:ph sz="quarter" idx="15" hasCustomPrompt="1"/>
          </p:nvPr>
        </p:nvSpPr>
        <p:spPr>
          <a:xfrm>
            <a:off x="32433" y="174626"/>
            <a:ext cx="1143224" cy="5111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8" name="内容占位符 27"/>
          <p:cNvSpPr>
            <a:spLocks noGrp="1"/>
          </p:cNvSpPr>
          <p:nvPr>
            <p:ph sz="quarter" idx="16" hasCustomPrompt="1"/>
          </p:nvPr>
        </p:nvSpPr>
        <p:spPr>
          <a:xfrm>
            <a:off x="2989944" y="5559426"/>
            <a:ext cx="2960913" cy="42473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30" name="内容占位符 29"/>
          <p:cNvSpPr>
            <a:spLocks noGrp="1"/>
          </p:cNvSpPr>
          <p:nvPr>
            <p:ph sz="quarter" idx="17" hasCustomPrompt="1"/>
          </p:nvPr>
        </p:nvSpPr>
        <p:spPr>
          <a:xfrm>
            <a:off x="6240465" y="5572126"/>
            <a:ext cx="2872665" cy="42473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utoUpdateAnimBg="0"/>
      <p:bldP spid="8" grpId="0" bldLvl="0" animBg="1" autoUpdateAnimBg="0"/>
      <p:bldP spid="11" grpId="0" bldLvl="0" animBg="1" autoUpdateAnimBg="0"/>
      <p:bldP spid="12" grpId="0" bldLvl="0" animBg="1" autoUpdateAnimBg="0"/>
      <p:bldP spid="13" grpId="0" bldLvl="0" animBg="1" autoUpdateAnimBg="0"/>
      <p:bldP spid="14" grpId="0" bldLvl="0" animBg="1" autoUpdateAnimBg="0"/>
      <p:bldP spid="15" grpId="0" bldLvl="0" animBg="1" autoUpdateAnimBg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72"/>
          <p:cNvSpPr/>
          <p:nvPr/>
        </p:nvSpPr>
        <p:spPr>
          <a:xfrm>
            <a:off x="-11552" y="-7381"/>
            <a:ext cx="12237799" cy="6428761"/>
          </a:xfrm>
          <a:custGeom>
            <a:avLst/>
            <a:gdLst>
              <a:gd name="connsiteX0" fmla="*/ 10845830 w 12237798"/>
              <a:gd name="connsiteY0" fmla="*/ 0 h 6428761"/>
              <a:gd name="connsiteX1" fmla="*/ 12237798 w 12237798"/>
              <a:gd name="connsiteY1" fmla="*/ 0 h 6428761"/>
              <a:gd name="connsiteX2" fmla="*/ 12237798 w 12237798"/>
              <a:gd name="connsiteY2" fmla="*/ 2055133 h 6428761"/>
              <a:gd name="connsiteX3" fmla="*/ 0 w 12237798"/>
              <a:gd name="connsiteY3" fmla="*/ 6428761 h 6428761"/>
              <a:gd name="connsiteX4" fmla="*/ 0 w 12237798"/>
              <a:gd name="connsiteY4" fmla="*/ 3876157 h 6428761"/>
              <a:gd name="connsiteX5" fmla="*/ 10845830 w 12237798"/>
              <a:gd name="connsiteY5" fmla="*/ 0 h 6428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37798" h="6428761">
                <a:moveTo>
                  <a:pt x="10845830" y="0"/>
                </a:moveTo>
                <a:lnTo>
                  <a:pt x="12237798" y="0"/>
                </a:lnTo>
                <a:lnTo>
                  <a:pt x="12237798" y="2055133"/>
                </a:lnTo>
                <a:lnTo>
                  <a:pt x="0" y="6428761"/>
                </a:lnTo>
                <a:lnTo>
                  <a:pt x="0" y="3876157"/>
                </a:lnTo>
                <a:lnTo>
                  <a:pt x="108458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任意多边形 45"/>
          <p:cNvSpPr/>
          <p:nvPr/>
        </p:nvSpPr>
        <p:spPr>
          <a:xfrm rot="20443462">
            <a:off x="-115556" y="-200416"/>
            <a:ext cx="1454223" cy="453147"/>
          </a:xfrm>
          <a:custGeom>
            <a:avLst/>
            <a:gdLst>
              <a:gd name="connsiteX0" fmla="*/ 158473 w 1454222"/>
              <a:gd name="connsiteY0" fmla="*/ 0 h 453146"/>
              <a:gd name="connsiteX1" fmla="*/ 1454222 w 1454222"/>
              <a:gd name="connsiteY1" fmla="*/ 453146 h 453146"/>
              <a:gd name="connsiteX2" fmla="*/ 0 w 1454222"/>
              <a:gd name="connsiteY2" fmla="*/ 453146 h 453146"/>
              <a:gd name="connsiteX3" fmla="*/ 158473 w 1454222"/>
              <a:gd name="connsiteY3" fmla="*/ 0 h 45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4222" h="453146">
                <a:moveTo>
                  <a:pt x="158473" y="0"/>
                </a:moveTo>
                <a:lnTo>
                  <a:pt x="1454222" y="453146"/>
                </a:lnTo>
                <a:lnTo>
                  <a:pt x="0" y="453146"/>
                </a:lnTo>
                <a:lnTo>
                  <a:pt x="158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任意多边形 57"/>
          <p:cNvSpPr/>
          <p:nvPr/>
        </p:nvSpPr>
        <p:spPr>
          <a:xfrm rot="20443462" flipH="1" flipV="1">
            <a:off x="7398327" y="3689332"/>
            <a:ext cx="5138965" cy="1088089"/>
          </a:xfrm>
          <a:custGeom>
            <a:avLst/>
            <a:gdLst>
              <a:gd name="connsiteX0" fmla="*/ 5412592 w 5412592"/>
              <a:gd name="connsiteY0" fmla="*/ 0 h 1088089"/>
              <a:gd name="connsiteX1" fmla="*/ 5403753 w 5412592"/>
              <a:gd name="connsiteY1" fmla="*/ 1088089 h 1088089"/>
              <a:gd name="connsiteX2" fmla="*/ 0 w 5412592"/>
              <a:gd name="connsiteY2" fmla="*/ 1044193 h 1088089"/>
              <a:gd name="connsiteX3" fmla="*/ 365173 w 5412592"/>
              <a:gd name="connsiteY3" fmla="*/ 0 h 1088089"/>
              <a:gd name="connsiteX4" fmla="*/ 5412592 w 5412592"/>
              <a:gd name="connsiteY4" fmla="*/ 0 h 1088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12592" h="1088089">
                <a:moveTo>
                  <a:pt x="5412592" y="0"/>
                </a:moveTo>
                <a:lnTo>
                  <a:pt x="5403753" y="1088089"/>
                </a:lnTo>
                <a:lnTo>
                  <a:pt x="0" y="1044193"/>
                </a:lnTo>
                <a:lnTo>
                  <a:pt x="365173" y="0"/>
                </a:lnTo>
                <a:lnTo>
                  <a:pt x="5412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任意多边形 62"/>
          <p:cNvSpPr/>
          <p:nvPr/>
        </p:nvSpPr>
        <p:spPr>
          <a:xfrm>
            <a:off x="-11551" y="-35091"/>
            <a:ext cx="7725341" cy="2701689"/>
          </a:xfrm>
          <a:custGeom>
            <a:avLst/>
            <a:gdLst>
              <a:gd name="connsiteX0" fmla="*/ 4543850 w 7725341"/>
              <a:gd name="connsiteY0" fmla="*/ 0 h 2701689"/>
              <a:gd name="connsiteX1" fmla="*/ 7725341 w 7725341"/>
              <a:gd name="connsiteY1" fmla="*/ 0 h 2701689"/>
              <a:gd name="connsiteX2" fmla="*/ 0 w 7725341"/>
              <a:gd name="connsiteY2" fmla="*/ 2701689 h 2701689"/>
              <a:gd name="connsiteX3" fmla="*/ 0 w 7725341"/>
              <a:gd name="connsiteY3" fmla="*/ 1589065 h 2701689"/>
              <a:gd name="connsiteX4" fmla="*/ 4543850 w 7725341"/>
              <a:gd name="connsiteY4" fmla="*/ 0 h 270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5341" h="2701689">
                <a:moveTo>
                  <a:pt x="4543850" y="0"/>
                </a:moveTo>
                <a:lnTo>
                  <a:pt x="7725341" y="0"/>
                </a:lnTo>
                <a:lnTo>
                  <a:pt x="0" y="2701689"/>
                </a:lnTo>
                <a:lnTo>
                  <a:pt x="0" y="1589065"/>
                </a:lnTo>
                <a:lnTo>
                  <a:pt x="45438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任意多边形 79"/>
          <p:cNvSpPr/>
          <p:nvPr/>
        </p:nvSpPr>
        <p:spPr>
          <a:xfrm>
            <a:off x="7203237" y="5111474"/>
            <a:ext cx="4994107" cy="1746527"/>
          </a:xfrm>
          <a:custGeom>
            <a:avLst/>
            <a:gdLst>
              <a:gd name="connsiteX0" fmla="*/ 4994106 w 4994106"/>
              <a:gd name="connsiteY0" fmla="*/ 0 h 1746527"/>
              <a:gd name="connsiteX1" fmla="*/ 4994106 w 4994106"/>
              <a:gd name="connsiteY1" fmla="*/ 1112625 h 1746527"/>
              <a:gd name="connsiteX2" fmla="*/ 3181494 w 4994106"/>
              <a:gd name="connsiteY2" fmla="*/ 1746527 h 1746527"/>
              <a:gd name="connsiteX3" fmla="*/ 0 w 4994106"/>
              <a:gd name="connsiteY3" fmla="*/ 1746527 h 1746527"/>
              <a:gd name="connsiteX4" fmla="*/ 4994106 w 4994106"/>
              <a:gd name="connsiteY4" fmla="*/ 0 h 1746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106" h="1746527">
                <a:moveTo>
                  <a:pt x="4994106" y="0"/>
                </a:moveTo>
                <a:lnTo>
                  <a:pt x="4994106" y="1112625"/>
                </a:lnTo>
                <a:lnTo>
                  <a:pt x="3181494" y="1746527"/>
                </a:lnTo>
                <a:lnTo>
                  <a:pt x="0" y="1746527"/>
                </a:lnTo>
                <a:lnTo>
                  <a:pt x="499410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20424823">
            <a:off x="868868" y="1896147"/>
            <a:ext cx="10515600" cy="2095607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83AC-AAB9-41F6-B182-47EFDE6F3E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8188-258B-4A6D-897B-5F1AEE1A5175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 rot="20440463">
            <a:off x="3926891" y="5261720"/>
            <a:ext cx="3694700" cy="9231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5"/>
          <p:cNvSpPr/>
          <p:nvPr/>
        </p:nvSpPr>
        <p:spPr>
          <a:xfrm rot="2687348">
            <a:off x="2214026" y="-414874"/>
            <a:ext cx="7687748" cy="7687748"/>
          </a:xfrm>
          <a:custGeom>
            <a:avLst/>
            <a:gdLst>
              <a:gd name="connsiteX0" fmla="*/ 2835986 w 7687748"/>
              <a:gd name="connsiteY0" fmla="*/ 0 h 7687748"/>
              <a:gd name="connsiteX1" fmla="*/ 7687748 w 7687748"/>
              <a:gd name="connsiteY1" fmla="*/ 0 h 7687748"/>
              <a:gd name="connsiteX2" fmla="*/ 7687748 w 7687748"/>
              <a:gd name="connsiteY2" fmla="*/ 4846998 h 7687748"/>
              <a:gd name="connsiteX3" fmla="*/ 4826011 w 7687748"/>
              <a:gd name="connsiteY3" fmla="*/ 7687748 h 7687748"/>
              <a:gd name="connsiteX4" fmla="*/ 0 w 7687748"/>
              <a:gd name="connsiteY4" fmla="*/ 7687748 h 7687748"/>
              <a:gd name="connsiteX5" fmla="*/ 0 w 7687748"/>
              <a:gd name="connsiteY5" fmla="*/ 2815188 h 768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87748" h="7687748">
                <a:moveTo>
                  <a:pt x="2835986" y="0"/>
                </a:moveTo>
                <a:lnTo>
                  <a:pt x="7687748" y="0"/>
                </a:lnTo>
                <a:lnTo>
                  <a:pt x="7687748" y="4846998"/>
                </a:lnTo>
                <a:lnTo>
                  <a:pt x="4826011" y="7687748"/>
                </a:lnTo>
                <a:lnTo>
                  <a:pt x="0" y="7687748"/>
                </a:lnTo>
                <a:lnTo>
                  <a:pt x="0" y="2815188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>
            <a:off x="1016000" y="0"/>
            <a:ext cx="10083800" cy="6858000"/>
          </a:xfrm>
          <a:prstGeom prst="hexagon">
            <a:avLst>
              <a:gd name="adj" fmla="val 49757"/>
              <a:gd name="vf" fmla="val 11547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六边形 10"/>
          <p:cNvSpPr/>
          <p:nvPr/>
        </p:nvSpPr>
        <p:spPr>
          <a:xfrm>
            <a:off x="1371600" y="0"/>
            <a:ext cx="9372600" cy="6858000"/>
          </a:xfrm>
          <a:prstGeom prst="hexagon">
            <a:avLst>
              <a:gd name="adj" fmla="val 49757"/>
              <a:gd name="vf" fmla="val 115470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六边形 11"/>
          <p:cNvSpPr/>
          <p:nvPr/>
        </p:nvSpPr>
        <p:spPr>
          <a:xfrm>
            <a:off x="1771650" y="0"/>
            <a:ext cx="8572500" cy="6858000"/>
          </a:xfrm>
          <a:prstGeom prst="hexagon">
            <a:avLst>
              <a:gd name="adj" fmla="val 49757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梯形 12"/>
          <p:cNvSpPr/>
          <p:nvPr/>
        </p:nvSpPr>
        <p:spPr>
          <a:xfrm>
            <a:off x="1771650" y="12700"/>
            <a:ext cx="8610599" cy="3429000"/>
          </a:xfrm>
          <a:prstGeom prst="trapezoid">
            <a:avLst>
              <a:gd name="adj" fmla="val 99444"/>
            </a:avLst>
          </a:prstGeom>
          <a:blipFill dpi="0" rotWithShape="1">
            <a:blip r:embed="rId2" cstate="screen"/>
            <a:srcRect/>
            <a:tile tx="12700" ty="-33020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4789260" y="4768850"/>
            <a:ext cx="2575379" cy="61637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6074" y="3699728"/>
            <a:ext cx="6381750" cy="830997"/>
          </a:xfrm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789260" y="4809271"/>
            <a:ext cx="2575379" cy="53553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27D0-5D9C-4CD6-AB3D-C8C5A71981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8638-EC7D-45C2-94CE-8EDD50AAC6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27D0-5D9C-4CD6-AB3D-C8C5A71981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8638-EC7D-45C2-94CE-8EDD50AAC6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273686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3959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3959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27D0-5D9C-4CD6-AB3D-C8C5A71981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8638-EC7D-45C2-94CE-8EDD50AAC6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2712477">
            <a:off x="3805985" y="1121578"/>
            <a:ext cx="4580030" cy="45800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09925" y="2823696"/>
            <a:ext cx="5772150" cy="1200329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27D0-5D9C-4CD6-AB3D-C8C5A71981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8638-EC7D-45C2-94CE-8EDD50AAC6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27D0-5D9C-4CD6-AB3D-C8C5A71981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8638-EC7D-45C2-94CE-8EDD50AAC6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357658" y="365125"/>
            <a:ext cx="996142" cy="5811838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42801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27D0-5D9C-4CD6-AB3D-C8C5A71981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8638-EC7D-45C2-94CE-8EDD50AAC6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18" Type="http://schemas.openxmlformats.org/officeDocument/2006/relationships/tags" Target="../tags/tag6.xml"/><Relationship Id="rId17" Type="http://schemas.openxmlformats.org/officeDocument/2006/relationships/tags" Target="../tags/tag5.xml"/><Relationship Id="rId16" Type="http://schemas.openxmlformats.org/officeDocument/2006/relationships/tags" Target="../tags/tag4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rot="16200000">
            <a:off x="2667001" y="-2667003"/>
            <a:ext cx="6857998" cy="12192001"/>
          </a:xfrm>
          <a:prstGeom prst="rtTriangle">
            <a:avLst/>
          </a:prstGeom>
          <a:solidFill>
            <a:schemeClr val="accent6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69F27D0-5D9C-4CD6-AB3D-C8C5A71981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99438638-EC7D-45C2-94CE-8EDD50AAC623}" type="slidenum">
              <a:rPr lang="zh-CN" altLang="en-US" smtClean="0"/>
            </a:fld>
            <a:endParaRPr lang="zh-CN" altLang="en-US"/>
          </a:p>
        </p:txBody>
      </p:sp>
      <p:sp>
        <p:nvSpPr>
          <p:cNvPr id="10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直角三角形 8"/>
            <p:cNvSpPr/>
            <p:nvPr/>
          </p:nvSpPr>
          <p:spPr>
            <a:xfrm rot="16200000">
              <a:off x="2667001" y="-2667003"/>
              <a:ext cx="6857998" cy="12192001"/>
            </a:xfrm>
            <a:prstGeom prst="rtTriangl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</a:t>
            </a:r>
            <a:r>
              <a:rPr lang="zh-CN" altLang="en-US" dirty="0"/>
              <a:t>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88F714E-E9E8-47B3-9C80-063FCC4B5B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42B2B1D-8259-49E6-A4C7-34FFE9EC4A50}" type="slidenum">
              <a:rPr lang="zh-CN" altLang="en-US" smtClean="0"/>
            </a:fld>
            <a:endParaRPr lang="zh-CN" altLang="en-US"/>
          </a:p>
        </p:txBody>
      </p:sp>
      <p:sp>
        <p:nvSpPr>
          <p:cNvPr id="10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1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91.xml"/><Relationship Id="rId8" Type="http://schemas.openxmlformats.org/officeDocument/2006/relationships/tags" Target="../tags/tag190.xml"/><Relationship Id="rId7" Type="http://schemas.openxmlformats.org/officeDocument/2006/relationships/tags" Target="../tags/tag189.xml"/><Relationship Id="rId6" Type="http://schemas.openxmlformats.org/officeDocument/2006/relationships/tags" Target="../tags/tag188.xml"/><Relationship Id="rId5" Type="http://schemas.openxmlformats.org/officeDocument/2006/relationships/tags" Target="../tags/tag187.xml"/><Relationship Id="rId4" Type="http://schemas.openxmlformats.org/officeDocument/2006/relationships/tags" Target="../tags/tag186.xml"/><Relationship Id="rId3" Type="http://schemas.openxmlformats.org/officeDocument/2006/relationships/tags" Target="../tags/tag185.xml"/><Relationship Id="rId20" Type="http://schemas.openxmlformats.org/officeDocument/2006/relationships/notesSlide" Target="../notesSlides/notesSlide10.xml"/><Relationship Id="rId2" Type="http://schemas.openxmlformats.org/officeDocument/2006/relationships/tags" Target="../tags/tag184.xml"/><Relationship Id="rId19" Type="http://schemas.openxmlformats.org/officeDocument/2006/relationships/slideLayout" Target="../slideLayouts/slideLayout17.xml"/><Relationship Id="rId18" Type="http://schemas.openxmlformats.org/officeDocument/2006/relationships/tags" Target="../tags/tag200.xml"/><Relationship Id="rId17" Type="http://schemas.openxmlformats.org/officeDocument/2006/relationships/tags" Target="../tags/tag199.xml"/><Relationship Id="rId16" Type="http://schemas.openxmlformats.org/officeDocument/2006/relationships/tags" Target="../tags/tag198.xml"/><Relationship Id="rId15" Type="http://schemas.openxmlformats.org/officeDocument/2006/relationships/tags" Target="../tags/tag197.xml"/><Relationship Id="rId14" Type="http://schemas.openxmlformats.org/officeDocument/2006/relationships/tags" Target="../tags/tag196.xml"/><Relationship Id="rId13" Type="http://schemas.openxmlformats.org/officeDocument/2006/relationships/tags" Target="../tags/tag195.xml"/><Relationship Id="rId12" Type="http://schemas.openxmlformats.org/officeDocument/2006/relationships/tags" Target="../tags/tag194.xml"/><Relationship Id="rId11" Type="http://schemas.openxmlformats.org/officeDocument/2006/relationships/tags" Target="../tags/tag193.xml"/><Relationship Id="rId10" Type="http://schemas.openxmlformats.org/officeDocument/2006/relationships/tags" Target="../tags/tag192.xml"/><Relationship Id="rId1" Type="http://schemas.openxmlformats.org/officeDocument/2006/relationships/tags" Target="../tags/tag183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09.xml"/><Relationship Id="rId8" Type="http://schemas.openxmlformats.org/officeDocument/2006/relationships/tags" Target="../tags/tag208.xml"/><Relationship Id="rId7" Type="http://schemas.openxmlformats.org/officeDocument/2006/relationships/tags" Target="../tags/tag207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tags" Target="../tags/tag204.xml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8" Type="http://schemas.openxmlformats.org/officeDocument/2006/relationships/notesSlide" Target="../notesSlides/notesSlide11.xml"/><Relationship Id="rId17" Type="http://schemas.openxmlformats.org/officeDocument/2006/relationships/slideLayout" Target="../slideLayouts/slideLayout17.xml"/><Relationship Id="rId16" Type="http://schemas.openxmlformats.org/officeDocument/2006/relationships/tags" Target="../tags/tag216.xml"/><Relationship Id="rId15" Type="http://schemas.openxmlformats.org/officeDocument/2006/relationships/tags" Target="../tags/tag215.xml"/><Relationship Id="rId14" Type="http://schemas.openxmlformats.org/officeDocument/2006/relationships/tags" Target="../tags/tag214.xml"/><Relationship Id="rId13" Type="http://schemas.openxmlformats.org/officeDocument/2006/relationships/tags" Target="../tags/tag213.xml"/><Relationship Id="rId12" Type="http://schemas.openxmlformats.org/officeDocument/2006/relationships/tags" Target="../tags/tag212.xml"/><Relationship Id="rId11" Type="http://schemas.openxmlformats.org/officeDocument/2006/relationships/tags" Target="../tags/tag211.xml"/><Relationship Id="rId10" Type="http://schemas.openxmlformats.org/officeDocument/2006/relationships/tags" Target="../tags/tag210.xml"/><Relationship Id="rId1" Type="http://schemas.openxmlformats.org/officeDocument/2006/relationships/tags" Target="../tags/tag201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3.xml"/><Relationship Id="rId5" Type="http://schemas.openxmlformats.org/officeDocument/2006/relationships/themeOverride" Target="../theme/themeOverride6.xml"/><Relationship Id="rId4" Type="http://schemas.openxmlformats.org/officeDocument/2006/relationships/tags" Target="../tags/tag220.xml"/><Relationship Id="rId3" Type="http://schemas.openxmlformats.org/officeDocument/2006/relationships/tags" Target="../tags/tag219.xml"/><Relationship Id="rId2" Type="http://schemas.openxmlformats.org/officeDocument/2006/relationships/tags" Target="../tags/tag218.xml"/><Relationship Id="rId1" Type="http://schemas.openxmlformats.org/officeDocument/2006/relationships/tags" Target="../tags/tag217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29.xml"/><Relationship Id="rId8" Type="http://schemas.openxmlformats.org/officeDocument/2006/relationships/tags" Target="../tags/tag228.xml"/><Relationship Id="rId7" Type="http://schemas.openxmlformats.org/officeDocument/2006/relationships/tags" Target="../tags/tag227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4" Type="http://schemas.openxmlformats.org/officeDocument/2006/relationships/tags" Target="../tags/tag224.xml"/><Relationship Id="rId3" Type="http://schemas.openxmlformats.org/officeDocument/2006/relationships/tags" Target="../tags/tag223.xml"/><Relationship Id="rId29" Type="http://schemas.openxmlformats.org/officeDocument/2006/relationships/notesSlide" Target="../notesSlides/notesSlide13.xml"/><Relationship Id="rId28" Type="http://schemas.openxmlformats.org/officeDocument/2006/relationships/slideLayout" Target="../slideLayouts/slideLayout7.xml"/><Relationship Id="rId27" Type="http://schemas.openxmlformats.org/officeDocument/2006/relationships/themeOverride" Target="../theme/themeOverride7.xml"/><Relationship Id="rId26" Type="http://schemas.openxmlformats.org/officeDocument/2006/relationships/tags" Target="../tags/tag246.xml"/><Relationship Id="rId25" Type="http://schemas.openxmlformats.org/officeDocument/2006/relationships/tags" Target="../tags/tag245.xml"/><Relationship Id="rId24" Type="http://schemas.openxmlformats.org/officeDocument/2006/relationships/tags" Target="../tags/tag244.xml"/><Relationship Id="rId23" Type="http://schemas.openxmlformats.org/officeDocument/2006/relationships/tags" Target="../tags/tag243.xml"/><Relationship Id="rId22" Type="http://schemas.openxmlformats.org/officeDocument/2006/relationships/tags" Target="../tags/tag242.xml"/><Relationship Id="rId21" Type="http://schemas.openxmlformats.org/officeDocument/2006/relationships/tags" Target="../tags/tag241.xml"/><Relationship Id="rId20" Type="http://schemas.openxmlformats.org/officeDocument/2006/relationships/tags" Target="../tags/tag240.xml"/><Relationship Id="rId2" Type="http://schemas.openxmlformats.org/officeDocument/2006/relationships/tags" Target="../tags/tag222.xml"/><Relationship Id="rId19" Type="http://schemas.openxmlformats.org/officeDocument/2006/relationships/tags" Target="../tags/tag239.xml"/><Relationship Id="rId18" Type="http://schemas.openxmlformats.org/officeDocument/2006/relationships/tags" Target="../tags/tag238.xml"/><Relationship Id="rId17" Type="http://schemas.openxmlformats.org/officeDocument/2006/relationships/tags" Target="../tags/tag237.xml"/><Relationship Id="rId16" Type="http://schemas.openxmlformats.org/officeDocument/2006/relationships/tags" Target="../tags/tag236.xml"/><Relationship Id="rId15" Type="http://schemas.openxmlformats.org/officeDocument/2006/relationships/tags" Target="../tags/tag235.xml"/><Relationship Id="rId14" Type="http://schemas.openxmlformats.org/officeDocument/2006/relationships/tags" Target="../tags/tag234.xml"/><Relationship Id="rId13" Type="http://schemas.openxmlformats.org/officeDocument/2006/relationships/tags" Target="../tags/tag233.xml"/><Relationship Id="rId12" Type="http://schemas.openxmlformats.org/officeDocument/2006/relationships/tags" Target="../tags/tag232.xml"/><Relationship Id="rId11" Type="http://schemas.openxmlformats.org/officeDocument/2006/relationships/tags" Target="../tags/tag231.xml"/><Relationship Id="rId10" Type="http://schemas.openxmlformats.org/officeDocument/2006/relationships/tags" Target="../tags/tag230.xml"/><Relationship Id="rId1" Type="http://schemas.openxmlformats.org/officeDocument/2006/relationships/tags" Target="../tags/tag221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55.xml"/><Relationship Id="rId8" Type="http://schemas.openxmlformats.org/officeDocument/2006/relationships/tags" Target="../tags/tag254.xml"/><Relationship Id="rId7" Type="http://schemas.openxmlformats.org/officeDocument/2006/relationships/tags" Target="../tags/tag253.xml"/><Relationship Id="rId6" Type="http://schemas.openxmlformats.org/officeDocument/2006/relationships/tags" Target="../tags/tag252.xml"/><Relationship Id="rId5" Type="http://schemas.openxmlformats.org/officeDocument/2006/relationships/tags" Target="../tags/tag251.xml"/><Relationship Id="rId4" Type="http://schemas.openxmlformats.org/officeDocument/2006/relationships/tags" Target="../tags/tag250.xml"/><Relationship Id="rId3" Type="http://schemas.openxmlformats.org/officeDocument/2006/relationships/tags" Target="../tags/tag249.xml"/><Relationship Id="rId27" Type="http://schemas.openxmlformats.org/officeDocument/2006/relationships/notesSlide" Target="../notesSlides/notesSlide14.xml"/><Relationship Id="rId26" Type="http://schemas.openxmlformats.org/officeDocument/2006/relationships/slideLayout" Target="../slideLayouts/slideLayout7.xml"/><Relationship Id="rId25" Type="http://schemas.openxmlformats.org/officeDocument/2006/relationships/tags" Target="../tags/tag271.xml"/><Relationship Id="rId24" Type="http://schemas.openxmlformats.org/officeDocument/2006/relationships/tags" Target="../tags/tag270.xml"/><Relationship Id="rId23" Type="http://schemas.openxmlformats.org/officeDocument/2006/relationships/tags" Target="../tags/tag269.xml"/><Relationship Id="rId22" Type="http://schemas.openxmlformats.org/officeDocument/2006/relationships/tags" Target="../tags/tag268.xml"/><Relationship Id="rId21" Type="http://schemas.openxmlformats.org/officeDocument/2006/relationships/tags" Target="../tags/tag267.xml"/><Relationship Id="rId20" Type="http://schemas.openxmlformats.org/officeDocument/2006/relationships/tags" Target="../tags/tag266.xml"/><Relationship Id="rId2" Type="http://schemas.openxmlformats.org/officeDocument/2006/relationships/tags" Target="../tags/tag248.xml"/><Relationship Id="rId19" Type="http://schemas.openxmlformats.org/officeDocument/2006/relationships/tags" Target="../tags/tag265.xml"/><Relationship Id="rId18" Type="http://schemas.openxmlformats.org/officeDocument/2006/relationships/tags" Target="../tags/tag264.xml"/><Relationship Id="rId17" Type="http://schemas.openxmlformats.org/officeDocument/2006/relationships/tags" Target="../tags/tag263.xml"/><Relationship Id="rId16" Type="http://schemas.openxmlformats.org/officeDocument/2006/relationships/tags" Target="../tags/tag262.xml"/><Relationship Id="rId15" Type="http://schemas.openxmlformats.org/officeDocument/2006/relationships/tags" Target="../tags/tag261.xml"/><Relationship Id="rId14" Type="http://schemas.openxmlformats.org/officeDocument/2006/relationships/tags" Target="../tags/tag260.xml"/><Relationship Id="rId13" Type="http://schemas.openxmlformats.org/officeDocument/2006/relationships/tags" Target="../tags/tag259.xml"/><Relationship Id="rId12" Type="http://schemas.openxmlformats.org/officeDocument/2006/relationships/tags" Target="../tags/tag258.xml"/><Relationship Id="rId11" Type="http://schemas.openxmlformats.org/officeDocument/2006/relationships/tags" Target="../tags/tag257.xml"/><Relationship Id="rId10" Type="http://schemas.openxmlformats.org/officeDocument/2006/relationships/tags" Target="../tags/tag256.xml"/><Relationship Id="rId1" Type="http://schemas.openxmlformats.org/officeDocument/2006/relationships/tags" Target="../tags/tag247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3.xml"/><Relationship Id="rId5" Type="http://schemas.openxmlformats.org/officeDocument/2006/relationships/themeOverride" Target="../theme/themeOverride8.xml"/><Relationship Id="rId4" Type="http://schemas.openxmlformats.org/officeDocument/2006/relationships/tags" Target="../tags/tag275.xml"/><Relationship Id="rId3" Type="http://schemas.openxmlformats.org/officeDocument/2006/relationships/tags" Target="../tags/tag274.xml"/><Relationship Id="rId2" Type="http://schemas.openxmlformats.org/officeDocument/2006/relationships/tags" Target="../tags/tag273.xml"/><Relationship Id="rId1" Type="http://schemas.openxmlformats.org/officeDocument/2006/relationships/tags" Target="../tags/tag272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283.xml"/><Relationship Id="rId8" Type="http://schemas.openxmlformats.org/officeDocument/2006/relationships/tags" Target="../tags/tag282.xml"/><Relationship Id="rId7" Type="http://schemas.openxmlformats.org/officeDocument/2006/relationships/tags" Target="../tags/tag281.xml"/><Relationship Id="rId6" Type="http://schemas.openxmlformats.org/officeDocument/2006/relationships/tags" Target="../tags/tag280.xml"/><Relationship Id="rId5" Type="http://schemas.openxmlformats.org/officeDocument/2006/relationships/tags" Target="../tags/tag279.xml"/><Relationship Id="rId4" Type="http://schemas.openxmlformats.org/officeDocument/2006/relationships/tags" Target="../tags/tag278.xml"/><Relationship Id="rId3" Type="http://schemas.openxmlformats.org/officeDocument/2006/relationships/tags" Target="../tags/tag277.xml"/><Relationship Id="rId2" Type="http://schemas.openxmlformats.org/officeDocument/2006/relationships/image" Target="../media/image5.jpeg"/><Relationship Id="rId12" Type="http://schemas.openxmlformats.org/officeDocument/2006/relationships/notesSlide" Target="../notesSlides/notesSlide16.xml"/><Relationship Id="rId11" Type="http://schemas.openxmlformats.org/officeDocument/2006/relationships/slideLayout" Target="../slideLayouts/slideLayout7.xml"/><Relationship Id="rId10" Type="http://schemas.openxmlformats.org/officeDocument/2006/relationships/themeOverride" Target="../theme/themeOverride9.xml"/><Relationship Id="rId1" Type="http://schemas.openxmlformats.org/officeDocument/2006/relationships/tags" Target="../tags/tag276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hemeOverride" Target="../theme/themeOverride10.xml"/><Relationship Id="rId7" Type="http://schemas.openxmlformats.org/officeDocument/2006/relationships/tags" Target="../tags/tag289.xml"/><Relationship Id="rId6" Type="http://schemas.openxmlformats.org/officeDocument/2006/relationships/tags" Target="../tags/tag288.xml"/><Relationship Id="rId5" Type="http://schemas.openxmlformats.org/officeDocument/2006/relationships/tags" Target="../tags/tag287.xml"/><Relationship Id="rId4" Type="http://schemas.openxmlformats.org/officeDocument/2006/relationships/tags" Target="../tags/tag286.xml"/><Relationship Id="rId3" Type="http://schemas.openxmlformats.org/officeDocument/2006/relationships/tags" Target="../tags/tag285.xml"/><Relationship Id="rId2" Type="http://schemas.openxmlformats.org/officeDocument/2006/relationships/image" Target="../media/image5.jpeg"/><Relationship Id="rId10" Type="http://schemas.openxmlformats.org/officeDocument/2006/relationships/notesSlide" Target="../notesSlides/notesSlide17.xml"/><Relationship Id="rId1" Type="http://schemas.openxmlformats.org/officeDocument/2006/relationships/tags" Target="../tags/tag284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6.xml"/><Relationship Id="rId3" Type="http://schemas.openxmlformats.org/officeDocument/2006/relationships/themeOverride" Target="../theme/themeOverride11.xml"/><Relationship Id="rId2" Type="http://schemas.openxmlformats.org/officeDocument/2006/relationships/tags" Target="../tags/tag291.xml"/><Relationship Id="rId1" Type="http://schemas.openxmlformats.org/officeDocument/2006/relationships/tags" Target="../tags/tag29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9" Type="http://schemas.openxmlformats.org/officeDocument/2006/relationships/notesSlide" Target="../notesSlides/notesSlide2.xml"/><Relationship Id="rId58" Type="http://schemas.openxmlformats.org/officeDocument/2006/relationships/slideLayout" Target="../slideLayouts/slideLayout17.xml"/><Relationship Id="rId57" Type="http://schemas.openxmlformats.org/officeDocument/2006/relationships/tags" Target="../tags/tag66.xml"/><Relationship Id="rId56" Type="http://schemas.openxmlformats.org/officeDocument/2006/relationships/tags" Target="../tags/tag65.xml"/><Relationship Id="rId55" Type="http://schemas.openxmlformats.org/officeDocument/2006/relationships/tags" Target="../tags/tag64.xml"/><Relationship Id="rId54" Type="http://schemas.openxmlformats.org/officeDocument/2006/relationships/tags" Target="../tags/tag63.xml"/><Relationship Id="rId53" Type="http://schemas.openxmlformats.org/officeDocument/2006/relationships/tags" Target="../tags/tag62.xml"/><Relationship Id="rId52" Type="http://schemas.openxmlformats.org/officeDocument/2006/relationships/tags" Target="../tags/tag61.xml"/><Relationship Id="rId51" Type="http://schemas.openxmlformats.org/officeDocument/2006/relationships/tags" Target="../tags/tag60.xml"/><Relationship Id="rId50" Type="http://schemas.openxmlformats.org/officeDocument/2006/relationships/tags" Target="../tags/tag59.xml"/><Relationship Id="rId5" Type="http://schemas.openxmlformats.org/officeDocument/2006/relationships/tags" Target="../tags/tag14.xml"/><Relationship Id="rId49" Type="http://schemas.openxmlformats.org/officeDocument/2006/relationships/tags" Target="../tags/tag58.xml"/><Relationship Id="rId48" Type="http://schemas.openxmlformats.org/officeDocument/2006/relationships/tags" Target="../tags/tag57.xml"/><Relationship Id="rId47" Type="http://schemas.openxmlformats.org/officeDocument/2006/relationships/tags" Target="../tags/tag56.xml"/><Relationship Id="rId46" Type="http://schemas.openxmlformats.org/officeDocument/2006/relationships/tags" Target="../tags/tag55.xml"/><Relationship Id="rId45" Type="http://schemas.openxmlformats.org/officeDocument/2006/relationships/tags" Target="../tags/tag54.xml"/><Relationship Id="rId44" Type="http://schemas.openxmlformats.org/officeDocument/2006/relationships/tags" Target="../tags/tag53.xml"/><Relationship Id="rId43" Type="http://schemas.openxmlformats.org/officeDocument/2006/relationships/tags" Target="../tags/tag52.xml"/><Relationship Id="rId42" Type="http://schemas.openxmlformats.org/officeDocument/2006/relationships/tags" Target="../tags/tag51.xml"/><Relationship Id="rId41" Type="http://schemas.openxmlformats.org/officeDocument/2006/relationships/tags" Target="../tags/tag50.xml"/><Relationship Id="rId40" Type="http://schemas.openxmlformats.org/officeDocument/2006/relationships/tags" Target="../tags/tag49.xml"/><Relationship Id="rId4" Type="http://schemas.openxmlformats.org/officeDocument/2006/relationships/tags" Target="../tags/tag13.xml"/><Relationship Id="rId39" Type="http://schemas.openxmlformats.org/officeDocument/2006/relationships/tags" Target="../tags/tag48.xml"/><Relationship Id="rId38" Type="http://schemas.openxmlformats.org/officeDocument/2006/relationships/tags" Target="../tags/tag47.xml"/><Relationship Id="rId37" Type="http://schemas.openxmlformats.org/officeDocument/2006/relationships/tags" Target="../tags/tag46.xml"/><Relationship Id="rId36" Type="http://schemas.openxmlformats.org/officeDocument/2006/relationships/tags" Target="../tags/tag45.xml"/><Relationship Id="rId35" Type="http://schemas.openxmlformats.org/officeDocument/2006/relationships/tags" Target="../tags/tag44.xml"/><Relationship Id="rId34" Type="http://schemas.openxmlformats.org/officeDocument/2006/relationships/tags" Target="../tags/tag43.xml"/><Relationship Id="rId33" Type="http://schemas.openxmlformats.org/officeDocument/2006/relationships/tags" Target="../tags/tag42.xml"/><Relationship Id="rId32" Type="http://schemas.openxmlformats.org/officeDocument/2006/relationships/tags" Target="../tags/tag41.xml"/><Relationship Id="rId31" Type="http://schemas.openxmlformats.org/officeDocument/2006/relationships/tags" Target="../tags/tag40.xml"/><Relationship Id="rId30" Type="http://schemas.openxmlformats.org/officeDocument/2006/relationships/tags" Target="../tags/tag39.xml"/><Relationship Id="rId3" Type="http://schemas.openxmlformats.org/officeDocument/2006/relationships/tags" Target="../tags/tag12.xml"/><Relationship Id="rId29" Type="http://schemas.openxmlformats.org/officeDocument/2006/relationships/tags" Target="../tags/tag38.xml"/><Relationship Id="rId28" Type="http://schemas.openxmlformats.org/officeDocument/2006/relationships/tags" Target="../tags/tag37.xml"/><Relationship Id="rId27" Type="http://schemas.openxmlformats.org/officeDocument/2006/relationships/tags" Target="../tags/tag36.xml"/><Relationship Id="rId26" Type="http://schemas.openxmlformats.org/officeDocument/2006/relationships/tags" Target="../tags/tag35.xml"/><Relationship Id="rId25" Type="http://schemas.openxmlformats.org/officeDocument/2006/relationships/tags" Target="../tags/tag34.xml"/><Relationship Id="rId24" Type="http://schemas.openxmlformats.org/officeDocument/2006/relationships/tags" Target="../tags/tag33.xml"/><Relationship Id="rId23" Type="http://schemas.openxmlformats.org/officeDocument/2006/relationships/tags" Target="../tags/tag32.xml"/><Relationship Id="rId22" Type="http://schemas.openxmlformats.org/officeDocument/2006/relationships/tags" Target="../tags/tag31.xml"/><Relationship Id="rId21" Type="http://schemas.openxmlformats.org/officeDocument/2006/relationships/tags" Target="../tags/tag30.xml"/><Relationship Id="rId20" Type="http://schemas.openxmlformats.org/officeDocument/2006/relationships/tags" Target="../tags/tag29.xml"/><Relationship Id="rId2" Type="http://schemas.openxmlformats.org/officeDocument/2006/relationships/tags" Target="../tags/tag11.xml"/><Relationship Id="rId19" Type="http://schemas.openxmlformats.org/officeDocument/2006/relationships/tags" Target="../tags/tag28.xml"/><Relationship Id="rId18" Type="http://schemas.openxmlformats.org/officeDocument/2006/relationships/tags" Target="../tags/tag27.xml"/><Relationship Id="rId17" Type="http://schemas.openxmlformats.org/officeDocument/2006/relationships/tags" Target="../tags/tag26.xml"/><Relationship Id="rId16" Type="http://schemas.openxmlformats.org/officeDocument/2006/relationships/tags" Target="../tags/tag25.xml"/><Relationship Id="rId15" Type="http://schemas.openxmlformats.org/officeDocument/2006/relationships/tags" Target="../tags/tag24.xml"/><Relationship Id="rId14" Type="http://schemas.openxmlformats.org/officeDocument/2006/relationships/tags" Target="../tags/tag23.xml"/><Relationship Id="rId13" Type="http://schemas.openxmlformats.org/officeDocument/2006/relationships/tags" Target="../tags/tag22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3.xml"/><Relationship Id="rId5" Type="http://schemas.openxmlformats.org/officeDocument/2006/relationships/themeOverride" Target="../theme/themeOverride2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8" Type="http://schemas.openxmlformats.org/officeDocument/2006/relationships/notesSlide" Target="../notesSlides/notesSlide4.xml"/><Relationship Id="rId17" Type="http://schemas.openxmlformats.org/officeDocument/2006/relationships/slideLayout" Target="../slideLayouts/slideLayout7.xml"/><Relationship Id="rId16" Type="http://schemas.openxmlformats.org/officeDocument/2006/relationships/themeOverride" Target="../theme/themeOverride3.xml"/><Relationship Id="rId15" Type="http://schemas.openxmlformats.org/officeDocument/2006/relationships/tags" Target="../tags/tag84.xml"/><Relationship Id="rId14" Type="http://schemas.openxmlformats.org/officeDocument/2006/relationships/tags" Target="../tags/tag83.xml"/><Relationship Id="rId13" Type="http://schemas.openxmlformats.org/officeDocument/2006/relationships/tags" Target="../tags/tag82.xml"/><Relationship Id="rId12" Type="http://schemas.openxmlformats.org/officeDocument/2006/relationships/tags" Target="../tags/tag81.xml"/><Relationship Id="rId11" Type="http://schemas.openxmlformats.org/officeDocument/2006/relationships/tags" Target="../tags/tag80.xml"/><Relationship Id="rId10" Type="http://schemas.openxmlformats.org/officeDocument/2006/relationships/tags" Target="../tags/tag79.xml"/><Relationship Id="rId1" Type="http://schemas.openxmlformats.org/officeDocument/2006/relationships/tags" Target="../tags/tag7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6" Type="http://schemas.openxmlformats.org/officeDocument/2006/relationships/notesSlide" Target="../notesSlides/notesSlide5.xml"/><Relationship Id="rId15" Type="http://schemas.openxmlformats.org/officeDocument/2006/relationships/slideLayout" Target="../slideLayouts/slideLayout17.xml"/><Relationship Id="rId14" Type="http://schemas.openxmlformats.org/officeDocument/2006/relationships/tags" Target="../tags/tag98.xml"/><Relationship Id="rId13" Type="http://schemas.openxmlformats.org/officeDocument/2006/relationships/tags" Target="../tags/tag97.xml"/><Relationship Id="rId12" Type="http://schemas.openxmlformats.org/officeDocument/2006/relationships/tags" Target="../tags/tag96.xml"/><Relationship Id="rId11" Type="http://schemas.openxmlformats.org/officeDocument/2006/relationships/tags" Target="../tags/tag95.xml"/><Relationship Id="rId10" Type="http://schemas.openxmlformats.org/officeDocument/2006/relationships/tags" Target="../tags/tag94.xml"/><Relationship Id="rId1" Type="http://schemas.openxmlformats.org/officeDocument/2006/relationships/tags" Target="../tags/tag85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3.xml"/><Relationship Id="rId5" Type="http://schemas.openxmlformats.org/officeDocument/2006/relationships/themeOverride" Target="../theme/themeOverride4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3" Type="http://schemas.openxmlformats.org/officeDocument/2006/relationships/notesSlide" Target="../notesSlides/notesSlide7.xml"/><Relationship Id="rId32" Type="http://schemas.openxmlformats.org/officeDocument/2006/relationships/slideLayout" Target="../slideLayouts/slideLayout7.xml"/><Relationship Id="rId31" Type="http://schemas.openxmlformats.org/officeDocument/2006/relationships/themeOverride" Target="../theme/themeOverride5.xml"/><Relationship Id="rId30" Type="http://schemas.openxmlformats.org/officeDocument/2006/relationships/tags" Target="../tags/tag131.xml"/><Relationship Id="rId3" Type="http://schemas.openxmlformats.org/officeDocument/2006/relationships/tags" Target="../tags/tag105.xml"/><Relationship Id="rId29" Type="http://schemas.openxmlformats.org/officeDocument/2006/relationships/image" Target="../media/image4.png"/><Relationship Id="rId28" Type="http://schemas.openxmlformats.org/officeDocument/2006/relationships/tags" Target="../tags/tag130.xml"/><Relationship Id="rId27" Type="http://schemas.openxmlformats.org/officeDocument/2006/relationships/tags" Target="../tags/tag129.xml"/><Relationship Id="rId26" Type="http://schemas.openxmlformats.org/officeDocument/2006/relationships/tags" Target="../tags/tag128.xml"/><Relationship Id="rId25" Type="http://schemas.openxmlformats.org/officeDocument/2006/relationships/tags" Target="../tags/tag127.xml"/><Relationship Id="rId24" Type="http://schemas.openxmlformats.org/officeDocument/2006/relationships/tags" Target="../tags/tag126.xml"/><Relationship Id="rId23" Type="http://schemas.openxmlformats.org/officeDocument/2006/relationships/tags" Target="../tags/tag125.xml"/><Relationship Id="rId22" Type="http://schemas.openxmlformats.org/officeDocument/2006/relationships/tags" Target="../tags/tag124.xml"/><Relationship Id="rId21" Type="http://schemas.openxmlformats.org/officeDocument/2006/relationships/tags" Target="../tags/tag123.xml"/><Relationship Id="rId20" Type="http://schemas.openxmlformats.org/officeDocument/2006/relationships/tags" Target="../tags/tag122.xml"/><Relationship Id="rId2" Type="http://schemas.openxmlformats.org/officeDocument/2006/relationships/tags" Target="../tags/tag104.xml"/><Relationship Id="rId19" Type="http://schemas.openxmlformats.org/officeDocument/2006/relationships/tags" Target="../tags/tag121.xml"/><Relationship Id="rId18" Type="http://schemas.openxmlformats.org/officeDocument/2006/relationships/tags" Target="../tags/tag120.xml"/><Relationship Id="rId17" Type="http://schemas.openxmlformats.org/officeDocument/2006/relationships/tags" Target="../tags/tag119.xml"/><Relationship Id="rId16" Type="http://schemas.openxmlformats.org/officeDocument/2006/relationships/tags" Target="../tags/tag118.xml"/><Relationship Id="rId15" Type="http://schemas.openxmlformats.org/officeDocument/2006/relationships/tags" Target="../tags/tag117.xml"/><Relationship Id="rId14" Type="http://schemas.openxmlformats.org/officeDocument/2006/relationships/tags" Target="../tags/tag116.xml"/><Relationship Id="rId13" Type="http://schemas.openxmlformats.org/officeDocument/2006/relationships/tags" Target="../tags/tag115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tags" Target="../tags/tag10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7" Type="http://schemas.openxmlformats.org/officeDocument/2006/relationships/notesSlide" Target="../notesSlides/notesSlide8.xml"/><Relationship Id="rId36" Type="http://schemas.openxmlformats.org/officeDocument/2006/relationships/slideLayout" Target="../slideLayouts/slideLayout17.xml"/><Relationship Id="rId35" Type="http://schemas.openxmlformats.org/officeDocument/2006/relationships/tags" Target="../tags/tag166.xml"/><Relationship Id="rId34" Type="http://schemas.openxmlformats.org/officeDocument/2006/relationships/tags" Target="../tags/tag165.xml"/><Relationship Id="rId33" Type="http://schemas.openxmlformats.org/officeDocument/2006/relationships/tags" Target="../tags/tag164.xml"/><Relationship Id="rId32" Type="http://schemas.openxmlformats.org/officeDocument/2006/relationships/tags" Target="../tags/tag163.xml"/><Relationship Id="rId31" Type="http://schemas.openxmlformats.org/officeDocument/2006/relationships/tags" Target="../tags/tag162.xml"/><Relationship Id="rId30" Type="http://schemas.openxmlformats.org/officeDocument/2006/relationships/tags" Target="../tags/tag161.xml"/><Relationship Id="rId3" Type="http://schemas.openxmlformats.org/officeDocument/2006/relationships/tags" Target="../tags/tag134.xml"/><Relationship Id="rId29" Type="http://schemas.openxmlformats.org/officeDocument/2006/relationships/tags" Target="../tags/tag160.xml"/><Relationship Id="rId28" Type="http://schemas.openxmlformats.org/officeDocument/2006/relationships/tags" Target="../tags/tag159.xml"/><Relationship Id="rId27" Type="http://schemas.openxmlformats.org/officeDocument/2006/relationships/tags" Target="../tags/tag158.xml"/><Relationship Id="rId26" Type="http://schemas.openxmlformats.org/officeDocument/2006/relationships/tags" Target="../tags/tag157.xml"/><Relationship Id="rId25" Type="http://schemas.openxmlformats.org/officeDocument/2006/relationships/tags" Target="../tags/tag156.xml"/><Relationship Id="rId24" Type="http://schemas.openxmlformats.org/officeDocument/2006/relationships/tags" Target="../tags/tag155.xml"/><Relationship Id="rId23" Type="http://schemas.openxmlformats.org/officeDocument/2006/relationships/tags" Target="../tags/tag154.xml"/><Relationship Id="rId22" Type="http://schemas.openxmlformats.org/officeDocument/2006/relationships/tags" Target="../tags/tag153.xml"/><Relationship Id="rId21" Type="http://schemas.openxmlformats.org/officeDocument/2006/relationships/tags" Target="../tags/tag152.xml"/><Relationship Id="rId20" Type="http://schemas.openxmlformats.org/officeDocument/2006/relationships/tags" Target="../tags/tag151.xml"/><Relationship Id="rId2" Type="http://schemas.openxmlformats.org/officeDocument/2006/relationships/tags" Target="../tags/tag133.xml"/><Relationship Id="rId19" Type="http://schemas.openxmlformats.org/officeDocument/2006/relationships/tags" Target="../tags/tag150.xml"/><Relationship Id="rId18" Type="http://schemas.openxmlformats.org/officeDocument/2006/relationships/tags" Target="../tags/tag149.xml"/><Relationship Id="rId17" Type="http://schemas.openxmlformats.org/officeDocument/2006/relationships/tags" Target="../tags/tag148.xml"/><Relationship Id="rId16" Type="http://schemas.openxmlformats.org/officeDocument/2006/relationships/tags" Target="../tags/tag147.xml"/><Relationship Id="rId15" Type="http://schemas.openxmlformats.org/officeDocument/2006/relationships/tags" Target="../tags/tag146.xml"/><Relationship Id="rId14" Type="http://schemas.openxmlformats.org/officeDocument/2006/relationships/tags" Target="../tags/tag145.xml"/><Relationship Id="rId13" Type="http://schemas.openxmlformats.org/officeDocument/2006/relationships/tags" Target="../tags/tag144.xml"/><Relationship Id="rId12" Type="http://schemas.openxmlformats.org/officeDocument/2006/relationships/tags" Target="../tags/tag143.xml"/><Relationship Id="rId11" Type="http://schemas.openxmlformats.org/officeDocument/2006/relationships/tags" Target="../tags/tag142.xml"/><Relationship Id="rId10" Type="http://schemas.openxmlformats.org/officeDocument/2006/relationships/tags" Target="../tags/tag141.xml"/><Relationship Id="rId1" Type="http://schemas.openxmlformats.org/officeDocument/2006/relationships/tags" Target="../tags/tag13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75.xml"/><Relationship Id="rId8" Type="http://schemas.openxmlformats.org/officeDocument/2006/relationships/tags" Target="../tags/tag174.xml"/><Relationship Id="rId7" Type="http://schemas.openxmlformats.org/officeDocument/2006/relationships/tags" Target="../tags/tag173.xml"/><Relationship Id="rId6" Type="http://schemas.openxmlformats.org/officeDocument/2006/relationships/tags" Target="../tags/tag172.xml"/><Relationship Id="rId5" Type="http://schemas.openxmlformats.org/officeDocument/2006/relationships/tags" Target="../tags/tag171.xml"/><Relationship Id="rId4" Type="http://schemas.openxmlformats.org/officeDocument/2006/relationships/tags" Target="../tags/tag170.xml"/><Relationship Id="rId3" Type="http://schemas.openxmlformats.org/officeDocument/2006/relationships/tags" Target="../tags/tag169.xml"/><Relationship Id="rId2" Type="http://schemas.openxmlformats.org/officeDocument/2006/relationships/tags" Target="../tags/tag168.xml"/><Relationship Id="rId18" Type="http://schemas.openxmlformats.org/officeDocument/2006/relationships/notesSlide" Target="../notesSlides/notesSlide9.xml"/><Relationship Id="rId17" Type="http://schemas.openxmlformats.org/officeDocument/2006/relationships/slideLayout" Target="../slideLayouts/slideLayout17.xml"/><Relationship Id="rId16" Type="http://schemas.openxmlformats.org/officeDocument/2006/relationships/tags" Target="../tags/tag182.xml"/><Relationship Id="rId15" Type="http://schemas.openxmlformats.org/officeDocument/2006/relationships/tags" Target="../tags/tag181.xml"/><Relationship Id="rId14" Type="http://schemas.openxmlformats.org/officeDocument/2006/relationships/tags" Target="../tags/tag180.xml"/><Relationship Id="rId13" Type="http://schemas.openxmlformats.org/officeDocument/2006/relationships/tags" Target="../tags/tag179.xml"/><Relationship Id="rId12" Type="http://schemas.openxmlformats.org/officeDocument/2006/relationships/tags" Target="../tags/tag178.xml"/><Relationship Id="rId11" Type="http://schemas.openxmlformats.org/officeDocument/2006/relationships/tags" Target="../tags/tag177.xml"/><Relationship Id="rId10" Type="http://schemas.openxmlformats.org/officeDocument/2006/relationships/tags" Target="../tags/tag176.xml"/><Relationship Id="rId1" Type="http://schemas.openxmlformats.org/officeDocument/2006/relationships/tags" Target="../tags/tag1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微电网</a:t>
            </a:r>
            <a:br>
              <a:rPr lang="zh-CN" altLang="en-US"/>
            </a:br>
            <a:r>
              <a:rPr lang="zh-CN" altLang="en-US"/>
              <a:t>智能监控</a:t>
            </a:r>
            <a:br>
              <a:rPr lang="zh-CN" altLang="en-US"/>
            </a:br>
            <a:r>
              <a:rPr lang="zh-CN" altLang="en-US"/>
              <a:t>与调度系统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MGIMSS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>
            <p:custDataLst>
              <p:tags r:id="rId1"/>
            </p:custDataLst>
          </p:nvPr>
        </p:nvSpPr>
        <p:spPr>
          <a:xfrm>
            <a:off x="1024529" y="1595606"/>
            <a:ext cx="10292260" cy="2970894"/>
          </a:xfrm>
          <a:custGeom>
            <a:avLst/>
            <a:gdLst>
              <a:gd name="connsiteX0" fmla="*/ 0 w 8020280"/>
              <a:gd name="connsiteY0" fmla="*/ 2005070 h 2005070"/>
              <a:gd name="connsiteX1" fmla="*/ 3305060 w 8020280"/>
              <a:gd name="connsiteY1" fmla="*/ 1795750 h 2005070"/>
              <a:gd name="connsiteX2" fmla="*/ 5508434 w 8020280"/>
              <a:gd name="connsiteY2" fmla="*/ 1277957 h 2005070"/>
              <a:gd name="connsiteX3" fmla="*/ 7260116 w 8020280"/>
              <a:gd name="connsiteY3" fmla="*/ 462709 h 2005070"/>
              <a:gd name="connsiteX4" fmla="*/ 8020280 w 8020280"/>
              <a:gd name="connsiteY4" fmla="*/ 0 h 2005070"/>
              <a:gd name="connsiteX0-1" fmla="*/ 0 w 9096765"/>
              <a:gd name="connsiteY0-2" fmla="*/ 2074466 h 2074466"/>
              <a:gd name="connsiteX1-3" fmla="*/ 4381545 w 9096765"/>
              <a:gd name="connsiteY1-4" fmla="*/ 1795750 h 2074466"/>
              <a:gd name="connsiteX2-5" fmla="*/ 6584919 w 9096765"/>
              <a:gd name="connsiteY2-6" fmla="*/ 1277957 h 2074466"/>
              <a:gd name="connsiteX3-7" fmla="*/ 8336601 w 9096765"/>
              <a:gd name="connsiteY3-8" fmla="*/ 462709 h 2074466"/>
              <a:gd name="connsiteX4-9" fmla="*/ 9096765 w 9096765"/>
              <a:gd name="connsiteY4-10" fmla="*/ 0 h 2074466"/>
              <a:gd name="connsiteX0-11" fmla="*/ 0 w 9096765"/>
              <a:gd name="connsiteY0-12" fmla="*/ 2074466 h 2074466"/>
              <a:gd name="connsiteX1-13" fmla="*/ 4424952 w 9096765"/>
              <a:gd name="connsiteY1-14" fmla="*/ 1769728 h 2074466"/>
              <a:gd name="connsiteX2-15" fmla="*/ 6584919 w 9096765"/>
              <a:gd name="connsiteY2-16" fmla="*/ 1277957 h 2074466"/>
              <a:gd name="connsiteX3-17" fmla="*/ 8336601 w 9096765"/>
              <a:gd name="connsiteY3-18" fmla="*/ 462709 h 2074466"/>
              <a:gd name="connsiteX4-19" fmla="*/ 9096765 w 9096765"/>
              <a:gd name="connsiteY4-20" fmla="*/ 0 h 2074466"/>
              <a:gd name="connsiteX0-21" fmla="*/ 0 w 9096765"/>
              <a:gd name="connsiteY0-22" fmla="*/ 2074466 h 2074466"/>
              <a:gd name="connsiteX1-23" fmla="*/ 4424952 w 9096765"/>
              <a:gd name="connsiteY1-24" fmla="*/ 1769728 h 2074466"/>
              <a:gd name="connsiteX2-25" fmla="*/ 6584919 w 9096765"/>
              <a:gd name="connsiteY2-26" fmla="*/ 1277957 h 2074466"/>
              <a:gd name="connsiteX3-27" fmla="*/ 8336601 w 9096765"/>
              <a:gd name="connsiteY3-28" fmla="*/ 462709 h 2074466"/>
              <a:gd name="connsiteX4-29" fmla="*/ 9096765 w 9096765"/>
              <a:gd name="connsiteY4-30" fmla="*/ 0 h 2074466"/>
              <a:gd name="connsiteX0-31" fmla="*/ 0 w 9096765"/>
              <a:gd name="connsiteY0-32" fmla="*/ 2074466 h 2074466"/>
              <a:gd name="connsiteX1-33" fmla="*/ 4424952 w 9096765"/>
              <a:gd name="connsiteY1-34" fmla="*/ 1769728 h 2074466"/>
              <a:gd name="connsiteX2-35" fmla="*/ 6610963 w 9096765"/>
              <a:gd name="connsiteY2-36" fmla="*/ 1191212 h 2074466"/>
              <a:gd name="connsiteX3-37" fmla="*/ 8336601 w 9096765"/>
              <a:gd name="connsiteY3-38" fmla="*/ 462709 h 2074466"/>
              <a:gd name="connsiteX4-39" fmla="*/ 9096765 w 9096765"/>
              <a:gd name="connsiteY4-40" fmla="*/ 0 h 2074466"/>
              <a:gd name="connsiteX0-41" fmla="*/ 0 w 9096765"/>
              <a:gd name="connsiteY0-42" fmla="*/ 2074466 h 2074466"/>
              <a:gd name="connsiteX1-43" fmla="*/ 4424952 w 9096765"/>
              <a:gd name="connsiteY1-44" fmla="*/ 1769728 h 2074466"/>
              <a:gd name="connsiteX2-45" fmla="*/ 6610963 w 9096765"/>
              <a:gd name="connsiteY2-46" fmla="*/ 1191212 h 2074466"/>
              <a:gd name="connsiteX3-47" fmla="*/ 8336601 w 9096765"/>
              <a:gd name="connsiteY3-48" fmla="*/ 462709 h 2074466"/>
              <a:gd name="connsiteX4-49" fmla="*/ 9096765 w 9096765"/>
              <a:gd name="connsiteY4-50" fmla="*/ 0 h 2074466"/>
              <a:gd name="connsiteX0-51" fmla="*/ 0 w 10199293"/>
              <a:gd name="connsiteY0-52" fmla="*/ 2846493 h 2846493"/>
              <a:gd name="connsiteX1-53" fmla="*/ 4424952 w 10199293"/>
              <a:gd name="connsiteY1-54" fmla="*/ 2541755 h 2846493"/>
              <a:gd name="connsiteX2-55" fmla="*/ 6610963 w 10199293"/>
              <a:gd name="connsiteY2-56" fmla="*/ 1963239 h 2846493"/>
              <a:gd name="connsiteX3-57" fmla="*/ 8336601 w 10199293"/>
              <a:gd name="connsiteY3-58" fmla="*/ 1234736 h 2846493"/>
              <a:gd name="connsiteX4-59" fmla="*/ 10199293 w 10199293"/>
              <a:gd name="connsiteY4-60" fmla="*/ 0 h 2846493"/>
              <a:gd name="connsiteX0-61" fmla="*/ 0 w 10199293"/>
              <a:gd name="connsiteY0-62" fmla="*/ 2846493 h 2846493"/>
              <a:gd name="connsiteX1-63" fmla="*/ 4424952 w 10199293"/>
              <a:gd name="connsiteY1-64" fmla="*/ 2541755 h 2846493"/>
              <a:gd name="connsiteX2-65" fmla="*/ 6654370 w 10199293"/>
              <a:gd name="connsiteY2-66" fmla="*/ 2006611 h 2846493"/>
              <a:gd name="connsiteX3-67" fmla="*/ 8336601 w 10199293"/>
              <a:gd name="connsiteY3-68" fmla="*/ 1234736 h 2846493"/>
              <a:gd name="connsiteX4-69" fmla="*/ 10199293 w 10199293"/>
              <a:gd name="connsiteY4-70" fmla="*/ 0 h 2846493"/>
              <a:gd name="connsiteX0-71" fmla="*/ 0 w 10199293"/>
              <a:gd name="connsiteY0-72" fmla="*/ 2846493 h 2846493"/>
              <a:gd name="connsiteX1-73" fmla="*/ 1487580 w 10199293"/>
              <a:gd name="connsiteY1-74" fmla="*/ 2791251 h 2846493"/>
              <a:gd name="connsiteX2-75" fmla="*/ 4424952 w 10199293"/>
              <a:gd name="connsiteY2-76" fmla="*/ 2541755 h 2846493"/>
              <a:gd name="connsiteX3-77" fmla="*/ 6654370 w 10199293"/>
              <a:gd name="connsiteY3-78" fmla="*/ 2006611 h 2846493"/>
              <a:gd name="connsiteX4-79" fmla="*/ 8336601 w 10199293"/>
              <a:gd name="connsiteY4-80" fmla="*/ 1234736 h 2846493"/>
              <a:gd name="connsiteX5" fmla="*/ 10199293 w 10199293"/>
              <a:gd name="connsiteY5" fmla="*/ 0 h 2846493"/>
              <a:gd name="connsiteX0-81" fmla="*/ 0 w 10260062"/>
              <a:gd name="connsiteY0-82" fmla="*/ 2959262 h 2959262"/>
              <a:gd name="connsiteX1-83" fmla="*/ 1548349 w 10260062"/>
              <a:gd name="connsiteY1-84" fmla="*/ 2791251 h 2959262"/>
              <a:gd name="connsiteX2-85" fmla="*/ 4485721 w 10260062"/>
              <a:gd name="connsiteY2-86" fmla="*/ 2541755 h 2959262"/>
              <a:gd name="connsiteX3-87" fmla="*/ 6715139 w 10260062"/>
              <a:gd name="connsiteY3-88" fmla="*/ 2006611 h 2959262"/>
              <a:gd name="connsiteX4-89" fmla="*/ 8397370 w 10260062"/>
              <a:gd name="connsiteY4-90" fmla="*/ 1234736 h 2959262"/>
              <a:gd name="connsiteX5-91" fmla="*/ 10260062 w 10260062"/>
              <a:gd name="connsiteY5-92" fmla="*/ 0 h 2959262"/>
              <a:gd name="connsiteX0-93" fmla="*/ 0 w 10260062"/>
              <a:gd name="connsiteY0-94" fmla="*/ 2959262 h 2959262"/>
              <a:gd name="connsiteX1-95" fmla="*/ 1574393 w 10260062"/>
              <a:gd name="connsiteY1-96" fmla="*/ 2860648 h 2959262"/>
              <a:gd name="connsiteX2-97" fmla="*/ 4485721 w 10260062"/>
              <a:gd name="connsiteY2-98" fmla="*/ 2541755 h 2959262"/>
              <a:gd name="connsiteX3-99" fmla="*/ 6715139 w 10260062"/>
              <a:gd name="connsiteY3-100" fmla="*/ 2006611 h 2959262"/>
              <a:gd name="connsiteX4-101" fmla="*/ 8397370 w 10260062"/>
              <a:gd name="connsiteY4-102" fmla="*/ 1234736 h 2959262"/>
              <a:gd name="connsiteX5-103" fmla="*/ 10260062 w 10260062"/>
              <a:gd name="connsiteY5-104" fmla="*/ 0 h 2959262"/>
              <a:gd name="connsiteX0-105" fmla="*/ 0 w 10260062"/>
              <a:gd name="connsiteY0-106" fmla="*/ 2959262 h 2959262"/>
              <a:gd name="connsiteX1-107" fmla="*/ 1574393 w 10260062"/>
              <a:gd name="connsiteY1-108" fmla="*/ 2860648 h 2959262"/>
              <a:gd name="connsiteX2-109" fmla="*/ 4494402 w 10260062"/>
              <a:gd name="connsiteY2-110" fmla="*/ 2533080 h 2959262"/>
              <a:gd name="connsiteX3-111" fmla="*/ 6715139 w 10260062"/>
              <a:gd name="connsiteY3-112" fmla="*/ 2006611 h 2959262"/>
              <a:gd name="connsiteX4-113" fmla="*/ 8397370 w 10260062"/>
              <a:gd name="connsiteY4-114" fmla="*/ 1234736 h 2959262"/>
              <a:gd name="connsiteX5-115" fmla="*/ 10260062 w 10260062"/>
              <a:gd name="connsiteY5-116" fmla="*/ 0 h 29592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10260062" h="2959262">
                <a:moveTo>
                  <a:pt x="0" y="2959262"/>
                </a:moveTo>
                <a:cubicBezTo>
                  <a:pt x="250824" y="2947163"/>
                  <a:pt x="836901" y="2911438"/>
                  <a:pt x="1574393" y="2860648"/>
                </a:cubicBezTo>
                <a:cubicBezTo>
                  <a:pt x="2311885" y="2809858"/>
                  <a:pt x="3637611" y="2675419"/>
                  <a:pt x="4494402" y="2533080"/>
                </a:cubicBezTo>
                <a:cubicBezTo>
                  <a:pt x="5351193" y="2390741"/>
                  <a:pt x="6064644" y="2223002"/>
                  <a:pt x="6715139" y="2006611"/>
                </a:cubicBezTo>
                <a:cubicBezTo>
                  <a:pt x="7365634" y="1790220"/>
                  <a:pt x="7978729" y="1447729"/>
                  <a:pt x="8397370" y="1234736"/>
                </a:cubicBezTo>
                <a:cubicBezTo>
                  <a:pt x="8816011" y="1021743"/>
                  <a:pt x="10089300" y="124858"/>
                  <a:pt x="10260062" y="0"/>
                </a:cubicBez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 anchorCtr="0">
            <a:normAutofit/>
          </a:bodyPr>
          <a:lstStyle/>
          <a:p>
            <a:pPr algn="ctr" eaLnBrk="0" hangingPunct="0">
              <a:buFontTx/>
              <a:buNone/>
              <a:defRPr/>
            </a:pPr>
            <a:endParaRPr lang="zh-CN" altLang="en-US" sz="2400"/>
          </a:p>
        </p:txBody>
      </p:sp>
      <p:sp>
        <p:nvSpPr>
          <p:cNvPr id="24591" name="Freeform 16"/>
          <p:cNvSpPr>
            <a:spLocks noEditPoints="1" noChangeArrowheads="1"/>
          </p:cNvSpPr>
          <p:nvPr>
            <p:custDataLst>
              <p:tags r:id="rId2"/>
            </p:custDataLst>
          </p:nvPr>
        </p:nvSpPr>
        <p:spPr bwMode="auto">
          <a:xfrm>
            <a:off x="8971646" y="2400000"/>
            <a:ext cx="431800" cy="573617"/>
          </a:xfrm>
          <a:custGeom>
            <a:avLst/>
            <a:gdLst>
              <a:gd name="T0" fmla="*/ 12 w 23"/>
              <a:gd name="T1" fmla="*/ 8 h 32"/>
              <a:gd name="T2" fmla="*/ 8 w 23"/>
              <a:gd name="T3" fmla="*/ 12 h 32"/>
              <a:gd name="T4" fmla="*/ 12 w 23"/>
              <a:gd name="T5" fmla="*/ 16 h 32"/>
              <a:gd name="T6" fmla="*/ 16 w 23"/>
              <a:gd name="T7" fmla="*/ 12 h 32"/>
              <a:gd name="T8" fmla="*/ 12 w 23"/>
              <a:gd name="T9" fmla="*/ 8 h 32"/>
              <a:gd name="T10" fmla="*/ 12 w 23"/>
              <a:gd name="T11" fmla="*/ 0 h 32"/>
              <a:gd name="T12" fmla="*/ 0 w 23"/>
              <a:gd name="T13" fmla="*/ 12 h 32"/>
              <a:gd name="T14" fmla="*/ 12 w 23"/>
              <a:gd name="T15" fmla="*/ 32 h 32"/>
              <a:gd name="T16" fmla="*/ 23 w 23"/>
              <a:gd name="T17" fmla="*/ 12 h 32"/>
              <a:gd name="T18" fmla="*/ 12 w 23"/>
              <a:gd name="T19" fmla="*/ 0 h 32"/>
              <a:gd name="T20" fmla="*/ 12 w 23"/>
              <a:gd name="T21" fmla="*/ 19 h 32"/>
              <a:gd name="T22" fmla="*/ 5 w 23"/>
              <a:gd name="T23" fmla="*/ 12 h 32"/>
              <a:gd name="T24" fmla="*/ 12 w 23"/>
              <a:gd name="T25" fmla="*/ 5 h 32"/>
              <a:gd name="T26" fmla="*/ 19 w 23"/>
              <a:gd name="T27" fmla="*/ 12 h 32"/>
              <a:gd name="T28" fmla="*/ 12 w 23"/>
              <a:gd name="T29" fmla="*/ 19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" h="32">
                <a:moveTo>
                  <a:pt x="12" y="8"/>
                </a:moveTo>
                <a:cubicBezTo>
                  <a:pt x="10" y="8"/>
                  <a:pt x="8" y="10"/>
                  <a:pt x="8" y="12"/>
                </a:cubicBezTo>
                <a:cubicBezTo>
                  <a:pt x="8" y="14"/>
                  <a:pt x="10" y="16"/>
                  <a:pt x="12" y="16"/>
                </a:cubicBezTo>
                <a:cubicBezTo>
                  <a:pt x="14" y="16"/>
                  <a:pt x="16" y="14"/>
                  <a:pt x="16" y="12"/>
                </a:cubicBezTo>
                <a:cubicBezTo>
                  <a:pt x="16" y="10"/>
                  <a:pt x="14" y="8"/>
                  <a:pt x="12" y="8"/>
                </a:cubicBezTo>
                <a:close/>
                <a:moveTo>
                  <a:pt x="12" y="0"/>
                </a:moveTo>
                <a:cubicBezTo>
                  <a:pt x="5" y="0"/>
                  <a:pt x="0" y="5"/>
                  <a:pt x="0" y="12"/>
                </a:cubicBezTo>
                <a:cubicBezTo>
                  <a:pt x="0" y="20"/>
                  <a:pt x="12" y="32"/>
                  <a:pt x="12" y="32"/>
                </a:cubicBezTo>
                <a:cubicBezTo>
                  <a:pt x="12" y="32"/>
                  <a:pt x="23" y="20"/>
                  <a:pt x="23" y="12"/>
                </a:cubicBezTo>
                <a:cubicBezTo>
                  <a:pt x="23" y="5"/>
                  <a:pt x="18" y="0"/>
                  <a:pt x="12" y="0"/>
                </a:cubicBezTo>
                <a:close/>
                <a:moveTo>
                  <a:pt x="12" y="19"/>
                </a:moveTo>
                <a:cubicBezTo>
                  <a:pt x="8" y="19"/>
                  <a:pt x="5" y="16"/>
                  <a:pt x="5" y="12"/>
                </a:cubicBezTo>
                <a:cubicBezTo>
                  <a:pt x="5" y="8"/>
                  <a:pt x="8" y="5"/>
                  <a:pt x="12" y="5"/>
                </a:cubicBezTo>
                <a:cubicBezTo>
                  <a:pt x="15" y="5"/>
                  <a:pt x="19" y="8"/>
                  <a:pt x="19" y="12"/>
                </a:cubicBezTo>
                <a:cubicBezTo>
                  <a:pt x="19" y="16"/>
                  <a:pt x="15" y="19"/>
                  <a:pt x="12" y="1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anchor="ctr" anchorCtr="0">
            <a:normAutofit/>
          </a:bodyPr>
          <a:lstStyle/>
          <a:p>
            <a:pPr eaLnBrk="0" hangingPunct="0"/>
            <a:endParaRPr lang="zh-CN" altLang="en-US" sz="2400"/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192007" y="3397469"/>
            <a:ext cx="1982614" cy="1079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defRPr sz="1865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1800" dirty="0">
                <a:solidFill>
                  <a:schemeClr val="bg2"/>
                </a:solidFill>
                <a:latin typeface="+mn-lt"/>
                <a:ea typeface="+mn-ea"/>
              </a:rPr>
              <a:t>使用</a:t>
            </a:r>
            <a:r>
              <a:rPr lang="en-US" altLang="zh-CN" sz="1800" dirty="0">
                <a:solidFill>
                  <a:schemeClr val="bg2"/>
                </a:solidFill>
                <a:latin typeface="+mn-lt"/>
                <a:ea typeface="+mn-ea"/>
              </a:rPr>
              <a:t>JPA</a:t>
            </a:r>
            <a:r>
              <a:rPr lang="zh-CN" altLang="en-US" sz="1800" dirty="0">
                <a:solidFill>
                  <a:schemeClr val="bg2"/>
                </a:solidFill>
                <a:latin typeface="+mn-lt"/>
                <a:ea typeface="+mn-ea"/>
              </a:rPr>
              <a:t>来进行数据库操作</a:t>
            </a:r>
            <a:endParaRPr lang="zh-CN" altLang="en-US" sz="1800" dirty="0">
              <a:solidFill>
                <a:schemeClr val="bg2"/>
              </a:solidFill>
              <a:latin typeface="+mn-lt"/>
              <a:ea typeface="+mn-ea"/>
            </a:endParaRPr>
          </a:p>
        </p:txBody>
      </p:sp>
      <p:sp>
        <p:nvSpPr>
          <p:cNvPr id="24590" name="Freeform 16"/>
          <p:cNvSpPr>
            <a:spLocks noEditPoints="1" noChangeArrowheads="1"/>
          </p:cNvSpPr>
          <p:nvPr>
            <p:custDataLst>
              <p:tags r:id="rId4"/>
            </p:custDataLst>
          </p:nvPr>
        </p:nvSpPr>
        <p:spPr bwMode="auto">
          <a:xfrm>
            <a:off x="5469710" y="3523691"/>
            <a:ext cx="431800" cy="573616"/>
          </a:xfrm>
          <a:custGeom>
            <a:avLst/>
            <a:gdLst>
              <a:gd name="T0" fmla="*/ 12 w 23"/>
              <a:gd name="T1" fmla="*/ 8 h 32"/>
              <a:gd name="T2" fmla="*/ 8 w 23"/>
              <a:gd name="T3" fmla="*/ 12 h 32"/>
              <a:gd name="T4" fmla="*/ 12 w 23"/>
              <a:gd name="T5" fmla="*/ 16 h 32"/>
              <a:gd name="T6" fmla="*/ 16 w 23"/>
              <a:gd name="T7" fmla="*/ 12 h 32"/>
              <a:gd name="T8" fmla="*/ 12 w 23"/>
              <a:gd name="T9" fmla="*/ 8 h 32"/>
              <a:gd name="T10" fmla="*/ 12 w 23"/>
              <a:gd name="T11" fmla="*/ 0 h 32"/>
              <a:gd name="T12" fmla="*/ 0 w 23"/>
              <a:gd name="T13" fmla="*/ 12 h 32"/>
              <a:gd name="T14" fmla="*/ 12 w 23"/>
              <a:gd name="T15" fmla="*/ 32 h 32"/>
              <a:gd name="T16" fmla="*/ 23 w 23"/>
              <a:gd name="T17" fmla="*/ 12 h 32"/>
              <a:gd name="T18" fmla="*/ 12 w 23"/>
              <a:gd name="T19" fmla="*/ 0 h 32"/>
              <a:gd name="T20" fmla="*/ 12 w 23"/>
              <a:gd name="T21" fmla="*/ 19 h 32"/>
              <a:gd name="T22" fmla="*/ 5 w 23"/>
              <a:gd name="T23" fmla="*/ 12 h 32"/>
              <a:gd name="T24" fmla="*/ 12 w 23"/>
              <a:gd name="T25" fmla="*/ 5 h 32"/>
              <a:gd name="T26" fmla="*/ 19 w 23"/>
              <a:gd name="T27" fmla="*/ 12 h 32"/>
              <a:gd name="T28" fmla="*/ 12 w 23"/>
              <a:gd name="T29" fmla="*/ 19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" h="32">
                <a:moveTo>
                  <a:pt x="12" y="8"/>
                </a:moveTo>
                <a:cubicBezTo>
                  <a:pt x="10" y="8"/>
                  <a:pt x="8" y="10"/>
                  <a:pt x="8" y="12"/>
                </a:cubicBezTo>
                <a:cubicBezTo>
                  <a:pt x="8" y="14"/>
                  <a:pt x="10" y="16"/>
                  <a:pt x="12" y="16"/>
                </a:cubicBezTo>
                <a:cubicBezTo>
                  <a:pt x="14" y="16"/>
                  <a:pt x="16" y="14"/>
                  <a:pt x="16" y="12"/>
                </a:cubicBezTo>
                <a:cubicBezTo>
                  <a:pt x="16" y="10"/>
                  <a:pt x="14" y="8"/>
                  <a:pt x="12" y="8"/>
                </a:cubicBezTo>
                <a:close/>
                <a:moveTo>
                  <a:pt x="12" y="0"/>
                </a:moveTo>
                <a:cubicBezTo>
                  <a:pt x="5" y="0"/>
                  <a:pt x="0" y="5"/>
                  <a:pt x="0" y="12"/>
                </a:cubicBezTo>
                <a:cubicBezTo>
                  <a:pt x="0" y="20"/>
                  <a:pt x="12" y="32"/>
                  <a:pt x="12" y="32"/>
                </a:cubicBezTo>
                <a:cubicBezTo>
                  <a:pt x="12" y="32"/>
                  <a:pt x="23" y="20"/>
                  <a:pt x="23" y="12"/>
                </a:cubicBezTo>
                <a:cubicBezTo>
                  <a:pt x="23" y="5"/>
                  <a:pt x="18" y="0"/>
                  <a:pt x="12" y="0"/>
                </a:cubicBezTo>
                <a:close/>
                <a:moveTo>
                  <a:pt x="12" y="19"/>
                </a:moveTo>
                <a:cubicBezTo>
                  <a:pt x="8" y="19"/>
                  <a:pt x="5" y="16"/>
                  <a:pt x="5" y="12"/>
                </a:cubicBezTo>
                <a:cubicBezTo>
                  <a:pt x="5" y="8"/>
                  <a:pt x="8" y="5"/>
                  <a:pt x="12" y="5"/>
                </a:cubicBezTo>
                <a:cubicBezTo>
                  <a:pt x="15" y="5"/>
                  <a:pt x="19" y="8"/>
                  <a:pt x="19" y="12"/>
                </a:cubicBezTo>
                <a:cubicBezTo>
                  <a:pt x="19" y="16"/>
                  <a:pt x="15" y="19"/>
                  <a:pt x="12" y="1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anchor="ctr" anchorCtr="0">
            <a:normAutofit/>
          </a:bodyPr>
          <a:lstStyle/>
          <a:p>
            <a:pPr eaLnBrk="0" hangingPunct="0"/>
            <a:endParaRPr lang="zh-CN" altLang="en-US" sz="2400"/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4694555" y="4311015"/>
            <a:ext cx="2204085" cy="1288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normAutofit fontScale="90000"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defRPr sz="1865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1800" dirty="0">
                <a:solidFill>
                  <a:schemeClr val="bg2"/>
                </a:solidFill>
                <a:latin typeface="+mn-lt"/>
                <a:ea typeface="+mn-ea"/>
              </a:rPr>
              <a:t>负责业务逻辑的</a:t>
            </a:r>
            <a:r>
              <a:rPr lang="en-US" altLang="zh-CN" sz="1800" dirty="0">
                <a:solidFill>
                  <a:schemeClr val="bg2"/>
                </a:solidFill>
                <a:latin typeface="+mn-lt"/>
                <a:ea typeface="+mn-ea"/>
              </a:rPr>
              <a:t>Java</a:t>
            </a:r>
            <a:r>
              <a:rPr lang="zh-CN" altLang="en-US" sz="1800" dirty="0">
                <a:solidFill>
                  <a:schemeClr val="bg2"/>
                </a:solidFill>
                <a:latin typeface="+mn-lt"/>
                <a:ea typeface="+mn-ea"/>
              </a:rPr>
              <a:t>端与负责电器控制的</a:t>
            </a:r>
            <a:r>
              <a:rPr lang="en-US" altLang="zh-CN" sz="1800" dirty="0">
                <a:solidFill>
                  <a:schemeClr val="bg2"/>
                </a:solidFill>
                <a:latin typeface="+mn-lt"/>
                <a:ea typeface="+mn-ea"/>
              </a:rPr>
              <a:t>Python</a:t>
            </a:r>
            <a:r>
              <a:rPr lang="zh-CN" altLang="en-US" sz="1800" dirty="0">
                <a:solidFill>
                  <a:schemeClr val="bg2"/>
                </a:solidFill>
                <a:latin typeface="+mn-lt"/>
                <a:ea typeface="+mn-ea"/>
              </a:rPr>
              <a:t>端使用</a:t>
            </a:r>
            <a:r>
              <a:rPr lang="en-US" altLang="zh-CN" sz="1800" dirty="0">
                <a:solidFill>
                  <a:schemeClr val="bg2"/>
                </a:solidFill>
                <a:latin typeface="+mn-lt"/>
                <a:ea typeface="+mn-ea"/>
              </a:rPr>
              <a:t>Socket</a:t>
            </a:r>
            <a:r>
              <a:rPr lang="zh-CN" altLang="en-US" sz="1800" dirty="0">
                <a:solidFill>
                  <a:schemeClr val="bg2"/>
                </a:solidFill>
                <a:latin typeface="+mn-lt"/>
                <a:ea typeface="+mn-ea"/>
              </a:rPr>
              <a:t>进行通讯</a:t>
            </a:r>
            <a:endParaRPr lang="zh-CN" altLang="en-US" sz="1800" dirty="0">
              <a:solidFill>
                <a:schemeClr val="bg2"/>
              </a:solidFill>
              <a:latin typeface="+mn-lt"/>
              <a:ea typeface="+mn-ea"/>
            </a:endParaRPr>
          </a:p>
        </p:txBody>
      </p:sp>
      <p:sp>
        <p:nvSpPr>
          <p:cNvPr id="24589" name="Freeform 16"/>
          <p:cNvSpPr>
            <a:spLocks noEditPoints="1" noChangeArrowheads="1"/>
          </p:cNvSpPr>
          <p:nvPr>
            <p:custDataLst>
              <p:tags r:id="rId6"/>
            </p:custDataLst>
          </p:nvPr>
        </p:nvSpPr>
        <p:spPr bwMode="auto">
          <a:xfrm>
            <a:off x="1864096" y="3935097"/>
            <a:ext cx="431800" cy="573616"/>
          </a:xfrm>
          <a:custGeom>
            <a:avLst/>
            <a:gdLst>
              <a:gd name="T0" fmla="*/ 12 w 23"/>
              <a:gd name="T1" fmla="*/ 8 h 32"/>
              <a:gd name="T2" fmla="*/ 8 w 23"/>
              <a:gd name="T3" fmla="*/ 12 h 32"/>
              <a:gd name="T4" fmla="*/ 12 w 23"/>
              <a:gd name="T5" fmla="*/ 16 h 32"/>
              <a:gd name="T6" fmla="*/ 16 w 23"/>
              <a:gd name="T7" fmla="*/ 12 h 32"/>
              <a:gd name="T8" fmla="*/ 12 w 23"/>
              <a:gd name="T9" fmla="*/ 8 h 32"/>
              <a:gd name="T10" fmla="*/ 12 w 23"/>
              <a:gd name="T11" fmla="*/ 0 h 32"/>
              <a:gd name="T12" fmla="*/ 0 w 23"/>
              <a:gd name="T13" fmla="*/ 12 h 32"/>
              <a:gd name="T14" fmla="*/ 12 w 23"/>
              <a:gd name="T15" fmla="*/ 32 h 32"/>
              <a:gd name="T16" fmla="*/ 23 w 23"/>
              <a:gd name="T17" fmla="*/ 12 h 32"/>
              <a:gd name="T18" fmla="*/ 12 w 23"/>
              <a:gd name="T19" fmla="*/ 0 h 32"/>
              <a:gd name="T20" fmla="*/ 12 w 23"/>
              <a:gd name="T21" fmla="*/ 19 h 32"/>
              <a:gd name="T22" fmla="*/ 5 w 23"/>
              <a:gd name="T23" fmla="*/ 12 h 32"/>
              <a:gd name="T24" fmla="*/ 12 w 23"/>
              <a:gd name="T25" fmla="*/ 5 h 32"/>
              <a:gd name="T26" fmla="*/ 19 w 23"/>
              <a:gd name="T27" fmla="*/ 12 h 32"/>
              <a:gd name="T28" fmla="*/ 12 w 23"/>
              <a:gd name="T29" fmla="*/ 19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" h="32">
                <a:moveTo>
                  <a:pt x="12" y="8"/>
                </a:moveTo>
                <a:cubicBezTo>
                  <a:pt x="10" y="8"/>
                  <a:pt x="8" y="10"/>
                  <a:pt x="8" y="12"/>
                </a:cubicBezTo>
                <a:cubicBezTo>
                  <a:pt x="8" y="14"/>
                  <a:pt x="10" y="16"/>
                  <a:pt x="12" y="16"/>
                </a:cubicBezTo>
                <a:cubicBezTo>
                  <a:pt x="14" y="16"/>
                  <a:pt x="16" y="14"/>
                  <a:pt x="16" y="12"/>
                </a:cubicBezTo>
                <a:cubicBezTo>
                  <a:pt x="16" y="10"/>
                  <a:pt x="14" y="8"/>
                  <a:pt x="12" y="8"/>
                </a:cubicBezTo>
                <a:close/>
                <a:moveTo>
                  <a:pt x="12" y="0"/>
                </a:moveTo>
                <a:cubicBezTo>
                  <a:pt x="5" y="0"/>
                  <a:pt x="0" y="5"/>
                  <a:pt x="0" y="12"/>
                </a:cubicBezTo>
                <a:cubicBezTo>
                  <a:pt x="0" y="20"/>
                  <a:pt x="12" y="32"/>
                  <a:pt x="12" y="32"/>
                </a:cubicBezTo>
                <a:cubicBezTo>
                  <a:pt x="12" y="32"/>
                  <a:pt x="23" y="20"/>
                  <a:pt x="23" y="12"/>
                </a:cubicBezTo>
                <a:cubicBezTo>
                  <a:pt x="23" y="5"/>
                  <a:pt x="18" y="0"/>
                  <a:pt x="12" y="0"/>
                </a:cubicBezTo>
                <a:close/>
                <a:moveTo>
                  <a:pt x="12" y="19"/>
                </a:moveTo>
                <a:cubicBezTo>
                  <a:pt x="8" y="19"/>
                  <a:pt x="5" y="16"/>
                  <a:pt x="5" y="12"/>
                </a:cubicBezTo>
                <a:cubicBezTo>
                  <a:pt x="5" y="8"/>
                  <a:pt x="8" y="5"/>
                  <a:pt x="12" y="5"/>
                </a:cubicBezTo>
                <a:cubicBezTo>
                  <a:pt x="15" y="5"/>
                  <a:pt x="19" y="8"/>
                  <a:pt x="19" y="12"/>
                </a:cubicBezTo>
                <a:cubicBezTo>
                  <a:pt x="19" y="16"/>
                  <a:pt x="15" y="19"/>
                  <a:pt x="12" y="1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anchor="ctr" anchorCtr="0">
            <a:normAutofit/>
          </a:bodyPr>
          <a:lstStyle/>
          <a:p>
            <a:pPr eaLnBrk="0" hangingPunct="0"/>
            <a:endParaRPr lang="zh-CN" altLang="en-US" sz="2400"/>
          </a:p>
        </p:txBody>
      </p: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1084580" y="4787265"/>
            <a:ext cx="2478405" cy="1082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defRPr sz="1865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1800" dirty="0">
                <a:solidFill>
                  <a:schemeClr val="bg2"/>
                </a:solidFill>
                <a:latin typeface="+mn-lt"/>
                <a:ea typeface="+mn-ea"/>
              </a:rPr>
              <a:t>使用</a:t>
            </a:r>
            <a:r>
              <a:rPr lang="en-US" altLang="zh-CN" sz="1800" dirty="0">
                <a:solidFill>
                  <a:schemeClr val="bg2"/>
                </a:solidFill>
                <a:latin typeface="+mn-lt"/>
                <a:ea typeface="+mn-ea"/>
              </a:rPr>
              <a:t>Maven</a:t>
            </a:r>
            <a:r>
              <a:rPr lang="zh-CN" altLang="en-US" sz="1800" dirty="0">
                <a:solidFill>
                  <a:schemeClr val="bg2"/>
                </a:solidFill>
                <a:latin typeface="+mn-lt"/>
                <a:ea typeface="+mn-ea"/>
              </a:rPr>
              <a:t>框架，采用</a:t>
            </a:r>
            <a:r>
              <a:rPr lang="en-US" altLang="zh-CN" sz="1800" dirty="0">
                <a:solidFill>
                  <a:schemeClr val="bg2"/>
                </a:solidFill>
                <a:latin typeface="+mn-lt"/>
                <a:ea typeface="+mn-ea"/>
              </a:rPr>
              <a:t>SpringBoot</a:t>
            </a:r>
            <a:r>
              <a:rPr lang="zh-CN" altLang="en-US" sz="1800" dirty="0">
                <a:solidFill>
                  <a:schemeClr val="bg2"/>
                </a:solidFill>
                <a:latin typeface="+mn-lt"/>
                <a:ea typeface="+mn-ea"/>
              </a:rPr>
              <a:t>框架</a:t>
            </a:r>
            <a:endParaRPr lang="zh-CN" altLang="en-US" sz="1800" dirty="0">
              <a:solidFill>
                <a:schemeClr val="bg2"/>
              </a:solidFill>
              <a:latin typeface="+mn-lt"/>
              <a:ea typeface="+mn-ea"/>
            </a:endParaRPr>
          </a:p>
        </p:txBody>
      </p:sp>
      <p:grpSp>
        <p:nvGrpSpPr>
          <p:cNvPr id="20" name="Group 4"/>
          <p:cNvGrpSpPr>
            <a:grpSpLocks noChangeAspect="1"/>
          </p:cNvGrpSpPr>
          <p:nvPr>
            <p:custDataLst>
              <p:tags r:id="rId8"/>
            </p:custDataLst>
          </p:nvPr>
        </p:nvGrpSpPr>
        <p:grpSpPr bwMode="auto">
          <a:xfrm flipH="1">
            <a:off x="2533515" y="3060701"/>
            <a:ext cx="1207959" cy="1246888"/>
            <a:chOff x="2020" y="2206"/>
            <a:chExt cx="844" cy="783"/>
          </a:xfrm>
          <a:solidFill>
            <a:schemeClr val="accent4">
              <a:lumMod val="50000"/>
              <a:lumOff val="50000"/>
            </a:schemeClr>
          </a:solidFill>
        </p:grpSpPr>
        <p:sp>
          <p:nvSpPr>
            <p:cNvPr id="21" name="Oval 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145" y="2206"/>
              <a:ext cx="175" cy="1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anchor="ctr" anchorCtr="0">
              <a:normAutofit fontScale="32500" lnSpcReduction="20000"/>
            </a:bodyPr>
            <a:lstStyle/>
            <a:p>
              <a:pPr eaLnBrk="0" hangingPunct="0">
                <a:buFontTx/>
                <a:buNone/>
                <a:defRPr/>
              </a:pPr>
              <a:endParaRPr lang="zh-CN" altLang="en-US" sz="2400"/>
            </a:p>
          </p:txBody>
        </p:sp>
        <p:sp>
          <p:nvSpPr>
            <p:cNvPr id="22" name="Freeform 6"/>
            <p:cNvSpPr/>
            <p:nvPr>
              <p:custDataLst>
                <p:tags r:id="rId10"/>
              </p:custDataLst>
            </p:nvPr>
          </p:nvSpPr>
          <p:spPr bwMode="auto">
            <a:xfrm>
              <a:off x="2129" y="2364"/>
              <a:ext cx="319" cy="625"/>
            </a:xfrm>
            <a:custGeom>
              <a:avLst/>
              <a:gdLst>
                <a:gd name="T0" fmla="*/ 138 w 140"/>
                <a:gd name="T1" fmla="*/ 112 h 262"/>
                <a:gd name="T2" fmla="*/ 113 w 140"/>
                <a:gd name="T3" fmla="*/ 16 h 262"/>
                <a:gd name="T4" fmla="*/ 78 w 140"/>
                <a:gd name="T5" fmla="*/ 3 h 262"/>
                <a:gd name="T6" fmla="*/ 61 w 140"/>
                <a:gd name="T7" fmla="*/ 15 h 262"/>
                <a:gd name="T8" fmla="*/ 16 w 140"/>
                <a:gd name="T9" fmla="*/ 59 h 262"/>
                <a:gd name="T10" fmla="*/ 16 w 140"/>
                <a:gd name="T11" fmla="*/ 79 h 262"/>
                <a:gd name="T12" fmla="*/ 26 w 140"/>
                <a:gd name="T13" fmla="*/ 84 h 262"/>
                <a:gd name="T14" fmla="*/ 36 w 140"/>
                <a:gd name="T15" fmla="*/ 80 h 262"/>
                <a:gd name="T16" fmla="*/ 68 w 140"/>
                <a:gd name="T17" fmla="*/ 50 h 262"/>
                <a:gd name="T18" fmla="*/ 83 w 140"/>
                <a:gd name="T19" fmla="*/ 107 h 262"/>
                <a:gd name="T20" fmla="*/ 12 w 140"/>
                <a:gd name="T21" fmla="*/ 141 h 262"/>
                <a:gd name="T22" fmla="*/ 3 w 140"/>
                <a:gd name="T23" fmla="*/ 163 h 262"/>
                <a:gd name="T24" fmla="*/ 3 w 140"/>
                <a:gd name="T25" fmla="*/ 164 h 262"/>
                <a:gd name="T26" fmla="*/ 25 w 140"/>
                <a:gd name="T27" fmla="*/ 250 h 262"/>
                <a:gd name="T28" fmla="*/ 36 w 140"/>
                <a:gd name="T29" fmla="*/ 260 h 262"/>
                <a:gd name="T30" fmla="*/ 58 w 140"/>
                <a:gd name="T31" fmla="*/ 244 h 262"/>
                <a:gd name="T32" fmla="*/ 53 w 140"/>
                <a:gd name="T33" fmla="*/ 216 h 262"/>
                <a:gd name="T34" fmla="*/ 41 w 140"/>
                <a:gd name="T35" fmla="*/ 167 h 262"/>
                <a:gd name="T36" fmla="*/ 92 w 140"/>
                <a:gd name="T37" fmla="*/ 148 h 262"/>
                <a:gd name="T38" fmla="*/ 129 w 140"/>
                <a:gd name="T39" fmla="*/ 132 h 262"/>
                <a:gd name="T40" fmla="*/ 138 w 140"/>
                <a:gd name="T41" fmla="*/ 11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" h="262">
                  <a:moveTo>
                    <a:pt x="138" y="112"/>
                  </a:moveTo>
                  <a:cubicBezTo>
                    <a:pt x="113" y="16"/>
                    <a:pt x="113" y="16"/>
                    <a:pt x="113" y="16"/>
                  </a:cubicBezTo>
                  <a:cubicBezTo>
                    <a:pt x="110" y="5"/>
                    <a:pt x="90" y="0"/>
                    <a:pt x="78" y="3"/>
                  </a:cubicBezTo>
                  <a:cubicBezTo>
                    <a:pt x="72" y="5"/>
                    <a:pt x="67" y="9"/>
                    <a:pt x="61" y="15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0" y="65"/>
                    <a:pt x="10" y="74"/>
                    <a:pt x="16" y="79"/>
                  </a:cubicBezTo>
                  <a:cubicBezTo>
                    <a:pt x="18" y="82"/>
                    <a:pt x="22" y="84"/>
                    <a:pt x="26" y="84"/>
                  </a:cubicBezTo>
                  <a:cubicBezTo>
                    <a:pt x="30" y="84"/>
                    <a:pt x="33" y="83"/>
                    <a:pt x="36" y="80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83" y="107"/>
                    <a:pt x="83" y="107"/>
                    <a:pt x="83" y="107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4" y="145"/>
                    <a:pt x="0" y="155"/>
                    <a:pt x="3" y="163"/>
                  </a:cubicBezTo>
                  <a:cubicBezTo>
                    <a:pt x="3" y="163"/>
                    <a:pt x="3" y="164"/>
                    <a:pt x="3" y="164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6" y="254"/>
                    <a:pt x="30" y="259"/>
                    <a:pt x="36" y="260"/>
                  </a:cubicBezTo>
                  <a:cubicBezTo>
                    <a:pt x="48" y="262"/>
                    <a:pt x="55" y="259"/>
                    <a:pt x="58" y="244"/>
                  </a:cubicBezTo>
                  <a:cubicBezTo>
                    <a:pt x="59" y="235"/>
                    <a:pt x="53" y="216"/>
                    <a:pt x="53" y="216"/>
                  </a:cubicBezTo>
                  <a:cubicBezTo>
                    <a:pt x="41" y="167"/>
                    <a:pt x="41" y="167"/>
                    <a:pt x="41" y="167"/>
                  </a:cubicBezTo>
                  <a:cubicBezTo>
                    <a:pt x="41" y="167"/>
                    <a:pt x="83" y="151"/>
                    <a:pt x="92" y="148"/>
                  </a:cubicBezTo>
                  <a:cubicBezTo>
                    <a:pt x="100" y="145"/>
                    <a:pt x="121" y="137"/>
                    <a:pt x="129" y="132"/>
                  </a:cubicBezTo>
                  <a:cubicBezTo>
                    <a:pt x="135" y="127"/>
                    <a:pt x="140" y="120"/>
                    <a:pt x="138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anchor="ctr" anchorCtr="0">
              <a:normAutofit/>
            </a:bodyPr>
            <a:lstStyle/>
            <a:p>
              <a:pPr eaLnBrk="0" hangingPunct="0">
                <a:buFontTx/>
                <a:buNone/>
                <a:defRPr/>
              </a:pPr>
              <a:endParaRPr lang="zh-CN" altLang="en-US" sz="2400"/>
            </a:p>
          </p:txBody>
        </p:sp>
        <p:sp>
          <p:nvSpPr>
            <p:cNvPr id="23" name="Freeform 7"/>
            <p:cNvSpPr/>
            <p:nvPr>
              <p:custDataLst>
                <p:tags r:id="rId11"/>
              </p:custDataLst>
            </p:nvPr>
          </p:nvSpPr>
          <p:spPr bwMode="auto">
            <a:xfrm>
              <a:off x="2020" y="2421"/>
              <a:ext cx="203" cy="148"/>
            </a:xfrm>
            <a:custGeom>
              <a:avLst/>
              <a:gdLst>
                <a:gd name="T0" fmla="*/ 8 w 89"/>
                <a:gd name="T1" fmla="*/ 27 h 62"/>
                <a:gd name="T2" fmla="*/ 4 w 89"/>
                <a:gd name="T3" fmla="*/ 8 h 62"/>
                <a:gd name="T4" fmla="*/ 4 w 89"/>
                <a:gd name="T5" fmla="*/ 8 h 62"/>
                <a:gd name="T6" fmla="*/ 23 w 89"/>
                <a:gd name="T7" fmla="*/ 4 h 62"/>
                <a:gd name="T8" fmla="*/ 81 w 89"/>
                <a:gd name="T9" fmla="*/ 35 h 62"/>
                <a:gd name="T10" fmla="*/ 85 w 89"/>
                <a:gd name="T11" fmla="*/ 54 h 62"/>
                <a:gd name="T12" fmla="*/ 85 w 89"/>
                <a:gd name="T13" fmla="*/ 54 h 62"/>
                <a:gd name="T14" fmla="*/ 66 w 89"/>
                <a:gd name="T15" fmla="*/ 58 h 62"/>
                <a:gd name="T16" fmla="*/ 8 w 89"/>
                <a:gd name="T17" fmla="*/ 2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62">
                  <a:moveTo>
                    <a:pt x="8" y="27"/>
                  </a:moveTo>
                  <a:cubicBezTo>
                    <a:pt x="2" y="23"/>
                    <a:pt x="0" y="14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8" y="2"/>
                    <a:pt x="17" y="0"/>
                    <a:pt x="23" y="4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7" y="39"/>
                    <a:pt x="89" y="48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1" y="60"/>
                    <a:pt x="72" y="62"/>
                    <a:pt x="66" y="58"/>
                  </a:cubicBezTo>
                  <a:lnTo>
                    <a:pt x="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anchor="ctr" anchorCtr="0">
              <a:normAutofit fontScale="37500" lnSpcReduction="20000"/>
            </a:bodyPr>
            <a:lstStyle/>
            <a:p>
              <a:pPr eaLnBrk="0" hangingPunct="0">
                <a:buFontTx/>
                <a:buNone/>
                <a:defRPr/>
              </a:pPr>
              <a:endParaRPr lang="zh-CN" altLang="en-US" sz="2400"/>
            </a:p>
          </p:txBody>
        </p:sp>
        <p:sp>
          <p:nvSpPr>
            <p:cNvPr id="24" name="Freeform 8"/>
            <p:cNvSpPr/>
            <p:nvPr>
              <p:custDataLst>
                <p:tags r:id="rId12"/>
              </p:custDataLst>
            </p:nvPr>
          </p:nvSpPr>
          <p:spPr bwMode="auto">
            <a:xfrm>
              <a:off x="2295" y="2366"/>
              <a:ext cx="325" cy="150"/>
            </a:xfrm>
            <a:custGeom>
              <a:avLst/>
              <a:gdLst>
                <a:gd name="T0" fmla="*/ 11 w 143"/>
                <a:gd name="T1" fmla="*/ 28 h 63"/>
                <a:gd name="T2" fmla="*/ 3 w 143"/>
                <a:gd name="T3" fmla="*/ 10 h 63"/>
                <a:gd name="T4" fmla="*/ 3 w 143"/>
                <a:gd name="T5" fmla="*/ 10 h 63"/>
                <a:gd name="T6" fmla="*/ 21 w 143"/>
                <a:gd name="T7" fmla="*/ 3 h 63"/>
                <a:gd name="T8" fmla="*/ 132 w 143"/>
                <a:gd name="T9" fmla="*/ 34 h 63"/>
                <a:gd name="T10" fmla="*/ 140 w 143"/>
                <a:gd name="T11" fmla="*/ 52 h 63"/>
                <a:gd name="T12" fmla="*/ 140 w 143"/>
                <a:gd name="T13" fmla="*/ 52 h 63"/>
                <a:gd name="T14" fmla="*/ 122 w 143"/>
                <a:gd name="T15" fmla="*/ 60 h 63"/>
                <a:gd name="T16" fmla="*/ 11 w 143"/>
                <a:gd name="T17" fmla="*/ 2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" h="63">
                  <a:moveTo>
                    <a:pt x="11" y="28"/>
                  </a:moveTo>
                  <a:cubicBezTo>
                    <a:pt x="4" y="25"/>
                    <a:pt x="0" y="17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6" y="3"/>
                    <a:pt x="14" y="0"/>
                    <a:pt x="21" y="3"/>
                  </a:cubicBezTo>
                  <a:cubicBezTo>
                    <a:pt x="132" y="34"/>
                    <a:pt x="132" y="34"/>
                    <a:pt x="132" y="34"/>
                  </a:cubicBezTo>
                  <a:cubicBezTo>
                    <a:pt x="139" y="37"/>
                    <a:pt x="143" y="45"/>
                    <a:pt x="140" y="52"/>
                  </a:cubicBezTo>
                  <a:cubicBezTo>
                    <a:pt x="140" y="52"/>
                    <a:pt x="140" y="52"/>
                    <a:pt x="140" y="52"/>
                  </a:cubicBezTo>
                  <a:cubicBezTo>
                    <a:pt x="137" y="59"/>
                    <a:pt x="129" y="63"/>
                    <a:pt x="122" y="60"/>
                  </a:cubicBezTo>
                  <a:lnTo>
                    <a:pt x="11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anchor="ctr" anchorCtr="0">
              <a:normAutofit fontScale="37500" lnSpcReduction="20000"/>
            </a:bodyPr>
            <a:lstStyle/>
            <a:p>
              <a:pPr eaLnBrk="0" hangingPunct="0">
                <a:buFontTx/>
                <a:buNone/>
                <a:defRPr/>
              </a:pPr>
              <a:endParaRPr lang="zh-CN" altLang="en-US" sz="2400"/>
            </a:p>
          </p:txBody>
        </p:sp>
        <p:sp>
          <p:nvSpPr>
            <p:cNvPr id="25" name="Freeform 9"/>
            <p:cNvSpPr/>
            <p:nvPr>
              <p:custDataLst>
                <p:tags r:id="rId13"/>
              </p:custDataLst>
            </p:nvPr>
          </p:nvSpPr>
          <p:spPr bwMode="auto">
            <a:xfrm>
              <a:off x="2339" y="2579"/>
              <a:ext cx="229" cy="283"/>
            </a:xfrm>
            <a:custGeom>
              <a:avLst/>
              <a:gdLst>
                <a:gd name="T0" fmla="*/ 95 w 101"/>
                <a:gd name="T1" fmla="*/ 85 h 119"/>
                <a:gd name="T2" fmla="*/ 92 w 101"/>
                <a:gd name="T3" fmla="*/ 112 h 119"/>
                <a:gd name="T4" fmla="*/ 92 w 101"/>
                <a:gd name="T5" fmla="*/ 112 h 119"/>
                <a:gd name="T6" fmla="*/ 65 w 101"/>
                <a:gd name="T7" fmla="*/ 109 h 119"/>
                <a:gd name="T8" fmla="*/ 7 w 101"/>
                <a:gd name="T9" fmla="*/ 33 h 119"/>
                <a:gd name="T10" fmla="*/ 10 w 101"/>
                <a:gd name="T11" fmla="*/ 6 h 119"/>
                <a:gd name="T12" fmla="*/ 10 w 101"/>
                <a:gd name="T13" fmla="*/ 6 h 119"/>
                <a:gd name="T14" fmla="*/ 37 w 101"/>
                <a:gd name="T15" fmla="*/ 10 h 119"/>
                <a:gd name="T16" fmla="*/ 95 w 101"/>
                <a:gd name="T17" fmla="*/ 8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19">
                  <a:moveTo>
                    <a:pt x="95" y="85"/>
                  </a:moveTo>
                  <a:cubicBezTo>
                    <a:pt x="101" y="94"/>
                    <a:pt x="100" y="106"/>
                    <a:pt x="92" y="112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83" y="119"/>
                    <a:pt x="71" y="117"/>
                    <a:pt x="65" y="109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25"/>
                    <a:pt x="2" y="13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9" y="0"/>
                    <a:pt x="30" y="1"/>
                    <a:pt x="37" y="10"/>
                  </a:cubicBezTo>
                  <a:lnTo>
                    <a:pt x="9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anchor="ctr" anchorCtr="0">
              <a:normAutofit lnSpcReduction="10000"/>
            </a:bodyPr>
            <a:lstStyle/>
            <a:p>
              <a:pPr eaLnBrk="0" hangingPunct="0">
                <a:buFontTx/>
                <a:buNone/>
                <a:defRPr/>
              </a:pPr>
              <a:endParaRPr lang="zh-CN" altLang="en-US" sz="2400"/>
            </a:p>
          </p:txBody>
        </p:sp>
        <p:sp>
          <p:nvSpPr>
            <p:cNvPr id="26" name="Freeform 10"/>
            <p:cNvSpPr/>
            <p:nvPr>
              <p:custDataLst>
                <p:tags r:id="rId14"/>
              </p:custDataLst>
            </p:nvPr>
          </p:nvSpPr>
          <p:spPr bwMode="auto">
            <a:xfrm>
              <a:off x="2479" y="2777"/>
              <a:ext cx="260" cy="107"/>
            </a:xfrm>
            <a:custGeom>
              <a:avLst/>
              <a:gdLst>
                <a:gd name="T0" fmla="*/ 99 w 114"/>
                <a:gd name="T1" fmla="*/ 12 h 45"/>
                <a:gd name="T2" fmla="*/ 113 w 114"/>
                <a:gd name="T3" fmla="*/ 30 h 45"/>
                <a:gd name="T4" fmla="*/ 113 w 114"/>
                <a:gd name="T5" fmla="*/ 30 h 45"/>
                <a:gd name="T6" fmla="*/ 95 w 114"/>
                <a:gd name="T7" fmla="*/ 44 h 45"/>
                <a:gd name="T8" fmla="*/ 15 w 114"/>
                <a:gd name="T9" fmla="*/ 33 h 45"/>
                <a:gd name="T10" fmla="*/ 2 w 114"/>
                <a:gd name="T11" fmla="*/ 15 h 45"/>
                <a:gd name="T12" fmla="*/ 2 w 114"/>
                <a:gd name="T13" fmla="*/ 15 h 45"/>
                <a:gd name="T14" fmla="*/ 20 w 114"/>
                <a:gd name="T15" fmla="*/ 1 h 45"/>
                <a:gd name="T16" fmla="*/ 99 w 114"/>
                <a:gd name="T17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45">
                  <a:moveTo>
                    <a:pt x="99" y="12"/>
                  </a:moveTo>
                  <a:cubicBezTo>
                    <a:pt x="108" y="13"/>
                    <a:pt x="114" y="21"/>
                    <a:pt x="113" y="30"/>
                  </a:cubicBezTo>
                  <a:cubicBezTo>
                    <a:pt x="113" y="30"/>
                    <a:pt x="113" y="30"/>
                    <a:pt x="113" y="30"/>
                  </a:cubicBezTo>
                  <a:cubicBezTo>
                    <a:pt x="112" y="39"/>
                    <a:pt x="104" y="45"/>
                    <a:pt x="95" y="44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7" y="32"/>
                    <a:pt x="0" y="24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6"/>
                    <a:pt x="11" y="0"/>
                    <a:pt x="20" y="1"/>
                  </a:cubicBezTo>
                  <a:lnTo>
                    <a:pt x="9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anchor="ctr" anchorCtr="0">
              <a:normAutofit fontScale="25000" lnSpcReduction="20000"/>
            </a:bodyPr>
            <a:lstStyle/>
            <a:p>
              <a:pPr eaLnBrk="0" hangingPunct="0">
                <a:buFontTx/>
                <a:buNone/>
                <a:defRPr/>
              </a:pPr>
              <a:endParaRPr lang="zh-CN" altLang="en-US" sz="2400"/>
            </a:p>
          </p:txBody>
        </p:sp>
        <p:sp>
          <p:nvSpPr>
            <p:cNvPr id="27" name="Freeform 11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2554" y="2414"/>
              <a:ext cx="310" cy="341"/>
            </a:xfrm>
            <a:custGeom>
              <a:avLst/>
              <a:gdLst>
                <a:gd name="T0" fmla="*/ 133 w 136"/>
                <a:gd name="T1" fmla="*/ 55 h 143"/>
                <a:gd name="T2" fmla="*/ 132 w 136"/>
                <a:gd name="T3" fmla="*/ 45 h 143"/>
                <a:gd name="T4" fmla="*/ 78 w 136"/>
                <a:gd name="T5" fmla="*/ 3 h 143"/>
                <a:gd name="T6" fmla="*/ 69 w 136"/>
                <a:gd name="T7" fmla="*/ 4 h 143"/>
                <a:gd name="T8" fmla="*/ 47 w 136"/>
                <a:gd name="T9" fmla="*/ 31 h 143"/>
                <a:gd name="T10" fmla="*/ 37 w 136"/>
                <a:gd name="T11" fmla="*/ 23 h 143"/>
                <a:gd name="T12" fmla="*/ 15 w 136"/>
                <a:gd name="T13" fmla="*/ 26 h 143"/>
                <a:gd name="T14" fmla="*/ 11 w 136"/>
                <a:gd name="T15" fmla="*/ 31 h 143"/>
                <a:gd name="T16" fmla="*/ 13 w 136"/>
                <a:gd name="T17" fmla="*/ 53 h 143"/>
                <a:gd name="T18" fmla="*/ 24 w 136"/>
                <a:gd name="T19" fmla="*/ 61 h 143"/>
                <a:gd name="T20" fmla="*/ 2 w 136"/>
                <a:gd name="T21" fmla="*/ 89 h 143"/>
                <a:gd name="T22" fmla="*/ 3 w 136"/>
                <a:gd name="T23" fmla="*/ 98 h 143"/>
                <a:gd name="T24" fmla="*/ 58 w 136"/>
                <a:gd name="T25" fmla="*/ 140 h 143"/>
                <a:gd name="T26" fmla="*/ 67 w 136"/>
                <a:gd name="T27" fmla="*/ 139 h 143"/>
                <a:gd name="T28" fmla="*/ 133 w 136"/>
                <a:gd name="T29" fmla="*/ 55 h 143"/>
                <a:gd name="T30" fmla="*/ 19 w 136"/>
                <a:gd name="T31" fmla="*/ 46 h 143"/>
                <a:gd name="T32" fmla="*/ 18 w 136"/>
                <a:gd name="T33" fmla="*/ 36 h 143"/>
                <a:gd name="T34" fmla="*/ 22 w 136"/>
                <a:gd name="T35" fmla="*/ 32 h 143"/>
                <a:gd name="T36" fmla="*/ 32 w 136"/>
                <a:gd name="T37" fmla="*/ 31 h 143"/>
                <a:gd name="T38" fmla="*/ 41 w 136"/>
                <a:gd name="T39" fmla="*/ 39 h 143"/>
                <a:gd name="T40" fmla="*/ 29 w 136"/>
                <a:gd name="T41" fmla="*/ 54 h 143"/>
                <a:gd name="T42" fmla="*/ 19 w 136"/>
                <a:gd name="T43" fmla="*/ 46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43">
                  <a:moveTo>
                    <a:pt x="133" y="55"/>
                  </a:moveTo>
                  <a:cubicBezTo>
                    <a:pt x="136" y="52"/>
                    <a:pt x="135" y="48"/>
                    <a:pt x="132" y="4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5" y="0"/>
                    <a:pt x="71" y="1"/>
                    <a:pt x="69" y="4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0" y="18"/>
                    <a:pt x="20" y="19"/>
                    <a:pt x="15" y="26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5" y="38"/>
                    <a:pt x="7" y="48"/>
                    <a:pt x="13" y="53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0" y="91"/>
                    <a:pt x="1" y="96"/>
                    <a:pt x="3" y="98"/>
                  </a:cubicBezTo>
                  <a:cubicBezTo>
                    <a:pt x="58" y="140"/>
                    <a:pt x="58" y="140"/>
                    <a:pt x="58" y="140"/>
                  </a:cubicBezTo>
                  <a:cubicBezTo>
                    <a:pt x="60" y="143"/>
                    <a:pt x="65" y="142"/>
                    <a:pt x="67" y="139"/>
                  </a:cubicBezTo>
                  <a:lnTo>
                    <a:pt x="133" y="55"/>
                  </a:lnTo>
                  <a:close/>
                  <a:moveTo>
                    <a:pt x="19" y="46"/>
                  </a:moveTo>
                  <a:cubicBezTo>
                    <a:pt x="16" y="44"/>
                    <a:pt x="16" y="39"/>
                    <a:pt x="18" y="36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4" y="29"/>
                    <a:pt x="29" y="28"/>
                    <a:pt x="32" y="3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29" y="54"/>
                    <a:pt x="29" y="54"/>
                    <a:pt x="29" y="54"/>
                  </a:cubicBezTo>
                  <a:lnTo>
                    <a:pt x="19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anchor="ctr" anchorCtr="0">
              <a:normAutofit/>
            </a:bodyPr>
            <a:lstStyle/>
            <a:p>
              <a:pPr eaLnBrk="0" hangingPunct="0">
                <a:buFontTx/>
                <a:buNone/>
                <a:defRPr/>
              </a:pPr>
              <a:endParaRPr lang="zh-CN" altLang="en-US" sz="2400"/>
            </a:p>
          </p:txBody>
        </p:sp>
        <p:sp>
          <p:nvSpPr>
            <p:cNvPr id="28" name="Freeform 12"/>
            <p:cNvSpPr/>
            <p:nvPr>
              <p:custDataLst>
                <p:tags r:id="rId16"/>
              </p:custDataLst>
            </p:nvPr>
          </p:nvSpPr>
          <p:spPr bwMode="auto">
            <a:xfrm>
              <a:off x="2309" y="2297"/>
              <a:ext cx="270" cy="86"/>
            </a:xfrm>
            <a:custGeom>
              <a:avLst/>
              <a:gdLst>
                <a:gd name="T0" fmla="*/ 63 w 119"/>
                <a:gd name="T1" fmla="*/ 17 h 36"/>
                <a:gd name="T2" fmla="*/ 6 w 119"/>
                <a:gd name="T3" fmla="*/ 28 h 36"/>
                <a:gd name="T4" fmla="*/ 0 w 119"/>
                <a:gd name="T5" fmla="*/ 26 h 36"/>
                <a:gd name="T6" fmla="*/ 91 w 119"/>
                <a:gd name="T7" fmla="*/ 6 h 36"/>
                <a:gd name="T8" fmla="*/ 116 w 119"/>
                <a:gd name="T9" fmla="*/ 11 h 36"/>
                <a:gd name="T10" fmla="*/ 119 w 119"/>
                <a:gd name="T11" fmla="*/ 30 h 36"/>
                <a:gd name="T12" fmla="*/ 103 w 119"/>
                <a:gd name="T13" fmla="*/ 36 h 36"/>
                <a:gd name="T14" fmla="*/ 63 w 119"/>
                <a:gd name="T15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36">
                  <a:moveTo>
                    <a:pt x="63" y="17"/>
                  </a:moveTo>
                  <a:cubicBezTo>
                    <a:pt x="47" y="15"/>
                    <a:pt x="20" y="18"/>
                    <a:pt x="6" y="28"/>
                  </a:cubicBezTo>
                  <a:cubicBezTo>
                    <a:pt x="4" y="27"/>
                    <a:pt x="2" y="27"/>
                    <a:pt x="0" y="26"/>
                  </a:cubicBezTo>
                  <a:cubicBezTo>
                    <a:pt x="26" y="8"/>
                    <a:pt x="60" y="0"/>
                    <a:pt x="91" y="6"/>
                  </a:cubicBezTo>
                  <a:cubicBezTo>
                    <a:pt x="98" y="7"/>
                    <a:pt x="115" y="10"/>
                    <a:pt x="116" y="11"/>
                  </a:cubicBezTo>
                  <a:cubicBezTo>
                    <a:pt x="116" y="12"/>
                    <a:pt x="118" y="25"/>
                    <a:pt x="119" y="30"/>
                  </a:cubicBezTo>
                  <a:cubicBezTo>
                    <a:pt x="114" y="32"/>
                    <a:pt x="108" y="33"/>
                    <a:pt x="103" y="36"/>
                  </a:cubicBezTo>
                  <a:cubicBezTo>
                    <a:pt x="95" y="24"/>
                    <a:pt x="76" y="19"/>
                    <a:pt x="6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anchor="ctr" anchorCtr="0">
              <a:normAutofit fontScale="25000" lnSpcReduction="20000"/>
            </a:bodyPr>
            <a:lstStyle/>
            <a:p>
              <a:pPr eaLnBrk="0" hangingPunct="0">
                <a:buFontTx/>
                <a:buNone/>
                <a:defRPr/>
              </a:pPr>
              <a:endParaRPr lang="zh-CN" altLang="en-US" sz="2400"/>
            </a:p>
          </p:txBody>
        </p:sp>
      </p:grpSp>
      <p:sp>
        <p:nvSpPr>
          <p:cNvPr id="29" name="文本框 32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69619" y="266006"/>
            <a:ext cx="6329946" cy="957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norm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+mj-lt"/>
                <a:ea typeface="+mj-ea"/>
                <a:cs typeface="+mj-cs"/>
                <a:sym typeface="Calibri" panose="020F0502020204030204" charset="0"/>
              </a:rPr>
              <a:t>后台服务器</a:t>
            </a:r>
            <a:endParaRPr lang="zh-CN" altLang="en-US" sz="3600" b="1" dirty="0">
              <a:solidFill>
                <a:schemeClr val="bg1"/>
              </a:solidFill>
              <a:latin typeface="+mj-lt"/>
              <a:ea typeface="+mj-ea"/>
              <a:cs typeface="+mj-cs"/>
              <a:sym typeface="Calibri" panose="020F0502020204030204" charset="0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>
            <p:custDataLst>
              <p:tags r:id="rId1"/>
            </p:custDataLst>
          </p:nvPr>
        </p:nvSpPr>
        <p:spPr>
          <a:xfrm>
            <a:off x="1024529" y="1595606"/>
            <a:ext cx="10292260" cy="2970894"/>
          </a:xfrm>
          <a:custGeom>
            <a:avLst/>
            <a:gdLst>
              <a:gd name="connsiteX0" fmla="*/ 0 w 8020280"/>
              <a:gd name="connsiteY0" fmla="*/ 2005070 h 2005070"/>
              <a:gd name="connsiteX1" fmla="*/ 3305060 w 8020280"/>
              <a:gd name="connsiteY1" fmla="*/ 1795750 h 2005070"/>
              <a:gd name="connsiteX2" fmla="*/ 5508434 w 8020280"/>
              <a:gd name="connsiteY2" fmla="*/ 1277957 h 2005070"/>
              <a:gd name="connsiteX3" fmla="*/ 7260116 w 8020280"/>
              <a:gd name="connsiteY3" fmla="*/ 462709 h 2005070"/>
              <a:gd name="connsiteX4" fmla="*/ 8020280 w 8020280"/>
              <a:gd name="connsiteY4" fmla="*/ 0 h 2005070"/>
              <a:gd name="connsiteX0-1" fmla="*/ 0 w 9096765"/>
              <a:gd name="connsiteY0-2" fmla="*/ 2074466 h 2074466"/>
              <a:gd name="connsiteX1-3" fmla="*/ 4381545 w 9096765"/>
              <a:gd name="connsiteY1-4" fmla="*/ 1795750 h 2074466"/>
              <a:gd name="connsiteX2-5" fmla="*/ 6584919 w 9096765"/>
              <a:gd name="connsiteY2-6" fmla="*/ 1277957 h 2074466"/>
              <a:gd name="connsiteX3-7" fmla="*/ 8336601 w 9096765"/>
              <a:gd name="connsiteY3-8" fmla="*/ 462709 h 2074466"/>
              <a:gd name="connsiteX4-9" fmla="*/ 9096765 w 9096765"/>
              <a:gd name="connsiteY4-10" fmla="*/ 0 h 2074466"/>
              <a:gd name="connsiteX0-11" fmla="*/ 0 w 9096765"/>
              <a:gd name="connsiteY0-12" fmla="*/ 2074466 h 2074466"/>
              <a:gd name="connsiteX1-13" fmla="*/ 4424952 w 9096765"/>
              <a:gd name="connsiteY1-14" fmla="*/ 1769728 h 2074466"/>
              <a:gd name="connsiteX2-15" fmla="*/ 6584919 w 9096765"/>
              <a:gd name="connsiteY2-16" fmla="*/ 1277957 h 2074466"/>
              <a:gd name="connsiteX3-17" fmla="*/ 8336601 w 9096765"/>
              <a:gd name="connsiteY3-18" fmla="*/ 462709 h 2074466"/>
              <a:gd name="connsiteX4-19" fmla="*/ 9096765 w 9096765"/>
              <a:gd name="connsiteY4-20" fmla="*/ 0 h 2074466"/>
              <a:gd name="connsiteX0-21" fmla="*/ 0 w 9096765"/>
              <a:gd name="connsiteY0-22" fmla="*/ 2074466 h 2074466"/>
              <a:gd name="connsiteX1-23" fmla="*/ 4424952 w 9096765"/>
              <a:gd name="connsiteY1-24" fmla="*/ 1769728 h 2074466"/>
              <a:gd name="connsiteX2-25" fmla="*/ 6584919 w 9096765"/>
              <a:gd name="connsiteY2-26" fmla="*/ 1277957 h 2074466"/>
              <a:gd name="connsiteX3-27" fmla="*/ 8336601 w 9096765"/>
              <a:gd name="connsiteY3-28" fmla="*/ 462709 h 2074466"/>
              <a:gd name="connsiteX4-29" fmla="*/ 9096765 w 9096765"/>
              <a:gd name="connsiteY4-30" fmla="*/ 0 h 2074466"/>
              <a:gd name="connsiteX0-31" fmla="*/ 0 w 9096765"/>
              <a:gd name="connsiteY0-32" fmla="*/ 2074466 h 2074466"/>
              <a:gd name="connsiteX1-33" fmla="*/ 4424952 w 9096765"/>
              <a:gd name="connsiteY1-34" fmla="*/ 1769728 h 2074466"/>
              <a:gd name="connsiteX2-35" fmla="*/ 6610963 w 9096765"/>
              <a:gd name="connsiteY2-36" fmla="*/ 1191212 h 2074466"/>
              <a:gd name="connsiteX3-37" fmla="*/ 8336601 w 9096765"/>
              <a:gd name="connsiteY3-38" fmla="*/ 462709 h 2074466"/>
              <a:gd name="connsiteX4-39" fmla="*/ 9096765 w 9096765"/>
              <a:gd name="connsiteY4-40" fmla="*/ 0 h 2074466"/>
              <a:gd name="connsiteX0-41" fmla="*/ 0 w 9096765"/>
              <a:gd name="connsiteY0-42" fmla="*/ 2074466 h 2074466"/>
              <a:gd name="connsiteX1-43" fmla="*/ 4424952 w 9096765"/>
              <a:gd name="connsiteY1-44" fmla="*/ 1769728 h 2074466"/>
              <a:gd name="connsiteX2-45" fmla="*/ 6610963 w 9096765"/>
              <a:gd name="connsiteY2-46" fmla="*/ 1191212 h 2074466"/>
              <a:gd name="connsiteX3-47" fmla="*/ 8336601 w 9096765"/>
              <a:gd name="connsiteY3-48" fmla="*/ 462709 h 2074466"/>
              <a:gd name="connsiteX4-49" fmla="*/ 9096765 w 9096765"/>
              <a:gd name="connsiteY4-50" fmla="*/ 0 h 2074466"/>
              <a:gd name="connsiteX0-51" fmla="*/ 0 w 10199293"/>
              <a:gd name="connsiteY0-52" fmla="*/ 2846493 h 2846493"/>
              <a:gd name="connsiteX1-53" fmla="*/ 4424952 w 10199293"/>
              <a:gd name="connsiteY1-54" fmla="*/ 2541755 h 2846493"/>
              <a:gd name="connsiteX2-55" fmla="*/ 6610963 w 10199293"/>
              <a:gd name="connsiteY2-56" fmla="*/ 1963239 h 2846493"/>
              <a:gd name="connsiteX3-57" fmla="*/ 8336601 w 10199293"/>
              <a:gd name="connsiteY3-58" fmla="*/ 1234736 h 2846493"/>
              <a:gd name="connsiteX4-59" fmla="*/ 10199293 w 10199293"/>
              <a:gd name="connsiteY4-60" fmla="*/ 0 h 2846493"/>
              <a:gd name="connsiteX0-61" fmla="*/ 0 w 10199293"/>
              <a:gd name="connsiteY0-62" fmla="*/ 2846493 h 2846493"/>
              <a:gd name="connsiteX1-63" fmla="*/ 4424952 w 10199293"/>
              <a:gd name="connsiteY1-64" fmla="*/ 2541755 h 2846493"/>
              <a:gd name="connsiteX2-65" fmla="*/ 6654370 w 10199293"/>
              <a:gd name="connsiteY2-66" fmla="*/ 2006611 h 2846493"/>
              <a:gd name="connsiteX3-67" fmla="*/ 8336601 w 10199293"/>
              <a:gd name="connsiteY3-68" fmla="*/ 1234736 h 2846493"/>
              <a:gd name="connsiteX4-69" fmla="*/ 10199293 w 10199293"/>
              <a:gd name="connsiteY4-70" fmla="*/ 0 h 2846493"/>
              <a:gd name="connsiteX0-71" fmla="*/ 0 w 10199293"/>
              <a:gd name="connsiteY0-72" fmla="*/ 2846493 h 2846493"/>
              <a:gd name="connsiteX1-73" fmla="*/ 1487580 w 10199293"/>
              <a:gd name="connsiteY1-74" fmla="*/ 2791251 h 2846493"/>
              <a:gd name="connsiteX2-75" fmla="*/ 4424952 w 10199293"/>
              <a:gd name="connsiteY2-76" fmla="*/ 2541755 h 2846493"/>
              <a:gd name="connsiteX3-77" fmla="*/ 6654370 w 10199293"/>
              <a:gd name="connsiteY3-78" fmla="*/ 2006611 h 2846493"/>
              <a:gd name="connsiteX4-79" fmla="*/ 8336601 w 10199293"/>
              <a:gd name="connsiteY4-80" fmla="*/ 1234736 h 2846493"/>
              <a:gd name="connsiteX5" fmla="*/ 10199293 w 10199293"/>
              <a:gd name="connsiteY5" fmla="*/ 0 h 2846493"/>
              <a:gd name="connsiteX0-81" fmla="*/ 0 w 10260062"/>
              <a:gd name="connsiteY0-82" fmla="*/ 2959262 h 2959262"/>
              <a:gd name="connsiteX1-83" fmla="*/ 1548349 w 10260062"/>
              <a:gd name="connsiteY1-84" fmla="*/ 2791251 h 2959262"/>
              <a:gd name="connsiteX2-85" fmla="*/ 4485721 w 10260062"/>
              <a:gd name="connsiteY2-86" fmla="*/ 2541755 h 2959262"/>
              <a:gd name="connsiteX3-87" fmla="*/ 6715139 w 10260062"/>
              <a:gd name="connsiteY3-88" fmla="*/ 2006611 h 2959262"/>
              <a:gd name="connsiteX4-89" fmla="*/ 8397370 w 10260062"/>
              <a:gd name="connsiteY4-90" fmla="*/ 1234736 h 2959262"/>
              <a:gd name="connsiteX5-91" fmla="*/ 10260062 w 10260062"/>
              <a:gd name="connsiteY5-92" fmla="*/ 0 h 2959262"/>
              <a:gd name="connsiteX0-93" fmla="*/ 0 w 10260062"/>
              <a:gd name="connsiteY0-94" fmla="*/ 2959262 h 2959262"/>
              <a:gd name="connsiteX1-95" fmla="*/ 1574393 w 10260062"/>
              <a:gd name="connsiteY1-96" fmla="*/ 2860648 h 2959262"/>
              <a:gd name="connsiteX2-97" fmla="*/ 4485721 w 10260062"/>
              <a:gd name="connsiteY2-98" fmla="*/ 2541755 h 2959262"/>
              <a:gd name="connsiteX3-99" fmla="*/ 6715139 w 10260062"/>
              <a:gd name="connsiteY3-100" fmla="*/ 2006611 h 2959262"/>
              <a:gd name="connsiteX4-101" fmla="*/ 8397370 w 10260062"/>
              <a:gd name="connsiteY4-102" fmla="*/ 1234736 h 2959262"/>
              <a:gd name="connsiteX5-103" fmla="*/ 10260062 w 10260062"/>
              <a:gd name="connsiteY5-104" fmla="*/ 0 h 2959262"/>
              <a:gd name="connsiteX0-105" fmla="*/ 0 w 10260062"/>
              <a:gd name="connsiteY0-106" fmla="*/ 2959262 h 2959262"/>
              <a:gd name="connsiteX1-107" fmla="*/ 1574393 w 10260062"/>
              <a:gd name="connsiteY1-108" fmla="*/ 2860648 h 2959262"/>
              <a:gd name="connsiteX2-109" fmla="*/ 4494402 w 10260062"/>
              <a:gd name="connsiteY2-110" fmla="*/ 2533080 h 2959262"/>
              <a:gd name="connsiteX3-111" fmla="*/ 6715139 w 10260062"/>
              <a:gd name="connsiteY3-112" fmla="*/ 2006611 h 2959262"/>
              <a:gd name="connsiteX4-113" fmla="*/ 8397370 w 10260062"/>
              <a:gd name="connsiteY4-114" fmla="*/ 1234736 h 2959262"/>
              <a:gd name="connsiteX5-115" fmla="*/ 10260062 w 10260062"/>
              <a:gd name="connsiteY5-116" fmla="*/ 0 h 29592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10260062" h="2959262">
                <a:moveTo>
                  <a:pt x="0" y="2959262"/>
                </a:moveTo>
                <a:cubicBezTo>
                  <a:pt x="250824" y="2947163"/>
                  <a:pt x="836901" y="2911438"/>
                  <a:pt x="1574393" y="2860648"/>
                </a:cubicBezTo>
                <a:cubicBezTo>
                  <a:pt x="2311885" y="2809858"/>
                  <a:pt x="3637611" y="2675419"/>
                  <a:pt x="4494402" y="2533080"/>
                </a:cubicBezTo>
                <a:cubicBezTo>
                  <a:pt x="5351193" y="2390741"/>
                  <a:pt x="6064644" y="2223002"/>
                  <a:pt x="6715139" y="2006611"/>
                </a:cubicBezTo>
                <a:cubicBezTo>
                  <a:pt x="7365634" y="1790220"/>
                  <a:pt x="7978729" y="1447729"/>
                  <a:pt x="8397370" y="1234736"/>
                </a:cubicBezTo>
                <a:cubicBezTo>
                  <a:pt x="8816011" y="1021743"/>
                  <a:pt x="10089300" y="124858"/>
                  <a:pt x="10260062" y="0"/>
                </a:cubicBez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 anchorCtr="0">
            <a:normAutofit/>
          </a:bodyPr>
          <a:lstStyle/>
          <a:p>
            <a:pPr algn="ctr" eaLnBrk="0" hangingPunct="0">
              <a:buFontTx/>
              <a:buNone/>
              <a:defRPr/>
            </a:pPr>
            <a:endParaRPr lang="zh-CN" altLang="en-US" sz="2400"/>
          </a:p>
        </p:txBody>
      </p:sp>
      <p:sp>
        <p:nvSpPr>
          <p:cNvPr id="24590" name="Freeform 16"/>
          <p:cNvSpPr>
            <a:spLocks noEditPoints="1" noChangeArrowheads="1"/>
          </p:cNvSpPr>
          <p:nvPr>
            <p:custDataLst>
              <p:tags r:id="rId2"/>
            </p:custDataLst>
          </p:nvPr>
        </p:nvSpPr>
        <p:spPr bwMode="auto">
          <a:xfrm>
            <a:off x="8244100" y="2778197"/>
            <a:ext cx="431800" cy="573616"/>
          </a:xfrm>
          <a:custGeom>
            <a:avLst/>
            <a:gdLst>
              <a:gd name="T0" fmla="*/ 12 w 23"/>
              <a:gd name="T1" fmla="*/ 8 h 32"/>
              <a:gd name="T2" fmla="*/ 8 w 23"/>
              <a:gd name="T3" fmla="*/ 12 h 32"/>
              <a:gd name="T4" fmla="*/ 12 w 23"/>
              <a:gd name="T5" fmla="*/ 16 h 32"/>
              <a:gd name="T6" fmla="*/ 16 w 23"/>
              <a:gd name="T7" fmla="*/ 12 h 32"/>
              <a:gd name="T8" fmla="*/ 12 w 23"/>
              <a:gd name="T9" fmla="*/ 8 h 32"/>
              <a:gd name="T10" fmla="*/ 12 w 23"/>
              <a:gd name="T11" fmla="*/ 0 h 32"/>
              <a:gd name="T12" fmla="*/ 0 w 23"/>
              <a:gd name="T13" fmla="*/ 12 h 32"/>
              <a:gd name="T14" fmla="*/ 12 w 23"/>
              <a:gd name="T15" fmla="*/ 32 h 32"/>
              <a:gd name="T16" fmla="*/ 23 w 23"/>
              <a:gd name="T17" fmla="*/ 12 h 32"/>
              <a:gd name="T18" fmla="*/ 12 w 23"/>
              <a:gd name="T19" fmla="*/ 0 h 32"/>
              <a:gd name="T20" fmla="*/ 12 w 23"/>
              <a:gd name="T21" fmla="*/ 19 h 32"/>
              <a:gd name="T22" fmla="*/ 5 w 23"/>
              <a:gd name="T23" fmla="*/ 12 h 32"/>
              <a:gd name="T24" fmla="*/ 12 w 23"/>
              <a:gd name="T25" fmla="*/ 5 h 32"/>
              <a:gd name="T26" fmla="*/ 19 w 23"/>
              <a:gd name="T27" fmla="*/ 12 h 32"/>
              <a:gd name="T28" fmla="*/ 12 w 23"/>
              <a:gd name="T29" fmla="*/ 19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" h="32">
                <a:moveTo>
                  <a:pt x="12" y="8"/>
                </a:moveTo>
                <a:cubicBezTo>
                  <a:pt x="10" y="8"/>
                  <a:pt x="8" y="10"/>
                  <a:pt x="8" y="12"/>
                </a:cubicBezTo>
                <a:cubicBezTo>
                  <a:pt x="8" y="14"/>
                  <a:pt x="10" y="16"/>
                  <a:pt x="12" y="16"/>
                </a:cubicBezTo>
                <a:cubicBezTo>
                  <a:pt x="14" y="16"/>
                  <a:pt x="16" y="14"/>
                  <a:pt x="16" y="12"/>
                </a:cubicBezTo>
                <a:cubicBezTo>
                  <a:pt x="16" y="10"/>
                  <a:pt x="14" y="8"/>
                  <a:pt x="12" y="8"/>
                </a:cubicBezTo>
                <a:close/>
                <a:moveTo>
                  <a:pt x="12" y="0"/>
                </a:moveTo>
                <a:cubicBezTo>
                  <a:pt x="5" y="0"/>
                  <a:pt x="0" y="5"/>
                  <a:pt x="0" y="12"/>
                </a:cubicBezTo>
                <a:cubicBezTo>
                  <a:pt x="0" y="20"/>
                  <a:pt x="12" y="32"/>
                  <a:pt x="12" y="32"/>
                </a:cubicBezTo>
                <a:cubicBezTo>
                  <a:pt x="12" y="32"/>
                  <a:pt x="23" y="20"/>
                  <a:pt x="23" y="12"/>
                </a:cubicBezTo>
                <a:cubicBezTo>
                  <a:pt x="23" y="5"/>
                  <a:pt x="18" y="0"/>
                  <a:pt x="12" y="0"/>
                </a:cubicBezTo>
                <a:close/>
                <a:moveTo>
                  <a:pt x="12" y="19"/>
                </a:moveTo>
                <a:cubicBezTo>
                  <a:pt x="8" y="19"/>
                  <a:pt x="5" y="16"/>
                  <a:pt x="5" y="12"/>
                </a:cubicBezTo>
                <a:cubicBezTo>
                  <a:pt x="5" y="8"/>
                  <a:pt x="8" y="5"/>
                  <a:pt x="12" y="5"/>
                </a:cubicBezTo>
                <a:cubicBezTo>
                  <a:pt x="15" y="5"/>
                  <a:pt x="19" y="8"/>
                  <a:pt x="19" y="12"/>
                </a:cubicBezTo>
                <a:cubicBezTo>
                  <a:pt x="19" y="16"/>
                  <a:pt x="15" y="19"/>
                  <a:pt x="12" y="1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anchor="ctr" anchorCtr="0">
            <a:normAutofit/>
          </a:bodyPr>
          <a:lstStyle/>
          <a:p>
            <a:pPr eaLnBrk="0" hangingPunct="0"/>
            <a:endParaRPr lang="zh-CN" altLang="en-US" sz="2400"/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7468693" y="3681710"/>
            <a:ext cx="1982614" cy="1079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defRPr sz="1865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1800" dirty="0">
                <a:solidFill>
                  <a:schemeClr val="bg2"/>
                </a:solidFill>
                <a:latin typeface="+mn-lt"/>
                <a:ea typeface="+mn-ea"/>
              </a:rPr>
              <a:t>采集用电器数据并进行用电器的控制</a:t>
            </a:r>
            <a:endParaRPr lang="zh-CN" altLang="en-US" sz="1800" dirty="0">
              <a:solidFill>
                <a:schemeClr val="bg2"/>
              </a:solidFill>
              <a:latin typeface="+mn-lt"/>
              <a:ea typeface="+mn-ea"/>
            </a:endParaRPr>
          </a:p>
        </p:txBody>
      </p:sp>
      <p:sp>
        <p:nvSpPr>
          <p:cNvPr id="24589" name="Freeform 16"/>
          <p:cNvSpPr>
            <a:spLocks noEditPoints="1" noChangeArrowheads="1"/>
          </p:cNvSpPr>
          <p:nvPr>
            <p:custDataLst>
              <p:tags r:id="rId4"/>
            </p:custDataLst>
          </p:nvPr>
        </p:nvSpPr>
        <p:spPr bwMode="auto">
          <a:xfrm>
            <a:off x="4156690" y="3714119"/>
            <a:ext cx="431800" cy="573616"/>
          </a:xfrm>
          <a:custGeom>
            <a:avLst/>
            <a:gdLst>
              <a:gd name="T0" fmla="*/ 12 w 23"/>
              <a:gd name="T1" fmla="*/ 8 h 32"/>
              <a:gd name="T2" fmla="*/ 8 w 23"/>
              <a:gd name="T3" fmla="*/ 12 h 32"/>
              <a:gd name="T4" fmla="*/ 12 w 23"/>
              <a:gd name="T5" fmla="*/ 16 h 32"/>
              <a:gd name="T6" fmla="*/ 16 w 23"/>
              <a:gd name="T7" fmla="*/ 12 h 32"/>
              <a:gd name="T8" fmla="*/ 12 w 23"/>
              <a:gd name="T9" fmla="*/ 8 h 32"/>
              <a:gd name="T10" fmla="*/ 12 w 23"/>
              <a:gd name="T11" fmla="*/ 0 h 32"/>
              <a:gd name="T12" fmla="*/ 0 w 23"/>
              <a:gd name="T13" fmla="*/ 12 h 32"/>
              <a:gd name="T14" fmla="*/ 12 w 23"/>
              <a:gd name="T15" fmla="*/ 32 h 32"/>
              <a:gd name="T16" fmla="*/ 23 w 23"/>
              <a:gd name="T17" fmla="*/ 12 h 32"/>
              <a:gd name="T18" fmla="*/ 12 w 23"/>
              <a:gd name="T19" fmla="*/ 0 h 32"/>
              <a:gd name="T20" fmla="*/ 12 w 23"/>
              <a:gd name="T21" fmla="*/ 19 h 32"/>
              <a:gd name="T22" fmla="*/ 5 w 23"/>
              <a:gd name="T23" fmla="*/ 12 h 32"/>
              <a:gd name="T24" fmla="*/ 12 w 23"/>
              <a:gd name="T25" fmla="*/ 5 h 32"/>
              <a:gd name="T26" fmla="*/ 19 w 23"/>
              <a:gd name="T27" fmla="*/ 12 h 32"/>
              <a:gd name="T28" fmla="*/ 12 w 23"/>
              <a:gd name="T29" fmla="*/ 19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" h="32">
                <a:moveTo>
                  <a:pt x="12" y="8"/>
                </a:moveTo>
                <a:cubicBezTo>
                  <a:pt x="10" y="8"/>
                  <a:pt x="8" y="10"/>
                  <a:pt x="8" y="12"/>
                </a:cubicBezTo>
                <a:cubicBezTo>
                  <a:pt x="8" y="14"/>
                  <a:pt x="10" y="16"/>
                  <a:pt x="12" y="16"/>
                </a:cubicBezTo>
                <a:cubicBezTo>
                  <a:pt x="14" y="16"/>
                  <a:pt x="16" y="14"/>
                  <a:pt x="16" y="12"/>
                </a:cubicBezTo>
                <a:cubicBezTo>
                  <a:pt x="16" y="10"/>
                  <a:pt x="14" y="8"/>
                  <a:pt x="12" y="8"/>
                </a:cubicBezTo>
                <a:close/>
                <a:moveTo>
                  <a:pt x="12" y="0"/>
                </a:moveTo>
                <a:cubicBezTo>
                  <a:pt x="5" y="0"/>
                  <a:pt x="0" y="5"/>
                  <a:pt x="0" y="12"/>
                </a:cubicBezTo>
                <a:cubicBezTo>
                  <a:pt x="0" y="20"/>
                  <a:pt x="12" y="32"/>
                  <a:pt x="12" y="32"/>
                </a:cubicBezTo>
                <a:cubicBezTo>
                  <a:pt x="12" y="32"/>
                  <a:pt x="23" y="20"/>
                  <a:pt x="23" y="12"/>
                </a:cubicBezTo>
                <a:cubicBezTo>
                  <a:pt x="23" y="5"/>
                  <a:pt x="18" y="0"/>
                  <a:pt x="12" y="0"/>
                </a:cubicBezTo>
                <a:close/>
                <a:moveTo>
                  <a:pt x="12" y="19"/>
                </a:moveTo>
                <a:cubicBezTo>
                  <a:pt x="8" y="19"/>
                  <a:pt x="5" y="16"/>
                  <a:pt x="5" y="12"/>
                </a:cubicBezTo>
                <a:cubicBezTo>
                  <a:pt x="5" y="8"/>
                  <a:pt x="8" y="5"/>
                  <a:pt x="12" y="5"/>
                </a:cubicBezTo>
                <a:cubicBezTo>
                  <a:pt x="15" y="5"/>
                  <a:pt x="19" y="8"/>
                  <a:pt x="19" y="12"/>
                </a:cubicBezTo>
                <a:cubicBezTo>
                  <a:pt x="19" y="16"/>
                  <a:pt x="15" y="19"/>
                  <a:pt x="12" y="1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anchor="ctr" anchorCtr="0">
            <a:normAutofit/>
          </a:bodyPr>
          <a:lstStyle/>
          <a:p>
            <a:pPr eaLnBrk="0" hangingPunct="0"/>
            <a:endParaRPr lang="zh-CN" altLang="en-US" sz="2400"/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3377399" y="4566500"/>
            <a:ext cx="1982614" cy="1082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defRPr sz="1865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sz="1800" dirty="0">
                <a:solidFill>
                  <a:schemeClr val="bg2"/>
                </a:solidFill>
                <a:latin typeface="+mn-lt"/>
                <a:ea typeface="+mn-ea"/>
                <a:sym typeface="+mn-ea"/>
              </a:rPr>
              <a:t>使用</a:t>
            </a:r>
            <a:r>
              <a:rPr lang="en-US" altLang="zh-CN" sz="1800" dirty="0">
                <a:solidFill>
                  <a:schemeClr val="bg2"/>
                </a:solidFill>
                <a:latin typeface="+mn-lt"/>
                <a:ea typeface="+mn-ea"/>
                <a:sym typeface="+mn-ea"/>
              </a:rPr>
              <a:t>Arduino</a:t>
            </a:r>
            <a:r>
              <a:rPr lang="zh-CN" altLang="en-US" sz="1800" dirty="0">
                <a:solidFill>
                  <a:schemeClr val="bg2"/>
                </a:solidFill>
                <a:latin typeface="+mn-lt"/>
                <a:ea typeface="+mn-ea"/>
                <a:sym typeface="+mn-ea"/>
              </a:rPr>
              <a:t>板作为演示中的本地集成控制器</a:t>
            </a:r>
            <a:endParaRPr lang="zh-CN" altLang="en-US" sz="1800" dirty="0">
              <a:solidFill>
                <a:schemeClr val="bg2"/>
              </a:solidFill>
              <a:latin typeface="+mn-lt"/>
              <a:ea typeface="+mn-ea"/>
            </a:endParaRPr>
          </a:p>
        </p:txBody>
      </p:sp>
      <p:grpSp>
        <p:nvGrpSpPr>
          <p:cNvPr id="18" name="Group 4"/>
          <p:cNvGrpSpPr>
            <a:grpSpLocks noChangeAspect="1"/>
          </p:cNvGrpSpPr>
          <p:nvPr>
            <p:custDataLst>
              <p:tags r:id="rId6"/>
            </p:custDataLst>
          </p:nvPr>
        </p:nvGrpSpPr>
        <p:grpSpPr bwMode="auto">
          <a:xfrm flipH="1">
            <a:off x="2533515" y="3060701"/>
            <a:ext cx="1207959" cy="1246888"/>
            <a:chOff x="2020" y="2206"/>
            <a:chExt cx="844" cy="783"/>
          </a:xfrm>
          <a:solidFill>
            <a:schemeClr val="accent4">
              <a:lumMod val="50000"/>
              <a:lumOff val="50000"/>
            </a:schemeClr>
          </a:solidFill>
        </p:grpSpPr>
        <p:sp>
          <p:nvSpPr>
            <p:cNvPr id="19" name="Oval 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145" y="2206"/>
              <a:ext cx="175" cy="1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anchor="ctr" anchorCtr="0">
              <a:normAutofit fontScale="32500" lnSpcReduction="20000"/>
            </a:bodyPr>
            <a:lstStyle/>
            <a:p>
              <a:pPr eaLnBrk="0" hangingPunct="0">
                <a:buFontTx/>
                <a:buNone/>
                <a:defRPr/>
              </a:pPr>
              <a:endParaRPr lang="zh-CN" altLang="en-US" sz="2400"/>
            </a:p>
          </p:txBody>
        </p:sp>
        <p:sp>
          <p:nvSpPr>
            <p:cNvPr id="20" name="Freeform 6"/>
            <p:cNvSpPr/>
            <p:nvPr>
              <p:custDataLst>
                <p:tags r:id="rId8"/>
              </p:custDataLst>
            </p:nvPr>
          </p:nvSpPr>
          <p:spPr bwMode="auto">
            <a:xfrm>
              <a:off x="2129" y="2364"/>
              <a:ext cx="319" cy="625"/>
            </a:xfrm>
            <a:custGeom>
              <a:avLst/>
              <a:gdLst>
                <a:gd name="T0" fmla="*/ 138 w 140"/>
                <a:gd name="T1" fmla="*/ 112 h 262"/>
                <a:gd name="T2" fmla="*/ 113 w 140"/>
                <a:gd name="T3" fmla="*/ 16 h 262"/>
                <a:gd name="T4" fmla="*/ 78 w 140"/>
                <a:gd name="T5" fmla="*/ 3 h 262"/>
                <a:gd name="T6" fmla="*/ 61 w 140"/>
                <a:gd name="T7" fmla="*/ 15 h 262"/>
                <a:gd name="T8" fmla="*/ 16 w 140"/>
                <a:gd name="T9" fmla="*/ 59 h 262"/>
                <a:gd name="T10" fmla="*/ 16 w 140"/>
                <a:gd name="T11" fmla="*/ 79 h 262"/>
                <a:gd name="T12" fmla="*/ 26 w 140"/>
                <a:gd name="T13" fmla="*/ 84 h 262"/>
                <a:gd name="T14" fmla="*/ 36 w 140"/>
                <a:gd name="T15" fmla="*/ 80 h 262"/>
                <a:gd name="T16" fmla="*/ 68 w 140"/>
                <a:gd name="T17" fmla="*/ 50 h 262"/>
                <a:gd name="T18" fmla="*/ 83 w 140"/>
                <a:gd name="T19" fmla="*/ 107 h 262"/>
                <a:gd name="T20" fmla="*/ 12 w 140"/>
                <a:gd name="T21" fmla="*/ 141 h 262"/>
                <a:gd name="T22" fmla="*/ 3 w 140"/>
                <a:gd name="T23" fmla="*/ 163 h 262"/>
                <a:gd name="T24" fmla="*/ 3 w 140"/>
                <a:gd name="T25" fmla="*/ 164 h 262"/>
                <a:gd name="T26" fmla="*/ 25 w 140"/>
                <a:gd name="T27" fmla="*/ 250 h 262"/>
                <a:gd name="T28" fmla="*/ 36 w 140"/>
                <a:gd name="T29" fmla="*/ 260 h 262"/>
                <a:gd name="T30" fmla="*/ 58 w 140"/>
                <a:gd name="T31" fmla="*/ 244 h 262"/>
                <a:gd name="T32" fmla="*/ 53 w 140"/>
                <a:gd name="T33" fmla="*/ 216 h 262"/>
                <a:gd name="T34" fmla="*/ 41 w 140"/>
                <a:gd name="T35" fmla="*/ 167 h 262"/>
                <a:gd name="T36" fmla="*/ 92 w 140"/>
                <a:gd name="T37" fmla="*/ 148 h 262"/>
                <a:gd name="T38" fmla="*/ 129 w 140"/>
                <a:gd name="T39" fmla="*/ 132 h 262"/>
                <a:gd name="T40" fmla="*/ 138 w 140"/>
                <a:gd name="T41" fmla="*/ 11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" h="262">
                  <a:moveTo>
                    <a:pt x="138" y="112"/>
                  </a:moveTo>
                  <a:cubicBezTo>
                    <a:pt x="113" y="16"/>
                    <a:pt x="113" y="16"/>
                    <a:pt x="113" y="16"/>
                  </a:cubicBezTo>
                  <a:cubicBezTo>
                    <a:pt x="110" y="5"/>
                    <a:pt x="90" y="0"/>
                    <a:pt x="78" y="3"/>
                  </a:cubicBezTo>
                  <a:cubicBezTo>
                    <a:pt x="72" y="5"/>
                    <a:pt x="67" y="9"/>
                    <a:pt x="61" y="15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0" y="65"/>
                    <a:pt x="10" y="74"/>
                    <a:pt x="16" y="79"/>
                  </a:cubicBezTo>
                  <a:cubicBezTo>
                    <a:pt x="18" y="82"/>
                    <a:pt x="22" y="84"/>
                    <a:pt x="26" y="84"/>
                  </a:cubicBezTo>
                  <a:cubicBezTo>
                    <a:pt x="30" y="84"/>
                    <a:pt x="33" y="83"/>
                    <a:pt x="36" y="80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83" y="107"/>
                    <a:pt x="83" y="107"/>
                    <a:pt x="83" y="107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4" y="145"/>
                    <a:pt x="0" y="155"/>
                    <a:pt x="3" y="163"/>
                  </a:cubicBezTo>
                  <a:cubicBezTo>
                    <a:pt x="3" y="163"/>
                    <a:pt x="3" y="164"/>
                    <a:pt x="3" y="164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6" y="254"/>
                    <a:pt x="30" y="259"/>
                    <a:pt x="36" y="260"/>
                  </a:cubicBezTo>
                  <a:cubicBezTo>
                    <a:pt x="48" y="262"/>
                    <a:pt x="55" y="259"/>
                    <a:pt x="58" y="244"/>
                  </a:cubicBezTo>
                  <a:cubicBezTo>
                    <a:pt x="59" y="235"/>
                    <a:pt x="53" y="216"/>
                    <a:pt x="53" y="216"/>
                  </a:cubicBezTo>
                  <a:cubicBezTo>
                    <a:pt x="41" y="167"/>
                    <a:pt x="41" y="167"/>
                    <a:pt x="41" y="167"/>
                  </a:cubicBezTo>
                  <a:cubicBezTo>
                    <a:pt x="41" y="167"/>
                    <a:pt x="83" y="151"/>
                    <a:pt x="92" y="148"/>
                  </a:cubicBezTo>
                  <a:cubicBezTo>
                    <a:pt x="100" y="145"/>
                    <a:pt x="121" y="137"/>
                    <a:pt x="129" y="132"/>
                  </a:cubicBezTo>
                  <a:cubicBezTo>
                    <a:pt x="135" y="127"/>
                    <a:pt x="140" y="120"/>
                    <a:pt x="138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anchor="ctr" anchorCtr="0">
              <a:normAutofit/>
            </a:bodyPr>
            <a:lstStyle/>
            <a:p>
              <a:pPr eaLnBrk="0" hangingPunct="0">
                <a:buFontTx/>
                <a:buNone/>
                <a:defRPr/>
              </a:pPr>
              <a:endParaRPr lang="zh-CN" altLang="en-US" sz="2400"/>
            </a:p>
          </p:txBody>
        </p:sp>
        <p:sp>
          <p:nvSpPr>
            <p:cNvPr id="21" name="Freeform 7"/>
            <p:cNvSpPr/>
            <p:nvPr>
              <p:custDataLst>
                <p:tags r:id="rId9"/>
              </p:custDataLst>
            </p:nvPr>
          </p:nvSpPr>
          <p:spPr bwMode="auto">
            <a:xfrm>
              <a:off x="2020" y="2421"/>
              <a:ext cx="203" cy="148"/>
            </a:xfrm>
            <a:custGeom>
              <a:avLst/>
              <a:gdLst>
                <a:gd name="T0" fmla="*/ 8 w 89"/>
                <a:gd name="T1" fmla="*/ 27 h 62"/>
                <a:gd name="T2" fmla="*/ 4 w 89"/>
                <a:gd name="T3" fmla="*/ 8 h 62"/>
                <a:gd name="T4" fmla="*/ 4 w 89"/>
                <a:gd name="T5" fmla="*/ 8 h 62"/>
                <a:gd name="T6" fmla="*/ 23 w 89"/>
                <a:gd name="T7" fmla="*/ 4 h 62"/>
                <a:gd name="T8" fmla="*/ 81 w 89"/>
                <a:gd name="T9" fmla="*/ 35 h 62"/>
                <a:gd name="T10" fmla="*/ 85 w 89"/>
                <a:gd name="T11" fmla="*/ 54 h 62"/>
                <a:gd name="T12" fmla="*/ 85 w 89"/>
                <a:gd name="T13" fmla="*/ 54 h 62"/>
                <a:gd name="T14" fmla="*/ 66 w 89"/>
                <a:gd name="T15" fmla="*/ 58 h 62"/>
                <a:gd name="T16" fmla="*/ 8 w 89"/>
                <a:gd name="T17" fmla="*/ 2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62">
                  <a:moveTo>
                    <a:pt x="8" y="27"/>
                  </a:moveTo>
                  <a:cubicBezTo>
                    <a:pt x="2" y="23"/>
                    <a:pt x="0" y="14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8" y="2"/>
                    <a:pt x="17" y="0"/>
                    <a:pt x="23" y="4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7" y="39"/>
                    <a:pt x="89" y="48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1" y="60"/>
                    <a:pt x="72" y="62"/>
                    <a:pt x="66" y="58"/>
                  </a:cubicBezTo>
                  <a:lnTo>
                    <a:pt x="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anchor="ctr" anchorCtr="0">
              <a:normAutofit fontScale="37500" lnSpcReduction="20000"/>
            </a:bodyPr>
            <a:lstStyle/>
            <a:p>
              <a:pPr eaLnBrk="0" hangingPunct="0">
                <a:buFontTx/>
                <a:buNone/>
                <a:defRPr/>
              </a:pPr>
              <a:endParaRPr lang="zh-CN" altLang="en-US" sz="2400"/>
            </a:p>
          </p:txBody>
        </p:sp>
        <p:sp>
          <p:nvSpPr>
            <p:cNvPr id="22" name="Freeform 8"/>
            <p:cNvSpPr/>
            <p:nvPr>
              <p:custDataLst>
                <p:tags r:id="rId10"/>
              </p:custDataLst>
            </p:nvPr>
          </p:nvSpPr>
          <p:spPr bwMode="auto">
            <a:xfrm>
              <a:off x="2295" y="2366"/>
              <a:ext cx="325" cy="150"/>
            </a:xfrm>
            <a:custGeom>
              <a:avLst/>
              <a:gdLst>
                <a:gd name="T0" fmla="*/ 11 w 143"/>
                <a:gd name="T1" fmla="*/ 28 h 63"/>
                <a:gd name="T2" fmla="*/ 3 w 143"/>
                <a:gd name="T3" fmla="*/ 10 h 63"/>
                <a:gd name="T4" fmla="*/ 3 w 143"/>
                <a:gd name="T5" fmla="*/ 10 h 63"/>
                <a:gd name="T6" fmla="*/ 21 w 143"/>
                <a:gd name="T7" fmla="*/ 3 h 63"/>
                <a:gd name="T8" fmla="*/ 132 w 143"/>
                <a:gd name="T9" fmla="*/ 34 h 63"/>
                <a:gd name="T10" fmla="*/ 140 w 143"/>
                <a:gd name="T11" fmla="*/ 52 h 63"/>
                <a:gd name="T12" fmla="*/ 140 w 143"/>
                <a:gd name="T13" fmla="*/ 52 h 63"/>
                <a:gd name="T14" fmla="*/ 122 w 143"/>
                <a:gd name="T15" fmla="*/ 60 h 63"/>
                <a:gd name="T16" fmla="*/ 11 w 143"/>
                <a:gd name="T17" fmla="*/ 2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" h="63">
                  <a:moveTo>
                    <a:pt x="11" y="28"/>
                  </a:moveTo>
                  <a:cubicBezTo>
                    <a:pt x="4" y="25"/>
                    <a:pt x="0" y="17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6" y="3"/>
                    <a:pt x="14" y="0"/>
                    <a:pt x="21" y="3"/>
                  </a:cubicBezTo>
                  <a:cubicBezTo>
                    <a:pt x="132" y="34"/>
                    <a:pt x="132" y="34"/>
                    <a:pt x="132" y="34"/>
                  </a:cubicBezTo>
                  <a:cubicBezTo>
                    <a:pt x="139" y="37"/>
                    <a:pt x="143" y="45"/>
                    <a:pt x="140" y="52"/>
                  </a:cubicBezTo>
                  <a:cubicBezTo>
                    <a:pt x="140" y="52"/>
                    <a:pt x="140" y="52"/>
                    <a:pt x="140" y="52"/>
                  </a:cubicBezTo>
                  <a:cubicBezTo>
                    <a:pt x="137" y="59"/>
                    <a:pt x="129" y="63"/>
                    <a:pt x="122" y="60"/>
                  </a:cubicBezTo>
                  <a:lnTo>
                    <a:pt x="11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anchor="ctr" anchorCtr="0">
              <a:normAutofit fontScale="37500" lnSpcReduction="20000"/>
            </a:bodyPr>
            <a:lstStyle/>
            <a:p>
              <a:pPr eaLnBrk="0" hangingPunct="0">
                <a:buFontTx/>
                <a:buNone/>
                <a:defRPr/>
              </a:pPr>
              <a:endParaRPr lang="zh-CN" altLang="en-US" sz="2400"/>
            </a:p>
          </p:txBody>
        </p:sp>
        <p:sp>
          <p:nvSpPr>
            <p:cNvPr id="23" name="Freeform 9"/>
            <p:cNvSpPr/>
            <p:nvPr>
              <p:custDataLst>
                <p:tags r:id="rId11"/>
              </p:custDataLst>
            </p:nvPr>
          </p:nvSpPr>
          <p:spPr bwMode="auto">
            <a:xfrm>
              <a:off x="2339" y="2579"/>
              <a:ext cx="229" cy="283"/>
            </a:xfrm>
            <a:custGeom>
              <a:avLst/>
              <a:gdLst>
                <a:gd name="T0" fmla="*/ 95 w 101"/>
                <a:gd name="T1" fmla="*/ 85 h 119"/>
                <a:gd name="T2" fmla="*/ 92 w 101"/>
                <a:gd name="T3" fmla="*/ 112 h 119"/>
                <a:gd name="T4" fmla="*/ 92 w 101"/>
                <a:gd name="T5" fmla="*/ 112 h 119"/>
                <a:gd name="T6" fmla="*/ 65 w 101"/>
                <a:gd name="T7" fmla="*/ 109 h 119"/>
                <a:gd name="T8" fmla="*/ 7 w 101"/>
                <a:gd name="T9" fmla="*/ 33 h 119"/>
                <a:gd name="T10" fmla="*/ 10 w 101"/>
                <a:gd name="T11" fmla="*/ 6 h 119"/>
                <a:gd name="T12" fmla="*/ 10 w 101"/>
                <a:gd name="T13" fmla="*/ 6 h 119"/>
                <a:gd name="T14" fmla="*/ 37 w 101"/>
                <a:gd name="T15" fmla="*/ 10 h 119"/>
                <a:gd name="T16" fmla="*/ 95 w 101"/>
                <a:gd name="T17" fmla="*/ 8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19">
                  <a:moveTo>
                    <a:pt x="95" y="85"/>
                  </a:moveTo>
                  <a:cubicBezTo>
                    <a:pt x="101" y="94"/>
                    <a:pt x="100" y="106"/>
                    <a:pt x="92" y="112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83" y="119"/>
                    <a:pt x="71" y="117"/>
                    <a:pt x="65" y="109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25"/>
                    <a:pt x="2" y="13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9" y="0"/>
                    <a:pt x="30" y="1"/>
                    <a:pt x="37" y="10"/>
                  </a:cubicBezTo>
                  <a:lnTo>
                    <a:pt x="9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anchor="ctr" anchorCtr="0">
              <a:normAutofit lnSpcReduction="10000"/>
            </a:bodyPr>
            <a:lstStyle/>
            <a:p>
              <a:pPr eaLnBrk="0" hangingPunct="0">
                <a:buFontTx/>
                <a:buNone/>
                <a:defRPr/>
              </a:pPr>
              <a:endParaRPr lang="zh-CN" altLang="en-US" sz="2400"/>
            </a:p>
          </p:txBody>
        </p:sp>
        <p:sp>
          <p:nvSpPr>
            <p:cNvPr id="24" name="Freeform 10"/>
            <p:cNvSpPr/>
            <p:nvPr>
              <p:custDataLst>
                <p:tags r:id="rId12"/>
              </p:custDataLst>
            </p:nvPr>
          </p:nvSpPr>
          <p:spPr bwMode="auto">
            <a:xfrm>
              <a:off x="2479" y="2777"/>
              <a:ext cx="260" cy="107"/>
            </a:xfrm>
            <a:custGeom>
              <a:avLst/>
              <a:gdLst>
                <a:gd name="T0" fmla="*/ 99 w 114"/>
                <a:gd name="T1" fmla="*/ 12 h 45"/>
                <a:gd name="T2" fmla="*/ 113 w 114"/>
                <a:gd name="T3" fmla="*/ 30 h 45"/>
                <a:gd name="T4" fmla="*/ 113 w 114"/>
                <a:gd name="T5" fmla="*/ 30 h 45"/>
                <a:gd name="T6" fmla="*/ 95 w 114"/>
                <a:gd name="T7" fmla="*/ 44 h 45"/>
                <a:gd name="T8" fmla="*/ 15 w 114"/>
                <a:gd name="T9" fmla="*/ 33 h 45"/>
                <a:gd name="T10" fmla="*/ 2 w 114"/>
                <a:gd name="T11" fmla="*/ 15 h 45"/>
                <a:gd name="T12" fmla="*/ 2 w 114"/>
                <a:gd name="T13" fmla="*/ 15 h 45"/>
                <a:gd name="T14" fmla="*/ 20 w 114"/>
                <a:gd name="T15" fmla="*/ 1 h 45"/>
                <a:gd name="T16" fmla="*/ 99 w 114"/>
                <a:gd name="T17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45">
                  <a:moveTo>
                    <a:pt x="99" y="12"/>
                  </a:moveTo>
                  <a:cubicBezTo>
                    <a:pt x="108" y="13"/>
                    <a:pt x="114" y="21"/>
                    <a:pt x="113" y="30"/>
                  </a:cubicBezTo>
                  <a:cubicBezTo>
                    <a:pt x="113" y="30"/>
                    <a:pt x="113" y="30"/>
                    <a:pt x="113" y="30"/>
                  </a:cubicBezTo>
                  <a:cubicBezTo>
                    <a:pt x="112" y="39"/>
                    <a:pt x="104" y="45"/>
                    <a:pt x="95" y="44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7" y="32"/>
                    <a:pt x="0" y="24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6"/>
                    <a:pt x="11" y="0"/>
                    <a:pt x="20" y="1"/>
                  </a:cubicBezTo>
                  <a:lnTo>
                    <a:pt x="9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anchor="ctr" anchorCtr="0">
              <a:normAutofit fontScale="25000" lnSpcReduction="20000"/>
            </a:bodyPr>
            <a:lstStyle/>
            <a:p>
              <a:pPr eaLnBrk="0" hangingPunct="0">
                <a:buFontTx/>
                <a:buNone/>
                <a:defRPr/>
              </a:pPr>
              <a:endParaRPr lang="zh-CN" altLang="en-US" sz="2400"/>
            </a:p>
          </p:txBody>
        </p:sp>
        <p:sp>
          <p:nvSpPr>
            <p:cNvPr id="25" name="Freeform 11"/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2554" y="2414"/>
              <a:ext cx="310" cy="341"/>
            </a:xfrm>
            <a:custGeom>
              <a:avLst/>
              <a:gdLst>
                <a:gd name="T0" fmla="*/ 133 w 136"/>
                <a:gd name="T1" fmla="*/ 55 h 143"/>
                <a:gd name="T2" fmla="*/ 132 w 136"/>
                <a:gd name="T3" fmla="*/ 45 h 143"/>
                <a:gd name="T4" fmla="*/ 78 w 136"/>
                <a:gd name="T5" fmla="*/ 3 h 143"/>
                <a:gd name="T6" fmla="*/ 69 w 136"/>
                <a:gd name="T7" fmla="*/ 4 h 143"/>
                <a:gd name="T8" fmla="*/ 47 w 136"/>
                <a:gd name="T9" fmla="*/ 31 h 143"/>
                <a:gd name="T10" fmla="*/ 37 w 136"/>
                <a:gd name="T11" fmla="*/ 23 h 143"/>
                <a:gd name="T12" fmla="*/ 15 w 136"/>
                <a:gd name="T13" fmla="*/ 26 h 143"/>
                <a:gd name="T14" fmla="*/ 11 w 136"/>
                <a:gd name="T15" fmla="*/ 31 h 143"/>
                <a:gd name="T16" fmla="*/ 13 w 136"/>
                <a:gd name="T17" fmla="*/ 53 h 143"/>
                <a:gd name="T18" fmla="*/ 24 w 136"/>
                <a:gd name="T19" fmla="*/ 61 h 143"/>
                <a:gd name="T20" fmla="*/ 2 w 136"/>
                <a:gd name="T21" fmla="*/ 89 h 143"/>
                <a:gd name="T22" fmla="*/ 3 w 136"/>
                <a:gd name="T23" fmla="*/ 98 h 143"/>
                <a:gd name="T24" fmla="*/ 58 w 136"/>
                <a:gd name="T25" fmla="*/ 140 h 143"/>
                <a:gd name="T26" fmla="*/ 67 w 136"/>
                <a:gd name="T27" fmla="*/ 139 h 143"/>
                <a:gd name="T28" fmla="*/ 133 w 136"/>
                <a:gd name="T29" fmla="*/ 55 h 143"/>
                <a:gd name="T30" fmla="*/ 19 w 136"/>
                <a:gd name="T31" fmla="*/ 46 h 143"/>
                <a:gd name="T32" fmla="*/ 18 w 136"/>
                <a:gd name="T33" fmla="*/ 36 h 143"/>
                <a:gd name="T34" fmla="*/ 22 w 136"/>
                <a:gd name="T35" fmla="*/ 32 h 143"/>
                <a:gd name="T36" fmla="*/ 32 w 136"/>
                <a:gd name="T37" fmla="*/ 31 h 143"/>
                <a:gd name="T38" fmla="*/ 41 w 136"/>
                <a:gd name="T39" fmla="*/ 39 h 143"/>
                <a:gd name="T40" fmla="*/ 29 w 136"/>
                <a:gd name="T41" fmla="*/ 54 h 143"/>
                <a:gd name="T42" fmla="*/ 19 w 136"/>
                <a:gd name="T43" fmla="*/ 46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43">
                  <a:moveTo>
                    <a:pt x="133" y="55"/>
                  </a:moveTo>
                  <a:cubicBezTo>
                    <a:pt x="136" y="52"/>
                    <a:pt x="135" y="48"/>
                    <a:pt x="132" y="4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5" y="0"/>
                    <a:pt x="71" y="1"/>
                    <a:pt x="69" y="4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0" y="18"/>
                    <a:pt x="20" y="19"/>
                    <a:pt x="15" y="26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5" y="38"/>
                    <a:pt x="7" y="48"/>
                    <a:pt x="13" y="53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0" y="91"/>
                    <a:pt x="1" y="96"/>
                    <a:pt x="3" y="98"/>
                  </a:cubicBezTo>
                  <a:cubicBezTo>
                    <a:pt x="58" y="140"/>
                    <a:pt x="58" y="140"/>
                    <a:pt x="58" y="140"/>
                  </a:cubicBezTo>
                  <a:cubicBezTo>
                    <a:pt x="60" y="143"/>
                    <a:pt x="65" y="142"/>
                    <a:pt x="67" y="139"/>
                  </a:cubicBezTo>
                  <a:lnTo>
                    <a:pt x="133" y="55"/>
                  </a:lnTo>
                  <a:close/>
                  <a:moveTo>
                    <a:pt x="19" y="46"/>
                  </a:moveTo>
                  <a:cubicBezTo>
                    <a:pt x="16" y="44"/>
                    <a:pt x="16" y="39"/>
                    <a:pt x="18" y="36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4" y="29"/>
                    <a:pt x="29" y="28"/>
                    <a:pt x="32" y="3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29" y="54"/>
                    <a:pt x="29" y="54"/>
                    <a:pt x="29" y="54"/>
                  </a:cubicBezTo>
                  <a:lnTo>
                    <a:pt x="19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anchor="ctr" anchorCtr="0">
              <a:normAutofit/>
            </a:bodyPr>
            <a:lstStyle/>
            <a:p>
              <a:pPr eaLnBrk="0" hangingPunct="0">
                <a:buFontTx/>
                <a:buNone/>
                <a:defRPr/>
              </a:pPr>
              <a:endParaRPr lang="zh-CN" altLang="en-US" sz="2400"/>
            </a:p>
          </p:txBody>
        </p:sp>
        <p:sp>
          <p:nvSpPr>
            <p:cNvPr id="26" name="Freeform 12"/>
            <p:cNvSpPr/>
            <p:nvPr>
              <p:custDataLst>
                <p:tags r:id="rId14"/>
              </p:custDataLst>
            </p:nvPr>
          </p:nvSpPr>
          <p:spPr bwMode="auto">
            <a:xfrm>
              <a:off x="2309" y="2297"/>
              <a:ext cx="270" cy="86"/>
            </a:xfrm>
            <a:custGeom>
              <a:avLst/>
              <a:gdLst>
                <a:gd name="T0" fmla="*/ 63 w 119"/>
                <a:gd name="T1" fmla="*/ 17 h 36"/>
                <a:gd name="T2" fmla="*/ 6 w 119"/>
                <a:gd name="T3" fmla="*/ 28 h 36"/>
                <a:gd name="T4" fmla="*/ 0 w 119"/>
                <a:gd name="T5" fmla="*/ 26 h 36"/>
                <a:gd name="T6" fmla="*/ 91 w 119"/>
                <a:gd name="T7" fmla="*/ 6 h 36"/>
                <a:gd name="T8" fmla="*/ 116 w 119"/>
                <a:gd name="T9" fmla="*/ 11 h 36"/>
                <a:gd name="T10" fmla="*/ 119 w 119"/>
                <a:gd name="T11" fmla="*/ 30 h 36"/>
                <a:gd name="T12" fmla="*/ 103 w 119"/>
                <a:gd name="T13" fmla="*/ 36 h 36"/>
                <a:gd name="T14" fmla="*/ 63 w 119"/>
                <a:gd name="T15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36">
                  <a:moveTo>
                    <a:pt x="63" y="17"/>
                  </a:moveTo>
                  <a:cubicBezTo>
                    <a:pt x="47" y="15"/>
                    <a:pt x="20" y="18"/>
                    <a:pt x="6" y="28"/>
                  </a:cubicBezTo>
                  <a:cubicBezTo>
                    <a:pt x="4" y="27"/>
                    <a:pt x="2" y="27"/>
                    <a:pt x="0" y="26"/>
                  </a:cubicBezTo>
                  <a:cubicBezTo>
                    <a:pt x="26" y="8"/>
                    <a:pt x="60" y="0"/>
                    <a:pt x="91" y="6"/>
                  </a:cubicBezTo>
                  <a:cubicBezTo>
                    <a:pt x="98" y="7"/>
                    <a:pt x="115" y="10"/>
                    <a:pt x="116" y="11"/>
                  </a:cubicBezTo>
                  <a:cubicBezTo>
                    <a:pt x="116" y="12"/>
                    <a:pt x="118" y="25"/>
                    <a:pt x="119" y="30"/>
                  </a:cubicBezTo>
                  <a:cubicBezTo>
                    <a:pt x="114" y="32"/>
                    <a:pt x="108" y="33"/>
                    <a:pt x="103" y="36"/>
                  </a:cubicBezTo>
                  <a:cubicBezTo>
                    <a:pt x="95" y="24"/>
                    <a:pt x="76" y="19"/>
                    <a:pt x="6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anchor="ctr" anchorCtr="0">
              <a:normAutofit fontScale="25000" lnSpcReduction="20000"/>
            </a:bodyPr>
            <a:lstStyle/>
            <a:p>
              <a:pPr eaLnBrk="0" hangingPunct="0">
                <a:buFontTx/>
                <a:buNone/>
                <a:defRPr/>
              </a:pPr>
              <a:endParaRPr lang="zh-CN" altLang="en-US" sz="2400"/>
            </a:p>
          </p:txBody>
        </p:sp>
      </p:grpSp>
      <p:sp>
        <p:nvSpPr>
          <p:cNvPr id="27" name="文本框 32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69619" y="266006"/>
            <a:ext cx="6329946" cy="957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norm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+mj-lt"/>
                <a:ea typeface="+mj-ea"/>
                <a:cs typeface="+mj-cs"/>
                <a:sym typeface="Calibri" panose="020F0502020204030204" charset="0"/>
              </a:rPr>
              <a:t>本地集成控制器</a:t>
            </a:r>
            <a:endParaRPr lang="zh-CN" altLang="en-US" sz="3600" b="1" dirty="0">
              <a:solidFill>
                <a:schemeClr val="bg1"/>
              </a:solidFill>
              <a:latin typeface="+mj-lt"/>
              <a:ea typeface="+mj-ea"/>
              <a:cs typeface="+mj-cs"/>
              <a:sym typeface="Calibri" panose="020F0502020204030204" charset="0"/>
            </a:endParaRPr>
          </a:p>
        </p:txBody>
      </p:sp>
    </p:spTree>
    <p:custDataLst>
      <p:tags r:id="rId16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771650" y="-95409"/>
            <a:ext cx="8610599" cy="3645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b">
            <a:normAutofit/>
          </a:bodyPr>
          <a:lstStyle>
            <a:defPPr>
              <a:defRPr lang="zh-CN"/>
            </a:defPPr>
            <a:lvl1pPr algn="ctr">
              <a:defRPr sz="16600" b="1">
                <a:solidFill>
                  <a:schemeClr val="lt1"/>
                </a:solidFill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  <a:cs typeface="+mn-cs"/>
              </a:rPr>
              <a:t>3</a:t>
            </a:r>
            <a:endParaRPr lang="en-US" altLang="zh-CN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2886074" y="3699728"/>
            <a:ext cx="6381750" cy="830997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+mn-lt"/>
                <a:ea typeface="+mn-ea"/>
                <a:cs typeface="+mn-cs"/>
              </a:rPr>
              <a:t>MGIMSS</a:t>
            </a:r>
            <a:endParaRPr lang="en-US" altLang="zh-CN" dirty="0">
              <a:latin typeface="+mn-lt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4789260" y="4809271"/>
            <a:ext cx="2575379" cy="535531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indent="0" algn="ctr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>
                <a:latin typeface="+mj-lt"/>
                <a:ea typeface="+mj-ea"/>
                <a:cs typeface="+mj-cs"/>
              </a:rPr>
              <a:t>功能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>
            <p:custDataLst>
              <p:tags r:id="rId1"/>
            </p:custDataLst>
          </p:nvPr>
        </p:nvGrpSpPr>
        <p:grpSpPr>
          <a:xfrm>
            <a:off x="798286" y="1471464"/>
            <a:ext cx="10617200" cy="4353814"/>
            <a:chOff x="798286" y="1471464"/>
            <a:chExt cx="10617200" cy="4353814"/>
          </a:xfrm>
        </p:grpSpPr>
        <p:sp>
          <p:nvSpPr>
            <p:cNvPr id="31" name="矩形 30"/>
            <p:cNvSpPr/>
            <p:nvPr>
              <p:custDataLst>
                <p:tags r:id="rId2"/>
              </p:custDataLst>
            </p:nvPr>
          </p:nvSpPr>
          <p:spPr>
            <a:xfrm>
              <a:off x="798286" y="1471464"/>
              <a:ext cx="10617200" cy="435381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>
              <p:custDataLst>
                <p:tags r:id="rId3"/>
              </p:custDataLst>
            </p:nvPr>
          </p:nvSpPr>
          <p:spPr>
            <a:xfrm flipV="1">
              <a:off x="798286" y="1471464"/>
              <a:ext cx="8735767" cy="4353814"/>
            </a:xfrm>
            <a:custGeom>
              <a:avLst/>
              <a:gdLst>
                <a:gd name="connsiteX0" fmla="*/ 0 w 8735767"/>
                <a:gd name="connsiteY0" fmla="*/ 4340172 h 4340172"/>
                <a:gd name="connsiteX1" fmla="*/ 8735767 w 8735767"/>
                <a:gd name="connsiteY1" fmla="*/ 4340172 h 4340172"/>
                <a:gd name="connsiteX2" fmla="*/ 1049192 w 8735767"/>
                <a:gd name="connsiteY2" fmla="*/ 0 h 4340172"/>
                <a:gd name="connsiteX3" fmla="*/ 0 w 8735767"/>
                <a:gd name="connsiteY3" fmla="*/ 0 h 434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35767" h="4340172">
                  <a:moveTo>
                    <a:pt x="0" y="4340172"/>
                  </a:moveTo>
                  <a:lnTo>
                    <a:pt x="8735767" y="4340172"/>
                  </a:lnTo>
                  <a:lnTo>
                    <a:pt x="10491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2785155" y="461593"/>
            <a:ext cx="6596289" cy="646331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norm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便捷的用电器管理</a:t>
            </a:r>
            <a:endParaRPr lang="zh-CN" altLang="en-US" sz="36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6943624" y="1821564"/>
            <a:ext cx="4388305" cy="400110"/>
          </a:xfrm>
          <a:prstGeom prst="rect">
            <a:avLst/>
          </a:prstGeom>
          <a:noFill/>
        </p:spPr>
        <p:txBody>
          <a:bodyPr wrap="square" lIns="90000" tIns="46800" rIns="90000" bIns="46800" rtlCol="0" anchor="b">
            <a:normAutofit/>
          </a:bodyPr>
          <a:lstStyle/>
          <a:p>
            <a:r>
              <a:rPr lang="zh-CN" altLang="en-US" sz="2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查看用电器信息</a:t>
            </a:r>
            <a:endParaRPr lang="zh-CN" altLang="en-US" sz="2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6277429" y="2782977"/>
            <a:ext cx="4794704" cy="400110"/>
          </a:xfrm>
          <a:prstGeom prst="rect">
            <a:avLst/>
          </a:prstGeom>
          <a:noFill/>
        </p:spPr>
        <p:txBody>
          <a:bodyPr wrap="square" lIns="90000" tIns="46800" rIns="90000" bIns="46800" rtlCol="0" anchor="b">
            <a:normAutofit/>
          </a:bodyPr>
          <a:lstStyle/>
          <a:p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个性化定制用电器</a:t>
            </a:r>
            <a:endParaRPr lang="zh-CN" altLang="en-US" sz="2000" b="1" dirty="0">
              <a:solidFill>
                <a:schemeClr val="tx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5786210" y="3756747"/>
            <a:ext cx="4649561" cy="400110"/>
          </a:xfrm>
          <a:prstGeom prst="rect">
            <a:avLst/>
          </a:prstGeom>
          <a:noFill/>
        </p:spPr>
        <p:txBody>
          <a:bodyPr wrap="square" lIns="90000" tIns="46800" rIns="90000" bIns="46800" rtlCol="0" anchor="b">
            <a:normAutofit/>
          </a:bodyPr>
          <a:lstStyle/>
          <a:p>
            <a:r>
              <a:rPr lang="zh-CN" altLang="en-US" sz="2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优化时间方案</a:t>
            </a:r>
            <a:endParaRPr lang="zh-CN" altLang="en-US" sz="2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5175701" y="4715747"/>
            <a:ext cx="5158469" cy="400110"/>
          </a:xfrm>
          <a:prstGeom prst="rect">
            <a:avLst/>
          </a:prstGeom>
          <a:noFill/>
        </p:spPr>
        <p:txBody>
          <a:bodyPr wrap="square" lIns="90000" tIns="46800" rIns="90000" bIns="46800" rtlCol="0" anchor="b">
            <a:normAutofit/>
          </a:bodyPr>
          <a:lstStyle/>
          <a:p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用电量的分类统计</a:t>
            </a:r>
            <a:endParaRPr lang="zh-CN" altLang="en-US" sz="2000" b="1" dirty="0">
              <a:solidFill>
                <a:schemeClr val="tx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椭圆 10"/>
          <p:cNvSpPr/>
          <p:nvPr>
            <p:custDataLst>
              <p:tags r:id="rId9"/>
            </p:custDataLst>
          </p:nvPr>
        </p:nvSpPr>
        <p:spPr>
          <a:xfrm>
            <a:off x="6281885" y="1994452"/>
            <a:ext cx="448970" cy="44897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>
            <p:custDataLst>
              <p:tags r:id="rId10"/>
            </p:custDataLst>
          </p:nvPr>
        </p:nvSpPr>
        <p:spPr>
          <a:xfrm>
            <a:off x="5679231" y="2944834"/>
            <a:ext cx="448970" cy="44897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>
            <p:custDataLst>
              <p:tags r:id="rId11"/>
            </p:custDataLst>
          </p:nvPr>
        </p:nvSpPr>
        <p:spPr>
          <a:xfrm>
            <a:off x="5085326" y="3924898"/>
            <a:ext cx="448970" cy="448970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>
            <p:custDataLst>
              <p:tags r:id="rId12"/>
            </p:custDataLst>
          </p:nvPr>
        </p:nvSpPr>
        <p:spPr>
          <a:xfrm>
            <a:off x="4474818" y="4855831"/>
            <a:ext cx="448970" cy="44897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Shape 3865"/>
          <p:cNvSpPr/>
          <p:nvPr>
            <p:custDataLst>
              <p:tags r:id="rId13"/>
            </p:custDataLst>
          </p:nvPr>
        </p:nvSpPr>
        <p:spPr>
          <a:xfrm>
            <a:off x="5786210" y="3040447"/>
            <a:ext cx="228640" cy="2286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0911" y="109088"/>
                </a:moveTo>
                <a:cubicBezTo>
                  <a:pt x="70911" y="112100"/>
                  <a:pt x="68466" y="114544"/>
                  <a:pt x="65455" y="114544"/>
                </a:cubicBezTo>
                <a:lnTo>
                  <a:pt x="54544" y="114544"/>
                </a:lnTo>
                <a:cubicBezTo>
                  <a:pt x="51533" y="114544"/>
                  <a:pt x="49088" y="112100"/>
                  <a:pt x="49088" y="109088"/>
                </a:cubicBezTo>
                <a:lnTo>
                  <a:pt x="49088" y="98183"/>
                </a:lnTo>
                <a:cubicBezTo>
                  <a:pt x="49088" y="95172"/>
                  <a:pt x="51533" y="92727"/>
                  <a:pt x="54544" y="92727"/>
                </a:cubicBezTo>
                <a:lnTo>
                  <a:pt x="65455" y="92727"/>
                </a:lnTo>
                <a:cubicBezTo>
                  <a:pt x="68466" y="92727"/>
                  <a:pt x="70911" y="95172"/>
                  <a:pt x="70911" y="98183"/>
                </a:cubicBezTo>
                <a:cubicBezTo>
                  <a:pt x="70911" y="98183"/>
                  <a:pt x="70911" y="109088"/>
                  <a:pt x="70911" y="109088"/>
                </a:cubicBezTo>
                <a:close/>
                <a:moveTo>
                  <a:pt x="65455" y="87272"/>
                </a:moveTo>
                <a:lnTo>
                  <a:pt x="54544" y="87272"/>
                </a:lnTo>
                <a:cubicBezTo>
                  <a:pt x="48522" y="87272"/>
                  <a:pt x="43638" y="92155"/>
                  <a:pt x="43638" y="98183"/>
                </a:cubicBezTo>
                <a:lnTo>
                  <a:pt x="43638" y="109088"/>
                </a:lnTo>
                <a:cubicBezTo>
                  <a:pt x="43638" y="115116"/>
                  <a:pt x="48522" y="120000"/>
                  <a:pt x="54544" y="120000"/>
                </a:cubicBezTo>
                <a:lnTo>
                  <a:pt x="65455" y="120000"/>
                </a:lnTo>
                <a:cubicBezTo>
                  <a:pt x="71477" y="120000"/>
                  <a:pt x="76361" y="115116"/>
                  <a:pt x="76361" y="109088"/>
                </a:cubicBezTo>
                <a:lnTo>
                  <a:pt x="76361" y="98183"/>
                </a:lnTo>
                <a:cubicBezTo>
                  <a:pt x="76361" y="92155"/>
                  <a:pt x="71477" y="87272"/>
                  <a:pt x="65455" y="87272"/>
                </a:cubicBezTo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98183" y="114544"/>
                </a:lnTo>
                <a:cubicBezTo>
                  <a:pt x="95172" y="114544"/>
                  <a:pt x="92727" y="112100"/>
                  <a:pt x="92727" y="109088"/>
                </a:cubicBezTo>
                <a:lnTo>
                  <a:pt x="92727" y="98183"/>
                </a:lnTo>
                <a:cubicBezTo>
                  <a:pt x="92727" y="95172"/>
                  <a:pt x="95172" y="92727"/>
                  <a:pt x="98183" y="92727"/>
                </a:cubicBezTo>
                <a:lnTo>
                  <a:pt x="109088" y="92727"/>
                </a:lnTo>
                <a:cubicBezTo>
                  <a:pt x="112100" y="92727"/>
                  <a:pt x="114544" y="95172"/>
                  <a:pt x="114544" y="98183"/>
                </a:cubicBezTo>
                <a:cubicBezTo>
                  <a:pt x="114544" y="98183"/>
                  <a:pt x="114544" y="109088"/>
                  <a:pt x="114544" y="109088"/>
                </a:cubicBezTo>
                <a:close/>
                <a:moveTo>
                  <a:pt x="109088" y="87272"/>
                </a:moveTo>
                <a:lnTo>
                  <a:pt x="98183" y="87272"/>
                </a:lnTo>
                <a:cubicBezTo>
                  <a:pt x="92155" y="87272"/>
                  <a:pt x="87272" y="92155"/>
                  <a:pt x="87272" y="98183"/>
                </a:cubicBezTo>
                <a:lnTo>
                  <a:pt x="87272" y="109088"/>
                </a:lnTo>
                <a:cubicBezTo>
                  <a:pt x="87272" y="115116"/>
                  <a:pt x="92155" y="120000"/>
                  <a:pt x="98183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98183"/>
                </a:lnTo>
                <a:cubicBezTo>
                  <a:pt x="120000" y="92155"/>
                  <a:pt x="115116" y="87272"/>
                  <a:pt x="109088" y="87272"/>
                </a:cubicBezTo>
                <a:moveTo>
                  <a:pt x="27272" y="109088"/>
                </a:moveTo>
                <a:cubicBezTo>
                  <a:pt x="27272" y="112100"/>
                  <a:pt x="24827" y="114544"/>
                  <a:pt x="21816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98183"/>
                </a:lnTo>
                <a:cubicBezTo>
                  <a:pt x="5455" y="95172"/>
                  <a:pt x="7900" y="92727"/>
                  <a:pt x="10911" y="92727"/>
                </a:cubicBezTo>
                <a:lnTo>
                  <a:pt x="21816" y="92727"/>
                </a:lnTo>
                <a:cubicBezTo>
                  <a:pt x="24827" y="92727"/>
                  <a:pt x="27272" y="95172"/>
                  <a:pt x="27272" y="98183"/>
                </a:cubicBezTo>
                <a:cubicBezTo>
                  <a:pt x="27272" y="98183"/>
                  <a:pt x="27272" y="109088"/>
                  <a:pt x="27272" y="109088"/>
                </a:cubicBezTo>
                <a:close/>
                <a:moveTo>
                  <a:pt x="21816" y="87272"/>
                </a:moveTo>
                <a:lnTo>
                  <a:pt x="10911" y="87272"/>
                </a:lnTo>
                <a:cubicBezTo>
                  <a:pt x="4883" y="87272"/>
                  <a:pt x="0" y="92155"/>
                  <a:pt x="0" y="98183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21816" y="120000"/>
                </a:lnTo>
                <a:cubicBezTo>
                  <a:pt x="27844" y="120000"/>
                  <a:pt x="32727" y="115116"/>
                  <a:pt x="32727" y="109088"/>
                </a:cubicBezTo>
                <a:lnTo>
                  <a:pt x="32727" y="98183"/>
                </a:lnTo>
                <a:cubicBezTo>
                  <a:pt x="32727" y="92155"/>
                  <a:pt x="27844" y="87272"/>
                  <a:pt x="21816" y="87272"/>
                </a:cubicBezTo>
                <a:moveTo>
                  <a:pt x="16361" y="81816"/>
                </a:moveTo>
                <a:cubicBezTo>
                  <a:pt x="17872" y="81816"/>
                  <a:pt x="19088" y="80594"/>
                  <a:pt x="19088" y="79088"/>
                </a:cubicBezTo>
                <a:lnTo>
                  <a:pt x="19088" y="60000"/>
                </a:lnTo>
                <a:lnTo>
                  <a:pt x="57272" y="60000"/>
                </a:lnTo>
                <a:lnTo>
                  <a:pt x="57272" y="79088"/>
                </a:lnTo>
                <a:cubicBezTo>
                  <a:pt x="57272" y="80594"/>
                  <a:pt x="58494" y="81816"/>
                  <a:pt x="60000" y="81816"/>
                </a:cubicBezTo>
                <a:cubicBezTo>
                  <a:pt x="61505" y="81816"/>
                  <a:pt x="62727" y="80594"/>
                  <a:pt x="62727" y="79088"/>
                </a:cubicBezTo>
                <a:lnTo>
                  <a:pt x="62727" y="60000"/>
                </a:lnTo>
                <a:lnTo>
                  <a:pt x="100911" y="60000"/>
                </a:lnTo>
                <a:lnTo>
                  <a:pt x="100911" y="79088"/>
                </a:lnTo>
                <a:cubicBezTo>
                  <a:pt x="100911" y="80594"/>
                  <a:pt x="102133" y="81816"/>
                  <a:pt x="103638" y="81816"/>
                </a:cubicBezTo>
                <a:cubicBezTo>
                  <a:pt x="105144" y="81816"/>
                  <a:pt x="106361" y="80594"/>
                  <a:pt x="106361" y="79088"/>
                </a:cubicBezTo>
                <a:lnTo>
                  <a:pt x="106361" y="57272"/>
                </a:lnTo>
                <a:cubicBezTo>
                  <a:pt x="106361" y="55766"/>
                  <a:pt x="105144" y="54544"/>
                  <a:pt x="103638" y="54544"/>
                </a:cubicBezTo>
                <a:lnTo>
                  <a:pt x="62727" y="54544"/>
                </a:lnTo>
                <a:lnTo>
                  <a:pt x="62727" y="40911"/>
                </a:lnTo>
                <a:cubicBezTo>
                  <a:pt x="62727" y="39405"/>
                  <a:pt x="61505" y="38183"/>
                  <a:pt x="60000" y="38183"/>
                </a:cubicBezTo>
                <a:cubicBezTo>
                  <a:pt x="58494" y="38183"/>
                  <a:pt x="57272" y="39405"/>
                  <a:pt x="57272" y="40911"/>
                </a:cubicBezTo>
                <a:lnTo>
                  <a:pt x="57272" y="54544"/>
                </a:lnTo>
                <a:lnTo>
                  <a:pt x="16361" y="54544"/>
                </a:lnTo>
                <a:cubicBezTo>
                  <a:pt x="14855" y="54544"/>
                  <a:pt x="13638" y="55766"/>
                  <a:pt x="13638" y="57272"/>
                </a:cubicBezTo>
                <a:lnTo>
                  <a:pt x="13638" y="79088"/>
                </a:lnTo>
                <a:cubicBezTo>
                  <a:pt x="13638" y="80594"/>
                  <a:pt x="14855" y="81816"/>
                  <a:pt x="16361" y="81816"/>
                </a:cubicBezTo>
                <a:moveTo>
                  <a:pt x="49088" y="10911"/>
                </a:moveTo>
                <a:cubicBezTo>
                  <a:pt x="49088" y="7900"/>
                  <a:pt x="51533" y="5455"/>
                  <a:pt x="54544" y="5455"/>
                </a:cubicBezTo>
                <a:lnTo>
                  <a:pt x="65455" y="5455"/>
                </a:lnTo>
                <a:cubicBezTo>
                  <a:pt x="68466" y="5455"/>
                  <a:pt x="70911" y="7900"/>
                  <a:pt x="70911" y="10911"/>
                </a:cubicBezTo>
                <a:lnTo>
                  <a:pt x="70911" y="21816"/>
                </a:lnTo>
                <a:cubicBezTo>
                  <a:pt x="70911" y="24827"/>
                  <a:pt x="68466" y="27272"/>
                  <a:pt x="65455" y="27272"/>
                </a:cubicBezTo>
                <a:lnTo>
                  <a:pt x="54544" y="27272"/>
                </a:lnTo>
                <a:cubicBezTo>
                  <a:pt x="51533" y="27272"/>
                  <a:pt x="49088" y="24827"/>
                  <a:pt x="49088" y="21816"/>
                </a:cubicBezTo>
                <a:cubicBezTo>
                  <a:pt x="49088" y="21816"/>
                  <a:pt x="49088" y="10911"/>
                  <a:pt x="49088" y="10911"/>
                </a:cubicBezTo>
                <a:close/>
                <a:moveTo>
                  <a:pt x="54544" y="32727"/>
                </a:moveTo>
                <a:lnTo>
                  <a:pt x="65455" y="32727"/>
                </a:lnTo>
                <a:cubicBezTo>
                  <a:pt x="71477" y="32727"/>
                  <a:pt x="76361" y="27844"/>
                  <a:pt x="76361" y="21816"/>
                </a:cubicBezTo>
                <a:lnTo>
                  <a:pt x="76361" y="10911"/>
                </a:lnTo>
                <a:cubicBezTo>
                  <a:pt x="76361" y="4883"/>
                  <a:pt x="71477" y="0"/>
                  <a:pt x="65455" y="0"/>
                </a:cubicBezTo>
                <a:lnTo>
                  <a:pt x="54544" y="0"/>
                </a:lnTo>
                <a:cubicBezTo>
                  <a:pt x="48522" y="0"/>
                  <a:pt x="43638" y="4883"/>
                  <a:pt x="43638" y="10911"/>
                </a:cubicBezTo>
                <a:lnTo>
                  <a:pt x="43638" y="21816"/>
                </a:lnTo>
                <a:cubicBezTo>
                  <a:pt x="43638" y="27844"/>
                  <a:pt x="48522" y="32727"/>
                  <a:pt x="54544" y="32727"/>
                </a:cubicBez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lIns="38075" tIns="38075" rIns="38075" bIns="38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l" rtl="0"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  <a:latin typeface="+mn-lt"/>
              <a:ea typeface="+mn-ea"/>
              <a:cs typeface="+mn-cs"/>
              <a:sym typeface="Lato" panose="020F0502020204030203"/>
            </a:endParaRPr>
          </a:p>
        </p:txBody>
      </p:sp>
      <p:sp>
        <p:nvSpPr>
          <p:cNvPr id="16" name="Shape 3693"/>
          <p:cNvSpPr/>
          <p:nvPr>
            <p:custDataLst>
              <p:tags r:id="rId14"/>
            </p:custDataLst>
          </p:nvPr>
        </p:nvSpPr>
        <p:spPr>
          <a:xfrm>
            <a:off x="5198562" y="4042683"/>
            <a:ext cx="228640" cy="2286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65455"/>
                </a:moveTo>
                <a:cubicBezTo>
                  <a:pt x="56988" y="65455"/>
                  <a:pt x="54544" y="63011"/>
                  <a:pt x="54544" y="60000"/>
                </a:cubicBezTo>
                <a:cubicBezTo>
                  <a:pt x="54544" y="56988"/>
                  <a:pt x="56988" y="54544"/>
                  <a:pt x="60000" y="54544"/>
                </a:cubicBezTo>
                <a:cubicBezTo>
                  <a:pt x="63011" y="54544"/>
                  <a:pt x="65455" y="56988"/>
                  <a:pt x="65455" y="60000"/>
                </a:cubicBezTo>
                <a:cubicBezTo>
                  <a:pt x="65455" y="63011"/>
                  <a:pt x="63011" y="65455"/>
                  <a:pt x="60000" y="65455"/>
                </a:cubicBezTo>
                <a:moveTo>
                  <a:pt x="79088" y="57272"/>
                </a:moveTo>
                <a:lnTo>
                  <a:pt x="70522" y="57272"/>
                </a:lnTo>
                <a:cubicBezTo>
                  <a:pt x="69533" y="53455"/>
                  <a:pt x="66550" y="50466"/>
                  <a:pt x="62727" y="49477"/>
                </a:cubicBezTo>
                <a:lnTo>
                  <a:pt x="62727" y="30000"/>
                </a:lnTo>
                <a:cubicBezTo>
                  <a:pt x="62727" y="28494"/>
                  <a:pt x="61505" y="27272"/>
                  <a:pt x="60000" y="27272"/>
                </a:cubicBezTo>
                <a:cubicBezTo>
                  <a:pt x="58494" y="27272"/>
                  <a:pt x="57272" y="28494"/>
                  <a:pt x="57272" y="30000"/>
                </a:cubicBezTo>
                <a:lnTo>
                  <a:pt x="57272" y="49477"/>
                </a:lnTo>
                <a:cubicBezTo>
                  <a:pt x="52577" y="50694"/>
                  <a:pt x="49088" y="54922"/>
                  <a:pt x="49088" y="60000"/>
                </a:cubicBezTo>
                <a:cubicBezTo>
                  <a:pt x="49088" y="66027"/>
                  <a:pt x="53977" y="70911"/>
                  <a:pt x="60000" y="70911"/>
                </a:cubicBezTo>
                <a:cubicBezTo>
                  <a:pt x="65077" y="70911"/>
                  <a:pt x="69311" y="67427"/>
                  <a:pt x="70522" y="62727"/>
                </a:cubicBezTo>
                <a:lnTo>
                  <a:pt x="79088" y="62727"/>
                </a:lnTo>
                <a:cubicBezTo>
                  <a:pt x="80594" y="62727"/>
                  <a:pt x="81816" y="61511"/>
                  <a:pt x="81816" y="60000"/>
                </a:cubicBezTo>
                <a:cubicBezTo>
                  <a:pt x="81816" y="58494"/>
                  <a:pt x="80594" y="57272"/>
                  <a:pt x="79088" y="57272"/>
                </a:cubicBezTo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6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6"/>
                  <a:pt x="93133" y="0"/>
                  <a:pt x="60000" y="0"/>
                </a:cubicBezTo>
                <a:moveTo>
                  <a:pt x="60000" y="103638"/>
                </a:moveTo>
                <a:cubicBezTo>
                  <a:pt x="35900" y="103638"/>
                  <a:pt x="16361" y="84100"/>
                  <a:pt x="16361" y="60000"/>
                </a:cubicBezTo>
                <a:cubicBezTo>
                  <a:pt x="16361" y="35900"/>
                  <a:pt x="35900" y="16361"/>
                  <a:pt x="60000" y="16361"/>
                </a:cubicBezTo>
                <a:cubicBezTo>
                  <a:pt x="84100" y="16361"/>
                  <a:pt x="103638" y="35900"/>
                  <a:pt x="103638" y="60000"/>
                </a:cubicBezTo>
                <a:cubicBezTo>
                  <a:pt x="103638" y="84100"/>
                  <a:pt x="84100" y="103638"/>
                  <a:pt x="60000" y="103638"/>
                </a:cubicBezTo>
                <a:moveTo>
                  <a:pt x="60000" y="10911"/>
                </a:moveTo>
                <a:cubicBezTo>
                  <a:pt x="32888" y="10911"/>
                  <a:pt x="10911" y="32888"/>
                  <a:pt x="10911" y="60000"/>
                </a:cubicBezTo>
                <a:cubicBezTo>
                  <a:pt x="10911" y="87111"/>
                  <a:pt x="32888" y="109088"/>
                  <a:pt x="60000" y="109088"/>
                </a:cubicBezTo>
                <a:cubicBezTo>
                  <a:pt x="87111" y="109088"/>
                  <a:pt x="109088" y="87111"/>
                  <a:pt x="109088" y="60000"/>
                </a:cubicBezTo>
                <a:cubicBezTo>
                  <a:pt x="109088" y="32888"/>
                  <a:pt x="87111" y="10911"/>
                  <a:pt x="60000" y="10911"/>
                </a:cubicBez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lIns="38075" tIns="38075" rIns="38075" bIns="38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l" rtl="0"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  <a:latin typeface="+mn-lt"/>
              <a:ea typeface="+mn-ea"/>
              <a:cs typeface="+mn-cs"/>
              <a:sym typeface="Lato" panose="020F0502020204030203"/>
            </a:endParaRPr>
          </a:p>
        </p:txBody>
      </p:sp>
      <p:sp>
        <p:nvSpPr>
          <p:cNvPr id="17" name="Shape 3787"/>
          <p:cNvSpPr/>
          <p:nvPr>
            <p:custDataLst>
              <p:tags r:id="rId15"/>
            </p:custDataLst>
          </p:nvPr>
        </p:nvSpPr>
        <p:spPr>
          <a:xfrm>
            <a:off x="6369036" y="2133991"/>
            <a:ext cx="274668" cy="1747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1427"/>
                </a:moveTo>
                <a:cubicBezTo>
                  <a:pt x="29877" y="111427"/>
                  <a:pt x="5455" y="74694"/>
                  <a:pt x="5455" y="60000"/>
                </a:cubicBezTo>
                <a:cubicBezTo>
                  <a:pt x="5455" y="45305"/>
                  <a:pt x="29877" y="8572"/>
                  <a:pt x="60000" y="8572"/>
                </a:cubicBezTo>
                <a:cubicBezTo>
                  <a:pt x="90127" y="8572"/>
                  <a:pt x="114544" y="45305"/>
                  <a:pt x="114544" y="60000"/>
                </a:cubicBezTo>
                <a:cubicBezTo>
                  <a:pt x="114544" y="74694"/>
                  <a:pt x="90127" y="111427"/>
                  <a:pt x="60000" y="111427"/>
                </a:cubicBezTo>
                <a:moveTo>
                  <a:pt x="60000" y="0"/>
                </a:moveTo>
                <a:cubicBezTo>
                  <a:pt x="26861" y="0"/>
                  <a:pt x="0" y="42855"/>
                  <a:pt x="0" y="60000"/>
                </a:cubicBezTo>
                <a:cubicBezTo>
                  <a:pt x="0" y="77144"/>
                  <a:pt x="26861" y="120000"/>
                  <a:pt x="60000" y="120000"/>
                </a:cubicBezTo>
                <a:cubicBezTo>
                  <a:pt x="93138" y="120000"/>
                  <a:pt x="120000" y="77144"/>
                  <a:pt x="120000" y="60000"/>
                </a:cubicBezTo>
                <a:cubicBezTo>
                  <a:pt x="120000" y="42855"/>
                  <a:pt x="93138" y="0"/>
                  <a:pt x="60000" y="0"/>
                </a:cubicBezTo>
                <a:moveTo>
                  <a:pt x="60000" y="94283"/>
                </a:moveTo>
                <a:cubicBezTo>
                  <a:pt x="47950" y="94283"/>
                  <a:pt x="38183" y="78938"/>
                  <a:pt x="38183" y="60000"/>
                </a:cubicBezTo>
                <a:cubicBezTo>
                  <a:pt x="38183" y="41066"/>
                  <a:pt x="47950" y="25716"/>
                  <a:pt x="60000" y="25716"/>
                </a:cubicBezTo>
                <a:cubicBezTo>
                  <a:pt x="72050" y="25716"/>
                  <a:pt x="81816" y="41066"/>
                  <a:pt x="81816" y="60000"/>
                </a:cubicBezTo>
                <a:cubicBezTo>
                  <a:pt x="81816" y="78938"/>
                  <a:pt x="72050" y="94283"/>
                  <a:pt x="60000" y="94283"/>
                </a:cubicBezTo>
                <a:moveTo>
                  <a:pt x="60000" y="17150"/>
                </a:moveTo>
                <a:cubicBezTo>
                  <a:pt x="44933" y="17150"/>
                  <a:pt x="32727" y="36333"/>
                  <a:pt x="32727" y="60000"/>
                </a:cubicBezTo>
                <a:cubicBezTo>
                  <a:pt x="32727" y="83672"/>
                  <a:pt x="44933" y="102855"/>
                  <a:pt x="60000" y="102855"/>
                </a:cubicBezTo>
                <a:cubicBezTo>
                  <a:pt x="75066" y="102855"/>
                  <a:pt x="87272" y="83672"/>
                  <a:pt x="87272" y="60000"/>
                </a:cubicBezTo>
                <a:cubicBezTo>
                  <a:pt x="87272" y="36333"/>
                  <a:pt x="75066" y="17150"/>
                  <a:pt x="60000" y="17150"/>
                </a:cubicBezTo>
                <a:moveTo>
                  <a:pt x="60000" y="47144"/>
                </a:moveTo>
                <a:cubicBezTo>
                  <a:pt x="55483" y="47144"/>
                  <a:pt x="51816" y="52905"/>
                  <a:pt x="51816" y="60000"/>
                </a:cubicBezTo>
                <a:cubicBezTo>
                  <a:pt x="51816" y="67100"/>
                  <a:pt x="55483" y="72855"/>
                  <a:pt x="60000" y="72855"/>
                </a:cubicBezTo>
                <a:cubicBezTo>
                  <a:pt x="64516" y="72855"/>
                  <a:pt x="68183" y="67100"/>
                  <a:pt x="68183" y="60000"/>
                </a:cubicBezTo>
                <a:cubicBezTo>
                  <a:pt x="68183" y="52905"/>
                  <a:pt x="64516" y="47144"/>
                  <a:pt x="60000" y="47144"/>
                </a:cubicBez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lIns="38075" tIns="38075" rIns="38075" bIns="38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l" rtl="0"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  <a:latin typeface="+mn-lt"/>
              <a:ea typeface="+mn-ea"/>
              <a:cs typeface="+mn-cs"/>
              <a:sym typeface="Lato" panose="020F0502020204030203"/>
            </a:endParaRPr>
          </a:p>
        </p:txBody>
      </p:sp>
      <p:sp>
        <p:nvSpPr>
          <p:cNvPr id="18" name="Shape 3712"/>
          <p:cNvSpPr/>
          <p:nvPr>
            <p:custDataLst>
              <p:tags r:id="rId16"/>
            </p:custDataLst>
          </p:nvPr>
        </p:nvSpPr>
        <p:spPr>
          <a:xfrm>
            <a:off x="4598006" y="4988446"/>
            <a:ext cx="202594" cy="16575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13333"/>
                </a:moveTo>
                <a:lnTo>
                  <a:pt x="103638" y="113333"/>
                </a:lnTo>
                <a:lnTo>
                  <a:pt x="103638" y="6666"/>
                </a:lnTo>
                <a:lnTo>
                  <a:pt x="114544" y="6666"/>
                </a:lnTo>
                <a:cubicBezTo>
                  <a:pt x="114544" y="6666"/>
                  <a:pt x="114544" y="113333"/>
                  <a:pt x="114544" y="113333"/>
                </a:cubicBezTo>
                <a:close/>
                <a:moveTo>
                  <a:pt x="117272" y="0"/>
                </a:moveTo>
                <a:lnTo>
                  <a:pt x="100911" y="0"/>
                </a:lnTo>
                <a:cubicBezTo>
                  <a:pt x="99405" y="0"/>
                  <a:pt x="98183" y="1494"/>
                  <a:pt x="98183" y="3333"/>
                </a:cubicBezTo>
                <a:lnTo>
                  <a:pt x="98183" y="116666"/>
                </a:lnTo>
                <a:cubicBezTo>
                  <a:pt x="98183" y="118511"/>
                  <a:pt x="99405" y="120000"/>
                  <a:pt x="100911" y="120000"/>
                </a:cubicBezTo>
                <a:lnTo>
                  <a:pt x="117272" y="120000"/>
                </a:lnTo>
                <a:cubicBezTo>
                  <a:pt x="118777" y="120000"/>
                  <a:pt x="120000" y="118511"/>
                  <a:pt x="120000" y="116666"/>
                </a:cubicBezTo>
                <a:lnTo>
                  <a:pt x="120000" y="3333"/>
                </a:lnTo>
                <a:cubicBezTo>
                  <a:pt x="120000" y="1494"/>
                  <a:pt x="118777" y="0"/>
                  <a:pt x="117272" y="0"/>
                </a:cubicBezTo>
                <a:moveTo>
                  <a:pt x="49088" y="113333"/>
                </a:moveTo>
                <a:lnTo>
                  <a:pt x="38183" y="113333"/>
                </a:lnTo>
                <a:lnTo>
                  <a:pt x="38183" y="20000"/>
                </a:lnTo>
                <a:lnTo>
                  <a:pt x="49088" y="20000"/>
                </a:lnTo>
                <a:cubicBezTo>
                  <a:pt x="49088" y="20000"/>
                  <a:pt x="49088" y="113333"/>
                  <a:pt x="49088" y="113333"/>
                </a:cubicBezTo>
                <a:close/>
                <a:moveTo>
                  <a:pt x="51816" y="13333"/>
                </a:moveTo>
                <a:lnTo>
                  <a:pt x="35455" y="13333"/>
                </a:lnTo>
                <a:cubicBezTo>
                  <a:pt x="33950" y="13333"/>
                  <a:pt x="32727" y="14827"/>
                  <a:pt x="32727" y="16666"/>
                </a:cubicBezTo>
                <a:lnTo>
                  <a:pt x="32727" y="116666"/>
                </a:lnTo>
                <a:cubicBezTo>
                  <a:pt x="32727" y="118511"/>
                  <a:pt x="33950" y="120000"/>
                  <a:pt x="35455" y="120000"/>
                </a:cubicBezTo>
                <a:lnTo>
                  <a:pt x="51816" y="120000"/>
                </a:lnTo>
                <a:cubicBezTo>
                  <a:pt x="53322" y="120000"/>
                  <a:pt x="54544" y="118511"/>
                  <a:pt x="54544" y="116666"/>
                </a:cubicBezTo>
                <a:lnTo>
                  <a:pt x="54544" y="16666"/>
                </a:lnTo>
                <a:cubicBezTo>
                  <a:pt x="54544" y="14827"/>
                  <a:pt x="53322" y="13333"/>
                  <a:pt x="51816" y="13333"/>
                </a:cubicBezTo>
                <a:moveTo>
                  <a:pt x="81816" y="113333"/>
                </a:moveTo>
                <a:lnTo>
                  <a:pt x="70911" y="113333"/>
                </a:lnTo>
                <a:lnTo>
                  <a:pt x="70911" y="60000"/>
                </a:lnTo>
                <a:lnTo>
                  <a:pt x="81816" y="60000"/>
                </a:lnTo>
                <a:cubicBezTo>
                  <a:pt x="81816" y="60000"/>
                  <a:pt x="81816" y="113333"/>
                  <a:pt x="81816" y="113333"/>
                </a:cubicBezTo>
                <a:close/>
                <a:moveTo>
                  <a:pt x="84544" y="53333"/>
                </a:moveTo>
                <a:lnTo>
                  <a:pt x="68183" y="53333"/>
                </a:lnTo>
                <a:cubicBezTo>
                  <a:pt x="66677" y="53333"/>
                  <a:pt x="65455" y="54827"/>
                  <a:pt x="65455" y="56666"/>
                </a:cubicBezTo>
                <a:lnTo>
                  <a:pt x="65455" y="116666"/>
                </a:lnTo>
                <a:cubicBezTo>
                  <a:pt x="65455" y="118511"/>
                  <a:pt x="66677" y="120000"/>
                  <a:pt x="68183" y="120000"/>
                </a:cubicBezTo>
                <a:lnTo>
                  <a:pt x="84544" y="120000"/>
                </a:lnTo>
                <a:cubicBezTo>
                  <a:pt x="86050" y="120000"/>
                  <a:pt x="87272" y="118511"/>
                  <a:pt x="87272" y="116666"/>
                </a:cubicBezTo>
                <a:lnTo>
                  <a:pt x="87272" y="56666"/>
                </a:lnTo>
                <a:cubicBezTo>
                  <a:pt x="87272" y="54827"/>
                  <a:pt x="86050" y="53333"/>
                  <a:pt x="84544" y="53333"/>
                </a:cubicBezTo>
                <a:moveTo>
                  <a:pt x="16361" y="113333"/>
                </a:moveTo>
                <a:lnTo>
                  <a:pt x="5455" y="113333"/>
                </a:lnTo>
                <a:lnTo>
                  <a:pt x="5455" y="80000"/>
                </a:lnTo>
                <a:lnTo>
                  <a:pt x="16361" y="80000"/>
                </a:lnTo>
                <a:cubicBezTo>
                  <a:pt x="16361" y="80000"/>
                  <a:pt x="16361" y="113333"/>
                  <a:pt x="16361" y="113333"/>
                </a:cubicBezTo>
                <a:close/>
                <a:moveTo>
                  <a:pt x="19088" y="73333"/>
                </a:moveTo>
                <a:lnTo>
                  <a:pt x="2727" y="73333"/>
                </a:lnTo>
                <a:cubicBezTo>
                  <a:pt x="1222" y="73333"/>
                  <a:pt x="0" y="74827"/>
                  <a:pt x="0" y="76666"/>
                </a:cubicBezTo>
                <a:lnTo>
                  <a:pt x="0" y="116666"/>
                </a:lnTo>
                <a:cubicBezTo>
                  <a:pt x="0" y="118511"/>
                  <a:pt x="1222" y="120000"/>
                  <a:pt x="2727" y="120000"/>
                </a:cubicBezTo>
                <a:lnTo>
                  <a:pt x="19088" y="120000"/>
                </a:lnTo>
                <a:cubicBezTo>
                  <a:pt x="20594" y="120000"/>
                  <a:pt x="21816" y="118511"/>
                  <a:pt x="21816" y="116666"/>
                </a:cubicBezTo>
                <a:lnTo>
                  <a:pt x="21816" y="76666"/>
                </a:lnTo>
                <a:cubicBezTo>
                  <a:pt x="21816" y="74827"/>
                  <a:pt x="20594" y="73333"/>
                  <a:pt x="19088" y="73333"/>
                </a:cubicBez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lIns="38075" tIns="38075" rIns="38075" bIns="38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l" rtl="0"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  <a:latin typeface="+mn-lt"/>
              <a:ea typeface="+mn-ea"/>
              <a:cs typeface="+mn-cs"/>
              <a:sym typeface="Lato" panose="020F0502020204030203"/>
            </a:endParaRPr>
          </a:p>
        </p:txBody>
      </p:sp>
      <p:cxnSp>
        <p:nvCxnSpPr>
          <p:cNvPr id="20" name="直接箭头连接符 19"/>
          <p:cNvCxnSpPr/>
          <p:nvPr>
            <p:custDataLst>
              <p:tags r:id="rId17"/>
            </p:custDataLst>
          </p:nvPr>
        </p:nvCxnSpPr>
        <p:spPr>
          <a:xfrm flipV="1">
            <a:off x="1799198" y="1553199"/>
            <a:ext cx="3044944" cy="3751602"/>
          </a:xfrm>
          <a:prstGeom prst="straightConnector1">
            <a:avLst/>
          </a:prstGeom>
          <a:ln w="63500"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>
            <p:custDataLst>
              <p:tags r:id="rId18"/>
            </p:custDataLst>
          </p:nvPr>
        </p:nvSpPr>
        <p:spPr>
          <a:xfrm rot="2236526">
            <a:off x="3496523" y="1859745"/>
            <a:ext cx="1574698" cy="657765"/>
          </a:xfrm>
          <a:prstGeom prst="ellipse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>
            <p:custDataLst>
              <p:tags r:id="rId19"/>
            </p:custDataLst>
          </p:nvPr>
        </p:nvSpPr>
        <p:spPr>
          <a:xfrm rot="2236526">
            <a:off x="2722500" y="2605675"/>
            <a:ext cx="1929582" cy="813090"/>
          </a:xfrm>
          <a:prstGeom prst="ellipse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>
            <p:custDataLst>
              <p:tags r:id="rId20"/>
            </p:custDataLst>
          </p:nvPr>
        </p:nvSpPr>
        <p:spPr>
          <a:xfrm rot="2236526">
            <a:off x="1889305" y="3266529"/>
            <a:ext cx="2446569" cy="1020973"/>
          </a:xfrm>
          <a:prstGeom prst="ellipse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>
            <p:custDataLst>
              <p:tags r:id="rId21"/>
            </p:custDataLst>
          </p:nvPr>
        </p:nvSpPr>
        <p:spPr>
          <a:xfrm rot="2236526">
            <a:off x="949205" y="4030097"/>
            <a:ext cx="3125164" cy="1270922"/>
          </a:xfrm>
          <a:prstGeom prst="ellipse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22"/>
            </p:custDataLst>
          </p:nvPr>
        </p:nvSpPr>
        <p:spPr>
          <a:xfrm>
            <a:off x="6943725" y="2241550"/>
            <a:ext cx="4729480" cy="4521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zh-CN"/>
            </a:defPPr>
            <a:lvl1pPr marR="0" lv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 b="0" i="0" u="none" strike="noStrike" cap="none">
                <a:solidFill>
                  <a:schemeClr val="bg1"/>
                </a:solidFill>
                <a:ea typeface="Montserrat" panose="02000505000000020004"/>
                <a:cs typeface="Arial" panose="020B0604020202020204" pitchFamily="34" charset="0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9pPr>
          </a:lstStyle>
          <a:p>
            <a:r>
              <a:rPr lang="zh-CN" altLang="en-US" dirty="0">
                <a:ea typeface="+mn-ea"/>
                <a:cs typeface="+mn-cs"/>
              </a:rPr>
              <a:t>查看全局用电器状态和具体用电器的详细状态</a:t>
            </a:r>
            <a:endParaRPr lang="zh-CN" altLang="en-US" dirty="0">
              <a:ea typeface="+mn-ea"/>
              <a:cs typeface="+mn-cs"/>
            </a:endParaRPr>
          </a:p>
        </p:txBody>
      </p:sp>
      <p:sp>
        <p:nvSpPr>
          <p:cNvPr id="21" name="文本框 20"/>
          <p:cNvSpPr txBox="1"/>
          <p:nvPr>
            <p:custDataLst>
              <p:tags r:id="rId23"/>
            </p:custDataLst>
          </p:nvPr>
        </p:nvSpPr>
        <p:spPr>
          <a:xfrm>
            <a:off x="6282055" y="3202940"/>
            <a:ext cx="4431030" cy="4521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zh-CN"/>
            </a:defPPr>
            <a:lvl1pPr marR="0" lv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 b="0" i="0" u="none" strike="noStrike" cap="none">
                <a:solidFill>
                  <a:schemeClr val="bg1"/>
                </a:solidFill>
                <a:ea typeface="Montserrat" panose="02000505000000020004"/>
                <a:cs typeface="Arial" panose="020B0604020202020204" pitchFamily="34" charset="0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9pPr>
          </a:lstStyle>
          <a:p>
            <a:r>
              <a:rPr lang="zh-CN" altLang="en-US" sz="1600" dirty="0">
                <a:ea typeface="+mn-ea"/>
                <a:cs typeface="+mn-cs"/>
              </a:rPr>
              <a:t>编辑用电器的包括启动手势在内的详细信息</a:t>
            </a:r>
            <a:endParaRPr lang="zh-CN" altLang="en-US" sz="1600" dirty="0">
              <a:ea typeface="+mn-ea"/>
              <a:cs typeface="+mn-cs"/>
            </a:endParaRPr>
          </a:p>
        </p:txBody>
      </p:sp>
      <p:sp>
        <p:nvSpPr>
          <p:cNvPr id="22" name="文本框 21"/>
          <p:cNvSpPr txBox="1"/>
          <p:nvPr>
            <p:custDataLst>
              <p:tags r:id="rId24"/>
            </p:custDataLst>
          </p:nvPr>
        </p:nvSpPr>
        <p:spPr>
          <a:xfrm>
            <a:off x="5786120" y="4164330"/>
            <a:ext cx="5947410" cy="4521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zh-CN"/>
            </a:defPPr>
            <a:lvl1pPr marR="0" lv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 b="0" i="0" u="none" strike="noStrike" cap="none">
                <a:solidFill>
                  <a:schemeClr val="bg1"/>
                </a:solidFill>
                <a:ea typeface="Montserrat" panose="02000505000000020004"/>
                <a:cs typeface="Arial" panose="020B0604020202020204" pitchFamily="34" charset="0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9pPr>
          </a:lstStyle>
          <a:p>
            <a:r>
              <a:rPr lang="zh-CN" altLang="en-US" sz="1600" dirty="0">
                <a:ea typeface="+mn-ea"/>
                <a:cs typeface="+mn-cs"/>
              </a:rPr>
              <a:t>对设定好的用电器使用时段进行优化调度，最大限度节省支出</a:t>
            </a:r>
            <a:endParaRPr lang="zh-CN" altLang="en-US" sz="1600" dirty="0">
              <a:ea typeface="+mn-ea"/>
              <a:cs typeface="+mn-cs"/>
            </a:endParaRPr>
          </a:p>
        </p:txBody>
      </p:sp>
      <p:sp>
        <p:nvSpPr>
          <p:cNvPr id="23" name="文本框 22"/>
          <p:cNvSpPr txBox="1"/>
          <p:nvPr>
            <p:custDataLst>
              <p:tags r:id="rId25"/>
            </p:custDataLst>
          </p:nvPr>
        </p:nvSpPr>
        <p:spPr>
          <a:xfrm>
            <a:off x="5175702" y="5126036"/>
            <a:ext cx="5158469" cy="452391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zh-CN"/>
            </a:defPPr>
            <a:lvl1pPr marR="0" lv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 b="0" i="0" u="none" strike="noStrike" cap="none">
                <a:solidFill>
                  <a:schemeClr val="bg1"/>
                </a:solidFill>
                <a:ea typeface="Montserrat" panose="02000505000000020004"/>
                <a:cs typeface="Arial" panose="020B0604020202020204" pitchFamily="34" charset="0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9pPr>
          </a:lstStyle>
          <a:p>
            <a:r>
              <a:rPr lang="zh-CN" altLang="en-US" sz="1600" dirty="0">
                <a:ea typeface="+mn-ea"/>
                <a:cs typeface="+mn-cs"/>
              </a:rPr>
              <a:t>查看按照时间、用电器等各种分类的用电量图表</a:t>
            </a:r>
            <a:endParaRPr lang="zh-CN" altLang="en-US" sz="1600" dirty="0">
              <a:ea typeface="+mn-ea"/>
              <a:cs typeface="+mn-cs"/>
            </a:endParaRPr>
          </a:p>
        </p:txBody>
      </p:sp>
    </p:spTree>
    <p:custDataLst>
      <p:tags r:id="rId26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>
            <p:custDataLst>
              <p:tags r:id="rId1"/>
            </p:custDataLst>
          </p:nvPr>
        </p:nvSpPr>
        <p:spPr>
          <a:xfrm>
            <a:off x="798286" y="1471464"/>
            <a:ext cx="10617200" cy="43538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: 形状 34"/>
          <p:cNvSpPr/>
          <p:nvPr>
            <p:custDataLst>
              <p:tags r:id="rId2"/>
            </p:custDataLst>
          </p:nvPr>
        </p:nvSpPr>
        <p:spPr>
          <a:xfrm flipV="1">
            <a:off x="798286" y="1470592"/>
            <a:ext cx="8735767" cy="4353814"/>
          </a:xfrm>
          <a:custGeom>
            <a:avLst/>
            <a:gdLst>
              <a:gd name="connsiteX0" fmla="*/ 0 w 8735767"/>
              <a:gd name="connsiteY0" fmla="*/ 4340172 h 4340172"/>
              <a:gd name="connsiteX1" fmla="*/ 8735767 w 8735767"/>
              <a:gd name="connsiteY1" fmla="*/ 4340172 h 4340172"/>
              <a:gd name="connsiteX2" fmla="*/ 1049192 w 8735767"/>
              <a:gd name="connsiteY2" fmla="*/ 0 h 4340172"/>
              <a:gd name="connsiteX3" fmla="*/ 0 w 8735767"/>
              <a:gd name="connsiteY3" fmla="*/ 0 h 4340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5767" h="4340172">
                <a:moveTo>
                  <a:pt x="0" y="4340172"/>
                </a:moveTo>
                <a:lnTo>
                  <a:pt x="8735767" y="4340172"/>
                </a:lnTo>
                <a:lnTo>
                  <a:pt x="104919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2785155" y="432565"/>
            <a:ext cx="6596289" cy="646331"/>
          </a:xfrm>
          <a:prstGeom prst="rect">
            <a:avLst/>
          </a:prstGeom>
          <a:noFill/>
        </p:spPr>
        <p:txBody>
          <a:bodyPr wrap="square" lIns="90000" tIns="46800" rIns="90000" bIns="46800" rtlCol="0" anchor="b">
            <a:norm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智能的用电器交互</a:t>
            </a:r>
            <a:endParaRPr lang="zh-CN" altLang="en-US" sz="36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箭头: V 形 24"/>
          <p:cNvSpPr/>
          <p:nvPr>
            <p:custDataLst>
              <p:tags r:id="rId4"/>
            </p:custDataLst>
          </p:nvPr>
        </p:nvSpPr>
        <p:spPr>
          <a:xfrm>
            <a:off x="1140745" y="4434565"/>
            <a:ext cx="1993899" cy="803883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箭头: V 形 23"/>
          <p:cNvSpPr/>
          <p:nvPr>
            <p:custDataLst>
              <p:tags r:id="rId5"/>
            </p:custDataLst>
          </p:nvPr>
        </p:nvSpPr>
        <p:spPr>
          <a:xfrm>
            <a:off x="1140745" y="3259551"/>
            <a:ext cx="1993899" cy="803883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>
            <p:custDataLst>
              <p:tags r:id="rId6"/>
            </p:custDataLst>
          </p:nvPr>
        </p:nvSpPr>
        <p:spPr>
          <a:xfrm>
            <a:off x="4783931" y="2309160"/>
            <a:ext cx="358778" cy="3587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Shape 3705"/>
          <p:cNvSpPr/>
          <p:nvPr>
            <p:custDataLst>
              <p:tags r:id="rId7"/>
            </p:custDataLst>
          </p:nvPr>
        </p:nvSpPr>
        <p:spPr>
          <a:xfrm>
            <a:off x="4844649" y="2407637"/>
            <a:ext cx="237342" cy="161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4000"/>
                </a:moveTo>
                <a:cubicBezTo>
                  <a:pt x="120000" y="1794"/>
                  <a:pt x="118777" y="0"/>
                  <a:pt x="117272" y="0"/>
                </a:cubicBezTo>
                <a:cubicBezTo>
                  <a:pt x="116494" y="0"/>
                  <a:pt x="115805" y="488"/>
                  <a:pt x="115311" y="1255"/>
                </a:cubicBezTo>
                <a:lnTo>
                  <a:pt x="115300" y="1238"/>
                </a:lnTo>
                <a:lnTo>
                  <a:pt x="43600" y="110294"/>
                </a:lnTo>
                <a:lnTo>
                  <a:pt x="4655" y="53172"/>
                </a:lnTo>
                <a:cubicBezTo>
                  <a:pt x="4161" y="52450"/>
                  <a:pt x="3477" y="52000"/>
                  <a:pt x="2727" y="52000"/>
                </a:cubicBezTo>
                <a:cubicBezTo>
                  <a:pt x="1222" y="52000"/>
                  <a:pt x="0" y="53794"/>
                  <a:pt x="0" y="56000"/>
                </a:cubicBezTo>
                <a:cubicBezTo>
                  <a:pt x="0" y="57105"/>
                  <a:pt x="305" y="58105"/>
                  <a:pt x="800" y="58827"/>
                </a:cubicBezTo>
                <a:lnTo>
                  <a:pt x="41705" y="118833"/>
                </a:lnTo>
                <a:cubicBezTo>
                  <a:pt x="42200" y="119555"/>
                  <a:pt x="42883" y="120000"/>
                  <a:pt x="43638" y="120000"/>
                </a:cubicBezTo>
                <a:cubicBezTo>
                  <a:pt x="44416" y="120000"/>
                  <a:pt x="45105" y="119516"/>
                  <a:pt x="45600" y="118755"/>
                </a:cubicBezTo>
                <a:lnTo>
                  <a:pt x="45611" y="118761"/>
                </a:lnTo>
                <a:lnTo>
                  <a:pt x="119250" y="6761"/>
                </a:lnTo>
                <a:lnTo>
                  <a:pt x="119233" y="6750"/>
                </a:lnTo>
                <a:cubicBezTo>
                  <a:pt x="119705" y="6038"/>
                  <a:pt x="120000" y="5072"/>
                  <a:pt x="120000" y="4000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lIns="38075" tIns="38075" rIns="38075" bIns="38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l" rtl="0"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  <a:latin typeface="+mn-lt"/>
              <a:ea typeface="+mn-ea"/>
              <a:cs typeface="+mn-cs"/>
              <a:sym typeface="Lato" panose="020F0502020204030203"/>
            </a:endParaRPr>
          </a:p>
        </p:txBody>
      </p:sp>
      <p:sp>
        <p:nvSpPr>
          <p:cNvPr id="8" name="椭圆 7"/>
          <p:cNvSpPr/>
          <p:nvPr>
            <p:custDataLst>
              <p:tags r:id="rId8"/>
            </p:custDataLst>
          </p:nvPr>
        </p:nvSpPr>
        <p:spPr>
          <a:xfrm>
            <a:off x="4783931" y="3535881"/>
            <a:ext cx="358778" cy="35877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Shape 3705"/>
          <p:cNvSpPr/>
          <p:nvPr>
            <p:custDataLst>
              <p:tags r:id="rId9"/>
            </p:custDataLst>
          </p:nvPr>
        </p:nvSpPr>
        <p:spPr>
          <a:xfrm>
            <a:off x="4844649" y="3634358"/>
            <a:ext cx="237342" cy="161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4000"/>
                </a:moveTo>
                <a:cubicBezTo>
                  <a:pt x="120000" y="1794"/>
                  <a:pt x="118777" y="0"/>
                  <a:pt x="117272" y="0"/>
                </a:cubicBezTo>
                <a:cubicBezTo>
                  <a:pt x="116494" y="0"/>
                  <a:pt x="115805" y="488"/>
                  <a:pt x="115311" y="1255"/>
                </a:cubicBezTo>
                <a:lnTo>
                  <a:pt x="115300" y="1238"/>
                </a:lnTo>
                <a:lnTo>
                  <a:pt x="43600" y="110294"/>
                </a:lnTo>
                <a:lnTo>
                  <a:pt x="4655" y="53172"/>
                </a:lnTo>
                <a:cubicBezTo>
                  <a:pt x="4161" y="52450"/>
                  <a:pt x="3477" y="52000"/>
                  <a:pt x="2727" y="52000"/>
                </a:cubicBezTo>
                <a:cubicBezTo>
                  <a:pt x="1222" y="52000"/>
                  <a:pt x="0" y="53794"/>
                  <a:pt x="0" y="56000"/>
                </a:cubicBezTo>
                <a:cubicBezTo>
                  <a:pt x="0" y="57105"/>
                  <a:pt x="305" y="58105"/>
                  <a:pt x="800" y="58827"/>
                </a:cubicBezTo>
                <a:lnTo>
                  <a:pt x="41705" y="118833"/>
                </a:lnTo>
                <a:cubicBezTo>
                  <a:pt x="42200" y="119555"/>
                  <a:pt x="42883" y="120000"/>
                  <a:pt x="43638" y="120000"/>
                </a:cubicBezTo>
                <a:cubicBezTo>
                  <a:pt x="44416" y="120000"/>
                  <a:pt x="45105" y="119516"/>
                  <a:pt x="45600" y="118755"/>
                </a:cubicBezTo>
                <a:lnTo>
                  <a:pt x="45611" y="118761"/>
                </a:lnTo>
                <a:lnTo>
                  <a:pt x="119250" y="6761"/>
                </a:lnTo>
                <a:lnTo>
                  <a:pt x="119233" y="6750"/>
                </a:lnTo>
                <a:cubicBezTo>
                  <a:pt x="119705" y="6038"/>
                  <a:pt x="120000" y="5072"/>
                  <a:pt x="120000" y="4000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lIns="38075" tIns="38075" rIns="38075" bIns="38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l" rtl="0"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  <a:latin typeface="+mn-lt"/>
              <a:ea typeface="+mn-ea"/>
              <a:cs typeface="+mn-cs"/>
              <a:sym typeface="Lato" panose="020F0502020204030203"/>
            </a:endParaRPr>
          </a:p>
        </p:txBody>
      </p:sp>
      <p:sp>
        <p:nvSpPr>
          <p:cNvPr id="10" name="椭圆 9"/>
          <p:cNvSpPr/>
          <p:nvPr>
            <p:custDataLst>
              <p:tags r:id="rId10"/>
            </p:custDataLst>
          </p:nvPr>
        </p:nvSpPr>
        <p:spPr>
          <a:xfrm>
            <a:off x="4783931" y="4659703"/>
            <a:ext cx="358778" cy="3587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Shape 3705"/>
          <p:cNvSpPr/>
          <p:nvPr>
            <p:custDataLst>
              <p:tags r:id="rId11"/>
            </p:custDataLst>
          </p:nvPr>
        </p:nvSpPr>
        <p:spPr>
          <a:xfrm>
            <a:off x="4844649" y="4758180"/>
            <a:ext cx="237342" cy="161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4000"/>
                </a:moveTo>
                <a:cubicBezTo>
                  <a:pt x="120000" y="1794"/>
                  <a:pt x="118777" y="0"/>
                  <a:pt x="117272" y="0"/>
                </a:cubicBezTo>
                <a:cubicBezTo>
                  <a:pt x="116494" y="0"/>
                  <a:pt x="115805" y="488"/>
                  <a:pt x="115311" y="1255"/>
                </a:cubicBezTo>
                <a:lnTo>
                  <a:pt x="115300" y="1238"/>
                </a:lnTo>
                <a:lnTo>
                  <a:pt x="43600" y="110294"/>
                </a:lnTo>
                <a:lnTo>
                  <a:pt x="4655" y="53172"/>
                </a:lnTo>
                <a:cubicBezTo>
                  <a:pt x="4161" y="52450"/>
                  <a:pt x="3477" y="52000"/>
                  <a:pt x="2727" y="52000"/>
                </a:cubicBezTo>
                <a:cubicBezTo>
                  <a:pt x="1222" y="52000"/>
                  <a:pt x="0" y="53794"/>
                  <a:pt x="0" y="56000"/>
                </a:cubicBezTo>
                <a:cubicBezTo>
                  <a:pt x="0" y="57105"/>
                  <a:pt x="305" y="58105"/>
                  <a:pt x="800" y="58827"/>
                </a:cubicBezTo>
                <a:lnTo>
                  <a:pt x="41705" y="118833"/>
                </a:lnTo>
                <a:cubicBezTo>
                  <a:pt x="42200" y="119555"/>
                  <a:pt x="42883" y="120000"/>
                  <a:pt x="43638" y="120000"/>
                </a:cubicBezTo>
                <a:cubicBezTo>
                  <a:pt x="44416" y="120000"/>
                  <a:pt x="45105" y="119516"/>
                  <a:pt x="45600" y="118755"/>
                </a:cubicBezTo>
                <a:lnTo>
                  <a:pt x="45611" y="118761"/>
                </a:lnTo>
                <a:lnTo>
                  <a:pt x="119250" y="6761"/>
                </a:lnTo>
                <a:lnTo>
                  <a:pt x="119233" y="6750"/>
                </a:lnTo>
                <a:cubicBezTo>
                  <a:pt x="119705" y="6038"/>
                  <a:pt x="120000" y="5072"/>
                  <a:pt x="120000" y="4000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lIns="38075" tIns="38075" rIns="38075" bIns="38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l" rtl="0"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  <a:latin typeface="+mn-lt"/>
              <a:ea typeface="+mn-ea"/>
              <a:cs typeface="+mn-cs"/>
              <a:sym typeface="Lato" panose="020F0502020204030203"/>
            </a:endParaRPr>
          </a:p>
        </p:txBody>
      </p:sp>
      <p:sp>
        <p:nvSpPr>
          <p:cNvPr id="15" name="箭头: V 形 14"/>
          <p:cNvSpPr/>
          <p:nvPr>
            <p:custDataLst>
              <p:tags r:id="rId12"/>
            </p:custDataLst>
          </p:nvPr>
        </p:nvSpPr>
        <p:spPr>
          <a:xfrm>
            <a:off x="2895600" y="2116583"/>
            <a:ext cx="1663700" cy="646331"/>
          </a:xfrm>
          <a:prstGeom prst="chevron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箭头: V 形 15"/>
          <p:cNvSpPr/>
          <p:nvPr>
            <p:custDataLst>
              <p:tags r:id="rId13"/>
            </p:custDataLst>
          </p:nvPr>
        </p:nvSpPr>
        <p:spPr>
          <a:xfrm>
            <a:off x="2895600" y="3337371"/>
            <a:ext cx="1663700" cy="646331"/>
          </a:xfrm>
          <a:prstGeom prst="chevron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箭头: V 形 16"/>
          <p:cNvSpPr/>
          <p:nvPr>
            <p:custDataLst>
              <p:tags r:id="rId14"/>
            </p:custDataLst>
          </p:nvPr>
        </p:nvSpPr>
        <p:spPr>
          <a:xfrm>
            <a:off x="2895600" y="4505531"/>
            <a:ext cx="1663700" cy="646331"/>
          </a:xfrm>
          <a:prstGeom prst="chevron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箭头: V 形 18"/>
          <p:cNvSpPr/>
          <p:nvPr>
            <p:custDataLst>
              <p:tags r:id="rId15"/>
            </p:custDataLst>
          </p:nvPr>
        </p:nvSpPr>
        <p:spPr>
          <a:xfrm>
            <a:off x="1140745" y="2031909"/>
            <a:ext cx="1993899" cy="803883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Shape 3787"/>
          <p:cNvSpPr/>
          <p:nvPr>
            <p:custDataLst>
              <p:tags r:id="rId16"/>
            </p:custDataLst>
          </p:nvPr>
        </p:nvSpPr>
        <p:spPr>
          <a:xfrm>
            <a:off x="1866972" y="2229883"/>
            <a:ext cx="558655" cy="35550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1427"/>
                </a:moveTo>
                <a:cubicBezTo>
                  <a:pt x="29877" y="111427"/>
                  <a:pt x="5455" y="74694"/>
                  <a:pt x="5455" y="60000"/>
                </a:cubicBezTo>
                <a:cubicBezTo>
                  <a:pt x="5455" y="45305"/>
                  <a:pt x="29877" y="8572"/>
                  <a:pt x="60000" y="8572"/>
                </a:cubicBezTo>
                <a:cubicBezTo>
                  <a:pt x="90127" y="8572"/>
                  <a:pt x="114544" y="45305"/>
                  <a:pt x="114544" y="60000"/>
                </a:cubicBezTo>
                <a:cubicBezTo>
                  <a:pt x="114544" y="74694"/>
                  <a:pt x="90127" y="111427"/>
                  <a:pt x="60000" y="111427"/>
                </a:cubicBezTo>
                <a:moveTo>
                  <a:pt x="60000" y="0"/>
                </a:moveTo>
                <a:cubicBezTo>
                  <a:pt x="26861" y="0"/>
                  <a:pt x="0" y="42855"/>
                  <a:pt x="0" y="60000"/>
                </a:cubicBezTo>
                <a:cubicBezTo>
                  <a:pt x="0" y="77144"/>
                  <a:pt x="26861" y="120000"/>
                  <a:pt x="60000" y="120000"/>
                </a:cubicBezTo>
                <a:cubicBezTo>
                  <a:pt x="93138" y="120000"/>
                  <a:pt x="120000" y="77144"/>
                  <a:pt x="120000" y="60000"/>
                </a:cubicBezTo>
                <a:cubicBezTo>
                  <a:pt x="120000" y="42855"/>
                  <a:pt x="93138" y="0"/>
                  <a:pt x="60000" y="0"/>
                </a:cubicBezTo>
                <a:moveTo>
                  <a:pt x="60000" y="94283"/>
                </a:moveTo>
                <a:cubicBezTo>
                  <a:pt x="47950" y="94283"/>
                  <a:pt x="38183" y="78938"/>
                  <a:pt x="38183" y="60000"/>
                </a:cubicBezTo>
                <a:cubicBezTo>
                  <a:pt x="38183" y="41066"/>
                  <a:pt x="47950" y="25716"/>
                  <a:pt x="60000" y="25716"/>
                </a:cubicBezTo>
                <a:cubicBezTo>
                  <a:pt x="72050" y="25716"/>
                  <a:pt x="81816" y="41066"/>
                  <a:pt x="81816" y="60000"/>
                </a:cubicBezTo>
                <a:cubicBezTo>
                  <a:pt x="81816" y="78938"/>
                  <a:pt x="72050" y="94283"/>
                  <a:pt x="60000" y="94283"/>
                </a:cubicBezTo>
                <a:moveTo>
                  <a:pt x="60000" y="17150"/>
                </a:moveTo>
                <a:cubicBezTo>
                  <a:pt x="44933" y="17150"/>
                  <a:pt x="32727" y="36333"/>
                  <a:pt x="32727" y="60000"/>
                </a:cubicBezTo>
                <a:cubicBezTo>
                  <a:pt x="32727" y="83672"/>
                  <a:pt x="44933" y="102855"/>
                  <a:pt x="60000" y="102855"/>
                </a:cubicBezTo>
                <a:cubicBezTo>
                  <a:pt x="75066" y="102855"/>
                  <a:pt x="87272" y="83672"/>
                  <a:pt x="87272" y="60000"/>
                </a:cubicBezTo>
                <a:cubicBezTo>
                  <a:pt x="87272" y="36333"/>
                  <a:pt x="75066" y="17150"/>
                  <a:pt x="60000" y="17150"/>
                </a:cubicBezTo>
                <a:moveTo>
                  <a:pt x="60000" y="47144"/>
                </a:moveTo>
                <a:cubicBezTo>
                  <a:pt x="55483" y="47144"/>
                  <a:pt x="51816" y="52905"/>
                  <a:pt x="51816" y="60000"/>
                </a:cubicBezTo>
                <a:cubicBezTo>
                  <a:pt x="51816" y="67100"/>
                  <a:pt x="55483" y="72855"/>
                  <a:pt x="60000" y="72855"/>
                </a:cubicBezTo>
                <a:cubicBezTo>
                  <a:pt x="64516" y="72855"/>
                  <a:pt x="68183" y="67100"/>
                  <a:pt x="68183" y="60000"/>
                </a:cubicBezTo>
                <a:cubicBezTo>
                  <a:pt x="68183" y="52905"/>
                  <a:pt x="64516" y="47144"/>
                  <a:pt x="60000" y="47144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lIns="38075" tIns="38075" rIns="38075" bIns="38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l" rtl="0"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  <a:latin typeface="+mn-lt"/>
              <a:ea typeface="+mn-ea"/>
              <a:cs typeface="+mn-cs"/>
              <a:sym typeface="Lato" panose="020F0502020204030203"/>
            </a:endParaRPr>
          </a:p>
        </p:txBody>
      </p:sp>
      <p:sp>
        <p:nvSpPr>
          <p:cNvPr id="22" name="Shape 4010"/>
          <p:cNvSpPr/>
          <p:nvPr>
            <p:custDataLst>
              <p:tags r:id="rId17"/>
            </p:custDataLst>
          </p:nvPr>
        </p:nvSpPr>
        <p:spPr>
          <a:xfrm>
            <a:off x="1898650" y="4610551"/>
            <a:ext cx="558655" cy="45708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44" y="113333"/>
                </a:moveTo>
                <a:lnTo>
                  <a:pt x="5455" y="113333"/>
                </a:lnTo>
                <a:lnTo>
                  <a:pt x="5455" y="73333"/>
                </a:lnTo>
                <a:lnTo>
                  <a:pt x="38372" y="73333"/>
                </a:lnTo>
                <a:cubicBezTo>
                  <a:pt x="39716" y="86483"/>
                  <a:pt x="48877" y="96666"/>
                  <a:pt x="60000" y="96666"/>
                </a:cubicBezTo>
                <a:cubicBezTo>
                  <a:pt x="71122" y="96666"/>
                  <a:pt x="80283" y="86483"/>
                  <a:pt x="81633" y="73333"/>
                </a:cubicBezTo>
                <a:lnTo>
                  <a:pt x="114544" y="73333"/>
                </a:lnTo>
                <a:cubicBezTo>
                  <a:pt x="114544" y="73333"/>
                  <a:pt x="114544" y="113333"/>
                  <a:pt x="114544" y="113333"/>
                </a:cubicBezTo>
                <a:close/>
                <a:moveTo>
                  <a:pt x="31683" y="6666"/>
                </a:moveTo>
                <a:lnTo>
                  <a:pt x="88316" y="6666"/>
                </a:lnTo>
                <a:lnTo>
                  <a:pt x="112861" y="66666"/>
                </a:lnTo>
                <a:lnTo>
                  <a:pt x="79088" y="66666"/>
                </a:lnTo>
                <a:cubicBezTo>
                  <a:pt x="77583" y="66666"/>
                  <a:pt x="76361" y="68161"/>
                  <a:pt x="76361" y="70000"/>
                </a:cubicBezTo>
                <a:cubicBezTo>
                  <a:pt x="76361" y="81050"/>
                  <a:pt x="69033" y="90000"/>
                  <a:pt x="60000" y="90000"/>
                </a:cubicBezTo>
                <a:cubicBezTo>
                  <a:pt x="50961" y="90000"/>
                  <a:pt x="43638" y="81050"/>
                  <a:pt x="43638" y="70000"/>
                </a:cubicBezTo>
                <a:cubicBezTo>
                  <a:pt x="43638" y="68161"/>
                  <a:pt x="42416" y="66666"/>
                  <a:pt x="40911" y="66666"/>
                </a:cubicBezTo>
                <a:lnTo>
                  <a:pt x="7138" y="66666"/>
                </a:lnTo>
                <a:cubicBezTo>
                  <a:pt x="7138" y="66666"/>
                  <a:pt x="31683" y="6666"/>
                  <a:pt x="31683" y="6666"/>
                </a:cubicBezTo>
                <a:close/>
                <a:moveTo>
                  <a:pt x="119683" y="68527"/>
                </a:moveTo>
                <a:lnTo>
                  <a:pt x="119711" y="68511"/>
                </a:lnTo>
                <a:lnTo>
                  <a:pt x="92438" y="1844"/>
                </a:lnTo>
                <a:lnTo>
                  <a:pt x="92411" y="1861"/>
                </a:lnTo>
                <a:cubicBezTo>
                  <a:pt x="91966" y="766"/>
                  <a:pt x="91066" y="0"/>
                  <a:pt x="90000" y="0"/>
                </a:cubicBezTo>
                <a:lnTo>
                  <a:pt x="30000" y="0"/>
                </a:lnTo>
                <a:cubicBezTo>
                  <a:pt x="28933" y="0"/>
                  <a:pt x="28033" y="766"/>
                  <a:pt x="27588" y="1861"/>
                </a:cubicBezTo>
                <a:lnTo>
                  <a:pt x="27561" y="1844"/>
                </a:lnTo>
                <a:lnTo>
                  <a:pt x="288" y="68511"/>
                </a:lnTo>
                <a:lnTo>
                  <a:pt x="316" y="68527"/>
                </a:lnTo>
                <a:cubicBezTo>
                  <a:pt x="127" y="68972"/>
                  <a:pt x="0" y="69461"/>
                  <a:pt x="0" y="70000"/>
                </a:cubicBezTo>
                <a:lnTo>
                  <a:pt x="0" y="116666"/>
                </a:lnTo>
                <a:cubicBezTo>
                  <a:pt x="0" y="118511"/>
                  <a:pt x="1222" y="120000"/>
                  <a:pt x="2727" y="120000"/>
                </a:cubicBezTo>
                <a:lnTo>
                  <a:pt x="117272" y="120000"/>
                </a:lnTo>
                <a:cubicBezTo>
                  <a:pt x="118777" y="120000"/>
                  <a:pt x="120000" y="118511"/>
                  <a:pt x="120000" y="116666"/>
                </a:cubicBezTo>
                <a:lnTo>
                  <a:pt x="120000" y="70000"/>
                </a:lnTo>
                <a:cubicBezTo>
                  <a:pt x="120000" y="69461"/>
                  <a:pt x="119872" y="68972"/>
                  <a:pt x="119683" y="68527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lIns="38075" tIns="38075" rIns="38075" bIns="38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l" rtl="0"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  <a:latin typeface="+mn-lt"/>
              <a:ea typeface="+mn-ea"/>
              <a:cs typeface="+mn-cs"/>
              <a:sym typeface="Lato" panose="020F0502020204030203"/>
            </a:endParaRPr>
          </a:p>
        </p:txBody>
      </p:sp>
      <p:sp>
        <p:nvSpPr>
          <p:cNvPr id="27" name="文本框 26"/>
          <p:cNvSpPr txBox="1"/>
          <p:nvPr>
            <p:custDataLst>
              <p:tags r:id="rId18"/>
            </p:custDataLst>
          </p:nvPr>
        </p:nvSpPr>
        <p:spPr>
          <a:xfrm>
            <a:off x="5191124" y="3290925"/>
            <a:ext cx="6141042" cy="81249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zh-CN"/>
            </a:defPPr>
            <a:lvl1pPr marR="0" lv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 b="0" i="0" u="none" strike="noStrike" cap="none">
                <a:solidFill>
                  <a:schemeClr val="bg1"/>
                </a:solidFill>
                <a:ea typeface="Montserrat" panose="02000505000000020004"/>
                <a:cs typeface="Arial" panose="020B0604020202020204" pitchFamily="34" charset="0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9pPr>
          </a:lstStyle>
          <a:p>
            <a:r>
              <a:rPr lang="zh-CN" altLang="en-US" dirty="0">
                <a:ea typeface="+mn-ea"/>
                <a:cs typeface="+mn-cs"/>
              </a:rPr>
              <a:t>带有语音提示、语音控制、语音回答功能。</a:t>
            </a:r>
            <a:endParaRPr lang="zh-CN" altLang="en-US" dirty="0">
              <a:ea typeface="+mn-ea"/>
              <a:cs typeface="+mn-cs"/>
            </a:endParaRPr>
          </a:p>
        </p:txBody>
      </p:sp>
      <p:sp>
        <p:nvSpPr>
          <p:cNvPr id="28" name="文本框 27"/>
          <p:cNvSpPr txBox="1"/>
          <p:nvPr>
            <p:custDataLst>
              <p:tags r:id="rId19"/>
            </p:custDataLst>
          </p:nvPr>
        </p:nvSpPr>
        <p:spPr>
          <a:xfrm>
            <a:off x="5191124" y="2055882"/>
            <a:ext cx="6141042" cy="81249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zh-CN"/>
            </a:defPPr>
            <a:lvl1pPr marR="0" lv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 b="0" i="0" u="none" strike="noStrike" cap="none">
                <a:solidFill>
                  <a:schemeClr val="bg1"/>
                </a:solidFill>
                <a:ea typeface="Montserrat" panose="02000505000000020004"/>
                <a:cs typeface="Arial" panose="020B0604020202020204" pitchFamily="34" charset="0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9pPr>
          </a:lstStyle>
          <a:p>
            <a:r>
              <a:rPr lang="zh-CN" altLang="en-US" dirty="0">
                <a:ea typeface="+mn-ea"/>
                <a:cs typeface="+mn-cs"/>
              </a:rPr>
              <a:t>通过事先设定的手势，对用电器进行快速的开关操作。</a:t>
            </a:r>
            <a:endParaRPr lang="zh-CN" altLang="en-US" dirty="0">
              <a:ea typeface="+mn-ea"/>
              <a:cs typeface="+mn-cs"/>
            </a:endParaRPr>
          </a:p>
        </p:txBody>
      </p:sp>
      <p:sp>
        <p:nvSpPr>
          <p:cNvPr id="29" name="文本框 28"/>
          <p:cNvSpPr txBox="1"/>
          <p:nvPr>
            <p:custDataLst>
              <p:tags r:id="rId20"/>
            </p:custDataLst>
          </p:nvPr>
        </p:nvSpPr>
        <p:spPr>
          <a:xfrm>
            <a:off x="5191124" y="4434605"/>
            <a:ext cx="6141042" cy="81249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zh-CN"/>
            </a:defPPr>
            <a:lvl1pPr marR="0" lv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 b="0" i="0" u="none" strike="noStrike" cap="none">
                <a:solidFill>
                  <a:schemeClr val="bg1"/>
                </a:solidFill>
                <a:ea typeface="Montserrat" panose="02000505000000020004"/>
                <a:cs typeface="Arial" panose="020B0604020202020204" pitchFamily="34" charset="0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9pPr>
          </a:lstStyle>
          <a:p>
            <a:r>
              <a:rPr lang="zh-CN" altLang="en-US" dirty="0">
                <a:ea typeface="+mn-ea"/>
                <a:cs typeface="+mn-cs"/>
              </a:rPr>
              <a:t>有温度、光照、距离等传感器实时监控，可以根据不同用电器的特别需要，定制触发开关的条件。</a:t>
            </a:r>
            <a:endParaRPr lang="zh-CN" altLang="en-US" dirty="0">
              <a:ea typeface="+mn-ea"/>
              <a:cs typeface="+mn-cs"/>
            </a:endParaRPr>
          </a:p>
        </p:txBody>
      </p:sp>
      <p:sp>
        <p:nvSpPr>
          <p:cNvPr id="31" name="文本框 30"/>
          <p:cNvSpPr txBox="1"/>
          <p:nvPr>
            <p:custDataLst>
              <p:tags r:id="rId21"/>
            </p:custDataLst>
          </p:nvPr>
        </p:nvSpPr>
        <p:spPr>
          <a:xfrm>
            <a:off x="2894408" y="3343645"/>
            <a:ext cx="1663700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>
            <a:normAutofit/>
          </a:bodyPr>
          <a:lstStyle>
            <a:defPPr>
              <a:defRPr lang="zh-CN"/>
            </a:defPPr>
            <a:lvl1pPr algn="ctr">
              <a:defRPr b="1"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ea typeface="+mj-ea"/>
                <a:cs typeface="+mj-cs"/>
              </a:rPr>
              <a:t>语音支持</a:t>
            </a:r>
            <a:endParaRPr lang="zh-CN" altLang="en-US" dirty="0">
              <a:solidFill>
                <a:schemeClr val="bg1"/>
              </a:solidFill>
              <a:ea typeface="+mj-ea"/>
              <a:cs typeface="+mj-cs"/>
            </a:endParaRPr>
          </a:p>
        </p:txBody>
      </p:sp>
      <p:sp>
        <p:nvSpPr>
          <p:cNvPr id="32" name="文本框 31"/>
          <p:cNvSpPr txBox="1"/>
          <p:nvPr>
            <p:custDataLst>
              <p:tags r:id="rId22"/>
            </p:custDataLst>
          </p:nvPr>
        </p:nvSpPr>
        <p:spPr>
          <a:xfrm>
            <a:off x="2894408" y="2097601"/>
            <a:ext cx="1619535" cy="665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>
            <a:normAutofit/>
          </a:bodyPr>
          <a:lstStyle>
            <a:defPPr>
              <a:defRPr lang="zh-CN"/>
            </a:defPPr>
            <a:lvl1pPr algn="ctr">
              <a:defRPr b="1"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ea typeface="+mj-ea"/>
                <a:cs typeface="+mj-cs"/>
              </a:rPr>
              <a:t>手势识别</a:t>
            </a:r>
            <a:endParaRPr lang="zh-CN" altLang="en-US" dirty="0">
              <a:solidFill>
                <a:schemeClr val="bg1"/>
              </a:solidFill>
              <a:ea typeface="+mj-ea"/>
              <a:cs typeface="+mj-cs"/>
            </a:endParaRPr>
          </a:p>
        </p:txBody>
      </p:sp>
      <p:sp>
        <p:nvSpPr>
          <p:cNvPr id="33" name="文本框 32"/>
          <p:cNvSpPr txBox="1"/>
          <p:nvPr>
            <p:custDataLst>
              <p:tags r:id="rId23"/>
            </p:custDataLst>
          </p:nvPr>
        </p:nvSpPr>
        <p:spPr>
          <a:xfrm>
            <a:off x="2894408" y="4511805"/>
            <a:ext cx="1663700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>
            <a:normAutofit/>
          </a:bodyPr>
          <a:lstStyle>
            <a:defPPr>
              <a:defRPr lang="zh-CN"/>
            </a:defPPr>
            <a:lvl1pPr algn="ctr">
              <a:defRPr b="1"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ea typeface="+mj-ea"/>
                <a:cs typeface="+mj-cs"/>
              </a:rPr>
              <a:t>实时监控</a:t>
            </a:r>
            <a:endParaRPr lang="zh-CN" altLang="en-US" dirty="0">
              <a:solidFill>
                <a:schemeClr val="bg1"/>
              </a:solidFill>
              <a:ea typeface="+mj-ea"/>
              <a:cs typeface="+mj-cs"/>
            </a:endParaRPr>
          </a:p>
        </p:txBody>
      </p:sp>
      <p:sp>
        <p:nvSpPr>
          <p:cNvPr id="2" name="Shape 3865"/>
          <p:cNvSpPr/>
          <p:nvPr>
            <p:custDataLst>
              <p:tags r:id="rId24"/>
            </p:custDataLst>
          </p:nvPr>
        </p:nvSpPr>
        <p:spPr>
          <a:xfrm>
            <a:off x="1856830" y="3417637"/>
            <a:ext cx="560745" cy="56074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0911" y="109088"/>
                </a:moveTo>
                <a:cubicBezTo>
                  <a:pt x="70911" y="112100"/>
                  <a:pt x="68466" y="114544"/>
                  <a:pt x="65455" y="114544"/>
                </a:cubicBezTo>
                <a:lnTo>
                  <a:pt x="54544" y="114544"/>
                </a:lnTo>
                <a:cubicBezTo>
                  <a:pt x="51533" y="114544"/>
                  <a:pt x="49088" y="112100"/>
                  <a:pt x="49088" y="109088"/>
                </a:cubicBezTo>
                <a:lnTo>
                  <a:pt x="49088" y="98183"/>
                </a:lnTo>
                <a:cubicBezTo>
                  <a:pt x="49088" y="95172"/>
                  <a:pt x="51533" y="92727"/>
                  <a:pt x="54544" y="92727"/>
                </a:cubicBezTo>
                <a:lnTo>
                  <a:pt x="65455" y="92727"/>
                </a:lnTo>
                <a:cubicBezTo>
                  <a:pt x="68466" y="92727"/>
                  <a:pt x="70911" y="95172"/>
                  <a:pt x="70911" y="98183"/>
                </a:cubicBezTo>
                <a:cubicBezTo>
                  <a:pt x="70911" y="98183"/>
                  <a:pt x="70911" y="109088"/>
                  <a:pt x="70911" y="109088"/>
                </a:cubicBezTo>
                <a:close/>
                <a:moveTo>
                  <a:pt x="65455" y="87272"/>
                </a:moveTo>
                <a:lnTo>
                  <a:pt x="54544" y="87272"/>
                </a:lnTo>
                <a:cubicBezTo>
                  <a:pt x="48522" y="87272"/>
                  <a:pt x="43638" y="92155"/>
                  <a:pt x="43638" y="98183"/>
                </a:cubicBezTo>
                <a:lnTo>
                  <a:pt x="43638" y="109088"/>
                </a:lnTo>
                <a:cubicBezTo>
                  <a:pt x="43638" y="115116"/>
                  <a:pt x="48522" y="120000"/>
                  <a:pt x="54544" y="120000"/>
                </a:cubicBezTo>
                <a:lnTo>
                  <a:pt x="65455" y="120000"/>
                </a:lnTo>
                <a:cubicBezTo>
                  <a:pt x="71477" y="120000"/>
                  <a:pt x="76361" y="115116"/>
                  <a:pt x="76361" y="109088"/>
                </a:cubicBezTo>
                <a:lnTo>
                  <a:pt x="76361" y="98183"/>
                </a:lnTo>
                <a:cubicBezTo>
                  <a:pt x="76361" y="92155"/>
                  <a:pt x="71477" y="87272"/>
                  <a:pt x="65455" y="87272"/>
                </a:cubicBezTo>
                <a:moveTo>
                  <a:pt x="114544" y="109088"/>
                </a:moveTo>
                <a:cubicBezTo>
                  <a:pt x="114544" y="112100"/>
                  <a:pt x="112100" y="114544"/>
                  <a:pt x="109088" y="114544"/>
                </a:cubicBezTo>
                <a:lnTo>
                  <a:pt x="98183" y="114544"/>
                </a:lnTo>
                <a:cubicBezTo>
                  <a:pt x="95172" y="114544"/>
                  <a:pt x="92727" y="112100"/>
                  <a:pt x="92727" y="109088"/>
                </a:cubicBezTo>
                <a:lnTo>
                  <a:pt x="92727" y="98183"/>
                </a:lnTo>
                <a:cubicBezTo>
                  <a:pt x="92727" y="95172"/>
                  <a:pt x="95172" y="92727"/>
                  <a:pt x="98183" y="92727"/>
                </a:cubicBezTo>
                <a:lnTo>
                  <a:pt x="109088" y="92727"/>
                </a:lnTo>
                <a:cubicBezTo>
                  <a:pt x="112100" y="92727"/>
                  <a:pt x="114544" y="95172"/>
                  <a:pt x="114544" y="98183"/>
                </a:cubicBezTo>
                <a:cubicBezTo>
                  <a:pt x="114544" y="98183"/>
                  <a:pt x="114544" y="109088"/>
                  <a:pt x="114544" y="109088"/>
                </a:cubicBezTo>
                <a:close/>
                <a:moveTo>
                  <a:pt x="109088" y="87272"/>
                </a:moveTo>
                <a:lnTo>
                  <a:pt x="98183" y="87272"/>
                </a:lnTo>
                <a:cubicBezTo>
                  <a:pt x="92155" y="87272"/>
                  <a:pt x="87272" y="92155"/>
                  <a:pt x="87272" y="98183"/>
                </a:cubicBezTo>
                <a:lnTo>
                  <a:pt x="87272" y="109088"/>
                </a:lnTo>
                <a:cubicBezTo>
                  <a:pt x="87272" y="115116"/>
                  <a:pt x="92155" y="120000"/>
                  <a:pt x="98183" y="120000"/>
                </a:cubicBezTo>
                <a:lnTo>
                  <a:pt x="109088" y="120000"/>
                </a:lnTo>
                <a:cubicBezTo>
                  <a:pt x="115116" y="120000"/>
                  <a:pt x="120000" y="115116"/>
                  <a:pt x="120000" y="109088"/>
                </a:cubicBezTo>
                <a:lnTo>
                  <a:pt x="120000" y="98183"/>
                </a:lnTo>
                <a:cubicBezTo>
                  <a:pt x="120000" y="92155"/>
                  <a:pt x="115116" y="87272"/>
                  <a:pt x="109088" y="87272"/>
                </a:cubicBezTo>
                <a:moveTo>
                  <a:pt x="27272" y="109088"/>
                </a:moveTo>
                <a:cubicBezTo>
                  <a:pt x="27272" y="112100"/>
                  <a:pt x="24827" y="114544"/>
                  <a:pt x="21816" y="114544"/>
                </a:cubicBez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98183"/>
                </a:lnTo>
                <a:cubicBezTo>
                  <a:pt x="5455" y="95172"/>
                  <a:pt x="7900" y="92727"/>
                  <a:pt x="10911" y="92727"/>
                </a:cubicBezTo>
                <a:lnTo>
                  <a:pt x="21816" y="92727"/>
                </a:lnTo>
                <a:cubicBezTo>
                  <a:pt x="24827" y="92727"/>
                  <a:pt x="27272" y="95172"/>
                  <a:pt x="27272" y="98183"/>
                </a:cubicBezTo>
                <a:cubicBezTo>
                  <a:pt x="27272" y="98183"/>
                  <a:pt x="27272" y="109088"/>
                  <a:pt x="27272" y="109088"/>
                </a:cubicBezTo>
                <a:close/>
                <a:moveTo>
                  <a:pt x="21816" y="87272"/>
                </a:moveTo>
                <a:lnTo>
                  <a:pt x="10911" y="87272"/>
                </a:lnTo>
                <a:cubicBezTo>
                  <a:pt x="4883" y="87272"/>
                  <a:pt x="0" y="92155"/>
                  <a:pt x="0" y="98183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21816" y="120000"/>
                </a:lnTo>
                <a:cubicBezTo>
                  <a:pt x="27844" y="120000"/>
                  <a:pt x="32727" y="115116"/>
                  <a:pt x="32727" y="109088"/>
                </a:cubicBezTo>
                <a:lnTo>
                  <a:pt x="32727" y="98183"/>
                </a:lnTo>
                <a:cubicBezTo>
                  <a:pt x="32727" y="92155"/>
                  <a:pt x="27844" y="87272"/>
                  <a:pt x="21816" y="87272"/>
                </a:cubicBezTo>
                <a:moveTo>
                  <a:pt x="16361" y="81816"/>
                </a:moveTo>
                <a:cubicBezTo>
                  <a:pt x="17872" y="81816"/>
                  <a:pt x="19088" y="80594"/>
                  <a:pt x="19088" y="79088"/>
                </a:cubicBezTo>
                <a:lnTo>
                  <a:pt x="19088" y="60000"/>
                </a:lnTo>
                <a:lnTo>
                  <a:pt x="57272" y="60000"/>
                </a:lnTo>
                <a:lnTo>
                  <a:pt x="57272" y="79088"/>
                </a:lnTo>
                <a:cubicBezTo>
                  <a:pt x="57272" y="80594"/>
                  <a:pt x="58494" y="81816"/>
                  <a:pt x="60000" y="81816"/>
                </a:cubicBezTo>
                <a:cubicBezTo>
                  <a:pt x="61505" y="81816"/>
                  <a:pt x="62727" y="80594"/>
                  <a:pt x="62727" y="79088"/>
                </a:cubicBezTo>
                <a:lnTo>
                  <a:pt x="62727" y="60000"/>
                </a:lnTo>
                <a:lnTo>
                  <a:pt x="100911" y="60000"/>
                </a:lnTo>
                <a:lnTo>
                  <a:pt x="100911" y="79088"/>
                </a:lnTo>
                <a:cubicBezTo>
                  <a:pt x="100911" y="80594"/>
                  <a:pt x="102133" y="81816"/>
                  <a:pt x="103638" y="81816"/>
                </a:cubicBezTo>
                <a:cubicBezTo>
                  <a:pt x="105144" y="81816"/>
                  <a:pt x="106361" y="80594"/>
                  <a:pt x="106361" y="79088"/>
                </a:cubicBezTo>
                <a:lnTo>
                  <a:pt x="106361" y="57272"/>
                </a:lnTo>
                <a:cubicBezTo>
                  <a:pt x="106361" y="55766"/>
                  <a:pt x="105144" y="54544"/>
                  <a:pt x="103638" y="54544"/>
                </a:cubicBezTo>
                <a:lnTo>
                  <a:pt x="62727" y="54544"/>
                </a:lnTo>
                <a:lnTo>
                  <a:pt x="62727" y="40911"/>
                </a:lnTo>
                <a:cubicBezTo>
                  <a:pt x="62727" y="39405"/>
                  <a:pt x="61505" y="38183"/>
                  <a:pt x="60000" y="38183"/>
                </a:cubicBezTo>
                <a:cubicBezTo>
                  <a:pt x="58494" y="38183"/>
                  <a:pt x="57272" y="39405"/>
                  <a:pt x="57272" y="40911"/>
                </a:cubicBezTo>
                <a:lnTo>
                  <a:pt x="57272" y="54544"/>
                </a:lnTo>
                <a:lnTo>
                  <a:pt x="16361" y="54544"/>
                </a:lnTo>
                <a:cubicBezTo>
                  <a:pt x="14855" y="54544"/>
                  <a:pt x="13638" y="55766"/>
                  <a:pt x="13638" y="57272"/>
                </a:cubicBezTo>
                <a:lnTo>
                  <a:pt x="13638" y="79088"/>
                </a:lnTo>
                <a:cubicBezTo>
                  <a:pt x="13638" y="80594"/>
                  <a:pt x="14855" y="81816"/>
                  <a:pt x="16361" y="81816"/>
                </a:cubicBezTo>
                <a:moveTo>
                  <a:pt x="49088" y="10911"/>
                </a:moveTo>
                <a:cubicBezTo>
                  <a:pt x="49088" y="7900"/>
                  <a:pt x="51533" y="5455"/>
                  <a:pt x="54544" y="5455"/>
                </a:cubicBezTo>
                <a:lnTo>
                  <a:pt x="65455" y="5455"/>
                </a:lnTo>
                <a:cubicBezTo>
                  <a:pt x="68466" y="5455"/>
                  <a:pt x="70911" y="7900"/>
                  <a:pt x="70911" y="10911"/>
                </a:cubicBezTo>
                <a:lnTo>
                  <a:pt x="70911" y="21816"/>
                </a:lnTo>
                <a:cubicBezTo>
                  <a:pt x="70911" y="24827"/>
                  <a:pt x="68466" y="27272"/>
                  <a:pt x="65455" y="27272"/>
                </a:cubicBezTo>
                <a:lnTo>
                  <a:pt x="54544" y="27272"/>
                </a:lnTo>
                <a:cubicBezTo>
                  <a:pt x="51533" y="27272"/>
                  <a:pt x="49088" y="24827"/>
                  <a:pt x="49088" y="21816"/>
                </a:cubicBezTo>
                <a:cubicBezTo>
                  <a:pt x="49088" y="21816"/>
                  <a:pt x="49088" y="10911"/>
                  <a:pt x="49088" y="10911"/>
                </a:cubicBezTo>
                <a:close/>
                <a:moveTo>
                  <a:pt x="54544" y="32727"/>
                </a:moveTo>
                <a:lnTo>
                  <a:pt x="65455" y="32727"/>
                </a:lnTo>
                <a:cubicBezTo>
                  <a:pt x="71477" y="32727"/>
                  <a:pt x="76361" y="27844"/>
                  <a:pt x="76361" y="21816"/>
                </a:cubicBezTo>
                <a:lnTo>
                  <a:pt x="76361" y="10911"/>
                </a:lnTo>
                <a:cubicBezTo>
                  <a:pt x="76361" y="4883"/>
                  <a:pt x="71477" y="0"/>
                  <a:pt x="65455" y="0"/>
                </a:cubicBezTo>
                <a:lnTo>
                  <a:pt x="54544" y="0"/>
                </a:lnTo>
                <a:cubicBezTo>
                  <a:pt x="48522" y="0"/>
                  <a:pt x="43638" y="4883"/>
                  <a:pt x="43638" y="10911"/>
                </a:cubicBezTo>
                <a:lnTo>
                  <a:pt x="43638" y="21816"/>
                </a:lnTo>
                <a:cubicBezTo>
                  <a:pt x="43638" y="27844"/>
                  <a:pt x="48522" y="32727"/>
                  <a:pt x="54544" y="32727"/>
                </a:cubicBez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lIns="38075" tIns="38075" rIns="38075" bIns="38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l" rtl="0"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  <a:latin typeface="+mn-lt"/>
              <a:ea typeface="+mn-ea"/>
              <a:cs typeface="+mn-cs"/>
              <a:sym typeface="Lato" panose="020F0502020204030203"/>
            </a:endParaRPr>
          </a:p>
        </p:txBody>
      </p:sp>
    </p:spTree>
    <p:custDataLst>
      <p:tags r:id="rId2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771650" y="-95409"/>
            <a:ext cx="8610599" cy="3645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b">
            <a:normAutofit/>
          </a:bodyPr>
          <a:lstStyle>
            <a:defPPr>
              <a:defRPr lang="zh-CN"/>
            </a:defPPr>
            <a:lvl1pPr algn="ctr">
              <a:defRPr sz="16600" b="1">
                <a:solidFill>
                  <a:schemeClr val="lt1"/>
                </a:solidFill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  <a:cs typeface="+mn-cs"/>
              </a:rPr>
              <a:t>4</a:t>
            </a:r>
            <a:endParaRPr lang="en-US" altLang="zh-CN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2886074" y="3699728"/>
            <a:ext cx="6381750" cy="830997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+mn-lt"/>
                <a:ea typeface="+mn-ea"/>
                <a:cs typeface="+mn-cs"/>
              </a:rPr>
              <a:t>MGIMSS</a:t>
            </a:r>
            <a:endParaRPr lang="en-US" altLang="zh-CN" dirty="0">
              <a:latin typeface="+mn-lt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4789260" y="4809271"/>
            <a:ext cx="2575379" cy="535531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indent="0" algn="ctr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>
                <a:latin typeface="+mj-lt"/>
                <a:ea typeface="+mj-ea"/>
                <a:cs typeface="+mj-cs"/>
              </a:rPr>
              <a:t>测试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1231900"/>
            <a:ext cx="12192000" cy="4394200"/>
          </a:xfrm>
          <a:prstGeom prst="rect">
            <a:avLst/>
          </a:prstGeom>
          <a:blipFill dpi="0" rotWithShape="1">
            <a:blip r:embed="rId2" cstate="screen"/>
            <a:srcRect/>
            <a:tile tx="-812800" ty="-267335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0" y="1231900"/>
            <a:ext cx="12192000" cy="4394200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/>
          <p:cNvSpPr/>
          <p:nvPr>
            <p:custDataLst>
              <p:tags r:id="rId4"/>
            </p:custDataLst>
          </p:nvPr>
        </p:nvSpPr>
        <p:spPr>
          <a:xfrm>
            <a:off x="7150100" y="1028700"/>
            <a:ext cx="3429000" cy="4826000"/>
          </a:xfrm>
          <a:prstGeom prst="roundRect">
            <a:avLst>
              <a:gd name="adj" fmla="val 51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7493000" y="1231900"/>
            <a:ext cx="2781300" cy="584775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norm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endParaRPr lang="en-US" altLang="zh-CN" sz="3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7493000" y="2043699"/>
            <a:ext cx="2781300" cy="2646878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50000"/>
          </a:bodyPr>
          <a:lstStyle/>
          <a:p>
            <a:pPr algn="ctr"/>
            <a:r>
              <a:rPr lang="zh-CN" altLang="en-US" sz="16600" b="1">
                <a:solidFill>
                  <a:schemeClr val="bg1"/>
                </a:solidFill>
              </a:rPr>
              <a:t>单元测试</a:t>
            </a:r>
            <a:endParaRPr lang="zh-CN" altLang="en-US" sz="166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7327900" y="4542741"/>
            <a:ext cx="3429000" cy="1077218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 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845911" y="2865271"/>
            <a:ext cx="6113689" cy="189278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zh-CN"/>
            </a:defPPr>
            <a:lvl1pPr marR="0" lv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 b="0" i="0" u="none" strike="noStrike" cap="none">
                <a:solidFill>
                  <a:schemeClr val="bg1"/>
                </a:solidFill>
                <a:ea typeface="Montserrat" panose="02000505000000020004"/>
                <a:cs typeface="Arial" panose="020B0604020202020204" pitchFamily="34" charset="0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9pPr>
          </a:lstStyle>
          <a:p>
            <a:r>
              <a:rPr lang="en-US" altLang="zh-CN" dirty="0">
                <a:ea typeface="+mn-ea"/>
                <a:cs typeface="+mn-cs"/>
              </a:rPr>
              <a:t>- </a:t>
            </a:r>
            <a:r>
              <a:rPr lang="zh-CN" altLang="en-US" dirty="0">
                <a:ea typeface="+mn-ea"/>
                <a:cs typeface="+mn-cs"/>
              </a:rPr>
              <a:t>使用</a:t>
            </a:r>
            <a:r>
              <a:rPr lang="en-US" altLang="zh-CN" dirty="0">
                <a:ea typeface="+mn-ea"/>
                <a:cs typeface="+mn-cs"/>
              </a:rPr>
              <a:t>Junit </a:t>
            </a:r>
            <a:r>
              <a:rPr lang="zh-CN" altLang="en-US" dirty="0">
                <a:ea typeface="+mn-ea"/>
                <a:cs typeface="+mn-cs"/>
              </a:rPr>
              <a:t>工具，使用</a:t>
            </a:r>
            <a:r>
              <a:rPr lang="en-US" altLang="zh-CN" dirty="0">
                <a:ea typeface="+mn-ea"/>
                <a:cs typeface="+mn-cs"/>
              </a:rPr>
              <a:t>mockito</a:t>
            </a:r>
            <a:r>
              <a:rPr lang="zh-CN" altLang="en-US" dirty="0">
                <a:ea typeface="+mn-ea"/>
                <a:cs typeface="+mn-cs"/>
              </a:rPr>
              <a:t>工具来模拟了数据库的连接</a:t>
            </a:r>
            <a:endParaRPr lang="zh-CN" altLang="en-US" dirty="0">
              <a:ea typeface="+mn-ea"/>
              <a:cs typeface="+mn-cs"/>
            </a:endParaRPr>
          </a:p>
          <a:p>
            <a:r>
              <a:rPr lang="en-US" altLang="zh-CN" dirty="0">
                <a:ea typeface="+mn-ea"/>
                <a:cs typeface="+mn-cs"/>
              </a:rPr>
              <a:t>- </a:t>
            </a:r>
            <a:r>
              <a:rPr lang="zh-CN" altLang="en-US" dirty="0">
                <a:ea typeface="+mn-ea"/>
                <a:cs typeface="+mn-cs"/>
              </a:rPr>
              <a:t>对用电器用电数据分析，用电器信息修改、获取等功能进       </a:t>
            </a:r>
            <a:endParaRPr lang="zh-CN" altLang="en-US" dirty="0">
              <a:ea typeface="+mn-ea"/>
              <a:cs typeface="+mn-cs"/>
            </a:endParaRPr>
          </a:p>
          <a:p>
            <a:r>
              <a:rPr lang="zh-CN" altLang="en-US" dirty="0">
                <a:ea typeface="+mn-ea"/>
                <a:cs typeface="+mn-cs"/>
              </a:rPr>
              <a:t>  行了单元测试。</a:t>
            </a:r>
            <a:endParaRPr lang="zh-CN" altLang="en-US" dirty="0">
              <a:ea typeface="+mn-ea"/>
              <a:cs typeface="+mn-cs"/>
            </a:endParaRPr>
          </a:p>
          <a:p>
            <a:r>
              <a:rPr lang="en-US" altLang="zh-CN" dirty="0">
                <a:ea typeface="+mn-ea"/>
                <a:cs typeface="+mn-cs"/>
              </a:rPr>
              <a:t>- </a:t>
            </a:r>
            <a:r>
              <a:rPr lang="zh-CN" altLang="en-US" dirty="0">
                <a:ea typeface="+mn-ea"/>
                <a:cs typeface="+mn-cs"/>
              </a:rPr>
              <a:t>对于需要</a:t>
            </a:r>
            <a:r>
              <a:rPr lang="en-US" altLang="zh-CN" dirty="0">
                <a:ea typeface="+mn-ea"/>
                <a:cs typeface="+mn-cs"/>
              </a:rPr>
              <a:t>socket</a:t>
            </a:r>
            <a:r>
              <a:rPr lang="zh-CN" altLang="en-US" dirty="0">
                <a:ea typeface="+mn-ea"/>
                <a:cs typeface="+mn-cs"/>
              </a:rPr>
              <a:t>等与其他模块密切相关、难以进行单元测  </a:t>
            </a:r>
            <a:endParaRPr lang="zh-CN" altLang="en-US" dirty="0">
              <a:ea typeface="+mn-ea"/>
              <a:cs typeface="+mn-cs"/>
            </a:endParaRPr>
          </a:p>
          <a:p>
            <a:r>
              <a:rPr lang="zh-CN" altLang="en-US" dirty="0">
                <a:ea typeface="+mn-ea"/>
                <a:cs typeface="+mn-cs"/>
              </a:rPr>
              <a:t>  试的模块，采用了人工集成测试的方法。</a:t>
            </a:r>
            <a:endParaRPr lang="zh-CN" altLang="en-US" dirty="0">
              <a:ea typeface="+mn-ea"/>
              <a:cs typeface="+mn-cs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1231900"/>
            <a:ext cx="12192000" cy="4394200"/>
          </a:xfrm>
          <a:prstGeom prst="rect">
            <a:avLst/>
          </a:prstGeom>
          <a:blipFill dpi="0" rotWithShape="1">
            <a:blip r:embed="rId2" cstate="screen"/>
            <a:srcRect/>
            <a:tile tx="-812800" ty="-267335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0" y="1231900"/>
            <a:ext cx="12192000" cy="4394200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/>
          <p:cNvSpPr/>
          <p:nvPr>
            <p:custDataLst>
              <p:tags r:id="rId4"/>
            </p:custDataLst>
          </p:nvPr>
        </p:nvSpPr>
        <p:spPr>
          <a:xfrm>
            <a:off x="7150100" y="1028700"/>
            <a:ext cx="3429000" cy="4826000"/>
          </a:xfrm>
          <a:prstGeom prst="roundRect">
            <a:avLst>
              <a:gd name="adj" fmla="val 51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7493000" y="2505075"/>
            <a:ext cx="2781300" cy="195135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30000"/>
          </a:bodyPr>
          <a:lstStyle/>
          <a:p>
            <a:pPr algn="ctr"/>
            <a:r>
              <a:rPr lang="zh-CN" altLang="en-US" sz="16600" b="1">
                <a:solidFill>
                  <a:schemeClr val="bg1"/>
                </a:solidFill>
              </a:rPr>
              <a:t>集成测试系统测试</a:t>
            </a:r>
            <a:endParaRPr lang="zh-CN" altLang="en-US" sz="16600" b="1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845911" y="3088791"/>
            <a:ext cx="6113689" cy="189278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zh-CN"/>
            </a:defPPr>
            <a:lvl1pPr marR="0" lv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 b="0" i="0" u="none" strike="noStrike" cap="none">
                <a:solidFill>
                  <a:schemeClr val="bg1"/>
                </a:solidFill>
                <a:ea typeface="Montserrat" panose="02000505000000020004"/>
                <a:cs typeface="Arial" panose="020B0604020202020204" pitchFamily="34" charset="0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9pPr>
          </a:lstStyle>
          <a:p>
            <a:r>
              <a:rPr lang="en-US" altLang="zh-CN" dirty="0">
                <a:ea typeface="+mn-ea"/>
                <a:cs typeface="+mn-cs"/>
              </a:rPr>
              <a:t>- </a:t>
            </a:r>
            <a:r>
              <a:rPr lang="zh-CN" altLang="en-US" dirty="0">
                <a:ea typeface="+mn-ea"/>
                <a:cs typeface="+mn-cs"/>
              </a:rPr>
              <a:t>对于功能性测试大多采用了人工测试的方式，通过模拟用   </a:t>
            </a:r>
            <a:endParaRPr lang="zh-CN" altLang="en-US" dirty="0">
              <a:ea typeface="+mn-ea"/>
              <a:cs typeface="+mn-cs"/>
            </a:endParaRPr>
          </a:p>
          <a:p>
            <a:r>
              <a:rPr lang="zh-CN" altLang="en-US" dirty="0">
                <a:ea typeface="+mn-ea"/>
                <a:cs typeface="+mn-cs"/>
              </a:rPr>
              <a:t>  户可能进行的操作来进行测试，以发现潜在的漏洞。</a:t>
            </a:r>
            <a:endParaRPr lang="zh-CN" altLang="en-US" dirty="0">
              <a:ea typeface="+mn-ea"/>
              <a:cs typeface="+mn-cs"/>
            </a:endParaRPr>
          </a:p>
          <a:p>
            <a:r>
              <a:rPr lang="en-US" altLang="zh-CN" dirty="0">
                <a:ea typeface="+mn-ea"/>
                <a:cs typeface="+mn-cs"/>
              </a:rPr>
              <a:t>- </a:t>
            </a:r>
            <a:r>
              <a:rPr lang="zh-CN" altLang="en-US" dirty="0">
                <a:ea typeface="+mn-ea"/>
                <a:cs typeface="+mn-cs"/>
              </a:rPr>
              <a:t>对于性能测试、兼容性测试等采用了自动与人工结合的方</a:t>
            </a:r>
            <a:endParaRPr lang="zh-CN" altLang="en-US" dirty="0">
              <a:ea typeface="+mn-ea"/>
              <a:cs typeface="+mn-cs"/>
            </a:endParaRPr>
          </a:p>
          <a:p>
            <a:r>
              <a:rPr lang="zh-CN" altLang="en-US" dirty="0">
                <a:ea typeface="+mn-ea"/>
                <a:cs typeface="+mn-cs"/>
              </a:rPr>
              <a:t>  法，使用了</a:t>
            </a:r>
            <a:r>
              <a:rPr lang="en-US" altLang="zh-CN" dirty="0">
                <a:ea typeface="+mn-ea"/>
                <a:cs typeface="+mn-cs"/>
              </a:rPr>
              <a:t>Google Chrome</a:t>
            </a:r>
            <a:r>
              <a:rPr lang="zh-CN" altLang="en-US" dirty="0">
                <a:ea typeface="+mn-ea"/>
                <a:cs typeface="+mn-cs"/>
              </a:rPr>
              <a:t>调试工具、</a:t>
            </a:r>
            <a:r>
              <a:rPr lang="en-US" altLang="zh-CN" dirty="0">
                <a:ea typeface="+mn-ea"/>
                <a:cs typeface="+mn-cs"/>
              </a:rPr>
              <a:t>Apache Jmeter</a:t>
            </a:r>
            <a:r>
              <a:rPr lang="zh-CN" altLang="en-US" dirty="0">
                <a:ea typeface="+mn-ea"/>
                <a:cs typeface="+mn-cs"/>
              </a:rPr>
              <a:t>等， </a:t>
            </a:r>
            <a:endParaRPr lang="zh-CN" altLang="en-US" dirty="0">
              <a:ea typeface="+mn-ea"/>
              <a:cs typeface="+mn-cs"/>
            </a:endParaRPr>
          </a:p>
          <a:p>
            <a:r>
              <a:rPr lang="zh-CN" altLang="en-US" dirty="0">
                <a:ea typeface="+mn-ea"/>
                <a:cs typeface="+mn-cs"/>
              </a:rPr>
              <a:t>  再通过手动输入参数等运行工具，查看并分析测试结果。</a:t>
            </a:r>
            <a:endParaRPr lang="zh-CN" altLang="en-US" dirty="0">
              <a:ea typeface="+mn-ea"/>
              <a:cs typeface="+mn-cs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lvl="0"/>
            <a:r>
              <a:rPr lang="en-US" altLang="zh-CN"/>
              <a:t>THANKS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749251" y="2007998"/>
            <a:ext cx="360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accent1"/>
                </a:solidFill>
                <a:latin typeface="+mn-lt"/>
                <a:ea typeface="+mn-ea"/>
                <a:sym typeface="+mn-lt"/>
              </a:rPr>
              <a:t>介绍</a:t>
            </a:r>
            <a:endParaRPr lang="zh-CN" altLang="en-US" sz="2400" dirty="0">
              <a:solidFill>
                <a:schemeClr val="accent1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7047347" y="2007998"/>
            <a:ext cx="527709" cy="461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0000" tIns="46800" rIns="90000" bIns="46800" rtlCol="0" anchor="ctr" anchorCtr="0">
            <a:norm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sym typeface="+mn-lt"/>
              </a:rPr>
              <a:t>01</a:t>
            </a:r>
            <a:endParaRPr lang="zh-CN" altLang="en-US" sz="24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5" name="TextBox 10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749251" y="2996389"/>
            <a:ext cx="360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accent1"/>
                </a:solidFill>
                <a:latin typeface="+mn-lt"/>
                <a:ea typeface="+mn-ea"/>
                <a:sym typeface="+mn-lt"/>
              </a:rPr>
              <a:t>框架</a:t>
            </a:r>
            <a:endParaRPr lang="zh-CN" altLang="en-US" sz="2400" dirty="0">
              <a:solidFill>
                <a:schemeClr val="accent1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7047347" y="2996389"/>
            <a:ext cx="527709" cy="461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0000" tIns="46800" rIns="90000" bIns="46800" rtlCol="0" anchor="ctr" anchorCtr="0">
            <a:norm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sym typeface="+mn-lt"/>
              </a:rPr>
              <a:t>02</a:t>
            </a:r>
            <a:endParaRPr lang="zh-CN" altLang="en-US" sz="24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8" name="TextBox 10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749251" y="3984780"/>
            <a:ext cx="360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accent1"/>
                </a:solidFill>
                <a:latin typeface="+mn-lt"/>
                <a:ea typeface="+mn-ea"/>
                <a:sym typeface="+mn-lt"/>
              </a:rPr>
              <a:t>功能</a:t>
            </a:r>
            <a:endParaRPr lang="zh-CN" altLang="en-US" sz="2400" dirty="0">
              <a:solidFill>
                <a:schemeClr val="accent1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7047347" y="3984780"/>
            <a:ext cx="527709" cy="461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0000" tIns="46800" rIns="90000" bIns="46800" rtlCol="0" anchor="ctr" anchorCtr="0">
            <a:norm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sym typeface="+mn-lt"/>
              </a:rPr>
              <a:t>03</a:t>
            </a:r>
            <a:endParaRPr lang="zh-CN" altLang="en-US" sz="24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9" name="TextBox 105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749251" y="4973172"/>
            <a:ext cx="360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accent1"/>
                </a:solidFill>
                <a:latin typeface="+mn-lt"/>
                <a:ea typeface="+mn-ea"/>
                <a:sym typeface="+mn-lt"/>
              </a:rPr>
              <a:t>测试</a:t>
            </a:r>
            <a:endParaRPr lang="zh-CN" altLang="en-US" sz="2400" dirty="0">
              <a:solidFill>
                <a:schemeClr val="accent1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7047347" y="4980004"/>
            <a:ext cx="527709" cy="461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0000" tIns="46800" rIns="90000" bIns="46800" rtlCol="0" anchor="ctr" anchorCtr="0">
            <a:norm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sym typeface="+mn-lt"/>
              </a:rPr>
              <a:t>04</a:t>
            </a:r>
            <a:endParaRPr lang="zh-CN" altLang="en-US" sz="24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65" name="文本框 64"/>
          <p:cNvSpPr txBox="1"/>
          <p:nvPr>
            <p:custDataLst>
              <p:tags r:id="rId9"/>
            </p:custDataLst>
          </p:nvPr>
        </p:nvSpPr>
        <p:spPr>
          <a:xfrm>
            <a:off x="2854954" y="2670403"/>
            <a:ext cx="1723549" cy="1015663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/>
            <a:r>
              <a:rPr lang="zh-CN" altLang="en-US" sz="60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目录</a:t>
            </a:r>
            <a:endParaRPr lang="zh-CN" altLang="en-US" sz="60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6" name="文本框 65"/>
          <p:cNvSpPr txBox="1"/>
          <p:nvPr>
            <p:custDataLst>
              <p:tags r:id="rId10"/>
            </p:custDataLst>
          </p:nvPr>
        </p:nvSpPr>
        <p:spPr>
          <a:xfrm>
            <a:off x="2647775" y="3709868"/>
            <a:ext cx="2137906" cy="400105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/>
            <a:r>
              <a:rPr kumimoji="1" lang="en-US" altLang="zh-CN" sz="2000" b="1">
                <a:solidFill>
                  <a:schemeClr val="accent1"/>
                </a:solidFill>
                <a:sym typeface="+mn-lt"/>
              </a:rPr>
              <a:t>CONTENTS</a:t>
            </a:r>
            <a:endParaRPr kumimoji="1" lang="en-US" altLang="zh-CN" sz="2000" b="1">
              <a:solidFill>
                <a:schemeClr val="accent1"/>
              </a:solidFill>
              <a:sym typeface="+mn-lt"/>
            </a:endParaRPr>
          </a:p>
        </p:txBody>
      </p:sp>
      <p:sp>
        <p:nvSpPr>
          <p:cNvPr id="13" name="Oval 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667353" y="2667682"/>
            <a:ext cx="65088" cy="666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0000" tIns="46800" rIns="90000" bIns="46800" numCol="1" anchor="ctr" anchorCtr="0" compatLnSpc="1"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14" name="Oval 6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675291" y="2754995"/>
            <a:ext cx="49213" cy="460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0000" tIns="46800" rIns="90000" bIns="46800" numCol="1" anchor="ctr" anchorCtr="0" compatLnSpc="1"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15" name="Oval 7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675291" y="2597832"/>
            <a:ext cx="49213" cy="476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0000" tIns="46800" rIns="90000" bIns="46800" numCol="1" anchor="ctr" anchorCtr="0" compatLnSpc="1"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16" name="Oval 8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678466" y="2539095"/>
            <a:ext cx="42863" cy="428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0000" tIns="46800" rIns="90000" bIns="46800" numCol="1" anchor="ctr" anchorCtr="0" compatLnSpc="1"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17" name="Freeform 9"/>
          <p:cNvSpPr/>
          <p:nvPr>
            <p:custDataLst>
              <p:tags r:id="rId15"/>
            </p:custDataLst>
          </p:nvPr>
        </p:nvSpPr>
        <p:spPr bwMode="auto">
          <a:xfrm>
            <a:off x="3419703" y="2478770"/>
            <a:ext cx="23813" cy="20638"/>
          </a:xfrm>
          <a:custGeom>
            <a:avLst/>
            <a:gdLst>
              <a:gd name="T0" fmla="*/ 2 w 8"/>
              <a:gd name="T1" fmla="*/ 6 h 7"/>
              <a:gd name="T2" fmla="*/ 7 w 8"/>
              <a:gd name="T3" fmla="*/ 6 h 7"/>
              <a:gd name="T4" fmla="*/ 6 w 8"/>
              <a:gd name="T5" fmla="*/ 1 h 7"/>
              <a:gd name="T6" fmla="*/ 2 w 8"/>
              <a:gd name="T7" fmla="*/ 1 h 7"/>
              <a:gd name="T8" fmla="*/ 2 w 8"/>
              <a:gd name="T9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7">
                <a:moveTo>
                  <a:pt x="2" y="6"/>
                </a:moveTo>
                <a:cubicBezTo>
                  <a:pt x="3" y="7"/>
                  <a:pt x="5" y="7"/>
                  <a:pt x="7" y="6"/>
                </a:cubicBezTo>
                <a:cubicBezTo>
                  <a:pt x="8" y="4"/>
                  <a:pt x="8" y="2"/>
                  <a:pt x="6" y="1"/>
                </a:cubicBezTo>
                <a:cubicBezTo>
                  <a:pt x="5" y="0"/>
                  <a:pt x="3" y="0"/>
                  <a:pt x="2" y="1"/>
                </a:cubicBezTo>
                <a:cubicBezTo>
                  <a:pt x="0" y="3"/>
                  <a:pt x="1" y="5"/>
                  <a:pt x="2" y="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0000" tIns="46800" rIns="90000" bIns="46800" numCol="1" anchor="ctr" anchorCtr="0" compatLnSpc="1"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18" name="Freeform 10"/>
          <p:cNvSpPr/>
          <p:nvPr>
            <p:custDataLst>
              <p:tags r:id="rId16"/>
            </p:custDataLst>
          </p:nvPr>
        </p:nvSpPr>
        <p:spPr bwMode="auto">
          <a:xfrm>
            <a:off x="3457803" y="2445432"/>
            <a:ext cx="30163" cy="30163"/>
          </a:xfrm>
          <a:custGeom>
            <a:avLst/>
            <a:gdLst>
              <a:gd name="T0" fmla="*/ 2 w 10"/>
              <a:gd name="T1" fmla="*/ 8 h 10"/>
              <a:gd name="T2" fmla="*/ 8 w 10"/>
              <a:gd name="T3" fmla="*/ 8 h 10"/>
              <a:gd name="T4" fmla="*/ 8 w 10"/>
              <a:gd name="T5" fmla="*/ 1 h 10"/>
              <a:gd name="T6" fmla="*/ 2 w 10"/>
              <a:gd name="T7" fmla="*/ 2 h 10"/>
              <a:gd name="T8" fmla="*/ 2 w 10"/>
              <a:gd name="T9" fmla="*/ 8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10">
                <a:moveTo>
                  <a:pt x="2" y="8"/>
                </a:moveTo>
                <a:cubicBezTo>
                  <a:pt x="4" y="10"/>
                  <a:pt x="7" y="10"/>
                  <a:pt x="8" y="8"/>
                </a:cubicBezTo>
                <a:cubicBezTo>
                  <a:pt x="10" y="6"/>
                  <a:pt x="10" y="3"/>
                  <a:pt x="8" y="1"/>
                </a:cubicBezTo>
                <a:cubicBezTo>
                  <a:pt x="6" y="0"/>
                  <a:pt x="3" y="0"/>
                  <a:pt x="2" y="2"/>
                </a:cubicBezTo>
                <a:cubicBezTo>
                  <a:pt x="0" y="3"/>
                  <a:pt x="0" y="6"/>
                  <a:pt x="2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0000" tIns="46800" rIns="90000" bIns="46800" numCol="1" anchor="ctr" anchorCtr="0" compatLnSpc="1"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19" name="Freeform 11"/>
          <p:cNvSpPr/>
          <p:nvPr>
            <p:custDataLst>
              <p:tags r:id="rId17"/>
            </p:custDataLst>
          </p:nvPr>
        </p:nvSpPr>
        <p:spPr bwMode="auto">
          <a:xfrm>
            <a:off x="3505428" y="2415270"/>
            <a:ext cx="42863" cy="39688"/>
          </a:xfrm>
          <a:custGeom>
            <a:avLst/>
            <a:gdLst>
              <a:gd name="T0" fmla="*/ 3 w 14"/>
              <a:gd name="T1" fmla="*/ 11 h 13"/>
              <a:gd name="T2" fmla="*/ 11 w 14"/>
              <a:gd name="T3" fmla="*/ 10 h 13"/>
              <a:gd name="T4" fmla="*/ 11 w 14"/>
              <a:gd name="T5" fmla="*/ 2 h 13"/>
              <a:gd name="T6" fmla="*/ 3 w 14"/>
              <a:gd name="T7" fmla="*/ 2 h 13"/>
              <a:gd name="T8" fmla="*/ 3 w 14"/>
              <a:gd name="T9" fmla="*/ 1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3">
                <a:moveTo>
                  <a:pt x="3" y="11"/>
                </a:moveTo>
                <a:cubicBezTo>
                  <a:pt x="6" y="13"/>
                  <a:pt x="9" y="13"/>
                  <a:pt x="11" y="10"/>
                </a:cubicBezTo>
                <a:cubicBezTo>
                  <a:pt x="14" y="8"/>
                  <a:pt x="13" y="4"/>
                  <a:pt x="11" y="2"/>
                </a:cubicBezTo>
                <a:cubicBezTo>
                  <a:pt x="8" y="0"/>
                  <a:pt x="5" y="0"/>
                  <a:pt x="3" y="2"/>
                </a:cubicBezTo>
                <a:cubicBezTo>
                  <a:pt x="0" y="5"/>
                  <a:pt x="1" y="9"/>
                  <a:pt x="3" y="1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0000" tIns="46800" rIns="90000" bIns="46800" numCol="1" anchor="ctr" anchorCtr="0" compatLnSpc="1"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20" name="Freeform 12"/>
          <p:cNvSpPr/>
          <p:nvPr>
            <p:custDataLst>
              <p:tags r:id="rId18"/>
            </p:custDataLst>
          </p:nvPr>
        </p:nvSpPr>
        <p:spPr bwMode="auto">
          <a:xfrm>
            <a:off x="3738791" y="2378757"/>
            <a:ext cx="107950" cy="173038"/>
          </a:xfrm>
          <a:custGeom>
            <a:avLst/>
            <a:gdLst>
              <a:gd name="T0" fmla="*/ 0 w 36"/>
              <a:gd name="T1" fmla="*/ 57 h 57"/>
              <a:gd name="T2" fmla="*/ 13 w 36"/>
              <a:gd name="T3" fmla="*/ 24 h 57"/>
              <a:gd name="T4" fmla="*/ 32 w 36"/>
              <a:gd name="T5" fmla="*/ 14 h 57"/>
              <a:gd name="T6" fmla="*/ 0 w 36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" h="57">
                <a:moveTo>
                  <a:pt x="0" y="57"/>
                </a:moveTo>
                <a:cubicBezTo>
                  <a:pt x="0" y="57"/>
                  <a:pt x="12" y="37"/>
                  <a:pt x="13" y="24"/>
                </a:cubicBezTo>
                <a:cubicBezTo>
                  <a:pt x="14" y="11"/>
                  <a:pt x="27" y="0"/>
                  <a:pt x="32" y="14"/>
                </a:cubicBezTo>
                <a:cubicBezTo>
                  <a:pt x="36" y="26"/>
                  <a:pt x="5" y="52"/>
                  <a:pt x="0" y="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0000" tIns="46800" rIns="90000" bIns="46800" numCol="1" anchor="ctr" anchorCtr="0" compatLnSpc="1">
            <a:normAutofit fontScale="32500" lnSpcReduction="20000"/>
          </a:bodyPr>
          <a:lstStyle/>
          <a:p>
            <a:endParaRPr lang="zh-CN" altLang="en-US"/>
          </a:p>
        </p:txBody>
      </p:sp>
      <p:sp>
        <p:nvSpPr>
          <p:cNvPr id="21" name="Freeform 13"/>
          <p:cNvSpPr/>
          <p:nvPr>
            <p:custDataLst>
              <p:tags r:id="rId19"/>
            </p:custDataLst>
          </p:nvPr>
        </p:nvSpPr>
        <p:spPr bwMode="auto">
          <a:xfrm>
            <a:off x="3562578" y="2378757"/>
            <a:ext cx="104775" cy="173038"/>
          </a:xfrm>
          <a:custGeom>
            <a:avLst/>
            <a:gdLst>
              <a:gd name="T0" fmla="*/ 35 w 35"/>
              <a:gd name="T1" fmla="*/ 57 h 57"/>
              <a:gd name="T2" fmla="*/ 22 w 35"/>
              <a:gd name="T3" fmla="*/ 24 h 57"/>
              <a:gd name="T4" fmla="*/ 4 w 35"/>
              <a:gd name="T5" fmla="*/ 14 h 57"/>
              <a:gd name="T6" fmla="*/ 35 w 35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57">
                <a:moveTo>
                  <a:pt x="35" y="57"/>
                </a:moveTo>
                <a:cubicBezTo>
                  <a:pt x="35" y="57"/>
                  <a:pt x="24" y="37"/>
                  <a:pt x="22" y="24"/>
                </a:cubicBezTo>
                <a:cubicBezTo>
                  <a:pt x="21" y="11"/>
                  <a:pt x="8" y="0"/>
                  <a:pt x="4" y="14"/>
                </a:cubicBezTo>
                <a:cubicBezTo>
                  <a:pt x="0" y="26"/>
                  <a:pt x="31" y="52"/>
                  <a:pt x="35" y="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0000" tIns="46800" rIns="90000" bIns="46800" numCol="1" anchor="ctr" anchorCtr="0" compatLnSpc="1">
            <a:normAutofit fontScale="32500" lnSpcReduction="20000"/>
          </a:bodyPr>
          <a:lstStyle/>
          <a:p>
            <a:endParaRPr lang="zh-CN" altLang="en-US"/>
          </a:p>
        </p:txBody>
      </p:sp>
      <p:sp>
        <p:nvSpPr>
          <p:cNvPr id="22" name="Freeform 14"/>
          <p:cNvSpPr/>
          <p:nvPr>
            <p:custDataLst>
              <p:tags r:id="rId20"/>
            </p:custDataLst>
          </p:nvPr>
        </p:nvSpPr>
        <p:spPr bwMode="auto">
          <a:xfrm>
            <a:off x="3968978" y="2478770"/>
            <a:ext cx="23813" cy="20638"/>
          </a:xfrm>
          <a:custGeom>
            <a:avLst/>
            <a:gdLst>
              <a:gd name="T0" fmla="*/ 6 w 8"/>
              <a:gd name="T1" fmla="*/ 6 h 7"/>
              <a:gd name="T2" fmla="*/ 1 w 8"/>
              <a:gd name="T3" fmla="*/ 6 h 7"/>
              <a:gd name="T4" fmla="*/ 2 w 8"/>
              <a:gd name="T5" fmla="*/ 1 h 7"/>
              <a:gd name="T6" fmla="*/ 6 w 8"/>
              <a:gd name="T7" fmla="*/ 1 h 7"/>
              <a:gd name="T8" fmla="*/ 6 w 8"/>
              <a:gd name="T9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7">
                <a:moveTo>
                  <a:pt x="6" y="6"/>
                </a:moveTo>
                <a:cubicBezTo>
                  <a:pt x="5" y="7"/>
                  <a:pt x="3" y="7"/>
                  <a:pt x="1" y="6"/>
                </a:cubicBezTo>
                <a:cubicBezTo>
                  <a:pt x="0" y="4"/>
                  <a:pt x="0" y="2"/>
                  <a:pt x="2" y="1"/>
                </a:cubicBezTo>
                <a:cubicBezTo>
                  <a:pt x="3" y="0"/>
                  <a:pt x="5" y="0"/>
                  <a:pt x="6" y="1"/>
                </a:cubicBezTo>
                <a:cubicBezTo>
                  <a:pt x="8" y="3"/>
                  <a:pt x="7" y="5"/>
                  <a:pt x="6" y="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0000" tIns="46800" rIns="90000" bIns="46800" numCol="1" anchor="ctr" anchorCtr="0" compatLnSpc="1"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23" name="Freeform 15"/>
          <p:cNvSpPr/>
          <p:nvPr>
            <p:custDataLst>
              <p:tags r:id="rId21"/>
            </p:custDataLst>
          </p:nvPr>
        </p:nvSpPr>
        <p:spPr bwMode="auto">
          <a:xfrm>
            <a:off x="3924528" y="2445432"/>
            <a:ext cx="30163" cy="30163"/>
          </a:xfrm>
          <a:custGeom>
            <a:avLst/>
            <a:gdLst>
              <a:gd name="T0" fmla="*/ 8 w 10"/>
              <a:gd name="T1" fmla="*/ 8 h 10"/>
              <a:gd name="T2" fmla="*/ 1 w 10"/>
              <a:gd name="T3" fmla="*/ 8 h 10"/>
              <a:gd name="T4" fmla="*/ 2 w 10"/>
              <a:gd name="T5" fmla="*/ 1 h 10"/>
              <a:gd name="T6" fmla="*/ 8 w 10"/>
              <a:gd name="T7" fmla="*/ 2 h 10"/>
              <a:gd name="T8" fmla="*/ 8 w 10"/>
              <a:gd name="T9" fmla="*/ 8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10">
                <a:moveTo>
                  <a:pt x="8" y="8"/>
                </a:moveTo>
                <a:cubicBezTo>
                  <a:pt x="6" y="10"/>
                  <a:pt x="3" y="10"/>
                  <a:pt x="1" y="8"/>
                </a:cubicBezTo>
                <a:cubicBezTo>
                  <a:pt x="0" y="6"/>
                  <a:pt x="0" y="3"/>
                  <a:pt x="2" y="1"/>
                </a:cubicBezTo>
                <a:cubicBezTo>
                  <a:pt x="4" y="0"/>
                  <a:pt x="6" y="0"/>
                  <a:pt x="8" y="2"/>
                </a:cubicBezTo>
                <a:cubicBezTo>
                  <a:pt x="10" y="3"/>
                  <a:pt x="10" y="6"/>
                  <a:pt x="8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0000" tIns="46800" rIns="90000" bIns="46800" numCol="1" anchor="ctr" anchorCtr="0" compatLnSpc="1"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24" name="Freeform 16"/>
          <p:cNvSpPr/>
          <p:nvPr>
            <p:custDataLst>
              <p:tags r:id="rId22"/>
            </p:custDataLst>
          </p:nvPr>
        </p:nvSpPr>
        <p:spPr bwMode="auto">
          <a:xfrm>
            <a:off x="3864203" y="2415270"/>
            <a:ext cx="41275" cy="39688"/>
          </a:xfrm>
          <a:custGeom>
            <a:avLst/>
            <a:gdLst>
              <a:gd name="T0" fmla="*/ 11 w 14"/>
              <a:gd name="T1" fmla="*/ 11 h 13"/>
              <a:gd name="T2" fmla="*/ 2 w 14"/>
              <a:gd name="T3" fmla="*/ 10 h 13"/>
              <a:gd name="T4" fmla="*/ 3 w 14"/>
              <a:gd name="T5" fmla="*/ 2 h 13"/>
              <a:gd name="T6" fmla="*/ 11 w 14"/>
              <a:gd name="T7" fmla="*/ 2 h 13"/>
              <a:gd name="T8" fmla="*/ 11 w 14"/>
              <a:gd name="T9" fmla="*/ 1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3">
                <a:moveTo>
                  <a:pt x="11" y="11"/>
                </a:moveTo>
                <a:cubicBezTo>
                  <a:pt x="8" y="13"/>
                  <a:pt x="5" y="13"/>
                  <a:pt x="2" y="10"/>
                </a:cubicBezTo>
                <a:cubicBezTo>
                  <a:pt x="0" y="8"/>
                  <a:pt x="1" y="4"/>
                  <a:pt x="3" y="2"/>
                </a:cubicBezTo>
                <a:cubicBezTo>
                  <a:pt x="6" y="0"/>
                  <a:pt x="9" y="0"/>
                  <a:pt x="11" y="2"/>
                </a:cubicBezTo>
                <a:cubicBezTo>
                  <a:pt x="14" y="5"/>
                  <a:pt x="13" y="9"/>
                  <a:pt x="11" y="1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0000" tIns="46800" rIns="90000" bIns="46800" numCol="1" anchor="ctr" anchorCtr="0" compatLnSpc="1"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25" name="Freeform 17"/>
          <p:cNvSpPr/>
          <p:nvPr>
            <p:custDataLst>
              <p:tags r:id="rId23"/>
            </p:custDataLst>
          </p:nvPr>
        </p:nvSpPr>
        <p:spPr bwMode="auto">
          <a:xfrm>
            <a:off x="3654653" y="2375582"/>
            <a:ext cx="90488" cy="139700"/>
          </a:xfrm>
          <a:custGeom>
            <a:avLst/>
            <a:gdLst>
              <a:gd name="T0" fmla="*/ 25 w 30"/>
              <a:gd name="T1" fmla="*/ 27 h 46"/>
              <a:gd name="T2" fmla="*/ 30 w 30"/>
              <a:gd name="T3" fmla="*/ 16 h 46"/>
              <a:gd name="T4" fmla="*/ 15 w 30"/>
              <a:gd name="T5" fmla="*/ 0 h 46"/>
              <a:gd name="T6" fmla="*/ 0 w 30"/>
              <a:gd name="T7" fmla="*/ 16 h 46"/>
              <a:gd name="T8" fmla="*/ 5 w 30"/>
              <a:gd name="T9" fmla="*/ 27 h 46"/>
              <a:gd name="T10" fmla="*/ 3 w 30"/>
              <a:gd name="T11" fmla="*/ 34 h 46"/>
              <a:gd name="T12" fmla="*/ 15 w 30"/>
              <a:gd name="T13" fmla="*/ 46 h 46"/>
              <a:gd name="T14" fmla="*/ 27 w 30"/>
              <a:gd name="T15" fmla="*/ 34 h 46"/>
              <a:gd name="T16" fmla="*/ 25 w 30"/>
              <a:gd name="T17" fmla="*/ 2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" h="46">
                <a:moveTo>
                  <a:pt x="25" y="27"/>
                </a:moveTo>
                <a:cubicBezTo>
                  <a:pt x="28" y="24"/>
                  <a:pt x="30" y="20"/>
                  <a:pt x="30" y="16"/>
                </a:cubicBezTo>
                <a:cubicBezTo>
                  <a:pt x="30" y="7"/>
                  <a:pt x="23" y="0"/>
                  <a:pt x="15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20"/>
                  <a:pt x="2" y="24"/>
                  <a:pt x="5" y="27"/>
                </a:cubicBezTo>
                <a:cubicBezTo>
                  <a:pt x="4" y="29"/>
                  <a:pt x="3" y="31"/>
                  <a:pt x="3" y="34"/>
                </a:cubicBezTo>
                <a:cubicBezTo>
                  <a:pt x="3" y="41"/>
                  <a:pt x="8" y="46"/>
                  <a:pt x="15" y="46"/>
                </a:cubicBezTo>
                <a:cubicBezTo>
                  <a:pt x="22" y="46"/>
                  <a:pt x="27" y="41"/>
                  <a:pt x="27" y="34"/>
                </a:cubicBezTo>
                <a:cubicBezTo>
                  <a:pt x="27" y="31"/>
                  <a:pt x="26" y="29"/>
                  <a:pt x="25" y="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0000" tIns="46800" rIns="90000" bIns="46800" numCol="1" anchor="ctr" anchorCtr="0" compatLnSpc="1"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26" name="Line 18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4342041" y="2651807"/>
            <a:ext cx="1062038" cy="0"/>
          </a:xfrm>
          <a:prstGeom prst="line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txBody>
          <a:bodyPr vert="horz" wrap="square" lIns="90000" tIns="46800" rIns="90000" bIns="46800" numCol="1" anchor="ctr" anchorCtr="0" compatLnSpc="1">
            <a:normAutofit fontScale="25000" lnSpcReduction="20000"/>
          </a:bodyPr>
          <a:lstStyle/>
          <a:p>
            <a:endParaRPr lang="zh-CN" altLang="en-US" dirty="0"/>
          </a:p>
        </p:txBody>
      </p:sp>
      <p:sp>
        <p:nvSpPr>
          <p:cNvPr id="27" name="Oval 19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5359628" y="2605770"/>
            <a:ext cx="88900" cy="92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0000" tIns="46800" rIns="90000" bIns="46800" numCol="1" anchor="ctr" anchorCtr="0" compatLnSpc="1"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28" name="Line 20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 flipH="1">
            <a:off x="2017941" y="2651807"/>
            <a:ext cx="1060450" cy="0"/>
          </a:xfrm>
          <a:prstGeom prst="line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txBody>
          <a:bodyPr vert="horz" wrap="square" lIns="90000" tIns="46800" rIns="90000" bIns="46800" numCol="1" anchor="ctr" anchorCtr="0" compatLnSpc="1"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29" name="Oval 21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975078" y="2605770"/>
            <a:ext cx="90488" cy="92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0000" tIns="46800" rIns="90000" bIns="46800" numCol="1" anchor="ctr" anchorCtr="0" compatLnSpc="1"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30" name="Freeform 22"/>
          <p:cNvSpPr/>
          <p:nvPr>
            <p:custDataLst>
              <p:tags r:id="rId28"/>
            </p:custDataLst>
          </p:nvPr>
        </p:nvSpPr>
        <p:spPr bwMode="auto">
          <a:xfrm>
            <a:off x="3427641" y="2539095"/>
            <a:ext cx="247650" cy="234950"/>
          </a:xfrm>
          <a:custGeom>
            <a:avLst/>
            <a:gdLst>
              <a:gd name="T0" fmla="*/ 61 w 83"/>
              <a:gd name="T1" fmla="*/ 69 h 77"/>
              <a:gd name="T2" fmla="*/ 46 w 83"/>
              <a:gd name="T3" fmla="*/ 53 h 77"/>
              <a:gd name="T4" fmla="*/ 47 w 83"/>
              <a:gd name="T5" fmla="*/ 45 h 77"/>
              <a:gd name="T6" fmla="*/ 35 w 83"/>
              <a:gd name="T7" fmla="*/ 50 h 77"/>
              <a:gd name="T8" fmla="*/ 52 w 83"/>
              <a:gd name="T9" fmla="*/ 69 h 77"/>
              <a:gd name="T10" fmla="*/ 21 w 83"/>
              <a:gd name="T11" fmla="*/ 54 h 77"/>
              <a:gd name="T12" fmla="*/ 20 w 83"/>
              <a:gd name="T13" fmla="*/ 19 h 77"/>
              <a:gd name="T14" fmla="*/ 34 w 83"/>
              <a:gd name="T15" fmla="*/ 19 h 77"/>
              <a:gd name="T16" fmla="*/ 24 w 83"/>
              <a:gd name="T17" fmla="*/ 1 h 77"/>
              <a:gd name="T18" fmla="*/ 8 w 83"/>
              <a:gd name="T19" fmla="*/ 44 h 77"/>
              <a:gd name="T20" fmla="*/ 26 w 83"/>
              <a:gd name="T21" fmla="*/ 67 h 77"/>
              <a:gd name="T22" fmla="*/ 83 w 83"/>
              <a:gd name="T23" fmla="*/ 58 h 77"/>
              <a:gd name="T24" fmla="*/ 61 w 83"/>
              <a:gd name="T25" fmla="*/ 69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3" h="77">
                <a:moveTo>
                  <a:pt x="61" y="69"/>
                </a:moveTo>
                <a:cubicBezTo>
                  <a:pt x="47" y="68"/>
                  <a:pt x="46" y="53"/>
                  <a:pt x="46" y="53"/>
                </a:cubicBezTo>
                <a:cubicBezTo>
                  <a:pt x="46" y="53"/>
                  <a:pt x="49" y="49"/>
                  <a:pt x="47" y="45"/>
                </a:cubicBezTo>
                <a:cubicBezTo>
                  <a:pt x="44" y="41"/>
                  <a:pt x="36" y="41"/>
                  <a:pt x="35" y="50"/>
                </a:cubicBezTo>
                <a:cubicBezTo>
                  <a:pt x="34" y="59"/>
                  <a:pt x="43" y="67"/>
                  <a:pt x="52" y="69"/>
                </a:cubicBezTo>
                <a:cubicBezTo>
                  <a:pt x="52" y="69"/>
                  <a:pt x="32" y="70"/>
                  <a:pt x="21" y="54"/>
                </a:cubicBezTo>
                <a:cubicBezTo>
                  <a:pt x="10" y="38"/>
                  <a:pt x="20" y="19"/>
                  <a:pt x="20" y="19"/>
                </a:cubicBezTo>
                <a:cubicBezTo>
                  <a:pt x="20" y="19"/>
                  <a:pt x="26" y="26"/>
                  <a:pt x="34" y="19"/>
                </a:cubicBezTo>
                <a:cubicBezTo>
                  <a:pt x="42" y="13"/>
                  <a:pt x="36" y="0"/>
                  <a:pt x="24" y="1"/>
                </a:cubicBezTo>
                <a:cubicBezTo>
                  <a:pt x="13" y="2"/>
                  <a:pt x="0" y="16"/>
                  <a:pt x="8" y="44"/>
                </a:cubicBezTo>
                <a:cubicBezTo>
                  <a:pt x="10" y="54"/>
                  <a:pt x="17" y="62"/>
                  <a:pt x="26" y="67"/>
                </a:cubicBezTo>
                <a:cubicBezTo>
                  <a:pt x="45" y="77"/>
                  <a:pt x="74" y="76"/>
                  <a:pt x="83" y="58"/>
                </a:cubicBezTo>
                <a:cubicBezTo>
                  <a:pt x="83" y="58"/>
                  <a:pt x="75" y="69"/>
                  <a:pt x="61" y="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0000" tIns="46800" rIns="90000" bIns="46800" numCol="1" anchor="ctr" anchorCtr="0" compatLnSpc="1">
            <a:normAutofit fontScale="52500" lnSpcReduction="20000"/>
          </a:bodyPr>
          <a:lstStyle/>
          <a:p>
            <a:endParaRPr lang="zh-CN" altLang="en-US"/>
          </a:p>
        </p:txBody>
      </p:sp>
      <p:sp>
        <p:nvSpPr>
          <p:cNvPr id="31" name="Freeform 23"/>
          <p:cNvSpPr/>
          <p:nvPr>
            <p:custDataLst>
              <p:tags r:id="rId29"/>
            </p:custDataLst>
          </p:nvPr>
        </p:nvSpPr>
        <p:spPr bwMode="auto">
          <a:xfrm>
            <a:off x="3210153" y="2499407"/>
            <a:ext cx="304800" cy="280988"/>
          </a:xfrm>
          <a:custGeom>
            <a:avLst/>
            <a:gdLst>
              <a:gd name="T0" fmla="*/ 50 w 102"/>
              <a:gd name="T1" fmla="*/ 69 h 92"/>
              <a:gd name="T2" fmla="*/ 26 w 102"/>
              <a:gd name="T3" fmla="*/ 46 h 92"/>
              <a:gd name="T4" fmla="*/ 35 w 102"/>
              <a:gd name="T5" fmla="*/ 33 h 92"/>
              <a:gd name="T6" fmla="*/ 46 w 102"/>
              <a:gd name="T7" fmla="*/ 25 h 92"/>
              <a:gd name="T8" fmla="*/ 24 w 102"/>
              <a:gd name="T9" fmla="*/ 29 h 92"/>
              <a:gd name="T10" fmla="*/ 25 w 102"/>
              <a:gd name="T11" fmla="*/ 56 h 92"/>
              <a:gd name="T12" fmla="*/ 33 w 102"/>
              <a:gd name="T13" fmla="*/ 10 h 92"/>
              <a:gd name="T14" fmla="*/ 58 w 102"/>
              <a:gd name="T15" fmla="*/ 22 h 92"/>
              <a:gd name="T16" fmla="*/ 49 w 102"/>
              <a:gd name="T17" fmla="*/ 35 h 92"/>
              <a:gd name="T18" fmla="*/ 57 w 102"/>
              <a:gd name="T19" fmla="*/ 12 h 92"/>
              <a:gd name="T20" fmla="*/ 19 w 102"/>
              <a:gd name="T21" fmla="*/ 10 h 92"/>
              <a:gd name="T22" fmla="*/ 14 w 102"/>
              <a:gd name="T23" fmla="*/ 65 h 92"/>
              <a:gd name="T24" fmla="*/ 61 w 102"/>
              <a:gd name="T25" fmla="*/ 79 h 92"/>
              <a:gd name="T26" fmla="*/ 91 w 102"/>
              <a:gd name="T27" fmla="*/ 75 h 92"/>
              <a:gd name="T28" fmla="*/ 87 w 102"/>
              <a:gd name="T29" fmla="*/ 90 h 92"/>
              <a:gd name="T30" fmla="*/ 78 w 102"/>
              <a:gd name="T31" fmla="*/ 82 h 92"/>
              <a:gd name="T32" fmla="*/ 88 w 102"/>
              <a:gd name="T33" fmla="*/ 92 h 92"/>
              <a:gd name="T34" fmla="*/ 95 w 102"/>
              <a:gd name="T35" fmla="*/ 74 h 92"/>
              <a:gd name="T36" fmla="*/ 50 w 102"/>
              <a:gd name="T37" fmla="*/ 69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92">
                <a:moveTo>
                  <a:pt x="50" y="69"/>
                </a:moveTo>
                <a:cubicBezTo>
                  <a:pt x="34" y="70"/>
                  <a:pt x="26" y="58"/>
                  <a:pt x="26" y="46"/>
                </a:cubicBezTo>
                <a:cubicBezTo>
                  <a:pt x="26" y="35"/>
                  <a:pt x="35" y="33"/>
                  <a:pt x="35" y="33"/>
                </a:cubicBezTo>
                <a:cubicBezTo>
                  <a:pt x="41" y="36"/>
                  <a:pt x="47" y="32"/>
                  <a:pt x="46" y="25"/>
                </a:cubicBezTo>
                <a:cubicBezTo>
                  <a:pt x="44" y="18"/>
                  <a:pt x="30" y="18"/>
                  <a:pt x="24" y="29"/>
                </a:cubicBezTo>
                <a:cubicBezTo>
                  <a:pt x="18" y="40"/>
                  <a:pt x="25" y="56"/>
                  <a:pt x="25" y="56"/>
                </a:cubicBezTo>
                <a:cubicBezTo>
                  <a:pt x="12" y="36"/>
                  <a:pt x="19" y="16"/>
                  <a:pt x="33" y="10"/>
                </a:cubicBezTo>
                <a:cubicBezTo>
                  <a:pt x="45" y="5"/>
                  <a:pt x="58" y="10"/>
                  <a:pt x="58" y="22"/>
                </a:cubicBezTo>
                <a:cubicBezTo>
                  <a:pt x="59" y="34"/>
                  <a:pt x="49" y="35"/>
                  <a:pt x="49" y="35"/>
                </a:cubicBezTo>
                <a:cubicBezTo>
                  <a:pt x="58" y="37"/>
                  <a:pt x="65" y="21"/>
                  <a:pt x="57" y="12"/>
                </a:cubicBezTo>
                <a:cubicBezTo>
                  <a:pt x="49" y="2"/>
                  <a:pt x="33" y="0"/>
                  <a:pt x="19" y="10"/>
                </a:cubicBezTo>
                <a:cubicBezTo>
                  <a:pt x="7" y="19"/>
                  <a:pt x="0" y="46"/>
                  <a:pt x="14" y="65"/>
                </a:cubicBezTo>
                <a:cubicBezTo>
                  <a:pt x="28" y="84"/>
                  <a:pt x="54" y="80"/>
                  <a:pt x="61" y="79"/>
                </a:cubicBezTo>
                <a:cubicBezTo>
                  <a:pt x="67" y="78"/>
                  <a:pt x="83" y="69"/>
                  <a:pt x="91" y="75"/>
                </a:cubicBezTo>
                <a:cubicBezTo>
                  <a:pt x="98" y="81"/>
                  <a:pt x="93" y="89"/>
                  <a:pt x="87" y="90"/>
                </a:cubicBezTo>
                <a:cubicBezTo>
                  <a:pt x="80" y="90"/>
                  <a:pt x="78" y="82"/>
                  <a:pt x="78" y="82"/>
                </a:cubicBezTo>
                <a:cubicBezTo>
                  <a:pt x="77" y="87"/>
                  <a:pt x="81" y="91"/>
                  <a:pt x="88" y="92"/>
                </a:cubicBezTo>
                <a:cubicBezTo>
                  <a:pt x="95" y="92"/>
                  <a:pt x="102" y="83"/>
                  <a:pt x="95" y="74"/>
                </a:cubicBezTo>
                <a:cubicBezTo>
                  <a:pt x="88" y="65"/>
                  <a:pt x="67" y="68"/>
                  <a:pt x="50" y="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0000" tIns="46800" rIns="90000" bIns="46800" numCol="1" anchor="ctr" anchorCtr="0" compatLnSpc="1">
            <a:normAutofit fontScale="65000" lnSpcReduction="20000"/>
          </a:bodyPr>
          <a:lstStyle/>
          <a:p>
            <a:endParaRPr lang="zh-CN" altLang="en-US"/>
          </a:p>
        </p:txBody>
      </p:sp>
      <p:sp>
        <p:nvSpPr>
          <p:cNvPr id="32" name="Freeform 24"/>
          <p:cNvSpPr/>
          <p:nvPr>
            <p:custDataLst>
              <p:tags r:id="rId30"/>
            </p:custDataLst>
          </p:nvPr>
        </p:nvSpPr>
        <p:spPr bwMode="auto">
          <a:xfrm>
            <a:off x="3727678" y="2539095"/>
            <a:ext cx="244475" cy="234950"/>
          </a:xfrm>
          <a:custGeom>
            <a:avLst/>
            <a:gdLst>
              <a:gd name="T0" fmla="*/ 21 w 82"/>
              <a:gd name="T1" fmla="*/ 69 h 77"/>
              <a:gd name="T2" fmla="*/ 37 w 82"/>
              <a:gd name="T3" fmla="*/ 53 h 77"/>
              <a:gd name="T4" fmla="*/ 36 w 82"/>
              <a:gd name="T5" fmla="*/ 45 h 77"/>
              <a:gd name="T6" fmla="*/ 47 w 82"/>
              <a:gd name="T7" fmla="*/ 50 h 77"/>
              <a:gd name="T8" fmla="*/ 30 w 82"/>
              <a:gd name="T9" fmla="*/ 69 h 77"/>
              <a:gd name="T10" fmla="*/ 61 w 82"/>
              <a:gd name="T11" fmla="*/ 54 h 77"/>
              <a:gd name="T12" fmla="*/ 63 w 82"/>
              <a:gd name="T13" fmla="*/ 19 h 77"/>
              <a:gd name="T14" fmla="*/ 48 w 82"/>
              <a:gd name="T15" fmla="*/ 19 h 77"/>
              <a:gd name="T16" fmla="*/ 58 w 82"/>
              <a:gd name="T17" fmla="*/ 1 h 77"/>
              <a:gd name="T18" fmla="*/ 75 w 82"/>
              <a:gd name="T19" fmla="*/ 44 h 77"/>
              <a:gd name="T20" fmla="*/ 56 w 82"/>
              <a:gd name="T21" fmla="*/ 67 h 77"/>
              <a:gd name="T22" fmla="*/ 0 w 82"/>
              <a:gd name="T23" fmla="*/ 58 h 77"/>
              <a:gd name="T24" fmla="*/ 21 w 82"/>
              <a:gd name="T25" fmla="*/ 69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2" h="77">
                <a:moveTo>
                  <a:pt x="21" y="69"/>
                </a:moveTo>
                <a:cubicBezTo>
                  <a:pt x="35" y="68"/>
                  <a:pt x="37" y="53"/>
                  <a:pt x="37" y="53"/>
                </a:cubicBezTo>
                <a:cubicBezTo>
                  <a:pt x="37" y="53"/>
                  <a:pt x="33" y="49"/>
                  <a:pt x="36" y="45"/>
                </a:cubicBezTo>
                <a:cubicBezTo>
                  <a:pt x="38" y="41"/>
                  <a:pt x="46" y="41"/>
                  <a:pt x="47" y="50"/>
                </a:cubicBezTo>
                <a:cubicBezTo>
                  <a:pt x="48" y="59"/>
                  <a:pt x="39" y="67"/>
                  <a:pt x="30" y="69"/>
                </a:cubicBezTo>
                <a:cubicBezTo>
                  <a:pt x="30" y="69"/>
                  <a:pt x="51" y="70"/>
                  <a:pt x="61" y="54"/>
                </a:cubicBezTo>
                <a:cubicBezTo>
                  <a:pt x="72" y="38"/>
                  <a:pt x="63" y="19"/>
                  <a:pt x="63" y="19"/>
                </a:cubicBezTo>
                <a:cubicBezTo>
                  <a:pt x="63" y="19"/>
                  <a:pt x="56" y="26"/>
                  <a:pt x="48" y="19"/>
                </a:cubicBezTo>
                <a:cubicBezTo>
                  <a:pt x="40" y="13"/>
                  <a:pt x="46" y="0"/>
                  <a:pt x="58" y="1"/>
                </a:cubicBezTo>
                <a:cubicBezTo>
                  <a:pt x="70" y="2"/>
                  <a:pt x="82" y="16"/>
                  <a:pt x="75" y="44"/>
                </a:cubicBezTo>
                <a:cubicBezTo>
                  <a:pt x="72" y="54"/>
                  <a:pt x="65" y="62"/>
                  <a:pt x="56" y="67"/>
                </a:cubicBezTo>
                <a:cubicBezTo>
                  <a:pt x="37" y="77"/>
                  <a:pt x="8" y="76"/>
                  <a:pt x="0" y="58"/>
                </a:cubicBezTo>
                <a:cubicBezTo>
                  <a:pt x="0" y="58"/>
                  <a:pt x="7" y="69"/>
                  <a:pt x="21" y="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0000" tIns="46800" rIns="90000" bIns="46800" numCol="1" anchor="ctr" anchorCtr="0" compatLnSpc="1">
            <a:normAutofit fontScale="52500" lnSpcReduction="20000"/>
          </a:bodyPr>
          <a:lstStyle/>
          <a:p>
            <a:endParaRPr lang="zh-CN" altLang="en-US"/>
          </a:p>
        </p:txBody>
      </p:sp>
      <p:sp>
        <p:nvSpPr>
          <p:cNvPr id="33" name="Freeform 25"/>
          <p:cNvSpPr/>
          <p:nvPr>
            <p:custDataLst>
              <p:tags r:id="rId31"/>
            </p:custDataLst>
          </p:nvPr>
        </p:nvSpPr>
        <p:spPr bwMode="auto">
          <a:xfrm>
            <a:off x="3884841" y="2499407"/>
            <a:ext cx="304800" cy="280988"/>
          </a:xfrm>
          <a:custGeom>
            <a:avLst/>
            <a:gdLst>
              <a:gd name="T0" fmla="*/ 52 w 102"/>
              <a:gd name="T1" fmla="*/ 69 h 92"/>
              <a:gd name="T2" fmla="*/ 76 w 102"/>
              <a:gd name="T3" fmla="*/ 46 h 92"/>
              <a:gd name="T4" fmla="*/ 67 w 102"/>
              <a:gd name="T5" fmla="*/ 33 h 92"/>
              <a:gd name="T6" fmla="*/ 57 w 102"/>
              <a:gd name="T7" fmla="*/ 25 h 92"/>
              <a:gd name="T8" fmla="*/ 78 w 102"/>
              <a:gd name="T9" fmla="*/ 29 h 92"/>
              <a:gd name="T10" fmla="*/ 78 w 102"/>
              <a:gd name="T11" fmla="*/ 56 h 92"/>
              <a:gd name="T12" fmla="*/ 69 w 102"/>
              <a:gd name="T13" fmla="*/ 10 h 92"/>
              <a:gd name="T14" fmla="*/ 44 w 102"/>
              <a:gd name="T15" fmla="*/ 22 h 92"/>
              <a:gd name="T16" fmla="*/ 54 w 102"/>
              <a:gd name="T17" fmla="*/ 35 h 92"/>
              <a:gd name="T18" fmla="*/ 45 w 102"/>
              <a:gd name="T19" fmla="*/ 12 h 92"/>
              <a:gd name="T20" fmla="*/ 83 w 102"/>
              <a:gd name="T21" fmla="*/ 10 h 92"/>
              <a:gd name="T22" fmla="*/ 88 w 102"/>
              <a:gd name="T23" fmla="*/ 65 h 92"/>
              <a:gd name="T24" fmla="*/ 42 w 102"/>
              <a:gd name="T25" fmla="*/ 79 h 92"/>
              <a:gd name="T26" fmla="*/ 12 w 102"/>
              <a:gd name="T27" fmla="*/ 75 h 92"/>
              <a:gd name="T28" fmla="*/ 15 w 102"/>
              <a:gd name="T29" fmla="*/ 90 h 92"/>
              <a:gd name="T30" fmla="*/ 25 w 102"/>
              <a:gd name="T31" fmla="*/ 82 h 92"/>
              <a:gd name="T32" fmla="*/ 14 w 102"/>
              <a:gd name="T33" fmla="*/ 92 h 92"/>
              <a:gd name="T34" fmla="*/ 7 w 102"/>
              <a:gd name="T35" fmla="*/ 74 h 92"/>
              <a:gd name="T36" fmla="*/ 52 w 102"/>
              <a:gd name="T37" fmla="*/ 69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92">
                <a:moveTo>
                  <a:pt x="52" y="69"/>
                </a:moveTo>
                <a:cubicBezTo>
                  <a:pt x="69" y="70"/>
                  <a:pt x="77" y="58"/>
                  <a:pt x="76" y="46"/>
                </a:cubicBezTo>
                <a:cubicBezTo>
                  <a:pt x="76" y="35"/>
                  <a:pt x="67" y="33"/>
                  <a:pt x="67" y="33"/>
                </a:cubicBezTo>
                <a:cubicBezTo>
                  <a:pt x="62" y="36"/>
                  <a:pt x="55" y="32"/>
                  <a:pt x="57" y="25"/>
                </a:cubicBezTo>
                <a:cubicBezTo>
                  <a:pt x="58" y="18"/>
                  <a:pt x="72" y="18"/>
                  <a:pt x="78" y="29"/>
                </a:cubicBezTo>
                <a:cubicBezTo>
                  <a:pt x="84" y="40"/>
                  <a:pt x="78" y="56"/>
                  <a:pt x="78" y="56"/>
                </a:cubicBezTo>
                <a:cubicBezTo>
                  <a:pt x="91" y="36"/>
                  <a:pt x="84" y="16"/>
                  <a:pt x="69" y="10"/>
                </a:cubicBezTo>
                <a:cubicBezTo>
                  <a:pt x="57" y="5"/>
                  <a:pt x="44" y="10"/>
                  <a:pt x="44" y="22"/>
                </a:cubicBezTo>
                <a:cubicBezTo>
                  <a:pt x="44" y="34"/>
                  <a:pt x="54" y="35"/>
                  <a:pt x="54" y="35"/>
                </a:cubicBezTo>
                <a:cubicBezTo>
                  <a:pt x="44" y="37"/>
                  <a:pt x="37" y="21"/>
                  <a:pt x="45" y="12"/>
                </a:cubicBezTo>
                <a:cubicBezTo>
                  <a:pt x="53" y="2"/>
                  <a:pt x="70" y="0"/>
                  <a:pt x="83" y="10"/>
                </a:cubicBezTo>
                <a:cubicBezTo>
                  <a:pt x="96" y="19"/>
                  <a:pt x="102" y="46"/>
                  <a:pt x="88" y="65"/>
                </a:cubicBezTo>
                <a:cubicBezTo>
                  <a:pt x="74" y="84"/>
                  <a:pt x="48" y="80"/>
                  <a:pt x="42" y="79"/>
                </a:cubicBezTo>
                <a:cubicBezTo>
                  <a:pt x="35" y="78"/>
                  <a:pt x="19" y="69"/>
                  <a:pt x="12" y="75"/>
                </a:cubicBezTo>
                <a:cubicBezTo>
                  <a:pt x="4" y="81"/>
                  <a:pt x="9" y="89"/>
                  <a:pt x="15" y="90"/>
                </a:cubicBezTo>
                <a:cubicBezTo>
                  <a:pt x="22" y="90"/>
                  <a:pt x="25" y="82"/>
                  <a:pt x="25" y="82"/>
                </a:cubicBezTo>
                <a:cubicBezTo>
                  <a:pt x="25" y="87"/>
                  <a:pt x="22" y="91"/>
                  <a:pt x="14" y="92"/>
                </a:cubicBezTo>
                <a:cubicBezTo>
                  <a:pt x="8" y="92"/>
                  <a:pt x="0" y="83"/>
                  <a:pt x="7" y="74"/>
                </a:cubicBezTo>
                <a:cubicBezTo>
                  <a:pt x="15" y="65"/>
                  <a:pt x="35" y="68"/>
                  <a:pt x="52" y="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0000" tIns="46800" rIns="90000" bIns="46800" numCol="1" anchor="ctr" anchorCtr="0" compatLnSpc="1">
            <a:normAutofit fontScale="65000" lnSpcReduction="20000"/>
          </a:bodyPr>
          <a:lstStyle/>
          <a:p>
            <a:endParaRPr lang="zh-CN" altLang="en-US"/>
          </a:p>
        </p:txBody>
      </p:sp>
      <p:sp>
        <p:nvSpPr>
          <p:cNvPr id="34" name="Freeform 26"/>
          <p:cNvSpPr/>
          <p:nvPr>
            <p:custDataLst>
              <p:tags r:id="rId32"/>
            </p:custDataLst>
          </p:nvPr>
        </p:nvSpPr>
        <p:spPr bwMode="auto">
          <a:xfrm>
            <a:off x="3051403" y="2535920"/>
            <a:ext cx="166688" cy="152400"/>
          </a:xfrm>
          <a:custGeom>
            <a:avLst/>
            <a:gdLst>
              <a:gd name="T0" fmla="*/ 45 w 56"/>
              <a:gd name="T1" fmla="*/ 14 h 50"/>
              <a:gd name="T2" fmla="*/ 27 w 56"/>
              <a:gd name="T3" fmla="*/ 23 h 50"/>
              <a:gd name="T4" fmla="*/ 21 w 56"/>
              <a:gd name="T5" fmla="*/ 41 h 50"/>
              <a:gd name="T6" fmla="*/ 7 w 56"/>
              <a:gd name="T7" fmla="*/ 36 h 50"/>
              <a:gd name="T8" fmla="*/ 0 w 56"/>
              <a:gd name="T9" fmla="*/ 36 h 50"/>
              <a:gd name="T10" fmla="*/ 0 w 56"/>
              <a:gd name="T11" fmla="*/ 37 h 50"/>
              <a:gd name="T12" fmla="*/ 25 w 56"/>
              <a:gd name="T13" fmla="*/ 49 h 50"/>
              <a:gd name="T14" fmla="*/ 45 w 56"/>
              <a:gd name="T15" fmla="*/ 14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50">
                <a:moveTo>
                  <a:pt x="45" y="14"/>
                </a:moveTo>
                <a:cubicBezTo>
                  <a:pt x="34" y="0"/>
                  <a:pt x="21" y="17"/>
                  <a:pt x="27" y="23"/>
                </a:cubicBezTo>
                <a:cubicBezTo>
                  <a:pt x="34" y="29"/>
                  <a:pt x="30" y="40"/>
                  <a:pt x="21" y="41"/>
                </a:cubicBezTo>
                <a:cubicBezTo>
                  <a:pt x="16" y="42"/>
                  <a:pt x="11" y="40"/>
                  <a:pt x="7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7"/>
                  <a:pt x="0" y="37"/>
                  <a:pt x="0" y="37"/>
                </a:cubicBezTo>
                <a:cubicBezTo>
                  <a:pt x="5" y="45"/>
                  <a:pt x="14" y="50"/>
                  <a:pt x="25" y="49"/>
                </a:cubicBezTo>
                <a:cubicBezTo>
                  <a:pt x="43" y="47"/>
                  <a:pt x="56" y="29"/>
                  <a:pt x="45" y="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0000" tIns="46800" rIns="90000" bIns="46800" numCol="1" anchor="ctr" anchorCtr="0" compatLnSpc="1"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35" name="Freeform 27"/>
          <p:cNvSpPr/>
          <p:nvPr>
            <p:custDataLst>
              <p:tags r:id="rId33"/>
            </p:custDataLst>
          </p:nvPr>
        </p:nvSpPr>
        <p:spPr bwMode="auto">
          <a:xfrm>
            <a:off x="4186466" y="2535920"/>
            <a:ext cx="168275" cy="152400"/>
          </a:xfrm>
          <a:custGeom>
            <a:avLst/>
            <a:gdLst>
              <a:gd name="T0" fmla="*/ 11 w 56"/>
              <a:gd name="T1" fmla="*/ 14 h 50"/>
              <a:gd name="T2" fmla="*/ 28 w 56"/>
              <a:gd name="T3" fmla="*/ 23 h 50"/>
              <a:gd name="T4" fmla="*/ 35 w 56"/>
              <a:gd name="T5" fmla="*/ 41 h 50"/>
              <a:gd name="T6" fmla="*/ 49 w 56"/>
              <a:gd name="T7" fmla="*/ 36 h 50"/>
              <a:gd name="T8" fmla="*/ 56 w 56"/>
              <a:gd name="T9" fmla="*/ 36 h 50"/>
              <a:gd name="T10" fmla="*/ 56 w 56"/>
              <a:gd name="T11" fmla="*/ 37 h 50"/>
              <a:gd name="T12" fmla="*/ 31 w 56"/>
              <a:gd name="T13" fmla="*/ 49 h 50"/>
              <a:gd name="T14" fmla="*/ 11 w 56"/>
              <a:gd name="T15" fmla="*/ 14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50">
                <a:moveTo>
                  <a:pt x="11" y="14"/>
                </a:moveTo>
                <a:cubicBezTo>
                  <a:pt x="22" y="0"/>
                  <a:pt x="35" y="17"/>
                  <a:pt x="28" y="23"/>
                </a:cubicBezTo>
                <a:cubicBezTo>
                  <a:pt x="22" y="29"/>
                  <a:pt x="26" y="40"/>
                  <a:pt x="35" y="41"/>
                </a:cubicBezTo>
                <a:cubicBezTo>
                  <a:pt x="40" y="42"/>
                  <a:pt x="44" y="40"/>
                  <a:pt x="49" y="36"/>
                </a:cubicBezTo>
                <a:cubicBezTo>
                  <a:pt x="56" y="36"/>
                  <a:pt x="56" y="36"/>
                  <a:pt x="56" y="36"/>
                </a:cubicBezTo>
                <a:cubicBezTo>
                  <a:pt x="56" y="37"/>
                  <a:pt x="56" y="37"/>
                  <a:pt x="56" y="37"/>
                </a:cubicBezTo>
                <a:cubicBezTo>
                  <a:pt x="51" y="45"/>
                  <a:pt x="42" y="50"/>
                  <a:pt x="31" y="49"/>
                </a:cubicBezTo>
                <a:cubicBezTo>
                  <a:pt x="13" y="47"/>
                  <a:pt x="0" y="29"/>
                  <a:pt x="11" y="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0000" tIns="46800" rIns="90000" bIns="46800" numCol="1" anchor="ctr" anchorCtr="0" compatLnSpc="1"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37" name="Oval 5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 flipV="1">
            <a:off x="3667353" y="4176649"/>
            <a:ext cx="65088" cy="666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0000" tIns="46800" rIns="90000" bIns="46800" numCol="1" anchor="ctr" anchorCtr="0" compatLnSpc="1"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38" name="Oval 6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 flipV="1">
            <a:off x="3675291" y="4109973"/>
            <a:ext cx="49213" cy="460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0000" tIns="46800" rIns="90000" bIns="46800" numCol="1" anchor="ctr" anchorCtr="0" compatLnSpc="1"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39" name="Oval 7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 flipV="1">
            <a:off x="3675291" y="4265549"/>
            <a:ext cx="49213" cy="476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0000" tIns="46800" rIns="90000" bIns="46800" numCol="1" anchor="ctr" anchorCtr="0" compatLnSpc="1"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40" name="Oval 8"/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 flipV="1">
            <a:off x="3678466" y="4329048"/>
            <a:ext cx="42863" cy="428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0000" tIns="46800" rIns="90000" bIns="46800" numCol="1" anchor="ctr" anchorCtr="0" compatLnSpc="1"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41" name="Freeform 9"/>
          <p:cNvSpPr/>
          <p:nvPr>
            <p:custDataLst>
              <p:tags r:id="rId38"/>
            </p:custDataLst>
          </p:nvPr>
        </p:nvSpPr>
        <p:spPr bwMode="auto">
          <a:xfrm flipV="1">
            <a:off x="3419703" y="4411598"/>
            <a:ext cx="23813" cy="20638"/>
          </a:xfrm>
          <a:custGeom>
            <a:avLst/>
            <a:gdLst>
              <a:gd name="T0" fmla="*/ 2 w 8"/>
              <a:gd name="T1" fmla="*/ 6 h 7"/>
              <a:gd name="T2" fmla="*/ 7 w 8"/>
              <a:gd name="T3" fmla="*/ 6 h 7"/>
              <a:gd name="T4" fmla="*/ 6 w 8"/>
              <a:gd name="T5" fmla="*/ 1 h 7"/>
              <a:gd name="T6" fmla="*/ 2 w 8"/>
              <a:gd name="T7" fmla="*/ 1 h 7"/>
              <a:gd name="T8" fmla="*/ 2 w 8"/>
              <a:gd name="T9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7">
                <a:moveTo>
                  <a:pt x="2" y="6"/>
                </a:moveTo>
                <a:cubicBezTo>
                  <a:pt x="3" y="7"/>
                  <a:pt x="5" y="7"/>
                  <a:pt x="7" y="6"/>
                </a:cubicBezTo>
                <a:cubicBezTo>
                  <a:pt x="8" y="4"/>
                  <a:pt x="8" y="2"/>
                  <a:pt x="6" y="1"/>
                </a:cubicBezTo>
                <a:cubicBezTo>
                  <a:pt x="5" y="0"/>
                  <a:pt x="3" y="0"/>
                  <a:pt x="2" y="1"/>
                </a:cubicBezTo>
                <a:cubicBezTo>
                  <a:pt x="0" y="3"/>
                  <a:pt x="1" y="5"/>
                  <a:pt x="2" y="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0000" tIns="46800" rIns="90000" bIns="46800" numCol="1" anchor="ctr" anchorCtr="0" compatLnSpc="1"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42" name="Freeform 10"/>
          <p:cNvSpPr/>
          <p:nvPr>
            <p:custDataLst>
              <p:tags r:id="rId39"/>
            </p:custDataLst>
          </p:nvPr>
        </p:nvSpPr>
        <p:spPr bwMode="auto">
          <a:xfrm flipV="1">
            <a:off x="3457803" y="4435411"/>
            <a:ext cx="30163" cy="30163"/>
          </a:xfrm>
          <a:custGeom>
            <a:avLst/>
            <a:gdLst>
              <a:gd name="T0" fmla="*/ 2 w 10"/>
              <a:gd name="T1" fmla="*/ 8 h 10"/>
              <a:gd name="T2" fmla="*/ 8 w 10"/>
              <a:gd name="T3" fmla="*/ 8 h 10"/>
              <a:gd name="T4" fmla="*/ 8 w 10"/>
              <a:gd name="T5" fmla="*/ 1 h 10"/>
              <a:gd name="T6" fmla="*/ 2 w 10"/>
              <a:gd name="T7" fmla="*/ 2 h 10"/>
              <a:gd name="T8" fmla="*/ 2 w 10"/>
              <a:gd name="T9" fmla="*/ 8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10">
                <a:moveTo>
                  <a:pt x="2" y="8"/>
                </a:moveTo>
                <a:cubicBezTo>
                  <a:pt x="4" y="10"/>
                  <a:pt x="7" y="10"/>
                  <a:pt x="8" y="8"/>
                </a:cubicBezTo>
                <a:cubicBezTo>
                  <a:pt x="10" y="6"/>
                  <a:pt x="10" y="3"/>
                  <a:pt x="8" y="1"/>
                </a:cubicBezTo>
                <a:cubicBezTo>
                  <a:pt x="6" y="0"/>
                  <a:pt x="3" y="0"/>
                  <a:pt x="2" y="2"/>
                </a:cubicBezTo>
                <a:cubicBezTo>
                  <a:pt x="0" y="3"/>
                  <a:pt x="0" y="6"/>
                  <a:pt x="2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0000" tIns="46800" rIns="90000" bIns="46800" numCol="1" anchor="ctr" anchorCtr="0" compatLnSpc="1"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43" name="Freeform 11"/>
          <p:cNvSpPr/>
          <p:nvPr>
            <p:custDataLst>
              <p:tags r:id="rId40"/>
            </p:custDataLst>
          </p:nvPr>
        </p:nvSpPr>
        <p:spPr bwMode="auto">
          <a:xfrm flipV="1">
            <a:off x="3505428" y="4456048"/>
            <a:ext cx="42863" cy="39688"/>
          </a:xfrm>
          <a:custGeom>
            <a:avLst/>
            <a:gdLst>
              <a:gd name="T0" fmla="*/ 3 w 14"/>
              <a:gd name="T1" fmla="*/ 11 h 13"/>
              <a:gd name="T2" fmla="*/ 11 w 14"/>
              <a:gd name="T3" fmla="*/ 10 h 13"/>
              <a:gd name="T4" fmla="*/ 11 w 14"/>
              <a:gd name="T5" fmla="*/ 2 h 13"/>
              <a:gd name="T6" fmla="*/ 3 w 14"/>
              <a:gd name="T7" fmla="*/ 2 h 13"/>
              <a:gd name="T8" fmla="*/ 3 w 14"/>
              <a:gd name="T9" fmla="*/ 1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3">
                <a:moveTo>
                  <a:pt x="3" y="11"/>
                </a:moveTo>
                <a:cubicBezTo>
                  <a:pt x="6" y="13"/>
                  <a:pt x="9" y="13"/>
                  <a:pt x="11" y="10"/>
                </a:cubicBezTo>
                <a:cubicBezTo>
                  <a:pt x="14" y="8"/>
                  <a:pt x="13" y="4"/>
                  <a:pt x="11" y="2"/>
                </a:cubicBezTo>
                <a:cubicBezTo>
                  <a:pt x="8" y="0"/>
                  <a:pt x="5" y="0"/>
                  <a:pt x="3" y="2"/>
                </a:cubicBezTo>
                <a:cubicBezTo>
                  <a:pt x="0" y="5"/>
                  <a:pt x="1" y="9"/>
                  <a:pt x="3" y="1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0000" tIns="46800" rIns="90000" bIns="46800" numCol="1" anchor="ctr" anchorCtr="0" compatLnSpc="1"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44" name="Freeform 12"/>
          <p:cNvSpPr/>
          <p:nvPr>
            <p:custDataLst>
              <p:tags r:id="rId41"/>
            </p:custDataLst>
          </p:nvPr>
        </p:nvSpPr>
        <p:spPr bwMode="auto">
          <a:xfrm flipV="1">
            <a:off x="3738791" y="4359211"/>
            <a:ext cx="107950" cy="173038"/>
          </a:xfrm>
          <a:custGeom>
            <a:avLst/>
            <a:gdLst>
              <a:gd name="T0" fmla="*/ 0 w 36"/>
              <a:gd name="T1" fmla="*/ 57 h 57"/>
              <a:gd name="T2" fmla="*/ 13 w 36"/>
              <a:gd name="T3" fmla="*/ 24 h 57"/>
              <a:gd name="T4" fmla="*/ 32 w 36"/>
              <a:gd name="T5" fmla="*/ 14 h 57"/>
              <a:gd name="T6" fmla="*/ 0 w 36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" h="57">
                <a:moveTo>
                  <a:pt x="0" y="57"/>
                </a:moveTo>
                <a:cubicBezTo>
                  <a:pt x="0" y="57"/>
                  <a:pt x="12" y="37"/>
                  <a:pt x="13" y="24"/>
                </a:cubicBezTo>
                <a:cubicBezTo>
                  <a:pt x="14" y="11"/>
                  <a:pt x="27" y="0"/>
                  <a:pt x="32" y="14"/>
                </a:cubicBezTo>
                <a:cubicBezTo>
                  <a:pt x="36" y="26"/>
                  <a:pt x="5" y="52"/>
                  <a:pt x="0" y="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0000" tIns="46800" rIns="90000" bIns="46800" numCol="1" anchor="ctr" anchorCtr="0" compatLnSpc="1">
            <a:normAutofit fontScale="32500" lnSpcReduction="20000"/>
          </a:bodyPr>
          <a:lstStyle/>
          <a:p>
            <a:endParaRPr lang="zh-CN" altLang="en-US"/>
          </a:p>
        </p:txBody>
      </p:sp>
      <p:sp>
        <p:nvSpPr>
          <p:cNvPr id="45" name="Freeform 13"/>
          <p:cNvSpPr/>
          <p:nvPr>
            <p:custDataLst>
              <p:tags r:id="rId42"/>
            </p:custDataLst>
          </p:nvPr>
        </p:nvSpPr>
        <p:spPr bwMode="auto">
          <a:xfrm flipV="1">
            <a:off x="3562578" y="4359211"/>
            <a:ext cx="104775" cy="173038"/>
          </a:xfrm>
          <a:custGeom>
            <a:avLst/>
            <a:gdLst>
              <a:gd name="T0" fmla="*/ 35 w 35"/>
              <a:gd name="T1" fmla="*/ 57 h 57"/>
              <a:gd name="T2" fmla="*/ 22 w 35"/>
              <a:gd name="T3" fmla="*/ 24 h 57"/>
              <a:gd name="T4" fmla="*/ 4 w 35"/>
              <a:gd name="T5" fmla="*/ 14 h 57"/>
              <a:gd name="T6" fmla="*/ 35 w 35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57">
                <a:moveTo>
                  <a:pt x="35" y="57"/>
                </a:moveTo>
                <a:cubicBezTo>
                  <a:pt x="35" y="57"/>
                  <a:pt x="24" y="37"/>
                  <a:pt x="22" y="24"/>
                </a:cubicBezTo>
                <a:cubicBezTo>
                  <a:pt x="21" y="11"/>
                  <a:pt x="8" y="0"/>
                  <a:pt x="4" y="14"/>
                </a:cubicBezTo>
                <a:cubicBezTo>
                  <a:pt x="0" y="26"/>
                  <a:pt x="31" y="52"/>
                  <a:pt x="35" y="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0000" tIns="46800" rIns="90000" bIns="46800" numCol="1" anchor="ctr" anchorCtr="0" compatLnSpc="1">
            <a:normAutofit fontScale="32500" lnSpcReduction="20000"/>
          </a:bodyPr>
          <a:lstStyle/>
          <a:p>
            <a:endParaRPr lang="zh-CN" altLang="en-US"/>
          </a:p>
        </p:txBody>
      </p:sp>
      <p:sp>
        <p:nvSpPr>
          <p:cNvPr id="46" name="Freeform 14"/>
          <p:cNvSpPr/>
          <p:nvPr>
            <p:custDataLst>
              <p:tags r:id="rId43"/>
            </p:custDataLst>
          </p:nvPr>
        </p:nvSpPr>
        <p:spPr bwMode="auto">
          <a:xfrm flipV="1">
            <a:off x="3968978" y="4411598"/>
            <a:ext cx="23813" cy="20638"/>
          </a:xfrm>
          <a:custGeom>
            <a:avLst/>
            <a:gdLst>
              <a:gd name="T0" fmla="*/ 6 w 8"/>
              <a:gd name="T1" fmla="*/ 6 h 7"/>
              <a:gd name="T2" fmla="*/ 1 w 8"/>
              <a:gd name="T3" fmla="*/ 6 h 7"/>
              <a:gd name="T4" fmla="*/ 2 w 8"/>
              <a:gd name="T5" fmla="*/ 1 h 7"/>
              <a:gd name="T6" fmla="*/ 6 w 8"/>
              <a:gd name="T7" fmla="*/ 1 h 7"/>
              <a:gd name="T8" fmla="*/ 6 w 8"/>
              <a:gd name="T9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7">
                <a:moveTo>
                  <a:pt x="6" y="6"/>
                </a:moveTo>
                <a:cubicBezTo>
                  <a:pt x="5" y="7"/>
                  <a:pt x="3" y="7"/>
                  <a:pt x="1" y="6"/>
                </a:cubicBezTo>
                <a:cubicBezTo>
                  <a:pt x="0" y="4"/>
                  <a:pt x="0" y="2"/>
                  <a:pt x="2" y="1"/>
                </a:cubicBezTo>
                <a:cubicBezTo>
                  <a:pt x="3" y="0"/>
                  <a:pt x="5" y="0"/>
                  <a:pt x="6" y="1"/>
                </a:cubicBezTo>
                <a:cubicBezTo>
                  <a:pt x="8" y="3"/>
                  <a:pt x="7" y="5"/>
                  <a:pt x="6" y="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0000" tIns="46800" rIns="90000" bIns="46800" numCol="1" anchor="ctr" anchorCtr="0" compatLnSpc="1"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47" name="Freeform 15"/>
          <p:cNvSpPr/>
          <p:nvPr>
            <p:custDataLst>
              <p:tags r:id="rId44"/>
            </p:custDataLst>
          </p:nvPr>
        </p:nvSpPr>
        <p:spPr bwMode="auto">
          <a:xfrm flipV="1">
            <a:off x="3924528" y="4435411"/>
            <a:ext cx="30163" cy="30163"/>
          </a:xfrm>
          <a:custGeom>
            <a:avLst/>
            <a:gdLst>
              <a:gd name="T0" fmla="*/ 8 w 10"/>
              <a:gd name="T1" fmla="*/ 8 h 10"/>
              <a:gd name="T2" fmla="*/ 1 w 10"/>
              <a:gd name="T3" fmla="*/ 8 h 10"/>
              <a:gd name="T4" fmla="*/ 2 w 10"/>
              <a:gd name="T5" fmla="*/ 1 h 10"/>
              <a:gd name="T6" fmla="*/ 8 w 10"/>
              <a:gd name="T7" fmla="*/ 2 h 10"/>
              <a:gd name="T8" fmla="*/ 8 w 10"/>
              <a:gd name="T9" fmla="*/ 8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10">
                <a:moveTo>
                  <a:pt x="8" y="8"/>
                </a:moveTo>
                <a:cubicBezTo>
                  <a:pt x="6" y="10"/>
                  <a:pt x="3" y="10"/>
                  <a:pt x="1" y="8"/>
                </a:cubicBezTo>
                <a:cubicBezTo>
                  <a:pt x="0" y="6"/>
                  <a:pt x="0" y="3"/>
                  <a:pt x="2" y="1"/>
                </a:cubicBezTo>
                <a:cubicBezTo>
                  <a:pt x="4" y="0"/>
                  <a:pt x="6" y="0"/>
                  <a:pt x="8" y="2"/>
                </a:cubicBezTo>
                <a:cubicBezTo>
                  <a:pt x="10" y="3"/>
                  <a:pt x="10" y="6"/>
                  <a:pt x="8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0000" tIns="46800" rIns="90000" bIns="46800" numCol="1" anchor="ctr" anchorCtr="0" compatLnSpc="1"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48" name="Freeform 16"/>
          <p:cNvSpPr/>
          <p:nvPr>
            <p:custDataLst>
              <p:tags r:id="rId45"/>
            </p:custDataLst>
          </p:nvPr>
        </p:nvSpPr>
        <p:spPr bwMode="auto">
          <a:xfrm flipV="1">
            <a:off x="3864203" y="4456048"/>
            <a:ext cx="41275" cy="39688"/>
          </a:xfrm>
          <a:custGeom>
            <a:avLst/>
            <a:gdLst>
              <a:gd name="T0" fmla="*/ 11 w 14"/>
              <a:gd name="T1" fmla="*/ 11 h 13"/>
              <a:gd name="T2" fmla="*/ 2 w 14"/>
              <a:gd name="T3" fmla="*/ 10 h 13"/>
              <a:gd name="T4" fmla="*/ 3 w 14"/>
              <a:gd name="T5" fmla="*/ 2 h 13"/>
              <a:gd name="T6" fmla="*/ 11 w 14"/>
              <a:gd name="T7" fmla="*/ 2 h 13"/>
              <a:gd name="T8" fmla="*/ 11 w 14"/>
              <a:gd name="T9" fmla="*/ 1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3">
                <a:moveTo>
                  <a:pt x="11" y="11"/>
                </a:moveTo>
                <a:cubicBezTo>
                  <a:pt x="8" y="13"/>
                  <a:pt x="5" y="13"/>
                  <a:pt x="2" y="10"/>
                </a:cubicBezTo>
                <a:cubicBezTo>
                  <a:pt x="0" y="8"/>
                  <a:pt x="1" y="4"/>
                  <a:pt x="3" y="2"/>
                </a:cubicBezTo>
                <a:cubicBezTo>
                  <a:pt x="6" y="0"/>
                  <a:pt x="9" y="0"/>
                  <a:pt x="11" y="2"/>
                </a:cubicBezTo>
                <a:cubicBezTo>
                  <a:pt x="14" y="5"/>
                  <a:pt x="13" y="9"/>
                  <a:pt x="11" y="1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0000" tIns="46800" rIns="90000" bIns="46800" numCol="1" anchor="ctr" anchorCtr="0" compatLnSpc="1"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49" name="Freeform 17"/>
          <p:cNvSpPr/>
          <p:nvPr>
            <p:custDataLst>
              <p:tags r:id="rId46"/>
            </p:custDataLst>
          </p:nvPr>
        </p:nvSpPr>
        <p:spPr bwMode="auto">
          <a:xfrm flipV="1">
            <a:off x="3654653" y="4395724"/>
            <a:ext cx="90488" cy="139700"/>
          </a:xfrm>
          <a:custGeom>
            <a:avLst/>
            <a:gdLst>
              <a:gd name="T0" fmla="*/ 25 w 30"/>
              <a:gd name="T1" fmla="*/ 27 h 46"/>
              <a:gd name="T2" fmla="*/ 30 w 30"/>
              <a:gd name="T3" fmla="*/ 16 h 46"/>
              <a:gd name="T4" fmla="*/ 15 w 30"/>
              <a:gd name="T5" fmla="*/ 0 h 46"/>
              <a:gd name="T6" fmla="*/ 0 w 30"/>
              <a:gd name="T7" fmla="*/ 16 h 46"/>
              <a:gd name="T8" fmla="*/ 5 w 30"/>
              <a:gd name="T9" fmla="*/ 27 h 46"/>
              <a:gd name="T10" fmla="*/ 3 w 30"/>
              <a:gd name="T11" fmla="*/ 34 h 46"/>
              <a:gd name="T12" fmla="*/ 15 w 30"/>
              <a:gd name="T13" fmla="*/ 46 h 46"/>
              <a:gd name="T14" fmla="*/ 27 w 30"/>
              <a:gd name="T15" fmla="*/ 34 h 46"/>
              <a:gd name="T16" fmla="*/ 25 w 30"/>
              <a:gd name="T17" fmla="*/ 2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" h="46">
                <a:moveTo>
                  <a:pt x="25" y="27"/>
                </a:moveTo>
                <a:cubicBezTo>
                  <a:pt x="28" y="24"/>
                  <a:pt x="30" y="20"/>
                  <a:pt x="30" y="16"/>
                </a:cubicBezTo>
                <a:cubicBezTo>
                  <a:pt x="30" y="7"/>
                  <a:pt x="23" y="0"/>
                  <a:pt x="15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20"/>
                  <a:pt x="2" y="24"/>
                  <a:pt x="5" y="27"/>
                </a:cubicBezTo>
                <a:cubicBezTo>
                  <a:pt x="4" y="29"/>
                  <a:pt x="3" y="31"/>
                  <a:pt x="3" y="34"/>
                </a:cubicBezTo>
                <a:cubicBezTo>
                  <a:pt x="3" y="41"/>
                  <a:pt x="8" y="46"/>
                  <a:pt x="15" y="46"/>
                </a:cubicBezTo>
                <a:cubicBezTo>
                  <a:pt x="22" y="46"/>
                  <a:pt x="27" y="41"/>
                  <a:pt x="27" y="34"/>
                </a:cubicBezTo>
                <a:cubicBezTo>
                  <a:pt x="27" y="31"/>
                  <a:pt x="26" y="29"/>
                  <a:pt x="25" y="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0000" tIns="46800" rIns="90000" bIns="46800" numCol="1" anchor="ctr" anchorCtr="0" compatLnSpc="1"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50" name="Line 18"/>
          <p:cNvSpPr>
            <a:spLocks noChangeShapeType="1"/>
          </p:cNvSpPr>
          <p:nvPr>
            <p:custDataLst>
              <p:tags r:id="rId47"/>
            </p:custDataLst>
          </p:nvPr>
        </p:nvSpPr>
        <p:spPr bwMode="auto">
          <a:xfrm flipV="1">
            <a:off x="4342041" y="4259199"/>
            <a:ext cx="1062038" cy="0"/>
          </a:xfrm>
          <a:prstGeom prst="line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txBody>
          <a:bodyPr vert="horz" wrap="square" lIns="90000" tIns="46800" rIns="90000" bIns="46800" numCol="1" anchor="ctr" anchorCtr="0" compatLnSpc="1"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51" name="Oval 19"/>
          <p:cNvSpPr>
            <a:spLocks noChangeArrowheads="1"/>
          </p:cNvSpPr>
          <p:nvPr>
            <p:custDataLst>
              <p:tags r:id="rId48"/>
            </p:custDataLst>
          </p:nvPr>
        </p:nvSpPr>
        <p:spPr bwMode="auto">
          <a:xfrm flipV="1">
            <a:off x="5359628" y="4213161"/>
            <a:ext cx="88900" cy="92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0000" tIns="46800" rIns="90000" bIns="46800" numCol="1" anchor="ctr" anchorCtr="0" compatLnSpc="1"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52" name="Line 20"/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 flipH="1" flipV="1">
            <a:off x="2017941" y="4259199"/>
            <a:ext cx="1060450" cy="0"/>
          </a:xfrm>
          <a:prstGeom prst="line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txBody>
          <a:bodyPr vert="horz" wrap="square" lIns="90000" tIns="46800" rIns="90000" bIns="46800" numCol="1" anchor="ctr" anchorCtr="0" compatLnSpc="1"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53" name="Oval 21"/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 flipV="1">
            <a:off x="1975078" y="4213161"/>
            <a:ext cx="90488" cy="92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0000" tIns="46800" rIns="90000" bIns="46800" numCol="1" anchor="ctr" anchorCtr="0" compatLnSpc="1"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54" name="Freeform 22"/>
          <p:cNvSpPr/>
          <p:nvPr>
            <p:custDataLst>
              <p:tags r:id="rId51"/>
            </p:custDataLst>
          </p:nvPr>
        </p:nvSpPr>
        <p:spPr bwMode="auto">
          <a:xfrm flipV="1">
            <a:off x="3427641" y="4136961"/>
            <a:ext cx="247650" cy="234950"/>
          </a:xfrm>
          <a:custGeom>
            <a:avLst/>
            <a:gdLst>
              <a:gd name="T0" fmla="*/ 61 w 83"/>
              <a:gd name="T1" fmla="*/ 69 h 77"/>
              <a:gd name="T2" fmla="*/ 46 w 83"/>
              <a:gd name="T3" fmla="*/ 53 h 77"/>
              <a:gd name="T4" fmla="*/ 47 w 83"/>
              <a:gd name="T5" fmla="*/ 45 h 77"/>
              <a:gd name="T6" fmla="*/ 35 w 83"/>
              <a:gd name="T7" fmla="*/ 50 h 77"/>
              <a:gd name="T8" fmla="*/ 52 w 83"/>
              <a:gd name="T9" fmla="*/ 69 h 77"/>
              <a:gd name="T10" fmla="*/ 21 w 83"/>
              <a:gd name="T11" fmla="*/ 54 h 77"/>
              <a:gd name="T12" fmla="*/ 20 w 83"/>
              <a:gd name="T13" fmla="*/ 19 h 77"/>
              <a:gd name="T14" fmla="*/ 34 w 83"/>
              <a:gd name="T15" fmla="*/ 19 h 77"/>
              <a:gd name="T16" fmla="*/ 24 w 83"/>
              <a:gd name="T17" fmla="*/ 1 h 77"/>
              <a:gd name="T18" fmla="*/ 8 w 83"/>
              <a:gd name="T19" fmla="*/ 44 h 77"/>
              <a:gd name="T20" fmla="*/ 26 w 83"/>
              <a:gd name="T21" fmla="*/ 67 h 77"/>
              <a:gd name="T22" fmla="*/ 83 w 83"/>
              <a:gd name="T23" fmla="*/ 58 h 77"/>
              <a:gd name="T24" fmla="*/ 61 w 83"/>
              <a:gd name="T25" fmla="*/ 69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3" h="77">
                <a:moveTo>
                  <a:pt x="61" y="69"/>
                </a:moveTo>
                <a:cubicBezTo>
                  <a:pt x="47" y="68"/>
                  <a:pt x="46" y="53"/>
                  <a:pt x="46" y="53"/>
                </a:cubicBezTo>
                <a:cubicBezTo>
                  <a:pt x="46" y="53"/>
                  <a:pt x="49" y="49"/>
                  <a:pt x="47" y="45"/>
                </a:cubicBezTo>
                <a:cubicBezTo>
                  <a:pt x="44" y="41"/>
                  <a:pt x="36" y="41"/>
                  <a:pt x="35" y="50"/>
                </a:cubicBezTo>
                <a:cubicBezTo>
                  <a:pt x="34" y="59"/>
                  <a:pt x="43" y="67"/>
                  <a:pt x="52" y="69"/>
                </a:cubicBezTo>
                <a:cubicBezTo>
                  <a:pt x="52" y="69"/>
                  <a:pt x="32" y="70"/>
                  <a:pt x="21" y="54"/>
                </a:cubicBezTo>
                <a:cubicBezTo>
                  <a:pt x="10" y="38"/>
                  <a:pt x="20" y="19"/>
                  <a:pt x="20" y="19"/>
                </a:cubicBezTo>
                <a:cubicBezTo>
                  <a:pt x="20" y="19"/>
                  <a:pt x="26" y="26"/>
                  <a:pt x="34" y="19"/>
                </a:cubicBezTo>
                <a:cubicBezTo>
                  <a:pt x="42" y="13"/>
                  <a:pt x="36" y="0"/>
                  <a:pt x="24" y="1"/>
                </a:cubicBezTo>
                <a:cubicBezTo>
                  <a:pt x="13" y="2"/>
                  <a:pt x="0" y="16"/>
                  <a:pt x="8" y="44"/>
                </a:cubicBezTo>
                <a:cubicBezTo>
                  <a:pt x="10" y="54"/>
                  <a:pt x="17" y="62"/>
                  <a:pt x="26" y="67"/>
                </a:cubicBezTo>
                <a:cubicBezTo>
                  <a:pt x="45" y="77"/>
                  <a:pt x="74" y="76"/>
                  <a:pt x="83" y="58"/>
                </a:cubicBezTo>
                <a:cubicBezTo>
                  <a:pt x="83" y="58"/>
                  <a:pt x="75" y="69"/>
                  <a:pt x="61" y="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0000" tIns="46800" rIns="90000" bIns="46800" numCol="1" anchor="ctr" anchorCtr="0" compatLnSpc="1">
            <a:normAutofit fontScale="52500" lnSpcReduction="20000"/>
          </a:bodyPr>
          <a:lstStyle/>
          <a:p>
            <a:endParaRPr lang="zh-CN" altLang="en-US"/>
          </a:p>
        </p:txBody>
      </p:sp>
      <p:sp>
        <p:nvSpPr>
          <p:cNvPr id="55" name="Freeform 23"/>
          <p:cNvSpPr/>
          <p:nvPr>
            <p:custDataLst>
              <p:tags r:id="rId52"/>
            </p:custDataLst>
          </p:nvPr>
        </p:nvSpPr>
        <p:spPr bwMode="auto">
          <a:xfrm flipV="1">
            <a:off x="3210153" y="4130611"/>
            <a:ext cx="304800" cy="280988"/>
          </a:xfrm>
          <a:custGeom>
            <a:avLst/>
            <a:gdLst>
              <a:gd name="T0" fmla="*/ 50 w 102"/>
              <a:gd name="T1" fmla="*/ 69 h 92"/>
              <a:gd name="T2" fmla="*/ 26 w 102"/>
              <a:gd name="T3" fmla="*/ 46 h 92"/>
              <a:gd name="T4" fmla="*/ 35 w 102"/>
              <a:gd name="T5" fmla="*/ 33 h 92"/>
              <a:gd name="T6" fmla="*/ 46 w 102"/>
              <a:gd name="T7" fmla="*/ 25 h 92"/>
              <a:gd name="T8" fmla="*/ 24 w 102"/>
              <a:gd name="T9" fmla="*/ 29 h 92"/>
              <a:gd name="T10" fmla="*/ 25 w 102"/>
              <a:gd name="T11" fmla="*/ 56 h 92"/>
              <a:gd name="T12" fmla="*/ 33 w 102"/>
              <a:gd name="T13" fmla="*/ 10 h 92"/>
              <a:gd name="T14" fmla="*/ 58 w 102"/>
              <a:gd name="T15" fmla="*/ 22 h 92"/>
              <a:gd name="T16" fmla="*/ 49 w 102"/>
              <a:gd name="T17" fmla="*/ 35 h 92"/>
              <a:gd name="T18" fmla="*/ 57 w 102"/>
              <a:gd name="T19" fmla="*/ 12 h 92"/>
              <a:gd name="T20" fmla="*/ 19 w 102"/>
              <a:gd name="T21" fmla="*/ 10 h 92"/>
              <a:gd name="T22" fmla="*/ 14 w 102"/>
              <a:gd name="T23" fmla="*/ 65 h 92"/>
              <a:gd name="T24" fmla="*/ 61 w 102"/>
              <a:gd name="T25" fmla="*/ 79 h 92"/>
              <a:gd name="T26" fmla="*/ 91 w 102"/>
              <a:gd name="T27" fmla="*/ 75 h 92"/>
              <a:gd name="T28" fmla="*/ 87 w 102"/>
              <a:gd name="T29" fmla="*/ 90 h 92"/>
              <a:gd name="T30" fmla="*/ 78 w 102"/>
              <a:gd name="T31" fmla="*/ 82 h 92"/>
              <a:gd name="T32" fmla="*/ 88 w 102"/>
              <a:gd name="T33" fmla="*/ 92 h 92"/>
              <a:gd name="T34" fmla="*/ 95 w 102"/>
              <a:gd name="T35" fmla="*/ 74 h 92"/>
              <a:gd name="T36" fmla="*/ 50 w 102"/>
              <a:gd name="T37" fmla="*/ 69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92">
                <a:moveTo>
                  <a:pt x="50" y="69"/>
                </a:moveTo>
                <a:cubicBezTo>
                  <a:pt x="34" y="70"/>
                  <a:pt x="26" y="58"/>
                  <a:pt x="26" y="46"/>
                </a:cubicBezTo>
                <a:cubicBezTo>
                  <a:pt x="26" y="35"/>
                  <a:pt x="35" y="33"/>
                  <a:pt x="35" y="33"/>
                </a:cubicBezTo>
                <a:cubicBezTo>
                  <a:pt x="41" y="36"/>
                  <a:pt x="47" y="32"/>
                  <a:pt x="46" y="25"/>
                </a:cubicBezTo>
                <a:cubicBezTo>
                  <a:pt x="44" y="18"/>
                  <a:pt x="30" y="18"/>
                  <a:pt x="24" y="29"/>
                </a:cubicBezTo>
                <a:cubicBezTo>
                  <a:pt x="18" y="40"/>
                  <a:pt x="25" y="56"/>
                  <a:pt x="25" y="56"/>
                </a:cubicBezTo>
                <a:cubicBezTo>
                  <a:pt x="12" y="36"/>
                  <a:pt x="19" y="16"/>
                  <a:pt x="33" y="10"/>
                </a:cubicBezTo>
                <a:cubicBezTo>
                  <a:pt x="45" y="5"/>
                  <a:pt x="58" y="10"/>
                  <a:pt x="58" y="22"/>
                </a:cubicBezTo>
                <a:cubicBezTo>
                  <a:pt x="59" y="34"/>
                  <a:pt x="49" y="35"/>
                  <a:pt x="49" y="35"/>
                </a:cubicBezTo>
                <a:cubicBezTo>
                  <a:pt x="58" y="37"/>
                  <a:pt x="65" y="21"/>
                  <a:pt x="57" y="12"/>
                </a:cubicBezTo>
                <a:cubicBezTo>
                  <a:pt x="49" y="2"/>
                  <a:pt x="33" y="0"/>
                  <a:pt x="19" y="10"/>
                </a:cubicBezTo>
                <a:cubicBezTo>
                  <a:pt x="7" y="19"/>
                  <a:pt x="0" y="46"/>
                  <a:pt x="14" y="65"/>
                </a:cubicBezTo>
                <a:cubicBezTo>
                  <a:pt x="28" y="84"/>
                  <a:pt x="54" y="80"/>
                  <a:pt x="61" y="79"/>
                </a:cubicBezTo>
                <a:cubicBezTo>
                  <a:pt x="67" y="78"/>
                  <a:pt x="83" y="69"/>
                  <a:pt x="91" y="75"/>
                </a:cubicBezTo>
                <a:cubicBezTo>
                  <a:pt x="98" y="81"/>
                  <a:pt x="93" y="89"/>
                  <a:pt x="87" y="90"/>
                </a:cubicBezTo>
                <a:cubicBezTo>
                  <a:pt x="80" y="90"/>
                  <a:pt x="78" y="82"/>
                  <a:pt x="78" y="82"/>
                </a:cubicBezTo>
                <a:cubicBezTo>
                  <a:pt x="77" y="87"/>
                  <a:pt x="81" y="91"/>
                  <a:pt x="88" y="92"/>
                </a:cubicBezTo>
                <a:cubicBezTo>
                  <a:pt x="95" y="92"/>
                  <a:pt x="102" y="83"/>
                  <a:pt x="95" y="74"/>
                </a:cubicBezTo>
                <a:cubicBezTo>
                  <a:pt x="88" y="65"/>
                  <a:pt x="67" y="68"/>
                  <a:pt x="50" y="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0000" tIns="46800" rIns="90000" bIns="46800" numCol="1" anchor="ctr" anchorCtr="0" compatLnSpc="1">
            <a:normAutofit fontScale="65000" lnSpcReduction="20000"/>
          </a:bodyPr>
          <a:lstStyle/>
          <a:p>
            <a:endParaRPr lang="zh-CN" altLang="en-US"/>
          </a:p>
        </p:txBody>
      </p:sp>
      <p:sp>
        <p:nvSpPr>
          <p:cNvPr id="56" name="Freeform 24"/>
          <p:cNvSpPr/>
          <p:nvPr>
            <p:custDataLst>
              <p:tags r:id="rId53"/>
            </p:custDataLst>
          </p:nvPr>
        </p:nvSpPr>
        <p:spPr bwMode="auto">
          <a:xfrm flipV="1">
            <a:off x="3727678" y="4136961"/>
            <a:ext cx="244475" cy="234950"/>
          </a:xfrm>
          <a:custGeom>
            <a:avLst/>
            <a:gdLst>
              <a:gd name="T0" fmla="*/ 21 w 82"/>
              <a:gd name="T1" fmla="*/ 69 h 77"/>
              <a:gd name="T2" fmla="*/ 37 w 82"/>
              <a:gd name="T3" fmla="*/ 53 h 77"/>
              <a:gd name="T4" fmla="*/ 36 w 82"/>
              <a:gd name="T5" fmla="*/ 45 h 77"/>
              <a:gd name="T6" fmla="*/ 47 w 82"/>
              <a:gd name="T7" fmla="*/ 50 h 77"/>
              <a:gd name="T8" fmla="*/ 30 w 82"/>
              <a:gd name="T9" fmla="*/ 69 h 77"/>
              <a:gd name="T10" fmla="*/ 61 w 82"/>
              <a:gd name="T11" fmla="*/ 54 h 77"/>
              <a:gd name="T12" fmla="*/ 63 w 82"/>
              <a:gd name="T13" fmla="*/ 19 h 77"/>
              <a:gd name="T14" fmla="*/ 48 w 82"/>
              <a:gd name="T15" fmla="*/ 19 h 77"/>
              <a:gd name="T16" fmla="*/ 58 w 82"/>
              <a:gd name="T17" fmla="*/ 1 h 77"/>
              <a:gd name="T18" fmla="*/ 75 w 82"/>
              <a:gd name="T19" fmla="*/ 44 h 77"/>
              <a:gd name="T20" fmla="*/ 56 w 82"/>
              <a:gd name="T21" fmla="*/ 67 h 77"/>
              <a:gd name="T22" fmla="*/ 0 w 82"/>
              <a:gd name="T23" fmla="*/ 58 h 77"/>
              <a:gd name="T24" fmla="*/ 21 w 82"/>
              <a:gd name="T25" fmla="*/ 69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2" h="77">
                <a:moveTo>
                  <a:pt x="21" y="69"/>
                </a:moveTo>
                <a:cubicBezTo>
                  <a:pt x="35" y="68"/>
                  <a:pt x="37" y="53"/>
                  <a:pt x="37" y="53"/>
                </a:cubicBezTo>
                <a:cubicBezTo>
                  <a:pt x="37" y="53"/>
                  <a:pt x="33" y="49"/>
                  <a:pt x="36" y="45"/>
                </a:cubicBezTo>
                <a:cubicBezTo>
                  <a:pt x="38" y="41"/>
                  <a:pt x="46" y="41"/>
                  <a:pt x="47" y="50"/>
                </a:cubicBezTo>
                <a:cubicBezTo>
                  <a:pt x="48" y="59"/>
                  <a:pt x="39" y="67"/>
                  <a:pt x="30" y="69"/>
                </a:cubicBezTo>
                <a:cubicBezTo>
                  <a:pt x="30" y="69"/>
                  <a:pt x="51" y="70"/>
                  <a:pt x="61" y="54"/>
                </a:cubicBezTo>
                <a:cubicBezTo>
                  <a:pt x="72" y="38"/>
                  <a:pt x="63" y="19"/>
                  <a:pt x="63" y="19"/>
                </a:cubicBezTo>
                <a:cubicBezTo>
                  <a:pt x="63" y="19"/>
                  <a:pt x="56" y="26"/>
                  <a:pt x="48" y="19"/>
                </a:cubicBezTo>
                <a:cubicBezTo>
                  <a:pt x="40" y="13"/>
                  <a:pt x="46" y="0"/>
                  <a:pt x="58" y="1"/>
                </a:cubicBezTo>
                <a:cubicBezTo>
                  <a:pt x="70" y="2"/>
                  <a:pt x="82" y="16"/>
                  <a:pt x="75" y="44"/>
                </a:cubicBezTo>
                <a:cubicBezTo>
                  <a:pt x="72" y="54"/>
                  <a:pt x="65" y="62"/>
                  <a:pt x="56" y="67"/>
                </a:cubicBezTo>
                <a:cubicBezTo>
                  <a:pt x="37" y="77"/>
                  <a:pt x="8" y="76"/>
                  <a:pt x="0" y="58"/>
                </a:cubicBezTo>
                <a:cubicBezTo>
                  <a:pt x="0" y="58"/>
                  <a:pt x="7" y="69"/>
                  <a:pt x="21" y="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0000" tIns="46800" rIns="90000" bIns="46800" numCol="1" anchor="ctr" anchorCtr="0" compatLnSpc="1">
            <a:normAutofit fontScale="52500" lnSpcReduction="20000"/>
          </a:bodyPr>
          <a:lstStyle/>
          <a:p>
            <a:endParaRPr lang="zh-CN" altLang="en-US"/>
          </a:p>
        </p:txBody>
      </p:sp>
      <p:sp>
        <p:nvSpPr>
          <p:cNvPr id="57" name="Freeform 25"/>
          <p:cNvSpPr/>
          <p:nvPr>
            <p:custDataLst>
              <p:tags r:id="rId54"/>
            </p:custDataLst>
          </p:nvPr>
        </p:nvSpPr>
        <p:spPr bwMode="auto">
          <a:xfrm flipV="1">
            <a:off x="3884841" y="4130611"/>
            <a:ext cx="304800" cy="280988"/>
          </a:xfrm>
          <a:custGeom>
            <a:avLst/>
            <a:gdLst>
              <a:gd name="T0" fmla="*/ 52 w 102"/>
              <a:gd name="T1" fmla="*/ 69 h 92"/>
              <a:gd name="T2" fmla="*/ 76 w 102"/>
              <a:gd name="T3" fmla="*/ 46 h 92"/>
              <a:gd name="T4" fmla="*/ 67 w 102"/>
              <a:gd name="T5" fmla="*/ 33 h 92"/>
              <a:gd name="T6" fmla="*/ 57 w 102"/>
              <a:gd name="T7" fmla="*/ 25 h 92"/>
              <a:gd name="T8" fmla="*/ 78 w 102"/>
              <a:gd name="T9" fmla="*/ 29 h 92"/>
              <a:gd name="T10" fmla="*/ 78 w 102"/>
              <a:gd name="T11" fmla="*/ 56 h 92"/>
              <a:gd name="T12" fmla="*/ 69 w 102"/>
              <a:gd name="T13" fmla="*/ 10 h 92"/>
              <a:gd name="T14" fmla="*/ 44 w 102"/>
              <a:gd name="T15" fmla="*/ 22 h 92"/>
              <a:gd name="T16" fmla="*/ 54 w 102"/>
              <a:gd name="T17" fmla="*/ 35 h 92"/>
              <a:gd name="T18" fmla="*/ 45 w 102"/>
              <a:gd name="T19" fmla="*/ 12 h 92"/>
              <a:gd name="T20" fmla="*/ 83 w 102"/>
              <a:gd name="T21" fmla="*/ 10 h 92"/>
              <a:gd name="T22" fmla="*/ 88 w 102"/>
              <a:gd name="T23" fmla="*/ 65 h 92"/>
              <a:gd name="T24" fmla="*/ 42 w 102"/>
              <a:gd name="T25" fmla="*/ 79 h 92"/>
              <a:gd name="T26" fmla="*/ 12 w 102"/>
              <a:gd name="T27" fmla="*/ 75 h 92"/>
              <a:gd name="T28" fmla="*/ 15 w 102"/>
              <a:gd name="T29" fmla="*/ 90 h 92"/>
              <a:gd name="T30" fmla="*/ 25 w 102"/>
              <a:gd name="T31" fmla="*/ 82 h 92"/>
              <a:gd name="T32" fmla="*/ 14 w 102"/>
              <a:gd name="T33" fmla="*/ 92 h 92"/>
              <a:gd name="T34" fmla="*/ 7 w 102"/>
              <a:gd name="T35" fmla="*/ 74 h 92"/>
              <a:gd name="T36" fmla="*/ 52 w 102"/>
              <a:gd name="T37" fmla="*/ 69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92">
                <a:moveTo>
                  <a:pt x="52" y="69"/>
                </a:moveTo>
                <a:cubicBezTo>
                  <a:pt x="69" y="70"/>
                  <a:pt x="77" y="58"/>
                  <a:pt x="76" y="46"/>
                </a:cubicBezTo>
                <a:cubicBezTo>
                  <a:pt x="76" y="35"/>
                  <a:pt x="67" y="33"/>
                  <a:pt x="67" y="33"/>
                </a:cubicBezTo>
                <a:cubicBezTo>
                  <a:pt x="62" y="36"/>
                  <a:pt x="55" y="32"/>
                  <a:pt x="57" y="25"/>
                </a:cubicBezTo>
                <a:cubicBezTo>
                  <a:pt x="58" y="18"/>
                  <a:pt x="72" y="18"/>
                  <a:pt x="78" y="29"/>
                </a:cubicBezTo>
                <a:cubicBezTo>
                  <a:pt x="84" y="40"/>
                  <a:pt x="78" y="56"/>
                  <a:pt x="78" y="56"/>
                </a:cubicBezTo>
                <a:cubicBezTo>
                  <a:pt x="91" y="36"/>
                  <a:pt x="84" y="16"/>
                  <a:pt x="69" y="10"/>
                </a:cubicBezTo>
                <a:cubicBezTo>
                  <a:pt x="57" y="5"/>
                  <a:pt x="44" y="10"/>
                  <a:pt x="44" y="22"/>
                </a:cubicBezTo>
                <a:cubicBezTo>
                  <a:pt x="44" y="34"/>
                  <a:pt x="54" y="35"/>
                  <a:pt x="54" y="35"/>
                </a:cubicBezTo>
                <a:cubicBezTo>
                  <a:pt x="44" y="37"/>
                  <a:pt x="37" y="21"/>
                  <a:pt x="45" y="12"/>
                </a:cubicBezTo>
                <a:cubicBezTo>
                  <a:pt x="53" y="2"/>
                  <a:pt x="70" y="0"/>
                  <a:pt x="83" y="10"/>
                </a:cubicBezTo>
                <a:cubicBezTo>
                  <a:pt x="96" y="19"/>
                  <a:pt x="102" y="46"/>
                  <a:pt x="88" y="65"/>
                </a:cubicBezTo>
                <a:cubicBezTo>
                  <a:pt x="74" y="84"/>
                  <a:pt x="48" y="80"/>
                  <a:pt x="42" y="79"/>
                </a:cubicBezTo>
                <a:cubicBezTo>
                  <a:pt x="35" y="78"/>
                  <a:pt x="19" y="69"/>
                  <a:pt x="12" y="75"/>
                </a:cubicBezTo>
                <a:cubicBezTo>
                  <a:pt x="4" y="81"/>
                  <a:pt x="9" y="89"/>
                  <a:pt x="15" y="90"/>
                </a:cubicBezTo>
                <a:cubicBezTo>
                  <a:pt x="22" y="90"/>
                  <a:pt x="25" y="82"/>
                  <a:pt x="25" y="82"/>
                </a:cubicBezTo>
                <a:cubicBezTo>
                  <a:pt x="25" y="87"/>
                  <a:pt x="22" y="91"/>
                  <a:pt x="14" y="92"/>
                </a:cubicBezTo>
                <a:cubicBezTo>
                  <a:pt x="8" y="92"/>
                  <a:pt x="0" y="83"/>
                  <a:pt x="7" y="74"/>
                </a:cubicBezTo>
                <a:cubicBezTo>
                  <a:pt x="15" y="65"/>
                  <a:pt x="35" y="68"/>
                  <a:pt x="52" y="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0000" tIns="46800" rIns="90000" bIns="46800" numCol="1" anchor="ctr" anchorCtr="0" compatLnSpc="1">
            <a:normAutofit fontScale="65000" lnSpcReduction="20000"/>
          </a:bodyPr>
          <a:lstStyle/>
          <a:p>
            <a:endParaRPr lang="zh-CN" altLang="en-US"/>
          </a:p>
        </p:txBody>
      </p:sp>
      <p:sp>
        <p:nvSpPr>
          <p:cNvPr id="58" name="Freeform 26"/>
          <p:cNvSpPr/>
          <p:nvPr>
            <p:custDataLst>
              <p:tags r:id="rId55"/>
            </p:custDataLst>
          </p:nvPr>
        </p:nvSpPr>
        <p:spPr bwMode="auto">
          <a:xfrm flipV="1">
            <a:off x="3051403" y="4222686"/>
            <a:ext cx="166688" cy="152400"/>
          </a:xfrm>
          <a:custGeom>
            <a:avLst/>
            <a:gdLst>
              <a:gd name="T0" fmla="*/ 45 w 56"/>
              <a:gd name="T1" fmla="*/ 14 h 50"/>
              <a:gd name="T2" fmla="*/ 27 w 56"/>
              <a:gd name="T3" fmla="*/ 23 h 50"/>
              <a:gd name="T4" fmla="*/ 21 w 56"/>
              <a:gd name="T5" fmla="*/ 41 h 50"/>
              <a:gd name="T6" fmla="*/ 7 w 56"/>
              <a:gd name="T7" fmla="*/ 36 h 50"/>
              <a:gd name="T8" fmla="*/ 0 w 56"/>
              <a:gd name="T9" fmla="*/ 36 h 50"/>
              <a:gd name="T10" fmla="*/ 0 w 56"/>
              <a:gd name="T11" fmla="*/ 37 h 50"/>
              <a:gd name="T12" fmla="*/ 25 w 56"/>
              <a:gd name="T13" fmla="*/ 49 h 50"/>
              <a:gd name="T14" fmla="*/ 45 w 56"/>
              <a:gd name="T15" fmla="*/ 14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50">
                <a:moveTo>
                  <a:pt x="45" y="14"/>
                </a:moveTo>
                <a:cubicBezTo>
                  <a:pt x="34" y="0"/>
                  <a:pt x="21" y="17"/>
                  <a:pt x="27" y="23"/>
                </a:cubicBezTo>
                <a:cubicBezTo>
                  <a:pt x="34" y="29"/>
                  <a:pt x="30" y="40"/>
                  <a:pt x="21" y="41"/>
                </a:cubicBezTo>
                <a:cubicBezTo>
                  <a:pt x="16" y="42"/>
                  <a:pt x="11" y="40"/>
                  <a:pt x="7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7"/>
                  <a:pt x="0" y="37"/>
                  <a:pt x="0" y="37"/>
                </a:cubicBezTo>
                <a:cubicBezTo>
                  <a:pt x="5" y="45"/>
                  <a:pt x="14" y="50"/>
                  <a:pt x="25" y="49"/>
                </a:cubicBezTo>
                <a:cubicBezTo>
                  <a:pt x="43" y="47"/>
                  <a:pt x="56" y="29"/>
                  <a:pt x="45" y="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0000" tIns="46800" rIns="90000" bIns="46800" numCol="1" anchor="ctr" anchorCtr="0" compatLnSpc="1"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59" name="Freeform 27"/>
          <p:cNvSpPr/>
          <p:nvPr>
            <p:custDataLst>
              <p:tags r:id="rId56"/>
            </p:custDataLst>
          </p:nvPr>
        </p:nvSpPr>
        <p:spPr bwMode="auto">
          <a:xfrm flipV="1">
            <a:off x="4186466" y="4222686"/>
            <a:ext cx="168275" cy="152400"/>
          </a:xfrm>
          <a:custGeom>
            <a:avLst/>
            <a:gdLst>
              <a:gd name="T0" fmla="*/ 11 w 56"/>
              <a:gd name="T1" fmla="*/ 14 h 50"/>
              <a:gd name="T2" fmla="*/ 28 w 56"/>
              <a:gd name="T3" fmla="*/ 23 h 50"/>
              <a:gd name="T4" fmla="*/ 35 w 56"/>
              <a:gd name="T5" fmla="*/ 41 h 50"/>
              <a:gd name="T6" fmla="*/ 49 w 56"/>
              <a:gd name="T7" fmla="*/ 36 h 50"/>
              <a:gd name="T8" fmla="*/ 56 w 56"/>
              <a:gd name="T9" fmla="*/ 36 h 50"/>
              <a:gd name="T10" fmla="*/ 56 w 56"/>
              <a:gd name="T11" fmla="*/ 37 h 50"/>
              <a:gd name="T12" fmla="*/ 31 w 56"/>
              <a:gd name="T13" fmla="*/ 49 h 50"/>
              <a:gd name="T14" fmla="*/ 11 w 56"/>
              <a:gd name="T15" fmla="*/ 14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50">
                <a:moveTo>
                  <a:pt x="11" y="14"/>
                </a:moveTo>
                <a:cubicBezTo>
                  <a:pt x="22" y="0"/>
                  <a:pt x="35" y="17"/>
                  <a:pt x="28" y="23"/>
                </a:cubicBezTo>
                <a:cubicBezTo>
                  <a:pt x="22" y="29"/>
                  <a:pt x="26" y="40"/>
                  <a:pt x="35" y="41"/>
                </a:cubicBezTo>
                <a:cubicBezTo>
                  <a:pt x="40" y="42"/>
                  <a:pt x="44" y="40"/>
                  <a:pt x="49" y="36"/>
                </a:cubicBezTo>
                <a:cubicBezTo>
                  <a:pt x="56" y="36"/>
                  <a:pt x="56" y="36"/>
                  <a:pt x="56" y="36"/>
                </a:cubicBezTo>
                <a:cubicBezTo>
                  <a:pt x="56" y="37"/>
                  <a:pt x="56" y="37"/>
                  <a:pt x="56" y="37"/>
                </a:cubicBezTo>
                <a:cubicBezTo>
                  <a:pt x="51" y="45"/>
                  <a:pt x="42" y="50"/>
                  <a:pt x="31" y="49"/>
                </a:cubicBezTo>
                <a:cubicBezTo>
                  <a:pt x="13" y="47"/>
                  <a:pt x="0" y="29"/>
                  <a:pt x="11" y="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0000" tIns="46800" rIns="90000" bIns="46800" numCol="1" anchor="ctr" anchorCtr="0" compatLnSpc="1">
            <a:normAutofit fontScale="25000" lnSpcReduction="20000"/>
          </a:bodyPr>
          <a:lstStyle/>
          <a:p>
            <a:endParaRPr lang="zh-CN" altLang="en-US"/>
          </a:p>
        </p:txBody>
      </p:sp>
    </p:spTree>
    <p:custDataLst>
      <p:tags r:id="rId5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771650" y="-95409"/>
            <a:ext cx="8610599" cy="3645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b">
            <a:normAutofit/>
          </a:bodyPr>
          <a:lstStyle>
            <a:defPPr>
              <a:defRPr lang="zh-CN"/>
            </a:defPPr>
            <a:lvl1pPr algn="ctr">
              <a:defRPr sz="16600" b="1">
                <a:solidFill>
                  <a:schemeClr val="lt1"/>
                </a:solidFill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  <a:cs typeface="+mn-cs"/>
              </a:rPr>
              <a:t>1</a:t>
            </a:r>
            <a:endParaRPr lang="en-US" altLang="zh-CN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2886074" y="3699728"/>
            <a:ext cx="6381750" cy="830997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+mn-lt"/>
                <a:ea typeface="+mn-ea"/>
                <a:cs typeface="+mn-cs"/>
              </a:rPr>
              <a:t>MGIMSS</a:t>
            </a:r>
            <a:endParaRPr lang="en-US" altLang="zh-CN" dirty="0">
              <a:latin typeface="+mn-lt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4789260" y="4809271"/>
            <a:ext cx="2575379" cy="535531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indent="0" algn="ctr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>
                <a:latin typeface="+mj-lt"/>
                <a:ea typeface="+mj-ea"/>
                <a:cs typeface="+mj-cs"/>
              </a:rPr>
              <a:t>介绍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/>
          <p:cNvSpPr/>
          <p:nvPr>
            <p:custDataLst>
              <p:tags r:id="rId1"/>
            </p:custDataLst>
          </p:nvPr>
        </p:nvSpPr>
        <p:spPr>
          <a:xfrm>
            <a:off x="3200400" y="2133600"/>
            <a:ext cx="8991600" cy="4724400"/>
          </a:xfrm>
          <a:custGeom>
            <a:avLst/>
            <a:gdLst>
              <a:gd name="connsiteX0" fmla="*/ 2565396 w 8991600"/>
              <a:gd name="connsiteY0" fmla="*/ 0 h 4724400"/>
              <a:gd name="connsiteX1" fmla="*/ 8991600 w 8991600"/>
              <a:gd name="connsiteY1" fmla="*/ 0 h 4724400"/>
              <a:gd name="connsiteX2" fmla="*/ 8991600 w 8991600"/>
              <a:gd name="connsiteY2" fmla="*/ 4724400 h 4724400"/>
              <a:gd name="connsiteX3" fmla="*/ 0 w 8991600"/>
              <a:gd name="connsiteY3" fmla="*/ 4724400 h 472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1600" h="4724400">
                <a:moveTo>
                  <a:pt x="2565396" y="0"/>
                </a:moveTo>
                <a:lnTo>
                  <a:pt x="8991600" y="0"/>
                </a:lnTo>
                <a:lnTo>
                  <a:pt x="8991600" y="4724400"/>
                </a:lnTo>
                <a:lnTo>
                  <a:pt x="0" y="4724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/>
          </a:p>
        </p:txBody>
      </p:sp>
      <p:sp>
        <p:nvSpPr>
          <p:cNvPr id="2" name="直角三角形 1"/>
          <p:cNvSpPr/>
          <p:nvPr>
            <p:custDataLst>
              <p:tags r:id="rId2"/>
            </p:custDataLst>
          </p:nvPr>
        </p:nvSpPr>
        <p:spPr>
          <a:xfrm rot="5400000">
            <a:off x="-1003300" y="3136900"/>
            <a:ext cx="4457700" cy="2451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2797853" y="1102490"/>
            <a:ext cx="6596289" cy="646331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normAutofit/>
          </a:bodyPr>
          <a:lstStyle/>
          <a:p>
            <a:pPr algn="ctr"/>
            <a:r>
              <a:rPr lang="zh-CN" altLang="en-US" sz="36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项目背景</a:t>
            </a:r>
            <a:endParaRPr lang="zh-CN" altLang="en-US" sz="3600" b="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>
            <a:off x="5359400" y="5130800"/>
            <a:ext cx="685797" cy="0"/>
          </a:xfrm>
          <a:prstGeom prst="line">
            <a:avLst/>
          </a:prstGeom>
          <a:ln w="254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5"/>
            </p:custDataLst>
          </p:nvPr>
        </p:nvCxnSpPr>
        <p:spPr>
          <a:xfrm>
            <a:off x="8775700" y="5130800"/>
            <a:ext cx="685797" cy="0"/>
          </a:xfrm>
          <a:prstGeom prst="line">
            <a:avLst/>
          </a:prstGeom>
          <a:ln w="254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5267325" y="4232870"/>
            <a:ext cx="990600" cy="923330"/>
          </a:xfrm>
          <a:prstGeom prst="rect">
            <a:avLst/>
          </a:prstGeom>
          <a:noFill/>
        </p:spPr>
        <p:txBody>
          <a:bodyPr wrap="square" lIns="90000" tIns="46800" rIns="90000" bIns="46800" rtlCol="0" anchor="t">
            <a:norm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01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8649603" y="4239570"/>
            <a:ext cx="990600" cy="923330"/>
          </a:xfrm>
          <a:prstGeom prst="rect">
            <a:avLst/>
          </a:prstGeom>
          <a:noFill/>
        </p:spPr>
        <p:txBody>
          <a:bodyPr wrap="square" lIns="90000" tIns="46800" rIns="90000" bIns="46800" rtlCol="0" anchor="t">
            <a:norm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02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18" name="平行四边形 17"/>
          <p:cNvSpPr/>
          <p:nvPr>
            <p:custDataLst>
              <p:tags r:id="rId8"/>
            </p:custDataLst>
          </p:nvPr>
        </p:nvSpPr>
        <p:spPr>
          <a:xfrm>
            <a:off x="-3431" y="2133600"/>
            <a:ext cx="5636788" cy="4724401"/>
          </a:xfrm>
          <a:prstGeom prst="parallelogram">
            <a:avLst>
              <a:gd name="adj" fmla="val 55108"/>
            </a:avLst>
          </a:prstGeom>
          <a:blipFill dpi="0" rotWithShape="0">
            <a:blip r:embed="rId9" cstate="screen"/>
            <a:srcRect/>
            <a:tile tx="-1263650" ty="-485140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16"/>
          <p:cNvSpPr/>
          <p:nvPr>
            <p:custDataLst>
              <p:tags r:id="rId10"/>
            </p:custDataLst>
          </p:nvPr>
        </p:nvSpPr>
        <p:spPr>
          <a:xfrm>
            <a:off x="5371813" y="2312848"/>
            <a:ext cx="2534932" cy="571118"/>
          </a:xfrm>
          <a:custGeom>
            <a:avLst/>
            <a:gdLst>
              <a:gd name="connsiteX0" fmla="*/ 312135 w 2534932"/>
              <a:gd name="connsiteY0" fmla="*/ 0 h 571118"/>
              <a:gd name="connsiteX1" fmla="*/ 2249373 w 2534932"/>
              <a:gd name="connsiteY1" fmla="*/ 0 h 571118"/>
              <a:gd name="connsiteX2" fmla="*/ 2534932 w 2534932"/>
              <a:gd name="connsiteY2" fmla="*/ 285559 h 571118"/>
              <a:gd name="connsiteX3" fmla="*/ 2249373 w 2534932"/>
              <a:gd name="connsiteY3" fmla="*/ 571118 h 571118"/>
              <a:gd name="connsiteX4" fmla="*/ 0 w 2534932"/>
              <a:gd name="connsiteY4" fmla="*/ 571118 h 571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4932" h="571118">
                <a:moveTo>
                  <a:pt x="312135" y="0"/>
                </a:moveTo>
                <a:lnTo>
                  <a:pt x="2249373" y="0"/>
                </a:lnTo>
                <a:lnTo>
                  <a:pt x="2534932" y="285559"/>
                </a:lnTo>
                <a:lnTo>
                  <a:pt x="2249373" y="571118"/>
                </a:lnTo>
                <a:lnTo>
                  <a:pt x="0" y="571118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11"/>
            </p:custDataLst>
          </p:nvPr>
        </p:nvSpPr>
        <p:spPr>
          <a:xfrm>
            <a:off x="5267325" y="3057907"/>
            <a:ext cx="6096908" cy="1172588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zh-CN"/>
            </a:defPPr>
            <a:lvl1pPr marR="0" lv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 b="0" i="0" u="none" strike="noStrike" cap="none">
                <a:solidFill>
                  <a:schemeClr val="bg1"/>
                </a:solidFill>
                <a:ea typeface="Montserrat" panose="02000505000000020004"/>
                <a:cs typeface="Arial" panose="020B0604020202020204" pitchFamily="34" charset="0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9pPr>
          </a:lstStyle>
          <a:p>
            <a:pPr indent="457200" fontAlgn="auto"/>
            <a:r>
              <a:rPr lang="en-US" altLang="zh-CN">
                <a:ea typeface="+mn-ea"/>
                <a:cs typeface="+mn-cs"/>
              </a:rPr>
              <a:t>近年来，随着移动互联网、大数据、云计算、人工智能等高新科技空前发展，自动化、信息化、智能化日益渗透入传统产业，人类生产生活模式面临着颠覆性的改观。</a:t>
            </a:r>
            <a:endParaRPr lang="en-US" altLang="zh-CN">
              <a:ea typeface="+mn-ea"/>
              <a:cs typeface="+mn-cs"/>
            </a:endParaRPr>
          </a:p>
        </p:txBody>
      </p:sp>
      <p:sp>
        <p:nvSpPr>
          <p:cNvPr id="12" name="文本框 11"/>
          <p:cNvSpPr txBox="1"/>
          <p:nvPr>
            <p:custDataLst>
              <p:tags r:id="rId12"/>
            </p:custDataLst>
          </p:nvPr>
        </p:nvSpPr>
        <p:spPr>
          <a:xfrm>
            <a:off x="8665481" y="5208523"/>
            <a:ext cx="3369600" cy="118922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rmAutofit fontScale="7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zh-CN"/>
            </a:defPPr>
            <a:lvl1pPr marR="0" lv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 b="0" i="0" u="none" strike="noStrike" cap="none">
                <a:solidFill>
                  <a:schemeClr val="bg1"/>
                </a:solidFill>
                <a:ea typeface="Montserrat" panose="02000505000000020004"/>
                <a:cs typeface="Arial" panose="020B0604020202020204" pitchFamily="34" charset="0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9pPr>
          </a:lstStyle>
          <a:p>
            <a:pPr indent="457200" fontAlgn="auto"/>
            <a:r>
              <a:rPr lang="zh-CN" altLang="en-US" dirty="0">
                <a:ea typeface="+mn-ea"/>
                <a:cs typeface="+mn-cs"/>
              </a:rPr>
              <a:t>未来，人工智能技术将更好地辅助人类，人们希望通过人工智能，产生最优化的方案，而不需要人为的判断，另外，人们希望人机交互变得更加的便捷与丰富。</a:t>
            </a:r>
            <a:endParaRPr lang="zh-CN" altLang="en-US" dirty="0">
              <a:ea typeface="+mn-ea"/>
              <a:cs typeface="+mn-cs"/>
            </a:endParaRPr>
          </a:p>
        </p:txBody>
      </p:sp>
      <p:sp>
        <p:nvSpPr>
          <p:cNvPr id="13" name="文本框 12"/>
          <p:cNvSpPr txBox="1"/>
          <p:nvPr>
            <p:custDataLst>
              <p:tags r:id="rId13"/>
            </p:custDataLst>
          </p:nvPr>
        </p:nvSpPr>
        <p:spPr>
          <a:xfrm>
            <a:off x="5280025" y="5221223"/>
            <a:ext cx="3369578" cy="118922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rmAutofit fontScale="7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zh-CN"/>
            </a:defPPr>
            <a:lvl1pPr marR="0" lv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 b="0" i="0" u="none" strike="noStrike" cap="none">
                <a:solidFill>
                  <a:schemeClr val="bg1"/>
                </a:solidFill>
                <a:ea typeface="Montserrat" panose="02000505000000020004"/>
                <a:cs typeface="Arial" panose="020B0604020202020204" pitchFamily="34" charset="0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9pPr>
          </a:lstStyle>
          <a:p>
            <a:pPr indent="457200" fontAlgn="auto"/>
            <a:r>
              <a:rPr lang="zh-CN" altLang="en-US" dirty="0">
                <a:ea typeface="+mn-ea"/>
                <a:cs typeface="+mn-cs"/>
              </a:rPr>
              <a:t>未来，智能化和新能源将极大地渗透入企业工厂与家居生活，对人类生产生活带来前所未有的颠覆；但同时，如何最优化地、最经济地调度不同能源，成为了亟待解决的难题。</a:t>
            </a:r>
            <a:endParaRPr lang="zh-CN" altLang="en-US" dirty="0">
              <a:ea typeface="+mn-ea"/>
              <a:cs typeface="+mn-cs"/>
            </a:endParaRPr>
          </a:p>
        </p:txBody>
      </p:sp>
      <p:sp>
        <p:nvSpPr>
          <p:cNvPr id="15" name="文本框 14"/>
          <p:cNvSpPr txBox="1"/>
          <p:nvPr>
            <p:custDataLst>
              <p:tags r:id="rId14"/>
            </p:custDataLst>
          </p:nvPr>
        </p:nvSpPr>
        <p:spPr>
          <a:xfrm>
            <a:off x="5371813" y="2312848"/>
            <a:ext cx="2534932" cy="571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>
            <a:normAutofit/>
          </a:bodyPr>
          <a:lstStyle>
            <a:defPPr>
              <a:defRPr lang="zh-CN"/>
            </a:defPPr>
            <a:lvl1pPr algn="ctr">
              <a:defRPr b="1">
                <a:latin typeface="+mj-lt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  <a:ea typeface="+mj-ea"/>
                <a:cs typeface="+mj-cs"/>
              </a:rPr>
              <a:t>发展状况</a:t>
            </a:r>
            <a:endParaRPr lang="zh-CN" altLang="en-US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65150" y="3837305"/>
            <a:ext cx="3150870" cy="9766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实现家居与生产的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pPr algn="r"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智能化控制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>
              <a:lnSpc>
                <a:spcPct val="120000"/>
              </a:lnSpc>
            </a:pP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4775835" y="1390015"/>
            <a:ext cx="3150870" cy="8947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集成控制新能源如太阳能供电系统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Freeform 5"/>
          <p:cNvSpPr/>
          <p:nvPr>
            <p:custDataLst>
              <p:tags r:id="rId3"/>
            </p:custDataLst>
          </p:nvPr>
        </p:nvSpPr>
        <p:spPr bwMode="auto">
          <a:xfrm rot="18255965">
            <a:off x="5322107" y="2226515"/>
            <a:ext cx="1741790" cy="1877477"/>
          </a:xfrm>
          <a:custGeom>
            <a:avLst/>
            <a:gdLst>
              <a:gd name="T0" fmla="*/ 316 w 333"/>
              <a:gd name="T1" fmla="*/ 360 h 360"/>
              <a:gd name="T2" fmla="*/ 304 w 333"/>
              <a:gd name="T3" fmla="*/ 315 h 360"/>
              <a:gd name="T4" fmla="*/ 169 w 333"/>
              <a:gd name="T5" fmla="*/ 183 h 360"/>
              <a:gd name="T6" fmla="*/ 89 w 333"/>
              <a:gd name="T7" fmla="*/ 163 h 360"/>
              <a:gd name="T8" fmla="*/ 47 w 333"/>
              <a:gd name="T9" fmla="*/ 145 h 360"/>
              <a:gd name="T10" fmla="*/ 9 w 333"/>
              <a:gd name="T11" fmla="*/ 60 h 360"/>
              <a:gd name="T12" fmla="*/ 82 w 333"/>
              <a:gd name="T13" fmla="*/ 2 h 360"/>
              <a:gd name="T14" fmla="*/ 221 w 333"/>
              <a:gd name="T15" fmla="*/ 59 h 360"/>
              <a:gd name="T16" fmla="*/ 320 w 333"/>
              <a:gd name="T17" fmla="*/ 350 h 360"/>
              <a:gd name="T18" fmla="*/ 316 w 333"/>
              <a:gd name="T19" fmla="*/ 3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3" h="360">
                <a:moveTo>
                  <a:pt x="316" y="360"/>
                </a:moveTo>
                <a:cubicBezTo>
                  <a:pt x="312" y="342"/>
                  <a:pt x="308" y="328"/>
                  <a:pt x="304" y="315"/>
                </a:cubicBezTo>
                <a:cubicBezTo>
                  <a:pt x="284" y="245"/>
                  <a:pt x="240" y="200"/>
                  <a:pt x="169" y="183"/>
                </a:cubicBezTo>
                <a:cubicBezTo>
                  <a:pt x="142" y="176"/>
                  <a:pt x="116" y="170"/>
                  <a:pt x="89" y="163"/>
                </a:cubicBezTo>
                <a:cubicBezTo>
                  <a:pt x="75" y="159"/>
                  <a:pt x="60" y="153"/>
                  <a:pt x="47" y="145"/>
                </a:cubicBezTo>
                <a:cubicBezTo>
                  <a:pt x="13" y="126"/>
                  <a:pt x="0" y="95"/>
                  <a:pt x="9" y="60"/>
                </a:cubicBezTo>
                <a:cubicBezTo>
                  <a:pt x="17" y="23"/>
                  <a:pt x="41" y="3"/>
                  <a:pt x="82" y="2"/>
                </a:cubicBezTo>
                <a:cubicBezTo>
                  <a:pt x="137" y="0"/>
                  <a:pt x="182" y="24"/>
                  <a:pt x="221" y="59"/>
                </a:cubicBezTo>
                <a:cubicBezTo>
                  <a:pt x="306" y="138"/>
                  <a:pt x="333" y="237"/>
                  <a:pt x="320" y="350"/>
                </a:cubicBezTo>
                <a:cubicBezTo>
                  <a:pt x="320" y="352"/>
                  <a:pt x="319" y="353"/>
                  <a:pt x="316" y="36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Freeform 674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 rot="18255965">
            <a:off x="5290594" y="2999606"/>
            <a:ext cx="455549" cy="188728"/>
          </a:xfrm>
          <a:custGeom>
            <a:avLst/>
            <a:gdLst>
              <a:gd name="T0" fmla="*/ 265 w 288"/>
              <a:gd name="T1" fmla="*/ 46 h 120"/>
              <a:gd name="T2" fmla="*/ 252 w 288"/>
              <a:gd name="T3" fmla="*/ 46 h 120"/>
              <a:gd name="T4" fmla="*/ 217 w 288"/>
              <a:gd name="T5" fmla="*/ 0 h 120"/>
              <a:gd name="T6" fmla="*/ 115 w 288"/>
              <a:gd name="T7" fmla="*/ 0 h 120"/>
              <a:gd name="T8" fmla="*/ 68 w 288"/>
              <a:gd name="T9" fmla="*/ 46 h 120"/>
              <a:gd name="T10" fmla="*/ 55 w 288"/>
              <a:gd name="T11" fmla="*/ 46 h 120"/>
              <a:gd name="T12" fmla="*/ 0 w 288"/>
              <a:gd name="T13" fmla="*/ 69 h 120"/>
              <a:gd name="T14" fmla="*/ 0 w 288"/>
              <a:gd name="T15" fmla="*/ 105 h 120"/>
              <a:gd name="T16" fmla="*/ 10 w 288"/>
              <a:gd name="T17" fmla="*/ 119 h 120"/>
              <a:gd name="T18" fmla="*/ 54 w 288"/>
              <a:gd name="T19" fmla="*/ 76 h 120"/>
              <a:gd name="T20" fmla="*/ 97 w 288"/>
              <a:gd name="T21" fmla="*/ 119 h 120"/>
              <a:gd name="T22" fmla="*/ 97 w 288"/>
              <a:gd name="T23" fmla="*/ 120 h 120"/>
              <a:gd name="T24" fmla="*/ 189 w 288"/>
              <a:gd name="T25" fmla="*/ 120 h 120"/>
              <a:gd name="T26" fmla="*/ 189 w 288"/>
              <a:gd name="T27" fmla="*/ 119 h 120"/>
              <a:gd name="T28" fmla="*/ 232 w 288"/>
              <a:gd name="T29" fmla="*/ 76 h 120"/>
              <a:gd name="T30" fmla="*/ 276 w 288"/>
              <a:gd name="T31" fmla="*/ 119 h 120"/>
              <a:gd name="T32" fmla="*/ 288 w 288"/>
              <a:gd name="T33" fmla="*/ 105 h 120"/>
              <a:gd name="T34" fmla="*/ 288 w 288"/>
              <a:gd name="T35" fmla="*/ 65 h 120"/>
              <a:gd name="T36" fmla="*/ 265 w 288"/>
              <a:gd name="T37" fmla="*/ 46 h 120"/>
              <a:gd name="T38" fmla="*/ 209 w 288"/>
              <a:gd name="T39" fmla="*/ 12 h 120"/>
              <a:gd name="T40" fmla="*/ 233 w 288"/>
              <a:gd name="T41" fmla="*/ 43 h 120"/>
              <a:gd name="T42" fmla="*/ 174 w 288"/>
              <a:gd name="T43" fmla="*/ 43 h 120"/>
              <a:gd name="T44" fmla="*/ 174 w 288"/>
              <a:gd name="T45" fmla="*/ 12 h 120"/>
              <a:gd name="T46" fmla="*/ 209 w 288"/>
              <a:gd name="T47" fmla="*/ 12 h 120"/>
              <a:gd name="T48" fmla="*/ 123 w 288"/>
              <a:gd name="T49" fmla="*/ 12 h 120"/>
              <a:gd name="T50" fmla="*/ 156 w 288"/>
              <a:gd name="T51" fmla="*/ 12 h 120"/>
              <a:gd name="T52" fmla="*/ 156 w 288"/>
              <a:gd name="T53" fmla="*/ 43 h 120"/>
              <a:gd name="T54" fmla="*/ 93 w 288"/>
              <a:gd name="T55" fmla="*/ 43 h 120"/>
              <a:gd name="T56" fmla="*/ 123 w 288"/>
              <a:gd name="T57" fmla="*/ 12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8" h="120">
                <a:moveTo>
                  <a:pt x="265" y="46"/>
                </a:moveTo>
                <a:cubicBezTo>
                  <a:pt x="252" y="46"/>
                  <a:pt x="252" y="46"/>
                  <a:pt x="252" y="46"/>
                </a:cubicBezTo>
                <a:cubicBezTo>
                  <a:pt x="244" y="29"/>
                  <a:pt x="223" y="0"/>
                  <a:pt x="217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08" y="0"/>
                  <a:pt x="80" y="29"/>
                  <a:pt x="68" y="46"/>
                </a:cubicBezTo>
                <a:cubicBezTo>
                  <a:pt x="55" y="46"/>
                  <a:pt x="55" y="46"/>
                  <a:pt x="55" y="46"/>
                </a:cubicBezTo>
                <a:cubicBezTo>
                  <a:pt x="46" y="46"/>
                  <a:pt x="0" y="48"/>
                  <a:pt x="0" y="69"/>
                </a:cubicBezTo>
                <a:cubicBezTo>
                  <a:pt x="0" y="105"/>
                  <a:pt x="0" y="105"/>
                  <a:pt x="0" y="105"/>
                </a:cubicBezTo>
                <a:cubicBezTo>
                  <a:pt x="0" y="111"/>
                  <a:pt x="4" y="117"/>
                  <a:pt x="10" y="119"/>
                </a:cubicBezTo>
                <a:cubicBezTo>
                  <a:pt x="11" y="95"/>
                  <a:pt x="30" y="76"/>
                  <a:pt x="54" y="76"/>
                </a:cubicBezTo>
                <a:cubicBezTo>
                  <a:pt x="78" y="76"/>
                  <a:pt x="97" y="95"/>
                  <a:pt x="97" y="119"/>
                </a:cubicBezTo>
                <a:cubicBezTo>
                  <a:pt x="97" y="119"/>
                  <a:pt x="97" y="120"/>
                  <a:pt x="97" y="120"/>
                </a:cubicBezTo>
                <a:cubicBezTo>
                  <a:pt x="189" y="120"/>
                  <a:pt x="189" y="120"/>
                  <a:pt x="189" y="120"/>
                </a:cubicBezTo>
                <a:cubicBezTo>
                  <a:pt x="189" y="120"/>
                  <a:pt x="189" y="119"/>
                  <a:pt x="189" y="119"/>
                </a:cubicBezTo>
                <a:cubicBezTo>
                  <a:pt x="189" y="95"/>
                  <a:pt x="209" y="76"/>
                  <a:pt x="232" y="76"/>
                </a:cubicBezTo>
                <a:cubicBezTo>
                  <a:pt x="256" y="76"/>
                  <a:pt x="276" y="95"/>
                  <a:pt x="276" y="119"/>
                </a:cubicBezTo>
                <a:cubicBezTo>
                  <a:pt x="283" y="118"/>
                  <a:pt x="288" y="112"/>
                  <a:pt x="288" y="105"/>
                </a:cubicBezTo>
                <a:cubicBezTo>
                  <a:pt x="288" y="65"/>
                  <a:pt x="288" y="65"/>
                  <a:pt x="288" y="65"/>
                </a:cubicBezTo>
                <a:cubicBezTo>
                  <a:pt x="288" y="56"/>
                  <a:pt x="273" y="46"/>
                  <a:pt x="265" y="46"/>
                </a:cubicBezTo>
                <a:close/>
                <a:moveTo>
                  <a:pt x="209" y="12"/>
                </a:moveTo>
                <a:cubicBezTo>
                  <a:pt x="215" y="12"/>
                  <a:pt x="222" y="26"/>
                  <a:pt x="233" y="43"/>
                </a:cubicBezTo>
                <a:cubicBezTo>
                  <a:pt x="174" y="43"/>
                  <a:pt x="174" y="43"/>
                  <a:pt x="174" y="43"/>
                </a:cubicBezTo>
                <a:cubicBezTo>
                  <a:pt x="174" y="12"/>
                  <a:pt x="174" y="12"/>
                  <a:pt x="174" y="12"/>
                </a:cubicBezTo>
                <a:lnTo>
                  <a:pt x="209" y="12"/>
                </a:lnTo>
                <a:close/>
                <a:moveTo>
                  <a:pt x="123" y="12"/>
                </a:moveTo>
                <a:cubicBezTo>
                  <a:pt x="156" y="12"/>
                  <a:pt x="156" y="12"/>
                  <a:pt x="156" y="12"/>
                </a:cubicBezTo>
                <a:cubicBezTo>
                  <a:pt x="156" y="43"/>
                  <a:pt x="156" y="43"/>
                  <a:pt x="156" y="43"/>
                </a:cubicBezTo>
                <a:cubicBezTo>
                  <a:pt x="93" y="43"/>
                  <a:pt x="93" y="43"/>
                  <a:pt x="93" y="43"/>
                </a:cubicBezTo>
                <a:cubicBezTo>
                  <a:pt x="106" y="27"/>
                  <a:pt x="117" y="12"/>
                  <a:pt x="123" y="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30000" lnSpcReduction="20000"/>
          </a:bodyPr>
          <a:lstStyle/>
          <a:p>
            <a:endParaRPr lang="zh-CN" altLang="en-US"/>
          </a:p>
        </p:txBody>
      </p:sp>
      <p:sp>
        <p:nvSpPr>
          <p:cNvPr id="12" name="Oval 67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 rot="18255965">
            <a:off x="5472357" y="3222038"/>
            <a:ext cx="86771" cy="867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13" name="Oval 67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rot="18255965">
            <a:off x="5632359" y="2987186"/>
            <a:ext cx="86771" cy="867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15" name="Freeform 8"/>
          <p:cNvSpPr/>
          <p:nvPr>
            <p:custDataLst>
              <p:tags r:id="rId7"/>
            </p:custDataLst>
          </p:nvPr>
        </p:nvSpPr>
        <p:spPr bwMode="auto">
          <a:xfrm rot="20647808">
            <a:off x="6011440" y="3385690"/>
            <a:ext cx="1855324" cy="1669793"/>
          </a:xfrm>
          <a:custGeom>
            <a:avLst/>
            <a:gdLst>
              <a:gd name="T0" fmla="*/ 0 w 355"/>
              <a:gd name="T1" fmla="*/ 313 h 320"/>
              <a:gd name="T2" fmla="*/ 65 w 355"/>
              <a:gd name="T3" fmla="*/ 291 h 320"/>
              <a:gd name="T4" fmla="*/ 170 w 355"/>
              <a:gd name="T5" fmla="*/ 169 h 320"/>
              <a:gd name="T6" fmla="*/ 201 w 355"/>
              <a:gd name="T7" fmla="*/ 58 h 320"/>
              <a:gd name="T8" fmla="*/ 289 w 355"/>
              <a:gd name="T9" fmla="*/ 6 h 320"/>
              <a:gd name="T10" fmla="*/ 347 w 355"/>
              <a:gd name="T11" fmla="*/ 63 h 320"/>
              <a:gd name="T12" fmla="*/ 324 w 355"/>
              <a:gd name="T13" fmla="*/ 172 h 320"/>
              <a:gd name="T14" fmla="*/ 78 w 355"/>
              <a:gd name="T15" fmla="*/ 318 h 320"/>
              <a:gd name="T16" fmla="*/ 18 w 355"/>
              <a:gd name="T17" fmla="*/ 319 h 320"/>
              <a:gd name="T18" fmla="*/ 0 w 355"/>
              <a:gd name="T19" fmla="*/ 316 h 320"/>
              <a:gd name="T20" fmla="*/ 0 w 355"/>
              <a:gd name="T21" fmla="*/ 313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" h="320">
                <a:moveTo>
                  <a:pt x="0" y="313"/>
                </a:moveTo>
                <a:cubicBezTo>
                  <a:pt x="22" y="306"/>
                  <a:pt x="44" y="299"/>
                  <a:pt x="65" y="291"/>
                </a:cubicBezTo>
                <a:cubicBezTo>
                  <a:pt x="122" y="269"/>
                  <a:pt x="155" y="226"/>
                  <a:pt x="170" y="169"/>
                </a:cubicBezTo>
                <a:cubicBezTo>
                  <a:pt x="180" y="132"/>
                  <a:pt x="188" y="94"/>
                  <a:pt x="201" y="58"/>
                </a:cubicBezTo>
                <a:cubicBezTo>
                  <a:pt x="217" y="15"/>
                  <a:pt x="246" y="0"/>
                  <a:pt x="289" y="6"/>
                </a:cubicBezTo>
                <a:cubicBezTo>
                  <a:pt x="320" y="11"/>
                  <a:pt x="342" y="32"/>
                  <a:pt x="347" y="63"/>
                </a:cubicBezTo>
                <a:cubicBezTo>
                  <a:pt x="355" y="103"/>
                  <a:pt x="344" y="139"/>
                  <a:pt x="324" y="172"/>
                </a:cubicBezTo>
                <a:cubicBezTo>
                  <a:pt x="269" y="265"/>
                  <a:pt x="184" y="311"/>
                  <a:pt x="78" y="318"/>
                </a:cubicBezTo>
                <a:cubicBezTo>
                  <a:pt x="58" y="320"/>
                  <a:pt x="38" y="319"/>
                  <a:pt x="18" y="319"/>
                </a:cubicBezTo>
                <a:cubicBezTo>
                  <a:pt x="12" y="318"/>
                  <a:pt x="6" y="317"/>
                  <a:pt x="0" y="316"/>
                </a:cubicBezTo>
                <a:cubicBezTo>
                  <a:pt x="0" y="315"/>
                  <a:pt x="0" y="314"/>
                  <a:pt x="0" y="31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7" name="Freeform 670"/>
          <p:cNvSpPr/>
          <p:nvPr>
            <p:custDataLst>
              <p:tags r:id="rId8"/>
            </p:custDataLst>
          </p:nvPr>
        </p:nvSpPr>
        <p:spPr bwMode="auto">
          <a:xfrm rot="20647808">
            <a:off x="7152797" y="3720160"/>
            <a:ext cx="382175" cy="263933"/>
          </a:xfrm>
          <a:custGeom>
            <a:avLst/>
            <a:gdLst>
              <a:gd name="T0" fmla="*/ 206 w 247"/>
              <a:gd name="T1" fmla="*/ 0 h 172"/>
              <a:gd name="T2" fmla="*/ 180 w 247"/>
              <a:gd name="T3" fmla="*/ 0 h 172"/>
              <a:gd name="T4" fmla="*/ 180 w 247"/>
              <a:gd name="T5" fmla="*/ 31 h 172"/>
              <a:gd name="T6" fmla="*/ 206 w 247"/>
              <a:gd name="T7" fmla="*/ 31 h 172"/>
              <a:gd name="T8" fmla="*/ 216 w 247"/>
              <a:gd name="T9" fmla="*/ 41 h 172"/>
              <a:gd name="T10" fmla="*/ 216 w 247"/>
              <a:gd name="T11" fmla="*/ 131 h 172"/>
              <a:gd name="T12" fmla="*/ 206 w 247"/>
              <a:gd name="T13" fmla="*/ 141 h 172"/>
              <a:gd name="T14" fmla="*/ 41 w 247"/>
              <a:gd name="T15" fmla="*/ 141 h 172"/>
              <a:gd name="T16" fmla="*/ 31 w 247"/>
              <a:gd name="T17" fmla="*/ 131 h 172"/>
              <a:gd name="T18" fmla="*/ 31 w 247"/>
              <a:gd name="T19" fmla="*/ 41 h 172"/>
              <a:gd name="T20" fmla="*/ 41 w 247"/>
              <a:gd name="T21" fmla="*/ 31 h 172"/>
              <a:gd name="T22" fmla="*/ 67 w 247"/>
              <a:gd name="T23" fmla="*/ 31 h 172"/>
              <a:gd name="T24" fmla="*/ 67 w 247"/>
              <a:gd name="T25" fmla="*/ 0 h 172"/>
              <a:gd name="T26" fmla="*/ 41 w 247"/>
              <a:gd name="T27" fmla="*/ 0 h 172"/>
              <a:gd name="T28" fmla="*/ 0 w 247"/>
              <a:gd name="T29" fmla="*/ 41 h 172"/>
              <a:gd name="T30" fmla="*/ 0 w 247"/>
              <a:gd name="T31" fmla="*/ 131 h 172"/>
              <a:gd name="T32" fmla="*/ 41 w 247"/>
              <a:gd name="T33" fmla="*/ 172 h 172"/>
              <a:gd name="T34" fmla="*/ 206 w 247"/>
              <a:gd name="T35" fmla="*/ 172 h 172"/>
              <a:gd name="T36" fmla="*/ 247 w 247"/>
              <a:gd name="T37" fmla="*/ 131 h 172"/>
              <a:gd name="T38" fmla="*/ 247 w 247"/>
              <a:gd name="T39" fmla="*/ 41 h 172"/>
              <a:gd name="T40" fmla="*/ 206 w 247"/>
              <a:gd name="T41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7" h="172">
                <a:moveTo>
                  <a:pt x="206" y="0"/>
                </a:moveTo>
                <a:cubicBezTo>
                  <a:pt x="180" y="0"/>
                  <a:pt x="180" y="0"/>
                  <a:pt x="180" y="0"/>
                </a:cubicBezTo>
                <a:cubicBezTo>
                  <a:pt x="180" y="31"/>
                  <a:pt x="180" y="31"/>
                  <a:pt x="180" y="31"/>
                </a:cubicBezTo>
                <a:cubicBezTo>
                  <a:pt x="206" y="31"/>
                  <a:pt x="206" y="31"/>
                  <a:pt x="206" y="31"/>
                </a:cubicBezTo>
                <a:cubicBezTo>
                  <a:pt x="212" y="31"/>
                  <a:pt x="216" y="36"/>
                  <a:pt x="216" y="41"/>
                </a:cubicBezTo>
                <a:cubicBezTo>
                  <a:pt x="216" y="131"/>
                  <a:pt x="216" y="131"/>
                  <a:pt x="216" y="131"/>
                </a:cubicBezTo>
                <a:cubicBezTo>
                  <a:pt x="216" y="136"/>
                  <a:pt x="212" y="141"/>
                  <a:pt x="206" y="141"/>
                </a:cubicBezTo>
                <a:cubicBezTo>
                  <a:pt x="41" y="141"/>
                  <a:pt x="41" y="141"/>
                  <a:pt x="41" y="141"/>
                </a:cubicBezTo>
                <a:cubicBezTo>
                  <a:pt x="36" y="141"/>
                  <a:pt x="31" y="136"/>
                  <a:pt x="31" y="131"/>
                </a:cubicBezTo>
                <a:cubicBezTo>
                  <a:pt x="31" y="41"/>
                  <a:pt x="31" y="41"/>
                  <a:pt x="31" y="41"/>
                </a:cubicBezTo>
                <a:cubicBezTo>
                  <a:pt x="31" y="36"/>
                  <a:pt x="36" y="31"/>
                  <a:pt x="41" y="31"/>
                </a:cubicBezTo>
                <a:cubicBezTo>
                  <a:pt x="67" y="31"/>
                  <a:pt x="67" y="31"/>
                  <a:pt x="67" y="31"/>
                </a:cubicBezTo>
                <a:cubicBezTo>
                  <a:pt x="67" y="0"/>
                  <a:pt x="67" y="0"/>
                  <a:pt x="67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19" y="0"/>
                  <a:pt x="0" y="19"/>
                  <a:pt x="0" y="41"/>
                </a:cubicBezTo>
                <a:cubicBezTo>
                  <a:pt x="0" y="131"/>
                  <a:pt x="0" y="131"/>
                  <a:pt x="0" y="131"/>
                </a:cubicBezTo>
                <a:cubicBezTo>
                  <a:pt x="0" y="153"/>
                  <a:pt x="19" y="172"/>
                  <a:pt x="41" y="172"/>
                </a:cubicBezTo>
                <a:cubicBezTo>
                  <a:pt x="206" y="172"/>
                  <a:pt x="206" y="172"/>
                  <a:pt x="206" y="172"/>
                </a:cubicBezTo>
                <a:cubicBezTo>
                  <a:pt x="229" y="172"/>
                  <a:pt x="247" y="153"/>
                  <a:pt x="247" y="131"/>
                </a:cubicBezTo>
                <a:cubicBezTo>
                  <a:pt x="247" y="41"/>
                  <a:pt x="247" y="41"/>
                  <a:pt x="247" y="41"/>
                </a:cubicBezTo>
                <a:cubicBezTo>
                  <a:pt x="247" y="19"/>
                  <a:pt x="229" y="0"/>
                  <a:pt x="20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67500" lnSpcReduction="20000"/>
          </a:bodyPr>
          <a:lstStyle/>
          <a:p>
            <a:endParaRPr lang="zh-CN" altLang="en-US"/>
          </a:p>
        </p:txBody>
      </p:sp>
      <p:sp>
        <p:nvSpPr>
          <p:cNvPr id="18" name="Freeform 671"/>
          <p:cNvSpPr/>
          <p:nvPr>
            <p:custDataLst>
              <p:tags r:id="rId9"/>
            </p:custDataLst>
          </p:nvPr>
        </p:nvSpPr>
        <p:spPr bwMode="auto">
          <a:xfrm rot="20647808">
            <a:off x="7178255" y="3544738"/>
            <a:ext cx="244929" cy="318831"/>
          </a:xfrm>
          <a:custGeom>
            <a:avLst/>
            <a:gdLst>
              <a:gd name="T0" fmla="*/ 44 w 116"/>
              <a:gd name="T1" fmla="*/ 151 h 151"/>
              <a:gd name="T2" fmla="*/ 73 w 116"/>
              <a:gd name="T3" fmla="*/ 151 h 151"/>
              <a:gd name="T4" fmla="*/ 73 w 116"/>
              <a:gd name="T5" fmla="*/ 67 h 151"/>
              <a:gd name="T6" fmla="*/ 116 w 116"/>
              <a:gd name="T7" fmla="*/ 67 h 151"/>
              <a:gd name="T8" fmla="*/ 58 w 116"/>
              <a:gd name="T9" fmla="*/ 0 h 151"/>
              <a:gd name="T10" fmla="*/ 0 w 116"/>
              <a:gd name="T11" fmla="*/ 67 h 151"/>
              <a:gd name="T12" fmla="*/ 44 w 116"/>
              <a:gd name="T13" fmla="*/ 67 h 151"/>
              <a:gd name="T14" fmla="*/ 44 w 116"/>
              <a:gd name="T15" fmla="*/ 15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6" h="151">
                <a:moveTo>
                  <a:pt x="44" y="151"/>
                </a:moveTo>
                <a:lnTo>
                  <a:pt x="73" y="151"/>
                </a:lnTo>
                <a:lnTo>
                  <a:pt x="73" y="67"/>
                </a:lnTo>
                <a:lnTo>
                  <a:pt x="116" y="67"/>
                </a:lnTo>
                <a:lnTo>
                  <a:pt x="58" y="0"/>
                </a:lnTo>
                <a:lnTo>
                  <a:pt x="0" y="67"/>
                </a:lnTo>
                <a:lnTo>
                  <a:pt x="44" y="67"/>
                </a:lnTo>
                <a:lnTo>
                  <a:pt x="44" y="1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72500"/>
          </a:bodyPr>
          <a:lstStyle/>
          <a:p>
            <a:endParaRPr lang="zh-CN" altLang="en-US"/>
          </a:p>
        </p:txBody>
      </p:sp>
      <p:sp>
        <p:nvSpPr>
          <p:cNvPr id="20" name="Freeform 6"/>
          <p:cNvSpPr/>
          <p:nvPr>
            <p:custDataLst>
              <p:tags r:id="rId10"/>
            </p:custDataLst>
          </p:nvPr>
        </p:nvSpPr>
        <p:spPr bwMode="auto">
          <a:xfrm rot="16765859">
            <a:off x="4595475" y="3481906"/>
            <a:ext cx="1844247" cy="1733483"/>
          </a:xfrm>
          <a:custGeom>
            <a:avLst/>
            <a:gdLst>
              <a:gd name="T0" fmla="*/ 353 w 353"/>
              <a:gd name="T1" fmla="*/ 16 h 332"/>
              <a:gd name="T2" fmla="*/ 307 w 353"/>
              <a:gd name="T3" fmla="*/ 29 h 332"/>
              <a:gd name="T4" fmla="*/ 180 w 353"/>
              <a:gd name="T5" fmla="*/ 168 h 332"/>
              <a:gd name="T6" fmla="*/ 145 w 353"/>
              <a:gd name="T7" fmla="*/ 283 h 332"/>
              <a:gd name="T8" fmla="*/ 54 w 353"/>
              <a:gd name="T9" fmla="*/ 320 h 332"/>
              <a:gd name="T10" fmla="*/ 4 w 353"/>
              <a:gd name="T11" fmla="*/ 255 h 332"/>
              <a:gd name="T12" fmla="*/ 77 w 353"/>
              <a:gd name="T13" fmla="*/ 94 h 332"/>
              <a:gd name="T14" fmla="*/ 352 w 353"/>
              <a:gd name="T15" fmla="*/ 11 h 332"/>
              <a:gd name="T16" fmla="*/ 353 w 353"/>
              <a:gd name="T17" fmla="*/ 16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3" h="332">
                <a:moveTo>
                  <a:pt x="353" y="16"/>
                </a:moveTo>
                <a:cubicBezTo>
                  <a:pt x="338" y="20"/>
                  <a:pt x="322" y="24"/>
                  <a:pt x="307" y="29"/>
                </a:cubicBezTo>
                <a:cubicBezTo>
                  <a:pt x="239" y="51"/>
                  <a:pt x="198" y="98"/>
                  <a:pt x="180" y="168"/>
                </a:cubicBezTo>
                <a:cubicBezTo>
                  <a:pt x="171" y="207"/>
                  <a:pt x="161" y="246"/>
                  <a:pt x="145" y="283"/>
                </a:cubicBezTo>
                <a:cubicBezTo>
                  <a:pt x="129" y="320"/>
                  <a:pt x="92" y="332"/>
                  <a:pt x="54" y="320"/>
                </a:cubicBezTo>
                <a:cubicBezTo>
                  <a:pt x="24" y="311"/>
                  <a:pt x="5" y="287"/>
                  <a:pt x="4" y="255"/>
                </a:cubicBezTo>
                <a:cubicBezTo>
                  <a:pt x="0" y="189"/>
                  <a:pt x="31" y="137"/>
                  <a:pt x="77" y="94"/>
                </a:cubicBezTo>
                <a:cubicBezTo>
                  <a:pt x="154" y="19"/>
                  <a:pt x="249" y="0"/>
                  <a:pt x="352" y="11"/>
                </a:cubicBezTo>
                <a:cubicBezTo>
                  <a:pt x="353" y="12"/>
                  <a:pt x="353" y="14"/>
                  <a:pt x="353" y="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1" name="Freeform 752"/>
          <p:cNvSpPr>
            <a:spLocks noChangeAspect="1" noEditPoints="1"/>
          </p:cNvSpPr>
          <p:nvPr>
            <p:custDataLst>
              <p:tags r:id="rId11"/>
            </p:custDataLst>
          </p:nvPr>
        </p:nvSpPr>
        <p:spPr bwMode="auto">
          <a:xfrm rot="16765859">
            <a:off x="5620326" y="4635952"/>
            <a:ext cx="324089" cy="448122"/>
          </a:xfrm>
          <a:custGeom>
            <a:avLst/>
            <a:gdLst>
              <a:gd name="T0" fmla="*/ 203 w 210"/>
              <a:gd name="T1" fmla="*/ 12 h 288"/>
              <a:gd name="T2" fmla="*/ 194 w 210"/>
              <a:gd name="T3" fmla="*/ 21 h 288"/>
              <a:gd name="T4" fmla="*/ 197 w 210"/>
              <a:gd name="T5" fmla="*/ 33 h 288"/>
              <a:gd name="T6" fmla="*/ 191 w 210"/>
              <a:gd name="T7" fmla="*/ 48 h 288"/>
              <a:gd name="T8" fmla="*/ 176 w 210"/>
              <a:gd name="T9" fmla="*/ 54 h 288"/>
              <a:gd name="T10" fmla="*/ 148 w 210"/>
              <a:gd name="T11" fmla="*/ 35 h 288"/>
              <a:gd name="T12" fmla="*/ 137 w 210"/>
              <a:gd name="T13" fmla="*/ 20 h 288"/>
              <a:gd name="T14" fmla="*/ 103 w 210"/>
              <a:gd name="T15" fmla="*/ 0 h 288"/>
              <a:gd name="T16" fmla="*/ 79 w 210"/>
              <a:gd name="T17" fmla="*/ 9 h 288"/>
              <a:gd name="T18" fmla="*/ 70 w 210"/>
              <a:gd name="T19" fmla="*/ 32 h 288"/>
              <a:gd name="T20" fmla="*/ 70 w 210"/>
              <a:gd name="T21" fmla="*/ 52 h 288"/>
              <a:gd name="T22" fmla="*/ 55 w 210"/>
              <a:gd name="T23" fmla="*/ 52 h 288"/>
              <a:gd name="T24" fmla="*/ 0 w 210"/>
              <a:gd name="T25" fmla="*/ 107 h 288"/>
              <a:gd name="T26" fmla="*/ 0 w 210"/>
              <a:gd name="T27" fmla="*/ 212 h 288"/>
              <a:gd name="T28" fmla="*/ 0 w 210"/>
              <a:gd name="T29" fmla="*/ 217 h 288"/>
              <a:gd name="T30" fmla="*/ 76 w 210"/>
              <a:gd name="T31" fmla="*/ 288 h 288"/>
              <a:gd name="T32" fmla="*/ 151 w 210"/>
              <a:gd name="T33" fmla="*/ 217 h 288"/>
              <a:gd name="T34" fmla="*/ 152 w 210"/>
              <a:gd name="T35" fmla="*/ 212 h 288"/>
              <a:gd name="T36" fmla="*/ 152 w 210"/>
              <a:gd name="T37" fmla="*/ 107 h 288"/>
              <a:gd name="T38" fmla="*/ 97 w 210"/>
              <a:gd name="T39" fmla="*/ 52 h 288"/>
              <a:gd name="T40" fmla="*/ 82 w 210"/>
              <a:gd name="T41" fmla="*/ 52 h 288"/>
              <a:gd name="T42" fmla="*/ 82 w 210"/>
              <a:gd name="T43" fmla="*/ 33 h 288"/>
              <a:gd name="T44" fmla="*/ 88 w 210"/>
              <a:gd name="T45" fmla="*/ 18 h 288"/>
              <a:gd name="T46" fmla="*/ 103 w 210"/>
              <a:gd name="T47" fmla="*/ 11 h 288"/>
              <a:gd name="T48" fmla="*/ 103 w 210"/>
              <a:gd name="T49" fmla="*/ 11 h 288"/>
              <a:gd name="T50" fmla="*/ 131 w 210"/>
              <a:gd name="T51" fmla="*/ 30 h 288"/>
              <a:gd name="T52" fmla="*/ 143 w 210"/>
              <a:gd name="T53" fmla="*/ 45 h 288"/>
              <a:gd name="T54" fmla="*/ 177 w 210"/>
              <a:gd name="T55" fmla="*/ 65 h 288"/>
              <a:gd name="T56" fmla="*/ 200 w 210"/>
              <a:gd name="T57" fmla="*/ 56 h 288"/>
              <a:gd name="T58" fmla="*/ 210 w 210"/>
              <a:gd name="T59" fmla="*/ 33 h 288"/>
              <a:gd name="T60" fmla="*/ 203 w 210"/>
              <a:gd name="T61" fmla="*/ 12 h 288"/>
              <a:gd name="T62" fmla="*/ 22 w 210"/>
              <a:gd name="T63" fmla="*/ 113 h 288"/>
              <a:gd name="T64" fmla="*/ 61 w 210"/>
              <a:gd name="T65" fmla="*/ 74 h 288"/>
              <a:gd name="T66" fmla="*/ 67 w 210"/>
              <a:gd name="T67" fmla="*/ 74 h 288"/>
              <a:gd name="T68" fmla="*/ 67 w 210"/>
              <a:gd name="T69" fmla="*/ 151 h 288"/>
              <a:gd name="T70" fmla="*/ 22 w 210"/>
              <a:gd name="T71" fmla="*/ 151 h 288"/>
              <a:gd name="T72" fmla="*/ 22 w 210"/>
              <a:gd name="T73" fmla="*/ 113 h 288"/>
              <a:gd name="T74" fmla="*/ 131 w 210"/>
              <a:gd name="T75" fmla="*/ 113 h 288"/>
              <a:gd name="T76" fmla="*/ 131 w 210"/>
              <a:gd name="T77" fmla="*/ 151 h 288"/>
              <a:gd name="T78" fmla="*/ 84 w 210"/>
              <a:gd name="T79" fmla="*/ 151 h 288"/>
              <a:gd name="T80" fmla="*/ 84 w 210"/>
              <a:gd name="T81" fmla="*/ 74 h 288"/>
              <a:gd name="T82" fmla="*/ 92 w 210"/>
              <a:gd name="T83" fmla="*/ 74 h 288"/>
              <a:gd name="T84" fmla="*/ 131 w 210"/>
              <a:gd name="T85" fmla="*/ 113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10" h="288">
                <a:moveTo>
                  <a:pt x="203" y="12"/>
                </a:moveTo>
                <a:cubicBezTo>
                  <a:pt x="194" y="21"/>
                  <a:pt x="194" y="21"/>
                  <a:pt x="194" y="21"/>
                </a:cubicBezTo>
                <a:cubicBezTo>
                  <a:pt x="196" y="24"/>
                  <a:pt x="197" y="28"/>
                  <a:pt x="197" y="33"/>
                </a:cubicBezTo>
                <a:cubicBezTo>
                  <a:pt x="197" y="38"/>
                  <a:pt x="195" y="44"/>
                  <a:pt x="191" y="48"/>
                </a:cubicBezTo>
                <a:cubicBezTo>
                  <a:pt x="187" y="52"/>
                  <a:pt x="182" y="54"/>
                  <a:pt x="176" y="54"/>
                </a:cubicBezTo>
                <a:cubicBezTo>
                  <a:pt x="167" y="54"/>
                  <a:pt x="156" y="47"/>
                  <a:pt x="148" y="35"/>
                </a:cubicBezTo>
                <a:cubicBezTo>
                  <a:pt x="137" y="20"/>
                  <a:pt x="137" y="20"/>
                  <a:pt x="137" y="20"/>
                </a:cubicBezTo>
                <a:cubicBezTo>
                  <a:pt x="126" y="6"/>
                  <a:pt x="115" y="0"/>
                  <a:pt x="103" y="0"/>
                </a:cubicBezTo>
                <a:cubicBezTo>
                  <a:pt x="93" y="0"/>
                  <a:pt x="85" y="3"/>
                  <a:pt x="79" y="9"/>
                </a:cubicBezTo>
                <a:cubicBezTo>
                  <a:pt x="73" y="15"/>
                  <a:pt x="70" y="23"/>
                  <a:pt x="70" y="32"/>
                </a:cubicBezTo>
                <a:cubicBezTo>
                  <a:pt x="70" y="32"/>
                  <a:pt x="70" y="44"/>
                  <a:pt x="70" y="52"/>
                </a:cubicBezTo>
                <a:cubicBezTo>
                  <a:pt x="55" y="52"/>
                  <a:pt x="55" y="52"/>
                  <a:pt x="55" y="52"/>
                </a:cubicBezTo>
                <a:cubicBezTo>
                  <a:pt x="27" y="52"/>
                  <a:pt x="0" y="79"/>
                  <a:pt x="0" y="107"/>
                </a:cubicBezTo>
                <a:cubicBezTo>
                  <a:pt x="0" y="212"/>
                  <a:pt x="0" y="212"/>
                  <a:pt x="0" y="212"/>
                </a:cubicBezTo>
                <a:cubicBezTo>
                  <a:pt x="0" y="214"/>
                  <a:pt x="0" y="215"/>
                  <a:pt x="0" y="217"/>
                </a:cubicBezTo>
                <a:cubicBezTo>
                  <a:pt x="3" y="257"/>
                  <a:pt x="36" y="288"/>
                  <a:pt x="76" y="288"/>
                </a:cubicBezTo>
                <a:cubicBezTo>
                  <a:pt x="116" y="288"/>
                  <a:pt x="149" y="257"/>
                  <a:pt x="151" y="217"/>
                </a:cubicBezTo>
                <a:cubicBezTo>
                  <a:pt x="152" y="215"/>
                  <a:pt x="152" y="214"/>
                  <a:pt x="152" y="212"/>
                </a:cubicBezTo>
                <a:cubicBezTo>
                  <a:pt x="152" y="107"/>
                  <a:pt x="152" y="107"/>
                  <a:pt x="152" y="107"/>
                </a:cubicBezTo>
                <a:cubicBezTo>
                  <a:pt x="152" y="79"/>
                  <a:pt x="125" y="52"/>
                  <a:pt x="97" y="52"/>
                </a:cubicBezTo>
                <a:cubicBezTo>
                  <a:pt x="82" y="52"/>
                  <a:pt x="82" y="52"/>
                  <a:pt x="82" y="52"/>
                </a:cubicBezTo>
                <a:cubicBezTo>
                  <a:pt x="82" y="44"/>
                  <a:pt x="82" y="33"/>
                  <a:pt x="82" y="33"/>
                </a:cubicBezTo>
                <a:cubicBezTo>
                  <a:pt x="82" y="27"/>
                  <a:pt x="85" y="22"/>
                  <a:pt x="88" y="18"/>
                </a:cubicBezTo>
                <a:cubicBezTo>
                  <a:pt x="92" y="13"/>
                  <a:pt x="97" y="11"/>
                  <a:pt x="103" y="11"/>
                </a:cubicBezTo>
                <a:cubicBezTo>
                  <a:pt x="103" y="11"/>
                  <a:pt x="103" y="11"/>
                  <a:pt x="103" y="11"/>
                </a:cubicBezTo>
                <a:cubicBezTo>
                  <a:pt x="113" y="11"/>
                  <a:pt x="124" y="18"/>
                  <a:pt x="131" y="30"/>
                </a:cubicBezTo>
                <a:cubicBezTo>
                  <a:pt x="143" y="45"/>
                  <a:pt x="143" y="45"/>
                  <a:pt x="143" y="45"/>
                </a:cubicBezTo>
                <a:cubicBezTo>
                  <a:pt x="153" y="59"/>
                  <a:pt x="164" y="65"/>
                  <a:pt x="177" y="65"/>
                </a:cubicBezTo>
                <a:cubicBezTo>
                  <a:pt x="187" y="65"/>
                  <a:pt x="194" y="62"/>
                  <a:pt x="200" y="56"/>
                </a:cubicBezTo>
                <a:cubicBezTo>
                  <a:pt x="207" y="50"/>
                  <a:pt x="210" y="42"/>
                  <a:pt x="210" y="33"/>
                </a:cubicBezTo>
                <a:cubicBezTo>
                  <a:pt x="210" y="24"/>
                  <a:pt x="207" y="18"/>
                  <a:pt x="203" y="12"/>
                </a:cubicBezTo>
                <a:close/>
                <a:moveTo>
                  <a:pt x="22" y="113"/>
                </a:moveTo>
                <a:cubicBezTo>
                  <a:pt x="22" y="92"/>
                  <a:pt x="40" y="74"/>
                  <a:pt x="61" y="74"/>
                </a:cubicBezTo>
                <a:cubicBezTo>
                  <a:pt x="67" y="74"/>
                  <a:pt x="67" y="74"/>
                  <a:pt x="67" y="74"/>
                </a:cubicBezTo>
                <a:cubicBezTo>
                  <a:pt x="67" y="151"/>
                  <a:pt x="67" y="151"/>
                  <a:pt x="67" y="151"/>
                </a:cubicBezTo>
                <a:cubicBezTo>
                  <a:pt x="22" y="151"/>
                  <a:pt x="22" y="151"/>
                  <a:pt x="22" y="151"/>
                </a:cubicBezTo>
                <a:lnTo>
                  <a:pt x="22" y="113"/>
                </a:lnTo>
                <a:close/>
                <a:moveTo>
                  <a:pt x="131" y="113"/>
                </a:moveTo>
                <a:cubicBezTo>
                  <a:pt x="131" y="151"/>
                  <a:pt x="131" y="151"/>
                  <a:pt x="131" y="151"/>
                </a:cubicBezTo>
                <a:cubicBezTo>
                  <a:pt x="84" y="151"/>
                  <a:pt x="84" y="151"/>
                  <a:pt x="84" y="151"/>
                </a:cubicBezTo>
                <a:cubicBezTo>
                  <a:pt x="84" y="74"/>
                  <a:pt x="84" y="74"/>
                  <a:pt x="84" y="74"/>
                </a:cubicBezTo>
                <a:cubicBezTo>
                  <a:pt x="92" y="74"/>
                  <a:pt x="92" y="74"/>
                  <a:pt x="92" y="74"/>
                </a:cubicBezTo>
                <a:cubicBezTo>
                  <a:pt x="113" y="74"/>
                  <a:pt x="131" y="92"/>
                  <a:pt x="131" y="1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/>
          </a:p>
        </p:txBody>
      </p:sp>
      <p:sp>
        <p:nvSpPr>
          <p:cNvPr id="24" name="文本框 23"/>
          <p:cNvSpPr txBox="1"/>
          <p:nvPr>
            <p:custDataLst>
              <p:tags r:id="rId12"/>
            </p:custDataLst>
          </p:nvPr>
        </p:nvSpPr>
        <p:spPr>
          <a:xfrm>
            <a:off x="8059420" y="4321810"/>
            <a:ext cx="3660775" cy="955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集成用电预测功能和更加智能化的人机交互体验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文本框 24"/>
          <p:cNvSpPr txBox="1"/>
          <p:nvPr>
            <p:custDataLst>
              <p:tags r:id="rId13"/>
            </p:custDataLst>
          </p:nvPr>
        </p:nvSpPr>
        <p:spPr>
          <a:xfrm>
            <a:off x="257903" y="244770"/>
            <a:ext cx="6141330" cy="57789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MGIMSS——</a:t>
            </a:r>
            <a:r>
              <a:rPr lang="zh-CN" altLang="en-US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适应潮流</a:t>
            </a:r>
            <a:endParaRPr lang="zh-CN" altLang="en-US" sz="2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771650" y="-95409"/>
            <a:ext cx="8610599" cy="3645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b">
            <a:normAutofit/>
          </a:bodyPr>
          <a:lstStyle>
            <a:defPPr>
              <a:defRPr lang="zh-CN"/>
            </a:defPPr>
            <a:lvl1pPr algn="ctr">
              <a:defRPr sz="16600" b="1">
                <a:solidFill>
                  <a:schemeClr val="lt1"/>
                </a:solidFill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  <a:cs typeface="+mn-cs"/>
              </a:rPr>
              <a:t>2</a:t>
            </a:r>
            <a:endParaRPr lang="en-US" altLang="zh-CN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2886074" y="3699728"/>
            <a:ext cx="6381750" cy="830997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+mn-lt"/>
                <a:ea typeface="+mn-ea"/>
                <a:cs typeface="+mn-cs"/>
              </a:rPr>
              <a:t>MGIMSS</a:t>
            </a:r>
            <a:endParaRPr lang="en-US" altLang="zh-CN" dirty="0">
              <a:latin typeface="+mn-lt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4789260" y="4809271"/>
            <a:ext cx="2575379" cy="535531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indent="0" algn="ctr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>
                <a:latin typeface="+mj-lt"/>
                <a:ea typeface="+mj-ea"/>
                <a:cs typeface="+mj-cs"/>
              </a:rPr>
              <a:t>框架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446611" y="1016244"/>
            <a:ext cx="4246790" cy="1200329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物理架构</a:t>
            </a:r>
            <a:endParaRPr lang="zh-CN" altLang="en-US" sz="36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" name="组合 3"/>
          <p:cNvGrpSpPr/>
          <p:nvPr>
            <p:custDataLst>
              <p:tags r:id="rId2"/>
            </p:custDataLst>
          </p:nvPr>
        </p:nvGrpSpPr>
        <p:grpSpPr>
          <a:xfrm>
            <a:off x="6388100" y="4250181"/>
            <a:ext cx="5218557" cy="1836006"/>
            <a:chOff x="6388100" y="4022851"/>
            <a:chExt cx="5218557" cy="1836006"/>
          </a:xfrm>
        </p:grpSpPr>
        <p:sp>
          <p:nvSpPr>
            <p:cNvPr id="17" name="矩形 16"/>
            <p:cNvSpPr/>
            <p:nvPr>
              <p:custDataLst>
                <p:tags r:id="rId3"/>
              </p:custDataLst>
            </p:nvPr>
          </p:nvSpPr>
          <p:spPr>
            <a:xfrm>
              <a:off x="6498505" y="4168753"/>
              <a:ext cx="210920" cy="1388840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黑体" panose="02010609060101010101" charset="-122"/>
                <a:cs typeface="+mn-cs"/>
              </a:endParaRPr>
            </a:p>
          </p:txBody>
        </p:sp>
        <p:sp>
          <p:nvSpPr>
            <p:cNvPr id="18" name="矩形 17"/>
            <p:cNvSpPr/>
            <p:nvPr>
              <p:custDataLst>
                <p:tags r:id="rId4"/>
              </p:custDataLst>
            </p:nvPr>
          </p:nvSpPr>
          <p:spPr>
            <a:xfrm>
              <a:off x="6924184" y="4634162"/>
              <a:ext cx="210920" cy="923431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黑体" panose="02010609060101010101" charset="-122"/>
                <a:cs typeface="+mn-cs"/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5"/>
              </p:custDataLst>
            </p:nvPr>
          </p:nvSpPr>
          <p:spPr>
            <a:xfrm>
              <a:off x="7349864" y="4323889"/>
              <a:ext cx="210920" cy="1233704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黑体" panose="02010609060101010101" charset="-122"/>
                <a:cs typeface="+mn-cs"/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6"/>
              </p:custDataLst>
            </p:nvPr>
          </p:nvSpPr>
          <p:spPr>
            <a:xfrm>
              <a:off x="7775543" y="4022851"/>
              <a:ext cx="210920" cy="1534742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黑体" panose="02010609060101010101" charset="-122"/>
                <a:cs typeface="+mn-cs"/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7"/>
              </p:custDataLst>
            </p:nvPr>
          </p:nvSpPr>
          <p:spPr>
            <a:xfrm>
              <a:off x="8201222" y="4877947"/>
              <a:ext cx="210920" cy="679644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黑体" panose="02010609060101010101" charset="-122"/>
                <a:cs typeface="+mn-cs"/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8"/>
              </p:custDataLst>
            </p:nvPr>
          </p:nvSpPr>
          <p:spPr>
            <a:xfrm>
              <a:off x="8626902" y="4168752"/>
              <a:ext cx="210920" cy="1388840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黑体" panose="02010609060101010101" charset="-122"/>
                <a:cs typeface="+mn-cs"/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9"/>
              </p:custDataLst>
            </p:nvPr>
          </p:nvSpPr>
          <p:spPr>
            <a:xfrm>
              <a:off x="9052581" y="5114345"/>
              <a:ext cx="210920" cy="458022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黑体" panose="02010609060101010101" charset="-122"/>
                <a:cs typeface="+mn-cs"/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10"/>
              </p:custDataLst>
            </p:nvPr>
          </p:nvSpPr>
          <p:spPr>
            <a:xfrm>
              <a:off x="9478260" y="4767136"/>
              <a:ext cx="210920" cy="805232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黑体" panose="02010609060101010101" charset="-122"/>
                <a:cs typeface="+mn-cs"/>
              </a:endParaRPr>
            </a:p>
          </p:txBody>
        </p:sp>
        <p:sp>
          <p:nvSpPr>
            <p:cNvPr id="25" name="矩形 24"/>
            <p:cNvSpPr/>
            <p:nvPr>
              <p:custDataLst>
                <p:tags r:id="rId11"/>
              </p:custDataLst>
            </p:nvPr>
          </p:nvSpPr>
          <p:spPr>
            <a:xfrm>
              <a:off x="9903940" y="4877947"/>
              <a:ext cx="210920" cy="694419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黑体" panose="02010609060101010101" charset="-122"/>
                <a:cs typeface="+mn-cs"/>
              </a:endParaRPr>
            </a:p>
          </p:txBody>
        </p:sp>
        <p:sp>
          <p:nvSpPr>
            <p:cNvPr id="26" name="矩形 25"/>
            <p:cNvSpPr/>
            <p:nvPr>
              <p:custDataLst>
                <p:tags r:id="rId12"/>
              </p:custDataLst>
            </p:nvPr>
          </p:nvSpPr>
          <p:spPr>
            <a:xfrm>
              <a:off x="10329619" y="4864403"/>
              <a:ext cx="210920" cy="694419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黑体" panose="02010609060101010101" charset="-122"/>
                <a:cs typeface="+mn-cs"/>
              </a:endParaRPr>
            </a:p>
          </p:txBody>
        </p:sp>
        <p:sp>
          <p:nvSpPr>
            <p:cNvPr id="27" name="矩形 26"/>
            <p:cNvSpPr/>
            <p:nvPr>
              <p:custDataLst>
                <p:tags r:id="rId13"/>
              </p:custDataLst>
            </p:nvPr>
          </p:nvSpPr>
          <p:spPr>
            <a:xfrm>
              <a:off x="10755298" y="4634162"/>
              <a:ext cx="210920" cy="938205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黑体" panose="02010609060101010101" charset="-122"/>
                <a:cs typeface="+mn-cs"/>
              </a:endParaRPr>
            </a:p>
          </p:txBody>
        </p:sp>
        <p:sp>
          <p:nvSpPr>
            <p:cNvPr id="28" name="矩形 27"/>
            <p:cNvSpPr/>
            <p:nvPr>
              <p:custDataLst>
                <p:tags r:id="rId14"/>
              </p:custDataLst>
            </p:nvPr>
          </p:nvSpPr>
          <p:spPr>
            <a:xfrm>
              <a:off x="11180980" y="4102267"/>
              <a:ext cx="210920" cy="1471390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黑体" panose="02010609060101010101" charset="-122"/>
                <a:cs typeface="+mn-cs"/>
              </a:endParaRPr>
            </a:p>
          </p:txBody>
        </p:sp>
        <p:sp>
          <p:nvSpPr>
            <p:cNvPr id="5" name="文本框 15"/>
            <p:cNvSpPr txBox="1"/>
            <p:nvPr>
              <p:custDataLst>
                <p:tags r:id="rId15"/>
              </p:custDataLst>
            </p:nvPr>
          </p:nvSpPr>
          <p:spPr>
            <a:xfrm>
              <a:off x="6388100" y="5581858"/>
              <a:ext cx="451348" cy="276999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6" name="文本框 16"/>
            <p:cNvSpPr txBox="1"/>
            <p:nvPr>
              <p:custDataLst>
                <p:tags r:id="rId16"/>
              </p:custDataLst>
            </p:nvPr>
          </p:nvSpPr>
          <p:spPr>
            <a:xfrm>
              <a:off x="6824917" y="5581858"/>
              <a:ext cx="451348" cy="276999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7" name="文本框 17"/>
            <p:cNvSpPr txBox="1"/>
            <p:nvPr>
              <p:custDataLst>
                <p:tags r:id="rId17"/>
              </p:custDataLst>
            </p:nvPr>
          </p:nvSpPr>
          <p:spPr>
            <a:xfrm>
              <a:off x="7218980" y="5581858"/>
              <a:ext cx="451348" cy="276999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8" name="文本框 18"/>
            <p:cNvSpPr txBox="1"/>
            <p:nvPr>
              <p:custDataLst>
                <p:tags r:id="rId18"/>
              </p:custDataLst>
            </p:nvPr>
          </p:nvSpPr>
          <p:spPr>
            <a:xfrm>
              <a:off x="7638834" y="5581858"/>
              <a:ext cx="451348" cy="276999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9" name="文本框 19"/>
            <p:cNvSpPr txBox="1"/>
            <p:nvPr>
              <p:custDataLst>
                <p:tags r:id="rId19"/>
              </p:custDataLst>
            </p:nvPr>
          </p:nvSpPr>
          <p:spPr>
            <a:xfrm>
              <a:off x="8075651" y="5581858"/>
              <a:ext cx="451348" cy="276999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文本框 20"/>
            <p:cNvSpPr txBox="1"/>
            <p:nvPr>
              <p:custDataLst>
                <p:tags r:id="rId20"/>
              </p:custDataLst>
            </p:nvPr>
          </p:nvSpPr>
          <p:spPr>
            <a:xfrm>
              <a:off x="8469714" y="5581858"/>
              <a:ext cx="451348" cy="276999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文本框 21"/>
            <p:cNvSpPr txBox="1"/>
            <p:nvPr>
              <p:custDataLst>
                <p:tags r:id="rId21"/>
              </p:custDataLst>
            </p:nvPr>
          </p:nvSpPr>
          <p:spPr>
            <a:xfrm>
              <a:off x="8920572" y="5581858"/>
              <a:ext cx="451348" cy="276999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文本框 22"/>
            <p:cNvSpPr txBox="1"/>
            <p:nvPr>
              <p:custDataLst>
                <p:tags r:id="rId22"/>
              </p:custDataLst>
            </p:nvPr>
          </p:nvSpPr>
          <p:spPr>
            <a:xfrm>
              <a:off x="9314635" y="5581858"/>
              <a:ext cx="451348" cy="276999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文本框 23"/>
            <p:cNvSpPr txBox="1"/>
            <p:nvPr>
              <p:custDataLst>
                <p:tags r:id="rId23"/>
              </p:custDataLst>
            </p:nvPr>
          </p:nvSpPr>
          <p:spPr>
            <a:xfrm>
              <a:off x="9765493" y="5581858"/>
              <a:ext cx="451348" cy="276999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文本框 24"/>
            <p:cNvSpPr txBox="1"/>
            <p:nvPr>
              <p:custDataLst>
                <p:tags r:id="rId24"/>
              </p:custDataLst>
            </p:nvPr>
          </p:nvSpPr>
          <p:spPr>
            <a:xfrm>
              <a:off x="10176757" y="5581858"/>
              <a:ext cx="516644" cy="276999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文本框 25"/>
            <p:cNvSpPr txBox="1"/>
            <p:nvPr>
              <p:custDataLst>
                <p:tags r:id="rId25"/>
              </p:custDataLst>
            </p:nvPr>
          </p:nvSpPr>
          <p:spPr>
            <a:xfrm>
              <a:off x="10633149" y="5581858"/>
              <a:ext cx="553654" cy="276999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文本框 26"/>
            <p:cNvSpPr txBox="1"/>
            <p:nvPr>
              <p:custDataLst>
                <p:tags r:id="rId26"/>
              </p:custDataLst>
            </p:nvPr>
          </p:nvSpPr>
          <p:spPr>
            <a:xfrm>
              <a:off x="11053003" y="5581858"/>
              <a:ext cx="553654" cy="276999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cxnSp>
          <p:nvCxnSpPr>
            <p:cNvPr id="30" name="直接连接符 29"/>
            <p:cNvCxnSpPr/>
            <p:nvPr>
              <p:custDataLst>
                <p:tags r:id="rId27"/>
              </p:custDataLst>
            </p:nvPr>
          </p:nvCxnSpPr>
          <p:spPr>
            <a:xfrm>
              <a:off x="6433911" y="5559666"/>
              <a:ext cx="5148489" cy="0"/>
            </a:xfrm>
            <a:prstGeom prst="line">
              <a:avLst/>
            </a:prstGeom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/>
          <p:cNvSpPr txBox="1"/>
          <p:nvPr>
            <p:custDataLst>
              <p:tags r:id="rId28"/>
            </p:custDataLst>
          </p:nvPr>
        </p:nvSpPr>
        <p:spPr>
          <a:xfrm>
            <a:off x="6446611" y="2288691"/>
            <a:ext cx="5237389" cy="1532687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zh-CN"/>
            </a:defPPr>
            <a:lvl1pPr marR="0" lv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 b="0" i="0" u="none" strike="noStrike" cap="none">
                <a:solidFill>
                  <a:schemeClr val="bg1"/>
                </a:solidFill>
                <a:ea typeface="Montserrat" panose="02000505000000020004"/>
                <a:cs typeface="Arial" panose="020B0604020202020204" pitchFamily="34" charset="0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9pPr>
          </a:lstStyle>
          <a:p>
            <a:pPr indent="457200" fontAlgn="auto"/>
            <a:r>
              <a:rPr lang="en-US" altLang="zh-CN" dirty="0">
                <a:ea typeface="+mn-ea"/>
                <a:cs typeface="+mn-cs"/>
              </a:rPr>
              <a:t>MGIMSS</a:t>
            </a:r>
            <a:r>
              <a:rPr lang="zh-CN" altLang="en-US" dirty="0">
                <a:ea typeface="+mn-ea"/>
                <a:cs typeface="+mn-cs"/>
              </a:rPr>
              <a:t>项目包括前端网页、后端服务器与本地集成控制器，使用第三方云服务来请求天气数据以及进行消息推送等操作。在系统运行时收集的电量消耗等数据则存储在本地数据库中。</a:t>
            </a:r>
            <a:endParaRPr lang="zh-CN" altLang="en-US" dirty="0">
              <a:ea typeface="+mn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-5715" y="-5715"/>
            <a:ext cx="5991860" cy="6864985"/>
          </a:xfrm>
          <a:prstGeom prst="rect">
            <a:avLst/>
          </a:prstGeom>
        </p:spPr>
      </p:pic>
    </p:spTree>
    <p:custDataLst>
      <p:tags r:id="rId30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2428076" y="3264038"/>
            <a:ext cx="1432767" cy="1442257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solidFill>
            <a:srgbClr val="76767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12" tIns="60956" rIns="121912" bIns="60956" numCol="1" anchor="t" anchorCtr="0" compatLnSpc="1"/>
          <a:lstStyle/>
          <a:p>
            <a:endParaRPr lang="zh-CN" altLang="en-US" sz="1690"/>
          </a:p>
        </p:txBody>
      </p:sp>
      <p:sp>
        <p:nvSpPr>
          <p:cNvPr id="7" name="Freeform 7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2428076" y="3264038"/>
            <a:ext cx="1432767" cy="1442257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21912" tIns="60956" rIns="121912" bIns="60956" numCol="1" anchor="t" anchorCtr="0" compatLnSpc="1"/>
          <a:lstStyle/>
          <a:p>
            <a:endParaRPr lang="zh-CN" altLang="en-US" sz="1690"/>
          </a:p>
        </p:txBody>
      </p:sp>
      <p:sp>
        <p:nvSpPr>
          <p:cNvPr id="8" name="Freeform 8"/>
          <p:cNvSpPr/>
          <p:nvPr>
            <p:custDataLst>
              <p:tags r:id="rId3"/>
            </p:custDataLst>
          </p:nvPr>
        </p:nvSpPr>
        <p:spPr bwMode="auto">
          <a:xfrm>
            <a:off x="2257210" y="3153642"/>
            <a:ext cx="576666" cy="662369"/>
          </a:xfrm>
          <a:custGeom>
            <a:avLst/>
            <a:gdLst>
              <a:gd name="T0" fmla="*/ 162 w 162"/>
              <a:gd name="T1" fmla="*/ 0 h 185"/>
              <a:gd name="T2" fmla="*/ 96 w 162"/>
              <a:gd name="T3" fmla="*/ 14 h 185"/>
              <a:gd name="T4" fmla="*/ 102 w 162"/>
              <a:gd name="T5" fmla="*/ 25 h 185"/>
              <a:gd name="T6" fmla="*/ 1 w 162"/>
              <a:gd name="T7" fmla="*/ 178 h 185"/>
              <a:gd name="T8" fmla="*/ 5 w 162"/>
              <a:gd name="T9" fmla="*/ 185 h 185"/>
              <a:gd name="T10" fmla="*/ 7 w 162"/>
              <a:gd name="T11" fmla="*/ 185 h 185"/>
              <a:gd name="T12" fmla="*/ 13 w 162"/>
              <a:gd name="T13" fmla="*/ 180 h 185"/>
              <a:gd name="T14" fmla="*/ 107 w 162"/>
              <a:gd name="T15" fmla="*/ 36 h 185"/>
              <a:gd name="T16" fmla="*/ 112 w 162"/>
              <a:gd name="T17" fmla="*/ 45 h 185"/>
              <a:gd name="T18" fmla="*/ 162 w 162"/>
              <a:gd name="T19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2" h="185">
                <a:moveTo>
                  <a:pt x="162" y="0"/>
                </a:moveTo>
                <a:cubicBezTo>
                  <a:pt x="96" y="14"/>
                  <a:pt x="96" y="14"/>
                  <a:pt x="96" y="14"/>
                </a:cubicBezTo>
                <a:cubicBezTo>
                  <a:pt x="102" y="25"/>
                  <a:pt x="102" y="25"/>
                  <a:pt x="102" y="25"/>
                </a:cubicBezTo>
                <a:cubicBezTo>
                  <a:pt x="51" y="62"/>
                  <a:pt x="14" y="117"/>
                  <a:pt x="1" y="178"/>
                </a:cubicBezTo>
                <a:cubicBezTo>
                  <a:pt x="0" y="181"/>
                  <a:pt x="2" y="184"/>
                  <a:pt x="5" y="185"/>
                </a:cubicBezTo>
                <a:cubicBezTo>
                  <a:pt x="6" y="185"/>
                  <a:pt x="6" y="185"/>
                  <a:pt x="7" y="185"/>
                </a:cubicBezTo>
                <a:cubicBezTo>
                  <a:pt x="10" y="185"/>
                  <a:pt x="12" y="183"/>
                  <a:pt x="13" y="180"/>
                </a:cubicBezTo>
                <a:cubicBezTo>
                  <a:pt x="25" y="123"/>
                  <a:pt x="59" y="71"/>
                  <a:pt x="107" y="36"/>
                </a:cubicBezTo>
                <a:cubicBezTo>
                  <a:pt x="112" y="45"/>
                  <a:pt x="112" y="45"/>
                  <a:pt x="112" y="45"/>
                </a:cubicBezTo>
                <a:lnTo>
                  <a:pt x="1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12" tIns="60956" rIns="121912" bIns="60956" numCol="1" anchor="t" anchorCtr="0" compatLnSpc="1"/>
          <a:lstStyle/>
          <a:p>
            <a:endParaRPr lang="zh-CN" altLang="en-US" sz="1690"/>
          </a:p>
        </p:txBody>
      </p:sp>
      <p:sp>
        <p:nvSpPr>
          <p:cNvPr id="9" name="Oval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12849" y="3550708"/>
            <a:ext cx="863220" cy="8689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21912" tIns="60956" rIns="121912" bIns="60956" numCol="1" anchor="t" anchorCtr="0" compatLnSpc="1"/>
          <a:lstStyle/>
          <a:p>
            <a:endParaRPr lang="zh-CN" altLang="en-US" sz="1690"/>
          </a:p>
        </p:txBody>
      </p:sp>
      <p:sp>
        <p:nvSpPr>
          <p:cNvPr id="11" name="Freeform 11"/>
          <p:cNvSpPr/>
          <p:nvPr>
            <p:custDataLst>
              <p:tags r:id="rId5"/>
            </p:custDataLst>
          </p:nvPr>
        </p:nvSpPr>
        <p:spPr bwMode="auto">
          <a:xfrm>
            <a:off x="9424847" y="4154318"/>
            <a:ext cx="576666" cy="662369"/>
          </a:xfrm>
          <a:custGeom>
            <a:avLst/>
            <a:gdLst>
              <a:gd name="T0" fmla="*/ 0 w 162"/>
              <a:gd name="T1" fmla="*/ 185 h 185"/>
              <a:gd name="T2" fmla="*/ 66 w 162"/>
              <a:gd name="T3" fmla="*/ 171 h 185"/>
              <a:gd name="T4" fmla="*/ 60 w 162"/>
              <a:gd name="T5" fmla="*/ 160 h 185"/>
              <a:gd name="T6" fmla="*/ 161 w 162"/>
              <a:gd name="T7" fmla="*/ 8 h 185"/>
              <a:gd name="T8" fmla="*/ 156 w 162"/>
              <a:gd name="T9" fmla="*/ 0 h 185"/>
              <a:gd name="T10" fmla="*/ 155 w 162"/>
              <a:gd name="T11" fmla="*/ 0 h 185"/>
              <a:gd name="T12" fmla="*/ 149 w 162"/>
              <a:gd name="T13" fmla="*/ 5 h 185"/>
              <a:gd name="T14" fmla="*/ 54 w 162"/>
              <a:gd name="T15" fmla="*/ 149 h 185"/>
              <a:gd name="T16" fmla="*/ 50 w 162"/>
              <a:gd name="T17" fmla="*/ 140 h 185"/>
              <a:gd name="T18" fmla="*/ 0 w 162"/>
              <a:gd name="T19" fmla="*/ 185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2" h="185">
                <a:moveTo>
                  <a:pt x="0" y="185"/>
                </a:moveTo>
                <a:cubicBezTo>
                  <a:pt x="66" y="171"/>
                  <a:pt x="66" y="171"/>
                  <a:pt x="66" y="171"/>
                </a:cubicBezTo>
                <a:cubicBezTo>
                  <a:pt x="60" y="160"/>
                  <a:pt x="60" y="160"/>
                  <a:pt x="60" y="160"/>
                </a:cubicBezTo>
                <a:cubicBezTo>
                  <a:pt x="111" y="124"/>
                  <a:pt x="147" y="69"/>
                  <a:pt x="161" y="8"/>
                </a:cubicBezTo>
                <a:cubicBezTo>
                  <a:pt x="162" y="4"/>
                  <a:pt x="159" y="1"/>
                  <a:pt x="156" y="0"/>
                </a:cubicBezTo>
                <a:cubicBezTo>
                  <a:pt x="156" y="0"/>
                  <a:pt x="155" y="0"/>
                  <a:pt x="155" y="0"/>
                </a:cubicBezTo>
                <a:cubicBezTo>
                  <a:pt x="152" y="0"/>
                  <a:pt x="150" y="2"/>
                  <a:pt x="149" y="5"/>
                </a:cubicBezTo>
                <a:cubicBezTo>
                  <a:pt x="136" y="63"/>
                  <a:pt x="102" y="114"/>
                  <a:pt x="54" y="149"/>
                </a:cubicBezTo>
                <a:cubicBezTo>
                  <a:pt x="50" y="140"/>
                  <a:pt x="50" y="140"/>
                  <a:pt x="50" y="140"/>
                </a:cubicBezTo>
                <a:lnTo>
                  <a:pt x="0" y="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12" tIns="60956" rIns="121912" bIns="60956" numCol="1" anchor="t" anchorCtr="0" compatLnSpc="1"/>
          <a:lstStyle/>
          <a:p>
            <a:endParaRPr lang="zh-CN" altLang="en-US" sz="1690"/>
          </a:p>
        </p:txBody>
      </p:sp>
      <p:sp>
        <p:nvSpPr>
          <p:cNvPr id="13" name="Freeform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3903558" y="3264038"/>
            <a:ext cx="1432767" cy="1442257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21912" tIns="60956" rIns="121912" bIns="60956" numCol="1" anchor="t" anchorCtr="0" compatLnSpc="1"/>
          <a:lstStyle/>
          <a:p>
            <a:endParaRPr lang="zh-CN" altLang="en-US" sz="1690"/>
          </a:p>
        </p:txBody>
      </p:sp>
      <p:sp>
        <p:nvSpPr>
          <p:cNvPr id="14" name="Oval 14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188332" y="3550708"/>
            <a:ext cx="863220" cy="8689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121912" tIns="60956" rIns="121912" bIns="60956" numCol="1" anchor="t" anchorCtr="0" compatLnSpc="1"/>
          <a:lstStyle/>
          <a:p>
            <a:endParaRPr lang="zh-CN" altLang="en-US" sz="1690"/>
          </a:p>
        </p:txBody>
      </p:sp>
      <p:sp>
        <p:nvSpPr>
          <p:cNvPr id="15" name="Freeform 15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5379040" y="3264038"/>
            <a:ext cx="1432767" cy="1442257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21912" tIns="60956" rIns="121912" bIns="60956" numCol="1" anchor="t" anchorCtr="0" compatLnSpc="1"/>
          <a:lstStyle/>
          <a:p>
            <a:endParaRPr lang="zh-CN" altLang="en-US" sz="1690"/>
          </a:p>
        </p:txBody>
      </p:sp>
      <p:sp>
        <p:nvSpPr>
          <p:cNvPr id="16" name="Oval 16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663814" y="3550708"/>
            <a:ext cx="863220" cy="8689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121912" tIns="60956" rIns="121912" bIns="60956" numCol="1" anchor="t" anchorCtr="0" compatLnSpc="1"/>
          <a:lstStyle/>
          <a:p>
            <a:endParaRPr lang="zh-CN" altLang="en-US" sz="1690"/>
          </a:p>
        </p:txBody>
      </p:sp>
      <p:sp>
        <p:nvSpPr>
          <p:cNvPr id="17" name="Freeform 17"/>
          <p:cNvSpPr>
            <a:spLocks noEditPoints="1"/>
          </p:cNvSpPr>
          <p:nvPr>
            <p:custDataLst>
              <p:tags r:id="rId10"/>
            </p:custDataLst>
          </p:nvPr>
        </p:nvSpPr>
        <p:spPr bwMode="auto">
          <a:xfrm>
            <a:off x="6854523" y="3264038"/>
            <a:ext cx="1432767" cy="1442257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21912" tIns="60956" rIns="121912" bIns="60956" numCol="1" anchor="t" anchorCtr="0" compatLnSpc="1"/>
          <a:lstStyle/>
          <a:p>
            <a:endParaRPr lang="zh-CN" altLang="en-US" sz="1690"/>
          </a:p>
        </p:txBody>
      </p:sp>
      <p:sp>
        <p:nvSpPr>
          <p:cNvPr id="18" name="Oval 18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139295" y="3550708"/>
            <a:ext cx="863220" cy="86891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121912" tIns="60956" rIns="121912" bIns="60956" numCol="1" anchor="t" anchorCtr="0" compatLnSpc="1"/>
          <a:lstStyle/>
          <a:p>
            <a:endParaRPr lang="zh-CN" altLang="en-US" sz="1690"/>
          </a:p>
        </p:txBody>
      </p:sp>
      <p:sp>
        <p:nvSpPr>
          <p:cNvPr id="19" name="Freeform 19"/>
          <p:cNvSpPr>
            <a:spLocks noEditPoints="1"/>
          </p:cNvSpPr>
          <p:nvPr>
            <p:custDataLst>
              <p:tags r:id="rId12"/>
            </p:custDataLst>
          </p:nvPr>
        </p:nvSpPr>
        <p:spPr bwMode="auto">
          <a:xfrm>
            <a:off x="8330003" y="3264038"/>
            <a:ext cx="1432767" cy="1442257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21912" tIns="60956" rIns="121912" bIns="60956" numCol="1" anchor="t" anchorCtr="0" compatLnSpc="1"/>
          <a:lstStyle/>
          <a:p>
            <a:endParaRPr lang="zh-CN" altLang="en-US" sz="1690"/>
          </a:p>
        </p:txBody>
      </p:sp>
      <p:sp>
        <p:nvSpPr>
          <p:cNvPr id="20" name="Oval 20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8614776" y="3550708"/>
            <a:ext cx="863220" cy="8689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121912" tIns="60956" rIns="121912" bIns="60956" numCol="1" anchor="t" anchorCtr="0" compatLnSpc="1"/>
          <a:lstStyle/>
          <a:p>
            <a:endParaRPr lang="zh-CN" altLang="en-US" sz="1690"/>
          </a:p>
        </p:txBody>
      </p:sp>
      <p:sp>
        <p:nvSpPr>
          <p:cNvPr id="22" name="Freeform 22"/>
          <p:cNvSpPr>
            <a:spLocks noEditPoints="1"/>
          </p:cNvSpPr>
          <p:nvPr>
            <p:custDataLst>
              <p:tags r:id="rId14"/>
            </p:custDataLst>
          </p:nvPr>
        </p:nvSpPr>
        <p:spPr bwMode="auto">
          <a:xfrm>
            <a:off x="2969144" y="3816011"/>
            <a:ext cx="350628" cy="338307"/>
          </a:xfrm>
          <a:custGeom>
            <a:avLst/>
            <a:gdLst>
              <a:gd name="T0" fmla="*/ 59 w 98"/>
              <a:gd name="T1" fmla="*/ 0 h 94"/>
              <a:gd name="T2" fmla="*/ 70 w 98"/>
              <a:gd name="T3" fmla="*/ 11 h 94"/>
              <a:gd name="T4" fmla="*/ 79 w 98"/>
              <a:gd name="T5" fmla="*/ 14 h 94"/>
              <a:gd name="T6" fmla="*/ 98 w 98"/>
              <a:gd name="T7" fmla="*/ 34 h 94"/>
              <a:gd name="T8" fmla="*/ 92 w 98"/>
              <a:gd name="T9" fmla="*/ 89 h 94"/>
              <a:gd name="T10" fmla="*/ 19 w 98"/>
              <a:gd name="T11" fmla="*/ 94 h 94"/>
              <a:gd name="T12" fmla="*/ 5 w 98"/>
              <a:gd name="T13" fmla="*/ 88 h 94"/>
              <a:gd name="T14" fmla="*/ 0 w 98"/>
              <a:gd name="T15" fmla="*/ 34 h 94"/>
              <a:gd name="T16" fmla="*/ 19 w 98"/>
              <a:gd name="T17" fmla="*/ 14 h 94"/>
              <a:gd name="T18" fmla="*/ 27 w 98"/>
              <a:gd name="T19" fmla="*/ 11 h 94"/>
              <a:gd name="T20" fmla="*/ 38 w 98"/>
              <a:gd name="T21" fmla="*/ 0 h 94"/>
              <a:gd name="T22" fmla="*/ 69 w 98"/>
              <a:gd name="T23" fmla="*/ 22 h 94"/>
              <a:gd name="T24" fmla="*/ 68 w 98"/>
              <a:gd name="T25" fmla="*/ 22 h 94"/>
              <a:gd name="T26" fmla="*/ 29 w 98"/>
              <a:gd name="T27" fmla="*/ 22 h 94"/>
              <a:gd name="T28" fmla="*/ 11 w 98"/>
              <a:gd name="T29" fmla="*/ 25 h 94"/>
              <a:gd name="T30" fmla="*/ 7 w 98"/>
              <a:gd name="T31" fmla="*/ 34 h 94"/>
              <a:gd name="T32" fmla="*/ 18 w 98"/>
              <a:gd name="T33" fmla="*/ 52 h 94"/>
              <a:gd name="T34" fmla="*/ 20 w 98"/>
              <a:gd name="T35" fmla="*/ 43 h 94"/>
              <a:gd name="T36" fmla="*/ 37 w 98"/>
              <a:gd name="T37" fmla="*/ 43 h 94"/>
              <a:gd name="T38" fmla="*/ 39 w 98"/>
              <a:gd name="T39" fmla="*/ 45 h 94"/>
              <a:gd name="T40" fmla="*/ 59 w 98"/>
              <a:gd name="T41" fmla="*/ 52 h 94"/>
              <a:gd name="T42" fmla="*/ 61 w 98"/>
              <a:gd name="T43" fmla="*/ 43 h 94"/>
              <a:gd name="T44" fmla="*/ 77 w 98"/>
              <a:gd name="T45" fmla="*/ 43 h 94"/>
              <a:gd name="T46" fmla="*/ 80 w 98"/>
              <a:gd name="T47" fmla="*/ 45 h 94"/>
              <a:gd name="T48" fmla="*/ 91 w 98"/>
              <a:gd name="T49" fmla="*/ 52 h 94"/>
              <a:gd name="T50" fmla="*/ 87 w 98"/>
              <a:gd name="T51" fmla="*/ 25 h 94"/>
              <a:gd name="T52" fmla="*/ 69 w 98"/>
              <a:gd name="T53" fmla="*/ 22 h 94"/>
              <a:gd name="T54" fmla="*/ 32 w 98"/>
              <a:gd name="T55" fmla="*/ 14 h 94"/>
              <a:gd name="T56" fmla="*/ 66 w 98"/>
              <a:gd name="T57" fmla="*/ 11 h 94"/>
              <a:gd name="T58" fmla="*/ 59 w 98"/>
              <a:gd name="T59" fmla="*/ 4 h 94"/>
              <a:gd name="T60" fmla="*/ 34 w 98"/>
              <a:gd name="T61" fmla="*/ 6 h 94"/>
              <a:gd name="T62" fmla="*/ 32 w 98"/>
              <a:gd name="T63" fmla="*/ 14 h 94"/>
              <a:gd name="T64" fmla="*/ 7 w 98"/>
              <a:gd name="T65" fmla="*/ 57 h 94"/>
              <a:gd name="T66" fmla="*/ 11 w 98"/>
              <a:gd name="T67" fmla="*/ 83 h 94"/>
              <a:gd name="T68" fmla="*/ 19 w 98"/>
              <a:gd name="T69" fmla="*/ 87 h 94"/>
              <a:gd name="T70" fmla="*/ 87 w 98"/>
              <a:gd name="T71" fmla="*/ 83 h 94"/>
              <a:gd name="T72" fmla="*/ 91 w 98"/>
              <a:gd name="T73" fmla="*/ 57 h 94"/>
              <a:gd name="T74" fmla="*/ 80 w 98"/>
              <a:gd name="T75" fmla="*/ 63 h 94"/>
              <a:gd name="T76" fmla="*/ 77 w 98"/>
              <a:gd name="T77" fmla="*/ 66 h 94"/>
              <a:gd name="T78" fmla="*/ 59 w 98"/>
              <a:gd name="T79" fmla="*/ 63 h 94"/>
              <a:gd name="T80" fmla="*/ 59 w 98"/>
              <a:gd name="T81" fmla="*/ 57 h 94"/>
              <a:gd name="T82" fmla="*/ 39 w 98"/>
              <a:gd name="T83" fmla="*/ 63 h 94"/>
              <a:gd name="T84" fmla="*/ 36 w 98"/>
              <a:gd name="T85" fmla="*/ 66 h 94"/>
              <a:gd name="T86" fmla="*/ 18 w 98"/>
              <a:gd name="T87" fmla="*/ 63 h 94"/>
              <a:gd name="T88" fmla="*/ 18 w 98"/>
              <a:gd name="T89" fmla="*/ 57 h 94"/>
              <a:gd name="T90" fmla="*/ 34 w 98"/>
              <a:gd name="T91" fmla="*/ 48 h 94"/>
              <a:gd name="T92" fmla="*/ 23 w 98"/>
              <a:gd name="T93" fmla="*/ 48 h 94"/>
              <a:gd name="T94" fmla="*/ 23 w 98"/>
              <a:gd name="T95" fmla="*/ 54 h 94"/>
              <a:gd name="T96" fmla="*/ 23 w 98"/>
              <a:gd name="T97" fmla="*/ 61 h 94"/>
              <a:gd name="T98" fmla="*/ 34 w 98"/>
              <a:gd name="T99" fmla="*/ 54 h 94"/>
              <a:gd name="T100" fmla="*/ 34 w 98"/>
              <a:gd name="T101" fmla="*/ 54 h 94"/>
              <a:gd name="T102" fmla="*/ 75 w 98"/>
              <a:gd name="T103" fmla="*/ 48 h 94"/>
              <a:gd name="T104" fmla="*/ 64 w 98"/>
              <a:gd name="T105" fmla="*/ 48 h 94"/>
              <a:gd name="T106" fmla="*/ 64 w 98"/>
              <a:gd name="T107" fmla="*/ 54 h 94"/>
              <a:gd name="T108" fmla="*/ 64 w 98"/>
              <a:gd name="T109" fmla="*/ 61 h 94"/>
              <a:gd name="T110" fmla="*/ 75 w 98"/>
              <a:gd name="T111" fmla="*/ 54 h 94"/>
              <a:gd name="T112" fmla="*/ 75 w 98"/>
              <a:gd name="T113" fmla="*/ 5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8" h="94">
                <a:moveTo>
                  <a:pt x="38" y="0"/>
                </a:moveTo>
                <a:cubicBezTo>
                  <a:pt x="59" y="0"/>
                  <a:pt x="59" y="0"/>
                  <a:pt x="59" y="0"/>
                </a:cubicBezTo>
                <a:cubicBezTo>
                  <a:pt x="62" y="0"/>
                  <a:pt x="65" y="1"/>
                  <a:pt x="67" y="3"/>
                </a:cubicBezTo>
                <a:cubicBezTo>
                  <a:pt x="69" y="5"/>
                  <a:pt x="70" y="8"/>
                  <a:pt x="70" y="11"/>
                </a:cubicBezTo>
                <a:cubicBezTo>
                  <a:pt x="70" y="14"/>
                  <a:pt x="70" y="14"/>
                  <a:pt x="70" y="14"/>
                </a:cubicBezTo>
                <a:cubicBezTo>
                  <a:pt x="79" y="14"/>
                  <a:pt x="79" y="14"/>
                  <a:pt x="79" y="14"/>
                </a:cubicBezTo>
                <a:cubicBezTo>
                  <a:pt x="84" y="14"/>
                  <a:pt x="89" y="16"/>
                  <a:pt x="92" y="20"/>
                </a:cubicBezTo>
                <a:cubicBezTo>
                  <a:pt x="96" y="24"/>
                  <a:pt x="98" y="28"/>
                  <a:pt x="98" y="34"/>
                </a:cubicBezTo>
                <a:cubicBezTo>
                  <a:pt x="98" y="75"/>
                  <a:pt x="98" y="75"/>
                  <a:pt x="98" y="75"/>
                </a:cubicBezTo>
                <a:cubicBezTo>
                  <a:pt x="98" y="80"/>
                  <a:pt x="96" y="85"/>
                  <a:pt x="92" y="89"/>
                </a:cubicBezTo>
                <a:cubicBezTo>
                  <a:pt x="89" y="92"/>
                  <a:pt x="84" y="94"/>
                  <a:pt x="79" y="94"/>
                </a:cubicBezTo>
                <a:cubicBezTo>
                  <a:pt x="19" y="94"/>
                  <a:pt x="19" y="94"/>
                  <a:pt x="19" y="94"/>
                </a:cubicBezTo>
                <a:cubicBezTo>
                  <a:pt x="14" y="94"/>
                  <a:pt x="9" y="92"/>
                  <a:pt x="5" y="89"/>
                </a:cubicBezTo>
                <a:cubicBezTo>
                  <a:pt x="5" y="88"/>
                  <a:pt x="5" y="88"/>
                  <a:pt x="5" y="88"/>
                </a:cubicBezTo>
                <a:cubicBezTo>
                  <a:pt x="2" y="85"/>
                  <a:pt x="0" y="80"/>
                  <a:pt x="0" y="75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28"/>
                  <a:pt x="2" y="24"/>
                  <a:pt x="5" y="20"/>
                </a:cubicBezTo>
                <a:cubicBezTo>
                  <a:pt x="9" y="16"/>
                  <a:pt x="14" y="14"/>
                  <a:pt x="19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1"/>
                  <a:pt x="27" y="11"/>
                  <a:pt x="27" y="11"/>
                </a:cubicBezTo>
                <a:cubicBezTo>
                  <a:pt x="27" y="8"/>
                  <a:pt x="29" y="5"/>
                  <a:pt x="31" y="3"/>
                </a:cubicBezTo>
                <a:cubicBezTo>
                  <a:pt x="33" y="1"/>
                  <a:pt x="35" y="0"/>
                  <a:pt x="38" y="0"/>
                </a:cubicBezTo>
                <a:close/>
                <a:moveTo>
                  <a:pt x="69" y="22"/>
                </a:moveTo>
                <a:cubicBezTo>
                  <a:pt x="69" y="22"/>
                  <a:pt x="69" y="22"/>
                  <a:pt x="69" y="22"/>
                </a:cubicBezTo>
                <a:cubicBezTo>
                  <a:pt x="68" y="22"/>
                  <a:pt x="68" y="22"/>
                  <a:pt x="68" y="22"/>
                </a:cubicBezTo>
                <a:cubicBezTo>
                  <a:pt x="68" y="22"/>
                  <a:pt x="68" y="22"/>
                  <a:pt x="68" y="22"/>
                </a:cubicBezTo>
                <a:cubicBezTo>
                  <a:pt x="30" y="22"/>
                  <a:pt x="30" y="22"/>
                  <a:pt x="30" y="22"/>
                </a:cubicBezTo>
                <a:cubicBezTo>
                  <a:pt x="29" y="22"/>
                  <a:pt x="29" y="22"/>
                  <a:pt x="29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16" y="22"/>
                  <a:pt x="13" y="23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9" y="28"/>
                  <a:pt x="7" y="31"/>
                  <a:pt x="7" y="34"/>
                </a:cubicBezTo>
                <a:cubicBezTo>
                  <a:pt x="7" y="52"/>
                  <a:pt x="7" y="52"/>
                  <a:pt x="7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45"/>
                  <a:pt x="18" y="45"/>
                  <a:pt x="18" y="45"/>
                </a:cubicBezTo>
                <a:cubicBezTo>
                  <a:pt x="18" y="44"/>
                  <a:pt x="19" y="43"/>
                  <a:pt x="20" y="43"/>
                </a:cubicBezTo>
                <a:cubicBezTo>
                  <a:pt x="20" y="43"/>
                  <a:pt x="20" y="43"/>
                  <a:pt x="20" y="43"/>
                </a:cubicBezTo>
                <a:cubicBezTo>
                  <a:pt x="37" y="43"/>
                  <a:pt x="37" y="43"/>
                  <a:pt x="37" y="43"/>
                </a:cubicBezTo>
                <a:cubicBezTo>
                  <a:pt x="38" y="43"/>
                  <a:pt x="39" y="44"/>
                  <a:pt x="39" y="45"/>
                </a:cubicBezTo>
                <a:cubicBezTo>
                  <a:pt x="39" y="45"/>
                  <a:pt x="39" y="45"/>
                  <a:pt x="39" y="45"/>
                </a:cubicBezTo>
                <a:cubicBezTo>
                  <a:pt x="39" y="52"/>
                  <a:pt x="39" y="52"/>
                  <a:pt x="39" y="52"/>
                </a:cubicBezTo>
                <a:cubicBezTo>
                  <a:pt x="59" y="52"/>
                  <a:pt x="59" y="52"/>
                  <a:pt x="59" y="52"/>
                </a:cubicBezTo>
                <a:cubicBezTo>
                  <a:pt x="59" y="45"/>
                  <a:pt x="59" y="45"/>
                  <a:pt x="59" y="45"/>
                </a:cubicBezTo>
                <a:cubicBezTo>
                  <a:pt x="59" y="44"/>
                  <a:pt x="60" y="43"/>
                  <a:pt x="61" y="43"/>
                </a:cubicBezTo>
                <a:cubicBezTo>
                  <a:pt x="61" y="43"/>
                  <a:pt x="61" y="43"/>
                  <a:pt x="61" y="43"/>
                </a:cubicBezTo>
                <a:cubicBezTo>
                  <a:pt x="77" y="43"/>
                  <a:pt x="77" y="43"/>
                  <a:pt x="77" y="43"/>
                </a:cubicBezTo>
                <a:cubicBezTo>
                  <a:pt x="79" y="43"/>
                  <a:pt x="80" y="44"/>
                  <a:pt x="80" y="45"/>
                </a:cubicBezTo>
                <a:cubicBezTo>
                  <a:pt x="80" y="45"/>
                  <a:pt x="80" y="45"/>
                  <a:pt x="80" y="45"/>
                </a:cubicBezTo>
                <a:cubicBezTo>
                  <a:pt x="80" y="52"/>
                  <a:pt x="80" y="52"/>
                  <a:pt x="80" y="52"/>
                </a:cubicBezTo>
                <a:cubicBezTo>
                  <a:pt x="91" y="52"/>
                  <a:pt x="91" y="52"/>
                  <a:pt x="91" y="52"/>
                </a:cubicBezTo>
                <a:cubicBezTo>
                  <a:pt x="91" y="34"/>
                  <a:pt x="91" y="34"/>
                  <a:pt x="91" y="34"/>
                </a:cubicBezTo>
                <a:cubicBezTo>
                  <a:pt x="91" y="31"/>
                  <a:pt x="89" y="28"/>
                  <a:pt x="87" y="25"/>
                </a:cubicBezTo>
                <a:cubicBezTo>
                  <a:pt x="85" y="23"/>
                  <a:pt x="82" y="22"/>
                  <a:pt x="79" y="22"/>
                </a:cubicBezTo>
                <a:cubicBezTo>
                  <a:pt x="69" y="22"/>
                  <a:pt x="69" y="22"/>
                  <a:pt x="69" y="22"/>
                </a:cubicBezTo>
                <a:close/>
                <a:moveTo>
                  <a:pt x="32" y="14"/>
                </a:moveTo>
                <a:cubicBezTo>
                  <a:pt x="32" y="14"/>
                  <a:pt x="32" y="14"/>
                  <a:pt x="32" y="14"/>
                </a:cubicBezTo>
                <a:cubicBezTo>
                  <a:pt x="66" y="14"/>
                  <a:pt x="66" y="14"/>
                  <a:pt x="66" y="14"/>
                </a:cubicBezTo>
                <a:cubicBezTo>
                  <a:pt x="66" y="11"/>
                  <a:pt x="66" y="11"/>
                  <a:pt x="66" y="11"/>
                </a:cubicBezTo>
                <a:cubicBezTo>
                  <a:pt x="66" y="9"/>
                  <a:pt x="65" y="7"/>
                  <a:pt x="64" y="6"/>
                </a:cubicBezTo>
                <a:cubicBezTo>
                  <a:pt x="63" y="5"/>
                  <a:pt x="61" y="4"/>
                  <a:pt x="59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7" y="4"/>
                  <a:pt x="35" y="5"/>
                  <a:pt x="34" y="6"/>
                </a:cubicBezTo>
                <a:cubicBezTo>
                  <a:pt x="33" y="7"/>
                  <a:pt x="32" y="9"/>
                  <a:pt x="32" y="11"/>
                </a:cubicBezTo>
                <a:cubicBezTo>
                  <a:pt x="32" y="14"/>
                  <a:pt x="32" y="14"/>
                  <a:pt x="32" y="14"/>
                </a:cubicBezTo>
                <a:close/>
                <a:moveTo>
                  <a:pt x="7" y="57"/>
                </a:moveTo>
                <a:cubicBezTo>
                  <a:pt x="7" y="57"/>
                  <a:pt x="7" y="57"/>
                  <a:pt x="7" y="57"/>
                </a:cubicBezTo>
                <a:cubicBezTo>
                  <a:pt x="7" y="75"/>
                  <a:pt x="7" y="75"/>
                  <a:pt x="7" y="75"/>
                </a:cubicBezTo>
                <a:cubicBezTo>
                  <a:pt x="7" y="78"/>
                  <a:pt x="8" y="81"/>
                  <a:pt x="11" y="83"/>
                </a:cubicBezTo>
                <a:cubicBezTo>
                  <a:pt x="11" y="83"/>
                  <a:pt x="11" y="83"/>
                  <a:pt x="11" y="83"/>
                </a:cubicBezTo>
                <a:cubicBezTo>
                  <a:pt x="13" y="85"/>
                  <a:pt x="16" y="87"/>
                  <a:pt x="19" y="87"/>
                </a:cubicBezTo>
                <a:cubicBezTo>
                  <a:pt x="79" y="87"/>
                  <a:pt x="79" y="87"/>
                  <a:pt x="79" y="87"/>
                </a:cubicBezTo>
                <a:cubicBezTo>
                  <a:pt x="82" y="87"/>
                  <a:pt x="85" y="85"/>
                  <a:pt x="87" y="83"/>
                </a:cubicBezTo>
                <a:cubicBezTo>
                  <a:pt x="89" y="81"/>
                  <a:pt x="91" y="78"/>
                  <a:pt x="91" y="75"/>
                </a:cubicBezTo>
                <a:cubicBezTo>
                  <a:pt x="91" y="57"/>
                  <a:pt x="91" y="57"/>
                  <a:pt x="91" y="57"/>
                </a:cubicBezTo>
                <a:cubicBezTo>
                  <a:pt x="80" y="57"/>
                  <a:pt x="80" y="57"/>
                  <a:pt x="80" y="57"/>
                </a:cubicBezTo>
                <a:cubicBezTo>
                  <a:pt x="80" y="63"/>
                  <a:pt x="80" y="63"/>
                  <a:pt x="80" y="63"/>
                </a:cubicBezTo>
                <a:cubicBezTo>
                  <a:pt x="80" y="65"/>
                  <a:pt x="79" y="66"/>
                  <a:pt x="77" y="66"/>
                </a:cubicBezTo>
                <a:cubicBezTo>
                  <a:pt x="77" y="66"/>
                  <a:pt x="77" y="66"/>
                  <a:pt x="77" y="66"/>
                </a:cubicBezTo>
                <a:cubicBezTo>
                  <a:pt x="61" y="66"/>
                  <a:pt x="61" y="66"/>
                  <a:pt x="61" y="66"/>
                </a:cubicBezTo>
                <a:cubicBezTo>
                  <a:pt x="60" y="66"/>
                  <a:pt x="59" y="65"/>
                  <a:pt x="59" y="63"/>
                </a:cubicBezTo>
                <a:cubicBezTo>
                  <a:pt x="59" y="63"/>
                  <a:pt x="59" y="63"/>
                  <a:pt x="59" y="63"/>
                </a:cubicBezTo>
                <a:cubicBezTo>
                  <a:pt x="59" y="57"/>
                  <a:pt x="59" y="57"/>
                  <a:pt x="59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63"/>
                  <a:pt x="39" y="63"/>
                  <a:pt x="39" y="63"/>
                </a:cubicBezTo>
                <a:cubicBezTo>
                  <a:pt x="39" y="65"/>
                  <a:pt x="38" y="66"/>
                  <a:pt x="37" y="66"/>
                </a:cubicBezTo>
                <a:cubicBezTo>
                  <a:pt x="36" y="66"/>
                  <a:pt x="36" y="66"/>
                  <a:pt x="36" y="66"/>
                </a:cubicBezTo>
                <a:cubicBezTo>
                  <a:pt x="20" y="66"/>
                  <a:pt x="20" y="66"/>
                  <a:pt x="20" y="66"/>
                </a:cubicBezTo>
                <a:cubicBezTo>
                  <a:pt x="19" y="66"/>
                  <a:pt x="18" y="65"/>
                  <a:pt x="18" y="63"/>
                </a:cubicBezTo>
                <a:cubicBezTo>
                  <a:pt x="18" y="63"/>
                  <a:pt x="18" y="63"/>
                  <a:pt x="18" y="63"/>
                </a:cubicBezTo>
                <a:cubicBezTo>
                  <a:pt x="18" y="57"/>
                  <a:pt x="18" y="57"/>
                  <a:pt x="18" y="57"/>
                </a:cubicBezTo>
                <a:cubicBezTo>
                  <a:pt x="7" y="57"/>
                  <a:pt x="7" y="57"/>
                  <a:pt x="7" y="57"/>
                </a:cubicBezTo>
                <a:close/>
                <a:moveTo>
                  <a:pt x="34" y="48"/>
                </a:moveTo>
                <a:cubicBezTo>
                  <a:pt x="34" y="48"/>
                  <a:pt x="34" y="48"/>
                  <a:pt x="34" y="48"/>
                </a:cubicBezTo>
                <a:cubicBezTo>
                  <a:pt x="23" y="48"/>
                  <a:pt x="23" y="48"/>
                  <a:pt x="23" y="48"/>
                </a:cubicBezTo>
                <a:cubicBezTo>
                  <a:pt x="23" y="54"/>
                  <a:pt x="23" y="54"/>
                  <a:pt x="23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23" y="61"/>
                  <a:pt x="23" y="61"/>
                  <a:pt x="23" y="61"/>
                </a:cubicBezTo>
                <a:cubicBezTo>
                  <a:pt x="34" y="61"/>
                  <a:pt x="34" y="61"/>
                  <a:pt x="34" y="61"/>
                </a:cubicBezTo>
                <a:cubicBezTo>
                  <a:pt x="34" y="54"/>
                  <a:pt x="34" y="54"/>
                  <a:pt x="34" y="54"/>
                </a:cubicBezTo>
                <a:cubicBezTo>
                  <a:pt x="34" y="54"/>
                  <a:pt x="34" y="54"/>
                  <a:pt x="34" y="54"/>
                </a:cubicBezTo>
                <a:cubicBezTo>
                  <a:pt x="34" y="54"/>
                  <a:pt x="34" y="54"/>
                  <a:pt x="34" y="54"/>
                </a:cubicBezTo>
                <a:cubicBezTo>
                  <a:pt x="34" y="48"/>
                  <a:pt x="34" y="48"/>
                  <a:pt x="34" y="48"/>
                </a:cubicBezTo>
                <a:close/>
                <a:moveTo>
                  <a:pt x="75" y="48"/>
                </a:moveTo>
                <a:cubicBezTo>
                  <a:pt x="75" y="48"/>
                  <a:pt x="75" y="48"/>
                  <a:pt x="75" y="48"/>
                </a:cubicBezTo>
                <a:cubicBezTo>
                  <a:pt x="64" y="48"/>
                  <a:pt x="64" y="48"/>
                  <a:pt x="64" y="48"/>
                </a:cubicBezTo>
                <a:cubicBezTo>
                  <a:pt x="64" y="54"/>
                  <a:pt x="64" y="54"/>
                  <a:pt x="64" y="54"/>
                </a:cubicBezTo>
                <a:cubicBezTo>
                  <a:pt x="64" y="54"/>
                  <a:pt x="64" y="54"/>
                  <a:pt x="64" y="54"/>
                </a:cubicBezTo>
                <a:cubicBezTo>
                  <a:pt x="64" y="54"/>
                  <a:pt x="64" y="54"/>
                  <a:pt x="64" y="54"/>
                </a:cubicBezTo>
                <a:cubicBezTo>
                  <a:pt x="64" y="61"/>
                  <a:pt x="64" y="61"/>
                  <a:pt x="64" y="61"/>
                </a:cubicBezTo>
                <a:cubicBezTo>
                  <a:pt x="75" y="61"/>
                  <a:pt x="75" y="61"/>
                  <a:pt x="75" y="61"/>
                </a:cubicBezTo>
                <a:cubicBezTo>
                  <a:pt x="75" y="54"/>
                  <a:pt x="75" y="54"/>
                  <a:pt x="75" y="54"/>
                </a:cubicBezTo>
                <a:cubicBezTo>
                  <a:pt x="75" y="54"/>
                  <a:pt x="75" y="54"/>
                  <a:pt x="75" y="54"/>
                </a:cubicBezTo>
                <a:cubicBezTo>
                  <a:pt x="75" y="54"/>
                  <a:pt x="75" y="54"/>
                  <a:pt x="75" y="54"/>
                </a:cubicBezTo>
                <a:cubicBezTo>
                  <a:pt x="75" y="48"/>
                  <a:pt x="75" y="48"/>
                  <a:pt x="75" y="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12" tIns="60956" rIns="121912" bIns="60956" numCol="1" anchor="t" anchorCtr="0" compatLnSpc="1"/>
          <a:lstStyle/>
          <a:p>
            <a:endParaRPr lang="zh-CN" altLang="en-US" sz="1690"/>
          </a:p>
        </p:txBody>
      </p:sp>
      <p:sp>
        <p:nvSpPr>
          <p:cNvPr id="23" name="Freeform 23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8899549" y="3812450"/>
            <a:ext cx="288333" cy="345429"/>
          </a:xfrm>
          <a:custGeom>
            <a:avLst/>
            <a:gdLst>
              <a:gd name="T0" fmla="*/ 72 w 81"/>
              <a:gd name="T1" fmla="*/ 1 h 96"/>
              <a:gd name="T2" fmla="*/ 70 w 81"/>
              <a:gd name="T3" fmla="*/ 7 h 96"/>
              <a:gd name="T4" fmla="*/ 81 w 81"/>
              <a:gd name="T5" fmla="*/ 36 h 96"/>
              <a:gd name="T6" fmla="*/ 68 w 81"/>
              <a:gd name="T7" fmla="*/ 68 h 96"/>
              <a:gd name="T8" fmla="*/ 54 w 81"/>
              <a:gd name="T9" fmla="*/ 78 h 96"/>
              <a:gd name="T10" fmla="*/ 40 w 81"/>
              <a:gd name="T11" fmla="*/ 81 h 96"/>
              <a:gd name="T12" fmla="*/ 55 w 81"/>
              <a:gd name="T13" fmla="*/ 88 h 96"/>
              <a:gd name="T14" fmla="*/ 55 w 81"/>
              <a:gd name="T15" fmla="*/ 96 h 96"/>
              <a:gd name="T16" fmla="*/ 37 w 81"/>
              <a:gd name="T17" fmla="*/ 96 h 96"/>
              <a:gd name="T18" fmla="*/ 18 w 81"/>
              <a:gd name="T19" fmla="*/ 96 h 96"/>
              <a:gd name="T20" fmla="*/ 18 w 81"/>
              <a:gd name="T21" fmla="*/ 88 h 96"/>
              <a:gd name="T22" fmla="*/ 33 w 81"/>
              <a:gd name="T23" fmla="*/ 81 h 96"/>
              <a:gd name="T24" fmla="*/ 20 w 81"/>
              <a:gd name="T25" fmla="*/ 78 h 96"/>
              <a:gd name="T26" fmla="*/ 7 w 81"/>
              <a:gd name="T27" fmla="*/ 69 h 96"/>
              <a:gd name="T28" fmla="*/ 1 w 81"/>
              <a:gd name="T29" fmla="*/ 72 h 96"/>
              <a:gd name="T30" fmla="*/ 10 w 81"/>
              <a:gd name="T31" fmla="*/ 60 h 96"/>
              <a:gd name="T32" fmla="*/ 11 w 81"/>
              <a:gd name="T33" fmla="*/ 11 h 96"/>
              <a:gd name="T34" fmla="*/ 37 w 81"/>
              <a:gd name="T35" fmla="*/ 0 h 96"/>
              <a:gd name="T36" fmla="*/ 65 w 81"/>
              <a:gd name="T37" fmla="*/ 5 h 96"/>
              <a:gd name="T38" fmla="*/ 65 w 81"/>
              <a:gd name="T39" fmla="*/ 5 h 96"/>
              <a:gd name="T40" fmla="*/ 69 w 81"/>
              <a:gd name="T41" fmla="*/ 1 h 96"/>
              <a:gd name="T42" fmla="*/ 67 w 81"/>
              <a:gd name="T43" fmla="*/ 10 h 96"/>
              <a:gd name="T44" fmla="*/ 73 w 81"/>
              <a:gd name="T45" fmla="*/ 36 h 96"/>
              <a:gd name="T46" fmla="*/ 62 w 81"/>
              <a:gd name="T47" fmla="*/ 62 h 96"/>
              <a:gd name="T48" fmla="*/ 13 w 81"/>
              <a:gd name="T49" fmla="*/ 64 h 96"/>
              <a:gd name="T50" fmla="*/ 21 w 81"/>
              <a:gd name="T51" fmla="*/ 73 h 96"/>
              <a:gd name="T52" fmla="*/ 52 w 81"/>
              <a:gd name="T53" fmla="*/ 73 h 96"/>
              <a:gd name="T54" fmla="*/ 65 w 81"/>
              <a:gd name="T55" fmla="*/ 65 h 96"/>
              <a:gd name="T56" fmla="*/ 65 w 81"/>
              <a:gd name="T57" fmla="*/ 65 h 96"/>
              <a:gd name="T58" fmla="*/ 77 w 81"/>
              <a:gd name="T59" fmla="*/ 36 h 96"/>
              <a:gd name="T60" fmla="*/ 67 w 81"/>
              <a:gd name="T61" fmla="*/ 10 h 96"/>
              <a:gd name="T62" fmla="*/ 57 w 81"/>
              <a:gd name="T63" fmla="*/ 16 h 96"/>
              <a:gd name="T64" fmla="*/ 16 w 81"/>
              <a:gd name="T65" fmla="*/ 16 h 96"/>
              <a:gd name="T66" fmla="*/ 16 w 81"/>
              <a:gd name="T67" fmla="*/ 57 h 96"/>
              <a:gd name="T68" fmla="*/ 57 w 81"/>
              <a:gd name="T69" fmla="*/ 57 h 96"/>
              <a:gd name="T70" fmla="*/ 65 w 81"/>
              <a:gd name="T71" fmla="*/ 36 h 96"/>
              <a:gd name="T72" fmla="*/ 57 w 81"/>
              <a:gd name="T73" fmla="*/ 1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1" h="96">
                <a:moveTo>
                  <a:pt x="69" y="1"/>
                </a:moveTo>
                <a:cubicBezTo>
                  <a:pt x="70" y="0"/>
                  <a:pt x="71" y="0"/>
                  <a:pt x="72" y="1"/>
                </a:cubicBezTo>
                <a:cubicBezTo>
                  <a:pt x="73" y="2"/>
                  <a:pt x="73" y="3"/>
                  <a:pt x="72" y="4"/>
                </a:cubicBezTo>
                <a:cubicBezTo>
                  <a:pt x="70" y="7"/>
                  <a:pt x="70" y="7"/>
                  <a:pt x="70" y="7"/>
                </a:cubicBezTo>
                <a:cubicBezTo>
                  <a:pt x="73" y="10"/>
                  <a:pt x="76" y="15"/>
                  <a:pt x="78" y="19"/>
                </a:cubicBezTo>
                <a:cubicBezTo>
                  <a:pt x="80" y="25"/>
                  <a:pt x="81" y="30"/>
                  <a:pt x="81" y="36"/>
                </a:cubicBezTo>
                <a:cubicBezTo>
                  <a:pt x="81" y="42"/>
                  <a:pt x="80" y="48"/>
                  <a:pt x="78" y="53"/>
                </a:cubicBezTo>
                <a:cubicBezTo>
                  <a:pt x="76" y="59"/>
                  <a:pt x="72" y="64"/>
                  <a:pt x="68" y="68"/>
                </a:cubicBezTo>
                <a:cubicBezTo>
                  <a:pt x="64" y="72"/>
                  <a:pt x="59" y="75"/>
                  <a:pt x="54" y="78"/>
                </a:cubicBezTo>
                <a:cubicBezTo>
                  <a:pt x="54" y="78"/>
                  <a:pt x="54" y="78"/>
                  <a:pt x="54" y="78"/>
                </a:cubicBezTo>
                <a:cubicBezTo>
                  <a:pt x="49" y="79"/>
                  <a:pt x="45" y="80"/>
                  <a:pt x="40" y="81"/>
                </a:cubicBezTo>
                <a:cubicBezTo>
                  <a:pt x="40" y="81"/>
                  <a:pt x="40" y="81"/>
                  <a:pt x="40" y="81"/>
                </a:cubicBezTo>
                <a:cubicBezTo>
                  <a:pt x="40" y="88"/>
                  <a:pt x="40" y="88"/>
                  <a:pt x="40" y="88"/>
                </a:cubicBezTo>
                <a:cubicBezTo>
                  <a:pt x="55" y="88"/>
                  <a:pt x="55" y="88"/>
                  <a:pt x="55" y="88"/>
                </a:cubicBezTo>
                <a:cubicBezTo>
                  <a:pt x="57" y="88"/>
                  <a:pt x="59" y="90"/>
                  <a:pt x="59" y="92"/>
                </a:cubicBezTo>
                <a:cubicBezTo>
                  <a:pt x="59" y="94"/>
                  <a:pt x="57" y="96"/>
                  <a:pt x="55" y="96"/>
                </a:cubicBezTo>
                <a:cubicBezTo>
                  <a:pt x="37" y="96"/>
                  <a:pt x="37" y="96"/>
                  <a:pt x="37" y="96"/>
                </a:cubicBezTo>
                <a:cubicBezTo>
                  <a:pt x="37" y="96"/>
                  <a:pt x="37" y="96"/>
                  <a:pt x="37" y="96"/>
                </a:cubicBezTo>
                <a:cubicBezTo>
                  <a:pt x="37" y="96"/>
                  <a:pt x="37" y="96"/>
                  <a:pt x="37" y="96"/>
                </a:cubicBezTo>
                <a:cubicBezTo>
                  <a:pt x="18" y="96"/>
                  <a:pt x="18" y="96"/>
                  <a:pt x="18" y="96"/>
                </a:cubicBezTo>
                <a:cubicBezTo>
                  <a:pt x="16" y="96"/>
                  <a:pt x="15" y="94"/>
                  <a:pt x="15" y="92"/>
                </a:cubicBezTo>
                <a:cubicBezTo>
                  <a:pt x="15" y="90"/>
                  <a:pt x="16" y="88"/>
                  <a:pt x="18" y="88"/>
                </a:cubicBezTo>
                <a:cubicBezTo>
                  <a:pt x="33" y="88"/>
                  <a:pt x="33" y="88"/>
                  <a:pt x="33" y="88"/>
                </a:cubicBezTo>
                <a:cubicBezTo>
                  <a:pt x="33" y="81"/>
                  <a:pt x="33" y="81"/>
                  <a:pt x="33" y="81"/>
                </a:cubicBezTo>
                <a:cubicBezTo>
                  <a:pt x="33" y="81"/>
                  <a:pt x="33" y="81"/>
                  <a:pt x="33" y="81"/>
                </a:cubicBezTo>
                <a:cubicBezTo>
                  <a:pt x="28" y="80"/>
                  <a:pt x="24" y="79"/>
                  <a:pt x="20" y="78"/>
                </a:cubicBezTo>
                <a:cubicBezTo>
                  <a:pt x="20" y="78"/>
                  <a:pt x="20" y="78"/>
                  <a:pt x="20" y="78"/>
                </a:cubicBezTo>
                <a:cubicBezTo>
                  <a:pt x="15" y="76"/>
                  <a:pt x="11" y="73"/>
                  <a:pt x="7" y="69"/>
                </a:cubicBezTo>
                <a:cubicBezTo>
                  <a:pt x="5" y="72"/>
                  <a:pt x="5" y="72"/>
                  <a:pt x="5" y="72"/>
                </a:cubicBezTo>
                <a:cubicBezTo>
                  <a:pt x="4" y="73"/>
                  <a:pt x="2" y="73"/>
                  <a:pt x="1" y="72"/>
                </a:cubicBezTo>
                <a:cubicBezTo>
                  <a:pt x="0" y="71"/>
                  <a:pt x="0" y="69"/>
                  <a:pt x="1" y="69"/>
                </a:cubicBezTo>
                <a:cubicBezTo>
                  <a:pt x="10" y="60"/>
                  <a:pt x="10" y="60"/>
                  <a:pt x="10" y="60"/>
                </a:cubicBezTo>
                <a:cubicBezTo>
                  <a:pt x="4" y="54"/>
                  <a:pt x="1" y="46"/>
                  <a:pt x="1" y="36"/>
                </a:cubicBezTo>
                <a:cubicBezTo>
                  <a:pt x="1" y="26"/>
                  <a:pt x="5" y="17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8" y="4"/>
                  <a:pt x="27" y="0"/>
                  <a:pt x="37" y="0"/>
                </a:cubicBezTo>
                <a:cubicBezTo>
                  <a:pt x="46" y="0"/>
                  <a:pt x="54" y="4"/>
                  <a:pt x="61" y="9"/>
                </a:cubicBezTo>
                <a:cubicBezTo>
                  <a:pt x="65" y="5"/>
                  <a:pt x="65" y="5"/>
                  <a:pt x="65" y="5"/>
                </a:cubicBezTo>
                <a:cubicBezTo>
                  <a:pt x="65" y="5"/>
                  <a:pt x="65" y="5"/>
                  <a:pt x="65" y="5"/>
                </a:cubicBezTo>
                <a:cubicBezTo>
                  <a:pt x="65" y="5"/>
                  <a:pt x="65" y="5"/>
                  <a:pt x="65" y="5"/>
                </a:cubicBezTo>
                <a:cubicBezTo>
                  <a:pt x="65" y="5"/>
                  <a:pt x="65" y="5"/>
                  <a:pt x="65" y="5"/>
                </a:cubicBezTo>
                <a:cubicBezTo>
                  <a:pt x="69" y="1"/>
                  <a:pt x="69" y="1"/>
                  <a:pt x="69" y="1"/>
                </a:cubicBezTo>
                <a:close/>
                <a:moveTo>
                  <a:pt x="67" y="10"/>
                </a:moveTo>
                <a:cubicBezTo>
                  <a:pt x="67" y="10"/>
                  <a:pt x="67" y="10"/>
                  <a:pt x="67" y="10"/>
                </a:cubicBezTo>
                <a:cubicBezTo>
                  <a:pt x="64" y="12"/>
                  <a:pt x="64" y="12"/>
                  <a:pt x="64" y="12"/>
                </a:cubicBezTo>
                <a:cubicBezTo>
                  <a:pt x="69" y="19"/>
                  <a:pt x="73" y="27"/>
                  <a:pt x="73" y="36"/>
                </a:cubicBezTo>
                <a:cubicBezTo>
                  <a:pt x="73" y="46"/>
                  <a:pt x="69" y="55"/>
                  <a:pt x="62" y="62"/>
                </a:cubicBezTo>
                <a:cubicBezTo>
                  <a:pt x="62" y="62"/>
                  <a:pt x="62" y="62"/>
                  <a:pt x="62" y="62"/>
                </a:cubicBezTo>
                <a:cubicBezTo>
                  <a:pt x="56" y="69"/>
                  <a:pt x="47" y="73"/>
                  <a:pt x="37" y="73"/>
                </a:cubicBezTo>
                <a:cubicBezTo>
                  <a:pt x="28" y="73"/>
                  <a:pt x="19" y="69"/>
                  <a:pt x="13" y="64"/>
                </a:cubicBezTo>
                <a:cubicBezTo>
                  <a:pt x="10" y="66"/>
                  <a:pt x="10" y="66"/>
                  <a:pt x="10" y="66"/>
                </a:cubicBezTo>
                <a:cubicBezTo>
                  <a:pt x="13" y="69"/>
                  <a:pt x="17" y="72"/>
                  <a:pt x="21" y="73"/>
                </a:cubicBezTo>
                <a:cubicBezTo>
                  <a:pt x="26" y="75"/>
                  <a:pt x="31" y="76"/>
                  <a:pt x="37" y="76"/>
                </a:cubicBezTo>
                <a:cubicBezTo>
                  <a:pt x="42" y="76"/>
                  <a:pt x="47" y="75"/>
                  <a:pt x="52" y="73"/>
                </a:cubicBezTo>
                <a:cubicBezTo>
                  <a:pt x="52" y="73"/>
                  <a:pt x="52" y="73"/>
                  <a:pt x="52" y="73"/>
                </a:cubicBezTo>
                <a:cubicBezTo>
                  <a:pt x="57" y="71"/>
                  <a:pt x="61" y="68"/>
                  <a:pt x="65" y="65"/>
                </a:cubicBezTo>
                <a:cubicBezTo>
                  <a:pt x="65" y="65"/>
                  <a:pt x="65" y="65"/>
                  <a:pt x="65" y="65"/>
                </a:cubicBezTo>
                <a:cubicBezTo>
                  <a:pt x="65" y="65"/>
                  <a:pt x="65" y="65"/>
                  <a:pt x="65" y="65"/>
                </a:cubicBezTo>
                <a:cubicBezTo>
                  <a:pt x="69" y="61"/>
                  <a:pt x="72" y="57"/>
                  <a:pt x="74" y="52"/>
                </a:cubicBezTo>
                <a:cubicBezTo>
                  <a:pt x="76" y="47"/>
                  <a:pt x="77" y="42"/>
                  <a:pt x="77" y="36"/>
                </a:cubicBezTo>
                <a:cubicBezTo>
                  <a:pt x="77" y="31"/>
                  <a:pt x="76" y="26"/>
                  <a:pt x="74" y="21"/>
                </a:cubicBezTo>
                <a:cubicBezTo>
                  <a:pt x="72" y="17"/>
                  <a:pt x="69" y="13"/>
                  <a:pt x="67" y="10"/>
                </a:cubicBezTo>
                <a:close/>
                <a:moveTo>
                  <a:pt x="57" y="16"/>
                </a:moveTo>
                <a:cubicBezTo>
                  <a:pt x="57" y="16"/>
                  <a:pt x="57" y="16"/>
                  <a:pt x="57" y="16"/>
                </a:cubicBezTo>
                <a:cubicBezTo>
                  <a:pt x="52" y="11"/>
                  <a:pt x="45" y="8"/>
                  <a:pt x="37" y="8"/>
                </a:cubicBezTo>
                <a:cubicBezTo>
                  <a:pt x="29" y="8"/>
                  <a:pt x="22" y="11"/>
                  <a:pt x="16" y="16"/>
                </a:cubicBezTo>
                <a:cubicBezTo>
                  <a:pt x="11" y="21"/>
                  <a:pt x="8" y="28"/>
                  <a:pt x="8" y="36"/>
                </a:cubicBezTo>
                <a:cubicBezTo>
                  <a:pt x="8" y="44"/>
                  <a:pt x="11" y="51"/>
                  <a:pt x="16" y="57"/>
                </a:cubicBezTo>
                <a:cubicBezTo>
                  <a:pt x="22" y="62"/>
                  <a:pt x="29" y="65"/>
                  <a:pt x="37" y="65"/>
                </a:cubicBezTo>
                <a:cubicBezTo>
                  <a:pt x="44" y="65"/>
                  <a:pt x="52" y="62"/>
                  <a:pt x="57" y="57"/>
                </a:cubicBezTo>
                <a:cubicBezTo>
                  <a:pt x="57" y="57"/>
                  <a:pt x="57" y="57"/>
                  <a:pt x="57" y="57"/>
                </a:cubicBezTo>
                <a:cubicBezTo>
                  <a:pt x="62" y="51"/>
                  <a:pt x="65" y="44"/>
                  <a:pt x="65" y="36"/>
                </a:cubicBezTo>
                <a:cubicBezTo>
                  <a:pt x="65" y="28"/>
                  <a:pt x="62" y="21"/>
                  <a:pt x="57" y="16"/>
                </a:cubicBezTo>
                <a:cubicBezTo>
                  <a:pt x="57" y="16"/>
                  <a:pt x="57" y="16"/>
                  <a:pt x="57" y="16"/>
                </a:cubicBezTo>
                <a:cubicBezTo>
                  <a:pt x="57" y="16"/>
                  <a:pt x="57" y="16"/>
                  <a:pt x="57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12" tIns="60956" rIns="121912" bIns="60956" numCol="1" anchor="t" anchorCtr="0" compatLnSpc="1"/>
          <a:lstStyle/>
          <a:p>
            <a:endParaRPr lang="zh-CN" altLang="en-US" sz="1690"/>
          </a:p>
        </p:txBody>
      </p:sp>
      <p:sp>
        <p:nvSpPr>
          <p:cNvPr id="24" name="Freeform 24"/>
          <p:cNvSpPr>
            <a:spLocks noEditPoints="1"/>
          </p:cNvSpPr>
          <p:nvPr>
            <p:custDataLst>
              <p:tags r:id="rId16"/>
            </p:custDataLst>
          </p:nvPr>
        </p:nvSpPr>
        <p:spPr bwMode="auto">
          <a:xfrm>
            <a:off x="4444625" y="3819573"/>
            <a:ext cx="350628" cy="331185"/>
          </a:xfrm>
          <a:custGeom>
            <a:avLst/>
            <a:gdLst>
              <a:gd name="T0" fmla="*/ 48 w 98"/>
              <a:gd name="T1" fmla="*/ 24 h 92"/>
              <a:gd name="T2" fmla="*/ 50 w 98"/>
              <a:gd name="T3" fmla="*/ 53 h 92"/>
              <a:gd name="T4" fmla="*/ 52 w 98"/>
              <a:gd name="T5" fmla="*/ 17 h 92"/>
              <a:gd name="T6" fmla="*/ 48 w 98"/>
              <a:gd name="T7" fmla="*/ 16 h 92"/>
              <a:gd name="T8" fmla="*/ 41 w 98"/>
              <a:gd name="T9" fmla="*/ 28 h 92"/>
              <a:gd name="T10" fmla="*/ 94 w 98"/>
              <a:gd name="T11" fmla="*/ 12 h 92"/>
              <a:gd name="T12" fmla="*/ 84 w 98"/>
              <a:gd name="T13" fmla="*/ 12 h 92"/>
              <a:gd name="T14" fmla="*/ 80 w 98"/>
              <a:gd name="T15" fmla="*/ 0 h 92"/>
              <a:gd name="T16" fmla="*/ 14 w 98"/>
              <a:gd name="T17" fmla="*/ 4 h 92"/>
              <a:gd name="T18" fmla="*/ 3 w 98"/>
              <a:gd name="T19" fmla="*/ 12 h 92"/>
              <a:gd name="T20" fmla="*/ 0 w 98"/>
              <a:gd name="T21" fmla="*/ 37 h 92"/>
              <a:gd name="T22" fmla="*/ 6 w 98"/>
              <a:gd name="T23" fmla="*/ 52 h 92"/>
              <a:gd name="T24" fmla="*/ 45 w 98"/>
              <a:gd name="T25" fmla="*/ 75 h 92"/>
              <a:gd name="T26" fmla="*/ 29 w 98"/>
              <a:gd name="T27" fmla="*/ 84 h 92"/>
              <a:gd name="T28" fmla="*/ 29 w 98"/>
              <a:gd name="T29" fmla="*/ 92 h 92"/>
              <a:gd name="T30" fmla="*/ 73 w 98"/>
              <a:gd name="T31" fmla="*/ 88 h 92"/>
              <a:gd name="T32" fmla="*/ 53 w 98"/>
              <a:gd name="T33" fmla="*/ 84 h 92"/>
              <a:gd name="T34" fmla="*/ 78 w 98"/>
              <a:gd name="T35" fmla="*/ 59 h 92"/>
              <a:gd name="T36" fmla="*/ 92 w 98"/>
              <a:gd name="T37" fmla="*/ 52 h 92"/>
              <a:gd name="T38" fmla="*/ 98 w 98"/>
              <a:gd name="T39" fmla="*/ 16 h 92"/>
              <a:gd name="T40" fmla="*/ 11 w 98"/>
              <a:gd name="T41" fmla="*/ 47 h 92"/>
              <a:gd name="T42" fmla="*/ 7 w 98"/>
              <a:gd name="T43" fmla="*/ 37 h 92"/>
              <a:gd name="T44" fmla="*/ 14 w 98"/>
              <a:gd name="T45" fmla="*/ 20 h 92"/>
              <a:gd name="T46" fmla="*/ 15 w 98"/>
              <a:gd name="T47" fmla="*/ 50 h 92"/>
              <a:gd name="T48" fmla="*/ 76 w 98"/>
              <a:gd name="T49" fmla="*/ 40 h 92"/>
              <a:gd name="T50" fmla="*/ 73 w 98"/>
              <a:gd name="T51" fmla="*/ 53 h 92"/>
              <a:gd name="T52" fmla="*/ 49 w 98"/>
              <a:gd name="T53" fmla="*/ 67 h 92"/>
              <a:gd name="T54" fmla="*/ 24 w 98"/>
              <a:gd name="T55" fmla="*/ 53 h 92"/>
              <a:gd name="T56" fmla="*/ 21 w 98"/>
              <a:gd name="T57" fmla="*/ 40 h 92"/>
              <a:gd name="T58" fmla="*/ 76 w 98"/>
              <a:gd name="T59" fmla="*/ 8 h 92"/>
              <a:gd name="T60" fmla="*/ 91 w 98"/>
              <a:gd name="T61" fmla="*/ 37 h 92"/>
              <a:gd name="T62" fmla="*/ 86 w 98"/>
              <a:gd name="T63" fmla="*/ 47 h 92"/>
              <a:gd name="T64" fmla="*/ 83 w 98"/>
              <a:gd name="T65" fmla="*/ 50 h 92"/>
              <a:gd name="T66" fmla="*/ 84 w 98"/>
              <a:gd name="T67" fmla="*/ 40 h 92"/>
              <a:gd name="T68" fmla="*/ 91 w 98"/>
              <a:gd name="T69" fmla="*/ 2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8" h="92">
                <a:moveTo>
                  <a:pt x="44" y="28"/>
                </a:moveTo>
                <a:cubicBezTo>
                  <a:pt x="48" y="24"/>
                  <a:pt x="48" y="24"/>
                  <a:pt x="48" y="24"/>
                </a:cubicBezTo>
                <a:cubicBezTo>
                  <a:pt x="48" y="51"/>
                  <a:pt x="48" y="51"/>
                  <a:pt x="48" y="51"/>
                </a:cubicBezTo>
                <a:cubicBezTo>
                  <a:pt x="48" y="52"/>
                  <a:pt x="49" y="53"/>
                  <a:pt x="50" y="53"/>
                </a:cubicBezTo>
                <a:cubicBezTo>
                  <a:pt x="51" y="53"/>
                  <a:pt x="52" y="52"/>
                  <a:pt x="52" y="51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6"/>
                  <a:pt x="51" y="15"/>
                  <a:pt x="50" y="15"/>
                </a:cubicBezTo>
                <a:cubicBezTo>
                  <a:pt x="49" y="15"/>
                  <a:pt x="48" y="15"/>
                  <a:pt x="48" y="16"/>
                </a:cubicBezTo>
                <a:cubicBezTo>
                  <a:pt x="41" y="25"/>
                  <a:pt x="41" y="25"/>
                  <a:pt x="41" y="25"/>
                </a:cubicBezTo>
                <a:cubicBezTo>
                  <a:pt x="40" y="26"/>
                  <a:pt x="40" y="28"/>
                  <a:pt x="41" y="28"/>
                </a:cubicBezTo>
                <a:cubicBezTo>
                  <a:pt x="42" y="29"/>
                  <a:pt x="44" y="29"/>
                  <a:pt x="44" y="28"/>
                </a:cubicBezTo>
                <a:close/>
                <a:moveTo>
                  <a:pt x="94" y="12"/>
                </a:moveTo>
                <a:cubicBezTo>
                  <a:pt x="94" y="12"/>
                  <a:pt x="94" y="12"/>
                  <a:pt x="94" y="12"/>
                </a:cubicBezTo>
                <a:cubicBezTo>
                  <a:pt x="84" y="12"/>
                  <a:pt x="84" y="12"/>
                  <a:pt x="84" y="12"/>
                </a:cubicBezTo>
                <a:cubicBezTo>
                  <a:pt x="84" y="4"/>
                  <a:pt x="84" y="4"/>
                  <a:pt x="84" y="4"/>
                </a:cubicBezTo>
                <a:cubicBezTo>
                  <a:pt x="84" y="2"/>
                  <a:pt x="82" y="0"/>
                  <a:pt x="8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5" y="0"/>
                  <a:pt x="14" y="2"/>
                  <a:pt x="14" y="4"/>
                </a:cubicBezTo>
                <a:cubicBezTo>
                  <a:pt x="14" y="12"/>
                  <a:pt x="14" y="12"/>
                  <a:pt x="14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1" y="12"/>
                  <a:pt x="0" y="14"/>
                  <a:pt x="0" y="16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43"/>
                  <a:pt x="2" y="48"/>
                  <a:pt x="6" y="52"/>
                </a:cubicBezTo>
                <a:cubicBezTo>
                  <a:pt x="6" y="52"/>
                  <a:pt x="6" y="52"/>
                  <a:pt x="6" y="52"/>
                </a:cubicBezTo>
                <a:cubicBezTo>
                  <a:pt x="9" y="56"/>
                  <a:pt x="14" y="58"/>
                  <a:pt x="19" y="59"/>
                </a:cubicBezTo>
                <a:cubicBezTo>
                  <a:pt x="25" y="68"/>
                  <a:pt x="35" y="74"/>
                  <a:pt x="45" y="75"/>
                </a:cubicBezTo>
                <a:cubicBezTo>
                  <a:pt x="45" y="84"/>
                  <a:pt x="45" y="84"/>
                  <a:pt x="45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7" y="84"/>
                  <a:pt x="25" y="86"/>
                  <a:pt x="25" y="88"/>
                </a:cubicBezTo>
                <a:cubicBezTo>
                  <a:pt x="25" y="90"/>
                  <a:pt x="27" y="92"/>
                  <a:pt x="29" y="92"/>
                </a:cubicBezTo>
                <a:cubicBezTo>
                  <a:pt x="69" y="92"/>
                  <a:pt x="69" y="92"/>
                  <a:pt x="69" y="92"/>
                </a:cubicBezTo>
                <a:cubicBezTo>
                  <a:pt x="71" y="92"/>
                  <a:pt x="73" y="90"/>
                  <a:pt x="73" y="88"/>
                </a:cubicBezTo>
                <a:cubicBezTo>
                  <a:pt x="73" y="86"/>
                  <a:pt x="71" y="84"/>
                  <a:pt x="69" y="84"/>
                </a:cubicBezTo>
                <a:cubicBezTo>
                  <a:pt x="53" y="84"/>
                  <a:pt x="53" y="84"/>
                  <a:pt x="53" y="84"/>
                </a:cubicBezTo>
                <a:cubicBezTo>
                  <a:pt x="53" y="75"/>
                  <a:pt x="53" y="75"/>
                  <a:pt x="53" y="75"/>
                </a:cubicBezTo>
                <a:cubicBezTo>
                  <a:pt x="63" y="74"/>
                  <a:pt x="73" y="68"/>
                  <a:pt x="78" y="59"/>
                </a:cubicBezTo>
                <a:cubicBezTo>
                  <a:pt x="84" y="58"/>
                  <a:pt x="88" y="56"/>
                  <a:pt x="92" y="53"/>
                </a:cubicBezTo>
                <a:cubicBezTo>
                  <a:pt x="92" y="52"/>
                  <a:pt x="92" y="52"/>
                  <a:pt x="92" y="52"/>
                </a:cubicBezTo>
                <a:cubicBezTo>
                  <a:pt x="96" y="48"/>
                  <a:pt x="98" y="43"/>
                  <a:pt x="98" y="37"/>
                </a:cubicBezTo>
                <a:cubicBezTo>
                  <a:pt x="98" y="16"/>
                  <a:pt x="98" y="16"/>
                  <a:pt x="98" y="16"/>
                </a:cubicBezTo>
                <a:cubicBezTo>
                  <a:pt x="98" y="14"/>
                  <a:pt x="96" y="12"/>
                  <a:pt x="94" y="12"/>
                </a:cubicBezTo>
                <a:close/>
                <a:moveTo>
                  <a:pt x="11" y="47"/>
                </a:moveTo>
                <a:cubicBezTo>
                  <a:pt x="11" y="47"/>
                  <a:pt x="11" y="47"/>
                  <a:pt x="11" y="47"/>
                </a:cubicBezTo>
                <a:cubicBezTo>
                  <a:pt x="9" y="44"/>
                  <a:pt x="7" y="41"/>
                  <a:pt x="7" y="37"/>
                </a:cubicBezTo>
                <a:cubicBezTo>
                  <a:pt x="7" y="20"/>
                  <a:pt x="7" y="20"/>
                  <a:pt x="7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4"/>
                  <a:pt x="14" y="47"/>
                  <a:pt x="15" y="50"/>
                </a:cubicBezTo>
                <a:cubicBezTo>
                  <a:pt x="14" y="49"/>
                  <a:pt x="12" y="48"/>
                  <a:pt x="11" y="47"/>
                </a:cubicBezTo>
                <a:close/>
                <a:moveTo>
                  <a:pt x="76" y="40"/>
                </a:moveTo>
                <a:cubicBezTo>
                  <a:pt x="76" y="40"/>
                  <a:pt x="76" y="40"/>
                  <a:pt x="76" y="40"/>
                </a:cubicBezTo>
                <a:cubicBezTo>
                  <a:pt x="76" y="45"/>
                  <a:pt x="75" y="49"/>
                  <a:pt x="73" y="53"/>
                </a:cubicBezTo>
                <a:cubicBezTo>
                  <a:pt x="73" y="53"/>
                  <a:pt x="73" y="53"/>
                  <a:pt x="73" y="53"/>
                </a:cubicBezTo>
                <a:cubicBezTo>
                  <a:pt x="69" y="62"/>
                  <a:pt x="59" y="67"/>
                  <a:pt x="49" y="67"/>
                </a:cubicBezTo>
                <a:cubicBezTo>
                  <a:pt x="39" y="67"/>
                  <a:pt x="29" y="62"/>
                  <a:pt x="24" y="53"/>
                </a:cubicBezTo>
                <a:cubicBezTo>
                  <a:pt x="24" y="53"/>
                  <a:pt x="24" y="53"/>
                  <a:pt x="24" y="53"/>
                </a:cubicBezTo>
                <a:cubicBezTo>
                  <a:pt x="22" y="49"/>
                  <a:pt x="21" y="45"/>
                  <a:pt x="2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21" y="8"/>
                  <a:pt x="21" y="8"/>
                  <a:pt x="21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6" y="40"/>
                  <a:pt x="76" y="40"/>
                  <a:pt x="76" y="40"/>
                </a:cubicBezTo>
                <a:close/>
                <a:moveTo>
                  <a:pt x="91" y="37"/>
                </a:moveTo>
                <a:cubicBezTo>
                  <a:pt x="91" y="37"/>
                  <a:pt x="91" y="37"/>
                  <a:pt x="91" y="37"/>
                </a:cubicBezTo>
                <a:cubicBezTo>
                  <a:pt x="91" y="41"/>
                  <a:pt x="89" y="44"/>
                  <a:pt x="86" y="47"/>
                </a:cubicBezTo>
                <a:cubicBezTo>
                  <a:pt x="86" y="47"/>
                  <a:pt x="86" y="47"/>
                  <a:pt x="86" y="47"/>
                </a:cubicBezTo>
                <a:cubicBezTo>
                  <a:pt x="85" y="48"/>
                  <a:pt x="84" y="49"/>
                  <a:pt x="83" y="50"/>
                </a:cubicBezTo>
                <a:cubicBezTo>
                  <a:pt x="84" y="47"/>
                  <a:pt x="84" y="44"/>
                  <a:pt x="84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20"/>
                  <a:pt x="84" y="20"/>
                  <a:pt x="84" y="20"/>
                </a:cubicBezTo>
                <a:cubicBezTo>
                  <a:pt x="91" y="20"/>
                  <a:pt x="91" y="20"/>
                  <a:pt x="91" y="20"/>
                </a:cubicBezTo>
                <a:cubicBezTo>
                  <a:pt x="91" y="37"/>
                  <a:pt x="91" y="37"/>
                  <a:pt x="91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12" tIns="60956" rIns="121912" bIns="60956" numCol="1" anchor="t" anchorCtr="0" compatLnSpc="1"/>
          <a:lstStyle/>
          <a:p>
            <a:endParaRPr lang="zh-CN" altLang="en-US" sz="1690"/>
          </a:p>
        </p:txBody>
      </p:sp>
      <p:sp>
        <p:nvSpPr>
          <p:cNvPr id="25" name="Freeform 25"/>
          <p:cNvSpPr>
            <a:spLocks noEditPoints="1"/>
          </p:cNvSpPr>
          <p:nvPr>
            <p:custDataLst>
              <p:tags r:id="rId17"/>
            </p:custDataLst>
          </p:nvPr>
        </p:nvSpPr>
        <p:spPr bwMode="auto">
          <a:xfrm>
            <a:off x="5920107" y="3808888"/>
            <a:ext cx="350628" cy="352552"/>
          </a:xfrm>
          <a:custGeom>
            <a:avLst/>
            <a:gdLst>
              <a:gd name="T0" fmla="*/ 62 w 98"/>
              <a:gd name="T1" fmla="*/ 39 h 98"/>
              <a:gd name="T2" fmla="*/ 51 w 98"/>
              <a:gd name="T3" fmla="*/ 43 h 98"/>
              <a:gd name="T4" fmla="*/ 58 w 98"/>
              <a:gd name="T5" fmla="*/ 41 h 98"/>
              <a:gd name="T6" fmla="*/ 56 w 98"/>
              <a:gd name="T7" fmla="*/ 44 h 98"/>
              <a:gd name="T8" fmla="*/ 40 w 98"/>
              <a:gd name="T9" fmla="*/ 50 h 98"/>
              <a:gd name="T10" fmla="*/ 40 w 98"/>
              <a:gd name="T11" fmla="*/ 37 h 98"/>
              <a:gd name="T12" fmla="*/ 39 w 98"/>
              <a:gd name="T13" fmla="*/ 42 h 98"/>
              <a:gd name="T14" fmla="*/ 41 w 98"/>
              <a:gd name="T15" fmla="*/ 44 h 98"/>
              <a:gd name="T16" fmla="*/ 94 w 98"/>
              <a:gd name="T17" fmla="*/ 0 h 98"/>
              <a:gd name="T18" fmla="*/ 3 w 98"/>
              <a:gd name="T19" fmla="*/ 98 h 98"/>
              <a:gd name="T20" fmla="*/ 91 w 98"/>
              <a:gd name="T21" fmla="*/ 91 h 98"/>
              <a:gd name="T22" fmla="*/ 91 w 98"/>
              <a:gd name="T23" fmla="*/ 91 h 98"/>
              <a:gd name="T24" fmla="*/ 15 w 98"/>
              <a:gd name="T25" fmla="*/ 7 h 98"/>
              <a:gd name="T26" fmla="*/ 35 w 98"/>
              <a:gd name="T27" fmla="*/ 7 h 98"/>
              <a:gd name="T28" fmla="*/ 55 w 98"/>
              <a:gd name="T29" fmla="*/ 7 h 98"/>
              <a:gd name="T30" fmla="*/ 76 w 98"/>
              <a:gd name="T31" fmla="*/ 7 h 98"/>
              <a:gd name="T32" fmla="*/ 91 w 98"/>
              <a:gd name="T33" fmla="*/ 7 h 98"/>
              <a:gd name="T34" fmla="*/ 80 w 98"/>
              <a:gd name="T35" fmla="*/ 48 h 98"/>
              <a:gd name="T36" fmla="*/ 71 w 98"/>
              <a:gd name="T37" fmla="*/ 39 h 98"/>
              <a:gd name="T38" fmla="*/ 75 w 98"/>
              <a:gd name="T39" fmla="*/ 41 h 98"/>
              <a:gd name="T40" fmla="*/ 74 w 98"/>
              <a:gd name="T41" fmla="*/ 44 h 98"/>
              <a:gd name="T42" fmla="*/ 75 w 98"/>
              <a:gd name="T43" fmla="*/ 67 h 98"/>
              <a:gd name="T44" fmla="*/ 80 w 98"/>
              <a:gd name="T45" fmla="*/ 56 h 98"/>
              <a:gd name="T46" fmla="*/ 71 w 98"/>
              <a:gd name="T47" fmla="*/ 65 h 98"/>
              <a:gd name="T48" fmla="*/ 77 w 98"/>
              <a:gd name="T49" fmla="*/ 60 h 98"/>
              <a:gd name="T50" fmla="*/ 74 w 98"/>
              <a:gd name="T51" fmla="*/ 59 h 98"/>
              <a:gd name="T52" fmla="*/ 45 w 98"/>
              <a:gd name="T53" fmla="*/ 82 h 98"/>
              <a:gd name="T54" fmla="*/ 36 w 98"/>
              <a:gd name="T55" fmla="*/ 73 h 98"/>
              <a:gd name="T56" fmla="*/ 39 w 98"/>
              <a:gd name="T57" fmla="*/ 76 h 98"/>
              <a:gd name="T58" fmla="*/ 41 w 98"/>
              <a:gd name="T59" fmla="*/ 79 h 98"/>
              <a:gd name="T60" fmla="*/ 39 w 98"/>
              <a:gd name="T61" fmla="*/ 76 h 98"/>
              <a:gd name="T62" fmla="*/ 27 w 98"/>
              <a:gd name="T63" fmla="*/ 65 h 98"/>
              <a:gd name="T64" fmla="*/ 18 w 98"/>
              <a:gd name="T65" fmla="*/ 56 h 98"/>
              <a:gd name="T66" fmla="*/ 21 w 98"/>
              <a:gd name="T67" fmla="*/ 59 h 98"/>
              <a:gd name="T68" fmla="*/ 24 w 98"/>
              <a:gd name="T69" fmla="*/ 62 h 98"/>
              <a:gd name="T70" fmla="*/ 21 w 98"/>
              <a:gd name="T71" fmla="*/ 59 h 98"/>
              <a:gd name="T72" fmla="*/ 27 w 98"/>
              <a:gd name="T73" fmla="*/ 82 h 98"/>
              <a:gd name="T74" fmla="*/ 18 w 98"/>
              <a:gd name="T75" fmla="*/ 73 h 98"/>
              <a:gd name="T76" fmla="*/ 21 w 98"/>
              <a:gd name="T77" fmla="*/ 76 h 98"/>
              <a:gd name="T78" fmla="*/ 24 w 98"/>
              <a:gd name="T79" fmla="*/ 79 h 98"/>
              <a:gd name="T80" fmla="*/ 21 w 98"/>
              <a:gd name="T81" fmla="*/ 76 h 98"/>
              <a:gd name="T82" fmla="*/ 62 w 98"/>
              <a:gd name="T83" fmla="*/ 65 h 98"/>
              <a:gd name="T84" fmla="*/ 53 w 98"/>
              <a:gd name="T85" fmla="*/ 56 h 98"/>
              <a:gd name="T86" fmla="*/ 56 w 98"/>
              <a:gd name="T87" fmla="*/ 59 h 98"/>
              <a:gd name="T88" fmla="*/ 59 w 98"/>
              <a:gd name="T89" fmla="*/ 62 h 98"/>
              <a:gd name="T90" fmla="*/ 53 w 98"/>
              <a:gd name="T91" fmla="*/ 82 h 98"/>
              <a:gd name="T92" fmla="*/ 64 w 98"/>
              <a:gd name="T93" fmla="*/ 77 h 98"/>
              <a:gd name="T94" fmla="*/ 53 w 98"/>
              <a:gd name="T95" fmla="*/ 73 h 98"/>
              <a:gd name="T96" fmla="*/ 56 w 98"/>
              <a:gd name="T97" fmla="*/ 76 h 98"/>
              <a:gd name="T98" fmla="*/ 58 w 98"/>
              <a:gd name="T99" fmla="*/ 79 h 98"/>
              <a:gd name="T100" fmla="*/ 36 w 98"/>
              <a:gd name="T101" fmla="*/ 65 h 98"/>
              <a:gd name="T102" fmla="*/ 45 w 98"/>
              <a:gd name="T103" fmla="*/ 56 h 98"/>
              <a:gd name="T104" fmla="*/ 36 w 98"/>
              <a:gd name="T105" fmla="*/ 65 h 98"/>
              <a:gd name="T106" fmla="*/ 41 w 98"/>
              <a:gd name="T107" fmla="*/ 59 h 98"/>
              <a:gd name="T108" fmla="*/ 40 w 98"/>
              <a:gd name="T109" fmla="*/ 62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8" h="98">
                <a:moveTo>
                  <a:pt x="53" y="48"/>
                </a:moveTo>
                <a:cubicBezTo>
                  <a:pt x="54" y="49"/>
                  <a:pt x="56" y="50"/>
                  <a:pt x="58" y="50"/>
                </a:cubicBezTo>
                <a:cubicBezTo>
                  <a:pt x="59" y="50"/>
                  <a:pt x="61" y="49"/>
                  <a:pt x="62" y="48"/>
                </a:cubicBezTo>
                <a:cubicBezTo>
                  <a:pt x="63" y="46"/>
                  <a:pt x="64" y="45"/>
                  <a:pt x="64" y="43"/>
                </a:cubicBezTo>
                <a:cubicBezTo>
                  <a:pt x="64" y="41"/>
                  <a:pt x="63" y="40"/>
                  <a:pt x="62" y="39"/>
                </a:cubicBezTo>
                <a:cubicBezTo>
                  <a:pt x="62" y="39"/>
                  <a:pt x="62" y="39"/>
                  <a:pt x="62" y="39"/>
                </a:cubicBezTo>
                <a:cubicBezTo>
                  <a:pt x="61" y="37"/>
                  <a:pt x="59" y="37"/>
                  <a:pt x="58" y="37"/>
                </a:cubicBezTo>
                <a:cubicBezTo>
                  <a:pt x="56" y="37"/>
                  <a:pt x="54" y="37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2" y="40"/>
                  <a:pt x="51" y="41"/>
                  <a:pt x="51" y="43"/>
                </a:cubicBezTo>
                <a:cubicBezTo>
                  <a:pt x="51" y="45"/>
                  <a:pt x="52" y="46"/>
                  <a:pt x="53" y="48"/>
                </a:cubicBezTo>
                <a:cubicBezTo>
                  <a:pt x="53" y="48"/>
                  <a:pt x="53" y="48"/>
                  <a:pt x="53" y="48"/>
                </a:cubicBezTo>
                <a:close/>
                <a:moveTo>
                  <a:pt x="56" y="42"/>
                </a:moveTo>
                <a:cubicBezTo>
                  <a:pt x="56" y="42"/>
                  <a:pt x="56" y="42"/>
                  <a:pt x="56" y="42"/>
                </a:cubicBezTo>
                <a:cubicBezTo>
                  <a:pt x="57" y="41"/>
                  <a:pt x="57" y="41"/>
                  <a:pt x="58" y="41"/>
                </a:cubicBezTo>
                <a:cubicBezTo>
                  <a:pt x="58" y="41"/>
                  <a:pt x="59" y="41"/>
                  <a:pt x="59" y="42"/>
                </a:cubicBezTo>
                <a:cubicBezTo>
                  <a:pt x="59" y="42"/>
                  <a:pt x="59" y="43"/>
                  <a:pt x="59" y="43"/>
                </a:cubicBezTo>
                <a:cubicBezTo>
                  <a:pt x="59" y="44"/>
                  <a:pt x="59" y="44"/>
                  <a:pt x="59" y="44"/>
                </a:cubicBezTo>
                <a:cubicBezTo>
                  <a:pt x="59" y="45"/>
                  <a:pt x="58" y="45"/>
                  <a:pt x="58" y="45"/>
                </a:cubicBezTo>
                <a:cubicBezTo>
                  <a:pt x="57" y="45"/>
                  <a:pt x="57" y="45"/>
                  <a:pt x="56" y="44"/>
                </a:cubicBezTo>
                <a:cubicBezTo>
                  <a:pt x="56" y="44"/>
                  <a:pt x="56" y="44"/>
                  <a:pt x="56" y="43"/>
                </a:cubicBezTo>
                <a:cubicBezTo>
                  <a:pt x="56" y="43"/>
                  <a:pt x="56" y="42"/>
                  <a:pt x="56" y="42"/>
                </a:cubicBezTo>
                <a:close/>
                <a:moveTo>
                  <a:pt x="36" y="48"/>
                </a:moveTo>
                <a:cubicBezTo>
                  <a:pt x="36" y="48"/>
                  <a:pt x="36" y="48"/>
                  <a:pt x="36" y="48"/>
                </a:cubicBezTo>
                <a:cubicBezTo>
                  <a:pt x="37" y="49"/>
                  <a:pt x="38" y="50"/>
                  <a:pt x="40" y="50"/>
                </a:cubicBezTo>
                <a:cubicBezTo>
                  <a:pt x="42" y="50"/>
                  <a:pt x="43" y="49"/>
                  <a:pt x="45" y="48"/>
                </a:cubicBezTo>
                <a:cubicBezTo>
                  <a:pt x="46" y="46"/>
                  <a:pt x="47" y="45"/>
                  <a:pt x="47" y="43"/>
                </a:cubicBezTo>
                <a:cubicBezTo>
                  <a:pt x="47" y="41"/>
                  <a:pt x="46" y="40"/>
                  <a:pt x="45" y="39"/>
                </a:cubicBezTo>
                <a:cubicBezTo>
                  <a:pt x="45" y="39"/>
                  <a:pt x="45" y="39"/>
                  <a:pt x="45" y="39"/>
                </a:cubicBezTo>
                <a:cubicBezTo>
                  <a:pt x="43" y="37"/>
                  <a:pt x="42" y="37"/>
                  <a:pt x="40" y="37"/>
                </a:cubicBezTo>
                <a:cubicBezTo>
                  <a:pt x="38" y="37"/>
                  <a:pt x="37" y="37"/>
                  <a:pt x="36" y="39"/>
                </a:cubicBezTo>
                <a:cubicBezTo>
                  <a:pt x="34" y="40"/>
                  <a:pt x="34" y="41"/>
                  <a:pt x="34" y="43"/>
                </a:cubicBezTo>
                <a:cubicBezTo>
                  <a:pt x="34" y="45"/>
                  <a:pt x="34" y="46"/>
                  <a:pt x="36" y="48"/>
                </a:cubicBezTo>
                <a:close/>
                <a:moveTo>
                  <a:pt x="39" y="42"/>
                </a:moveTo>
                <a:cubicBezTo>
                  <a:pt x="39" y="42"/>
                  <a:pt x="39" y="42"/>
                  <a:pt x="39" y="42"/>
                </a:cubicBezTo>
                <a:cubicBezTo>
                  <a:pt x="39" y="41"/>
                  <a:pt x="40" y="41"/>
                  <a:pt x="40" y="41"/>
                </a:cubicBezTo>
                <a:cubicBezTo>
                  <a:pt x="41" y="41"/>
                  <a:pt x="41" y="41"/>
                  <a:pt x="41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2" y="42"/>
                  <a:pt x="42" y="43"/>
                  <a:pt x="42" y="43"/>
                </a:cubicBezTo>
                <a:cubicBezTo>
                  <a:pt x="42" y="44"/>
                  <a:pt x="42" y="44"/>
                  <a:pt x="41" y="44"/>
                </a:cubicBezTo>
                <a:cubicBezTo>
                  <a:pt x="41" y="45"/>
                  <a:pt x="41" y="45"/>
                  <a:pt x="40" y="45"/>
                </a:cubicBezTo>
                <a:cubicBezTo>
                  <a:pt x="40" y="45"/>
                  <a:pt x="39" y="45"/>
                  <a:pt x="39" y="44"/>
                </a:cubicBezTo>
                <a:cubicBezTo>
                  <a:pt x="38" y="44"/>
                  <a:pt x="38" y="44"/>
                  <a:pt x="38" y="43"/>
                </a:cubicBezTo>
                <a:cubicBezTo>
                  <a:pt x="38" y="43"/>
                  <a:pt x="38" y="42"/>
                  <a:pt x="39" y="42"/>
                </a:cubicBezTo>
                <a:close/>
                <a:moveTo>
                  <a:pt x="94" y="0"/>
                </a:moveTo>
                <a:cubicBezTo>
                  <a:pt x="94" y="0"/>
                  <a:pt x="94" y="0"/>
                  <a:pt x="94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1"/>
                  <a:pt x="0" y="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97"/>
                  <a:pt x="1" y="98"/>
                  <a:pt x="3" y="98"/>
                </a:cubicBezTo>
                <a:cubicBezTo>
                  <a:pt x="94" y="98"/>
                  <a:pt x="94" y="98"/>
                  <a:pt x="94" y="98"/>
                </a:cubicBezTo>
                <a:cubicBezTo>
                  <a:pt x="96" y="98"/>
                  <a:pt x="98" y="97"/>
                  <a:pt x="98" y="94"/>
                </a:cubicBezTo>
                <a:cubicBezTo>
                  <a:pt x="98" y="4"/>
                  <a:pt x="98" y="4"/>
                  <a:pt x="98" y="4"/>
                </a:cubicBezTo>
                <a:cubicBezTo>
                  <a:pt x="98" y="1"/>
                  <a:pt x="96" y="0"/>
                  <a:pt x="94" y="0"/>
                </a:cubicBezTo>
                <a:close/>
                <a:moveTo>
                  <a:pt x="91" y="91"/>
                </a:moveTo>
                <a:cubicBezTo>
                  <a:pt x="91" y="91"/>
                  <a:pt x="91" y="91"/>
                  <a:pt x="91" y="91"/>
                </a:cubicBezTo>
                <a:cubicBezTo>
                  <a:pt x="7" y="91"/>
                  <a:pt x="7" y="91"/>
                  <a:pt x="7" y="91"/>
                </a:cubicBezTo>
                <a:cubicBezTo>
                  <a:pt x="7" y="29"/>
                  <a:pt x="7" y="29"/>
                  <a:pt x="7" y="29"/>
                </a:cubicBezTo>
                <a:cubicBezTo>
                  <a:pt x="91" y="29"/>
                  <a:pt x="91" y="29"/>
                  <a:pt x="91" y="29"/>
                </a:cubicBezTo>
                <a:cubicBezTo>
                  <a:pt x="91" y="91"/>
                  <a:pt x="91" y="91"/>
                  <a:pt x="91" y="91"/>
                </a:cubicBezTo>
                <a:close/>
                <a:moveTo>
                  <a:pt x="91" y="25"/>
                </a:moveTo>
                <a:cubicBezTo>
                  <a:pt x="91" y="25"/>
                  <a:pt x="91" y="25"/>
                  <a:pt x="91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7"/>
                  <a:pt x="7" y="7"/>
                  <a:pt x="7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13"/>
                  <a:pt x="15" y="13"/>
                  <a:pt x="15" y="13"/>
                </a:cubicBezTo>
                <a:cubicBezTo>
                  <a:pt x="15" y="15"/>
                  <a:pt x="16" y="17"/>
                  <a:pt x="18" y="17"/>
                </a:cubicBezTo>
                <a:cubicBezTo>
                  <a:pt x="20" y="17"/>
                  <a:pt x="22" y="15"/>
                  <a:pt x="22" y="13"/>
                </a:cubicBezTo>
                <a:cubicBezTo>
                  <a:pt x="22" y="7"/>
                  <a:pt x="22" y="7"/>
                  <a:pt x="22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5"/>
                  <a:pt x="37" y="17"/>
                  <a:pt x="39" y="17"/>
                </a:cubicBezTo>
                <a:cubicBezTo>
                  <a:pt x="41" y="17"/>
                  <a:pt x="42" y="15"/>
                  <a:pt x="42" y="13"/>
                </a:cubicBezTo>
                <a:cubicBezTo>
                  <a:pt x="42" y="7"/>
                  <a:pt x="42" y="7"/>
                  <a:pt x="42" y="7"/>
                </a:cubicBezTo>
                <a:cubicBezTo>
                  <a:pt x="55" y="7"/>
                  <a:pt x="55" y="7"/>
                  <a:pt x="55" y="7"/>
                </a:cubicBezTo>
                <a:cubicBezTo>
                  <a:pt x="55" y="13"/>
                  <a:pt x="55" y="13"/>
                  <a:pt x="55" y="13"/>
                </a:cubicBezTo>
                <a:cubicBezTo>
                  <a:pt x="55" y="15"/>
                  <a:pt x="57" y="17"/>
                  <a:pt x="59" y="17"/>
                </a:cubicBezTo>
                <a:cubicBezTo>
                  <a:pt x="61" y="17"/>
                  <a:pt x="63" y="15"/>
                  <a:pt x="63" y="13"/>
                </a:cubicBezTo>
                <a:cubicBezTo>
                  <a:pt x="63" y="7"/>
                  <a:pt x="63" y="7"/>
                  <a:pt x="63" y="7"/>
                </a:cubicBezTo>
                <a:cubicBezTo>
                  <a:pt x="76" y="7"/>
                  <a:pt x="76" y="7"/>
                  <a:pt x="76" y="7"/>
                </a:cubicBezTo>
                <a:cubicBezTo>
                  <a:pt x="76" y="13"/>
                  <a:pt x="76" y="13"/>
                  <a:pt x="76" y="13"/>
                </a:cubicBezTo>
                <a:cubicBezTo>
                  <a:pt x="76" y="15"/>
                  <a:pt x="77" y="17"/>
                  <a:pt x="79" y="17"/>
                </a:cubicBezTo>
                <a:cubicBezTo>
                  <a:pt x="81" y="17"/>
                  <a:pt x="83" y="15"/>
                  <a:pt x="83" y="13"/>
                </a:cubicBezTo>
                <a:cubicBezTo>
                  <a:pt x="83" y="7"/>
                  <a:pt x="83" y="7"/>
                  <a:pt x="83" y="7"/>
                </a:cubicBezTo>
                <a:cubicBezTo>
                  <a:pt x="91" y="7"/>
                  <a:pt x="91" y="7"/>
                  <a:pt x="91" y="7"/>
                </a:cubicBezTo>
                <a:cubicBezTo>
                  <a:pt x="91" y="25"/>
                  <a:pt x="91" y="25"/>
                  <a:pt x="91" y="25"/>
                </a:cubicBezTo>
                <a:close/>
                <a:moveTo>
                  <a:pt x="71" y="48"/>
                </a:moveTo>
                <a:cubicBezTo>
                  <a:pt x="71" y="48"/>
                  <a:pt x="71" y="48"/>
                  <a:pt x="71" y="48"/>
                </a:cubicBezTo>
                <a:cubicBezTo>
                  <a:pt x="72" y="49"/>
                  <a:pt x="73" y="50"/>
                  <a:pt x="75" y="50"/>
                </a:cubicBezTo>
                <a:cubicBezTo>
                  <a:pt x="77" y="50"/>
                  <a:pt x="78" y="49"/>
                  <a:pt x="80" y="48"/>
                </a:cubicBezTo>
                <a:cubicBezTo>
                  <a:pt x="81" y="46"/>
                  <a:pt x="82" y="45"/>
                  <a:pt x="82" y="43"/>
                </a:cubicBezTo>
                <a:cubicBezTo>
                  <a:pt x="82" y="41"/>
                  <a:pt x="81" y="40"/>
                  <a:pt x="80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78" y="37"/>
                  <a:pt x="77" y="37"/>
                  <a:pt x="75" y="37"/>
                </a:cubicBezTo>
                <a:cubicBezTo>
                  <a:pt x="73" y="37"/>
                  <a:pt x="72" y="37"/>
                  <a:pt x="71" y="39"/>
                </a:cubicBezTo>
                <a:cubicBezTo>
                  <a:pt x="69" y="40"/>
                  <a:pt x="69" y="41"/>
                  <a:pt x="69" y="43"/>
                </a:cubicBezTo>
                <a:cubicBezTo>
                  <a:pt x="69" y="45"/>
                  <a:pt x="69" y="46"/>
                  <a:pt x="71" y="48"/>
                </a:cubicBezTo>
                <a:close/>
                <a:moveTo>
                  <a:pt x="74" y="42"/>
                </a:moveTo>
                <a:cubicBezTo>
                  <a:pt x="74" y="42"/>
                  <a:pt x="74" y="42"/>
                  <a:pt x="74" y="42"/>
                </a:cubicBezTo>
                <a:cubicBezTo>
                  <a:pt x="74" y="41"/>
                  <a:pt x="75" y="41"/>
                  <a:pt x="75" y="41"/>
                </a:cubicBezTo>
                <a:cubicBezTo>
                  <a:pt x="76" y="41"/>
                  <a:pt x="76" y="41"/>
                  <a:pt x="76" y="42"/>
                </a:cubicBezTo>
                <a:cubicBezTo>
                  <a:pt x="77" y="42"/>
                  <a:pt x="77" y="43"/>
                  <a:pt x="77" y="43"/>
                </a:cubicBezTo>
                <a:cubicBezTo>
                  <a:pt x="77" y="44"/>
                  <a:pt x="77" y="44"/>
                  <a:pt x="76" y="44"/>
                </a:cubicBezTo>
                <a:cubicBezTo>
                  <a:pt x="76" y="45"/>
                  <a:pt x="76" y="45"/>
                  <a:pt x="75" y="45"/>
                </a:cubicBezTo>
                <a:cubicBezTo>
                  <a:pt x="75" y="45"/>
                  <a:pt x="74" y="45"/>
                  <a:pt x="74" y="44"/>
                </a:cubicBezTo>
                <a:cubicBezTo>
                  <a:pt x="73" y="44"/>
                  <a:pt x="73" y="44"/>
                  <a:pt x="73" y="43"/>
                </a:cubicBezTo>
                <a:cubicBezTo>
                  <a:pt x="73" y="43"/>
                  <a:pt x="73" y="42"/>
                  <a:pt x="74" y="42"/>
                </a:cubicBezTo>
                <a:close/>
                <a:moveTo>
                  <a:pt x="71" y="65"/>
                </a:moveTo>
                <a:cubicBezTo>
                  <a:pt x="71" y="65"/>
                  <a:pt x="71" y="65"/>
                  <a:pt x="71" y="65"/>
                </a:cubicBezTo>
                <a:cubicBezTo>
                  <a:pt x="72" y="66"/>
                  <a:pt x="73" y="67"/>
                  <a:pt x="75" y="67"/>
                </a:cubicBezTo>
                <a:cubicBezTo>
                  <a:pt x="77" y="67"/>
                  <a:pt x="78" y="66"/>
                  <a:pt x="80" y="65"/>
                </a:cubicBezTo>
                <a:cubicBezTo>
                  <a:pt x="80" y="65"/>
                  <a:pt x="80" y="65"/>
                  <a:pt x="80" y="65"/>
                </a:cubicBezTo>
                <a:cubicBezTo>
                  <a:pt x="81" y="64"/>
                  <a:pt x="82" y="62"/>
                  <a:pt x="82" y="60"/>
                </a:cubicBezTo>
                <a:cubicBezTo>
                  <a:pt x="82" y="59"/>
                  <a:pt x="81" y="57"/>
                  <a:pt x="80" y="56"/>
                </a:cubicBezTo>
                <a:cubicBezTo>
                  <a:pt x="80" y="56"/>
                  <a:pt x="80" y="56"/>
                  <a:pt x="80" y="56"/>
                </a:cubicBezTo>
                <a:cubicBezTo>
                  <a:pt x="78" y="54"/>
                  <a:pt x="77" y="54"/>
                  <a:pt x="75" y="54"/>
                </a:cubicBezTo>
                <a:cubicBezTo>
                  <a:pt x="73" y="54"/>
                  <a:pt x="72" y="54"/>
                  <a:pt x="71" y="56"/>
                </a:cubicBezTo>
                <a:cubicBezTo>
                  <a:pt x="69" y="57"/>
                  <a:pt x="69" y="59"/>
                  <a:pt x="69" y="60"/>
                </a:cubicBezTo>
                <a:cubicBezTo>
                  <a:pt x="69" y="62"/>
                  <a:pt x="69" y="64"/>
                  <a:pt x="71" y="65"/>
                </a:cubicBezTo>
                <a:cubicBezTo>
                  <a:pt x="71" y="65"/>
                  <a:pt x="71" y="65"/>
                  <a:pt x="71" y="65"/>
                </a:cubicBezTo>
                <a:close/>
                <a:moveTo>
                  <a:pt x="74" y="59"/>
                </a:moveTo>
                <a:cubicBezTo>
                  <a:pt x="74" y="59"/>
                  <a:pt x="74" y="59"/>
                  <a:pt x="74" y="59"/>
                </a:cubicBezTo>
                <a:cubicBezTo>
                  <a:pt x="74" y="59"/>
                  <a:pt x="75" y="58"/>
                  <a:pt x="75" y="58"/>
                </a:cubicBezTo>
                <a:cubicBezTo>
                  <a:pt x="76" y="58"/>
                  <a:pt x="76" y="59"/>
                  <a:pt x="76" y="59"/>
                </a:cubicBezTo>
                <a:cubicBezTo>
                  <a:pt x="77" y="59"/>
                  <a:pt x="77" y="60"/>
                  <a:pt x="77" y="60"/>
                </a:cubicBezTo>
                <a:cubicBezTo>
                  <a:pt x="77" y="61"/>
                  <a:pt x="77" y="61"/>
                  <a:pt x="76" y="62"/>
                </a:cubicBezTo>
                <a:cubicBezTo>
                  <a:pt x="76" y="62"/>
                  <a:pt x="76" y="62"/>
                  <a:pt x="75" y="62"/>
                </a:cubicBezTo>
                <a:cubicBezTo>
                  <a:pt x="75" y="62"/>
                  <a:pt x="74" y="62"/>
                  <a:pt x="74" y="62"/>
                </a:cubicBezTo>
                <a:cubicBezTo>
                  <a:pt x="73" y="61"/>
                  <a:pt x="73" y="61"/>
                  <a:pt x="73" y="60"/>
                </a:cubicBezTo>
                <a:cubicBezTo>
                  <a:pt x="73" y="60"/>
                  <a:pt x="73" y="59"/>
                  <a:pt x="74" y="59"/>
                </a:cubicBezTo>
                <a:close/>
                <a:moveTo>
                  <a:pt x="36" y="82"/>
                </a:moveTo>
                <a:cubicBezTo>
                  <a:pt x="36" y="82"/>
                  <a:pt x="36" y="82"/>
                  <a:pt x="36" y="82"/>
                </a:cubicBezTo>
                <a:cubicBezTo>
                  <a:pt x="37" y="83"/>
                  <a:pt x="38" y="84"/>
                  <a:pt x="40" y="84"/>
                </a:cubicBezTo>
                <a:cubicBezTo>
                  <a:pt x="42" y="84"/>
                  <a:pt x="43" y="83"/>
                  <a:pt x="45" y="82"/>
                </a:cubicBezTo>
                <a:cubicBezTo>
                  <a:pt x="45" y="82"/>
                  <a:pt x="45" y="82"/>
                  <a:pt x="45" y="82"/>
                </a:cubicBezTo>
                <a:cubicBezTo>
                  <a:pt x="46" y="81"/>
                  <a:pt x="47" y="79"/>
                  <a:pt x="47" y="77"/>
                </a:cubicBezTo>
                <a:cubicBezTo>
                  <a:pt x="47" y="76"/>
                  <a:pt x="46" y="74"/>
                  <a:pt x="45" y="73"/>
                </a:cubicBezTo>
                <a:cubicBezTo>
                  <a:pt x="45" y="73"/>
                  <a:pt x="45" y="73"/>
                  <a:pt x="45" y="73"/>
                </a:cubicBezTo>
                <a:cubicBezTo>
                  <a:pt x="43" y="72"/>
                  <a:pt x="42" y="71"/>
                  <a:pt x="40" y="71"/>
                </a:cubicBezTo>
                <a:cubicBezTo>
                  <a:pt x="38" y="71"/>
                  <a:pt x="37" y="72"/>
                  <a:pt x="36" y="73"/>
                </a:cubicBezTo>
                <a:cubicBezTo>
                  <a:pt x="36" y="73"/>
                  <a:pt x="36" y="73"/>
                  <a:pt x="36" y="73"/>
                </a:cubicBezTo>
                <a:cubicBezTo>
                  <a:pt x="34" y="74"/>
                  <a:pt x="34" y="76"/>
                  <a:pt x="34" y="77"/>
                </a:cubicBezTo>
                <a:cubicBezTo>
                  <a:pt x="34" y="79"/>
                  <a:pt x="34" y="81"/>
                  <a:pt x="36" y="82"/>
                </a:cubicBezTo>
                <a:close/>
                <a:moveTo>
                  <a:pt x="39" y="76"/>
                </a:moveTo>
                <a:cubicBezTo>
                  <a:pt x="39" y="76"/>
                  <a:pt x="39" y="76"/>
                  <a:pt x="39" y="76"/>
                </a:cubicBezTo>
                <a:cubicBezTo>
                  <a:pt x="39" y="76"/>
                  <a:pt x="40" y="75"/>
                  <a:pt x="40" y="75"/>
                </a:cubicBezTo>
                <a:cubicBezTo>
                  <a:pt x="41" y="75"/>
                  <a:pt x="41" y="76"/>
                  <a:pt x="41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2" y="76"/>
                  <a:pt x="42" y="77"/>
                  <a:pt x="42" y="77"/>
                </a:cubicBezTo>
                <a:cubicBezTo>
                  <a:pt x="42" y="78"/>
                  <a:pt x="42" y="78"/>
                  <a:pt x="41" y="79"/>
                </a:cubicBezTo>
                <a:cubicBezTo>
                  <a:pt x="41" y="79"/>
                  <a:pt x="41" y="79"/>
                  <a:pt x="41" y="79"/>
                </a:cubicBezTo>
                <a:cubicBezTo>
                  <a:pt x="41" y="79"/>
                  <a:pt x="41" y="79"/>
                  <a:pt x="40" y="79"/>
                </a:cubicBezTo>
                <a:cubicBezTo>
                  <a:pt x="40" y="79"/>
                  <a:pt x="39" y="79"/>
                  <a:pt x="39" y="79"/>
                </a:cubicBezTo>
                <a:cubicBezTo>
                  <a:pt x="38" y="78"/>
                  <a:pt x="38" y="78"/>
                  <a:pt x="38" y="77"/>
                </a:cubicBezTo>
                <a:cubicBezTo>
                  <a:pt x="38" y="77"/>
                  <a:pt x="38" y="76"/>
                  <a:pt x="39" y="76"/>
                </a:cubicBezTo>
                <a:close/>
                <a:moveTo>
                  <a:pt x="18" y="65"/>
                </a:moveTo>
                <a:cubicBezTo>
                  <a:pt x="18" y="65"/>
                  <a:pt x="18" y="65"/>
                  <a:pt x="18" y="65"/>
                </a:cubicBezTo>
                <a:cubicBezTo>
                  <a:pt x="19" y="66"/>
                  <a:pt x="21" y="67"/>
                  <a:pt x="23" y="67"/>
                </a:cubicBezTo>
                <a:cubicBezTo>
                  <a:pt x="24" y="67"/>
                  <a:pt x="26" y="66"/>
                  <a:pt x="27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8" y="64"/>
                  <a:pt x="29" y="62"/>
                  <a:pt x="29" y="60"/>
                </a:cubicBezTo>
                <a:cubicBezTo>
                  <a:pt x="29" y="59"/>
                  <a:pt x="28" y="57"/>
                  <a:pt x="27" y="56"/>
                </a:cubicBezTo>
                <a:cubicBezTo>
                  <a:pt x="27" y="56"/>
                  <a:pt x="27" y="56"/>
                  <a:pt x="27" y="56"/>
                </a:cubicBezTo>
                <a:cubicBezTo>
                  <a:pt x="26" y="54"/>
                  <a:pt x="24" y="54"/>
                  <a:pt x="23" y="54"/>
                </a:cubicBezTo>
                <a:cubicBezTo>
                  <a:pt x="21" y="54"/>
                  <a:pt x="19" y="54"/>
                  <a:pt x="18" y="56"/>
                </a:cubicBezTo>
                <a:cubicBezTo>
                  <a:pt x="17" y="57"/>
                  <a:pt x="16" y="59"/>
                  <a:pt x="16" y="60"/>
                </a:cubicBezTo>
                <a:cubicBezTo>
                  <a:pt x="16" y="62"/>
                  <a:pt x="17" y="64"/>
                  <a:pt x="18" y="65"/>
                </a:cubicBezTo>
                <a:cubicBezTo>
                  <a:pt x="18" y="65"/>
                  <a:pt x="18" y="65"/>
                  <a:pt x="18" y="65"/>
                </a:cubicBezTo>
                <a:close/>
                <a:moveTo>
                  <a:pt x="21" y="59"/>
                </a:moveTo>
                <a:cubicBezTo>
                  <a:pt x="21" y="59"/>
                  <a:pt x="21" y="59"/>
                  <a:pt x="21" y="59"/>
                </a:cubicBezTo>
                <a:cubicBezTo>
                  <a:pt x="21" y="59"/>
                  <a:pt x="21" y="59"/>
                  <a:pt x="21" y="59"/>
                </a:cubicBezTo>
                <a:cubicBezTo>
                  <a:pt x="22" y="59"/>
                  <a:pt x="22" y="58"/>
                  <a:pt x="23" y="58"/>
                </a:cubicBezTo>
                <a:cubicBezTo>
                  <a:pt x="23" y="58"/>
                  <a:pt x="24" y="59"/>
                  <a:pt x="24" y="59"/>
                </a:cubicBezTo>
                <a:cubicBezTo>
                  <a:pt x="24" y="59"/>
                  <a:pt x="25" y="60"/>
                  <a:pt x="25" y="60"/>
                </a:cubicBezTo>
                <a:cubicBezTo>
                  <a:pt x="25" y="61"/>
                  <a:pt x="24" y="61"/>
                  <a:pt x="24" y="62"/>
                </a:cubicBezTo>
                <a:cubicBezTo>
                  <a:pt x="24" y="62"/>
                  <a:pt x="23" y="62"/>
                  <a:pt x="23" y="62"/>
                </a:cubicBezTo>
                <a:cubicBezTo>
                  <a:pt x="22" y="62"/>
                  <a:pt x="22" y="62"/>
                  <a:pt x="21" y="62"/>
                </a:cubicBezTo>
                <a:cubicBezTo>
                  <a:pt x="21" y="62"/>
                  <a:pt x="21" y="62"/>
                  <a:pt x="21" y="62"/>
                </a:cubicBezTo>
                <a:cubicBezTo>
                  <a:pt x="21" y="61"/>
                  <a:pt x="21" y="61"/>
                  <a:pt x="21" y="60"/>
                </a:cubicBezTo>
                <a:cubicBezTo>
                  <a:pt x="21" y="60"/>
                  <a:pt x="21" y="59"/>
                  <a:pt x="21" y="59"/>
                </a:cubicBezTo>
                <a:close/>
                <a:moveTo>
                  <a:pt x="18" y="82"/>
                </a:moveTo>
                <a:cubicBezTo>
                  <a:pt x="18" y="82"/>
                  <a:pt x="18" y="82"/>
                  <a:pt x="18" y="82"/>
                </a:cubicBezTo>
                <a:cubicBezTo>
                  <a:pt x="19" y="83"/>
                  <a:pt x="21" y="84"/>
                  <a:pt x="23" y="84"/>
                </a:cubicBezTo>
                <a:cubicBezTo>
                  <a:pt x="24" y="84"/>
                  <a:pt x="26" y="83"/>
                  <a:pt x="27" y="82"/>
                </a:cubicBezTo>
                <a:cubicBezTo>
                  <a:pt x="27" y="82"/>
                  <a:pt x="27" y="82"/>
                  <a:pt x="27" y="82"/>
                </a:cubicBezTo>
                <a:cubicBezTo>
                  <a:pt x="28" y="81"/>
                  <a:pt x="29" y="79"/>
                  <a:pt x="29" y="77"/>
                </a:cubicBezTo>
                <a:cubicBezTo>
                  <a:pt x="29" y="76"/>
                  <a:pt x="28" y="74"/>
                  <a:pt x="27" y="73"/>
                </a:cubicBezTo>
                <a:cubicBezTo>
                  <a:pt x="27" y="73"/>
                  <a:pt x="27" y="73"/>
                  <a:pt x="27" y="73"/>
                </a:cubicBezTo>
                <a:cubicBezTo>
                  <a:pt x="26" y="72"/>
                  <a:pt x="24" y="71"/>
                  <a:pt x="23" y="71"/>
                </a:cubicBezTo>
                <a:cubicBezTo>
                  <a:pt x="21" y="71"/>
                  <a:pt x="19" y="72"/>
                  <a:pt x="18" y="73"/>
                </a:cubicBezTo>
                <a:cubicBezTo>
                  <a:pt x="18" y="73"/>
                  <a:pt x="18" y="73"/>
                  <a:pt x="18" y="73"/>
                </a:cubicBezTo>
                <a:cubicBezTo>
                  <a:pt x="17" y="74"/>
                  <a:pt x="16" y="76"/>
                  <a:pt x="16" y="77"/>
                </a:cubicBezTo>
                <a:cubicBezTo>
                  <a:pt x="16" y="79"/>
                  <a:pt x="17" y="81"/>
                  <a:pt x="18" y="82"/>
                </a:cubicBezTo>
                <a:close/>
                <a:moveTo>
                  <a:pt x="21" y="76"/>
                </a:moveTo>
                <a:cubicBezTo>
                  <a:pt x="21" y="76"/>
                  <a:pt x="21" y="76"/>
                  <a:pt x="21" y="76"/>
                </a:cubicBezTo>
                <a:cubicBezTo>
                  <a:pt x="21" y="76"/>
                  <a:pt x="21" y="76"/>
                  <a:pt x="21" y="76"/>
                </a:cubicBezTo>
                <a:cubicBezTo>
                  <a:pt x="22" y="76"/>
                  <a:pt x="22" y="75"/>
                  <a:pt x="23" y="75"/>
                </a:cubicBezTo>
                <a:cubicBezTo>
                  <a:pt x="23" y="75"/>
                  <a:pt x="24" y="76"/>
                  <a:pt x="24" y="76"/>
                </a:cubicBezTo>
                <a:cubicBezTo>
                  <a:pt x="24" y="76"/>
                  <a:pt x="25" y="77"/>
                  <a:pt x="25" y="77"/>
                </a:cubicBezTo>
                <a:cubicBezTo>
                  <a:pt x="25" y="78"/>
                  <a:pt x="24" y="78"/>
                  <a:pt x="24" y="79"/>
                </a:cubicBezTo>
                <a:cubicBezTo>
                  <a:pt x="24" y="79"/>
                  <a:pt x="23" y="79"/>
                  <a:pt x="23" y="79"/>
                </a:cubicBezTo>
                <a:cubicBezTo>
                  <a:pt x="22" y="79"/>
                  <a:pt x="22" y="79"/>
                  <a:pt x="21" y="79"/>
                </a:cubicBezTo>
                <a:cubicBezTo>
                  <a:pt x="21" y="79"/>
                  <a:pt x="21" y="79"/>
                  <a:pt x="21" y="79"/>
                </a:cubicBezTo>
                <a:cubicBezTo>
                  <a:pt x="21" y="78"/>
                  <a:pt x="21" y="78"/>
                  <a:pt x="21" y="77"/>
                </a:cubicBezTo>
                <a:cubicBezTo>
                  <a:pt x="21" y="77"/>
                  <a:pt x="21" y="76"/>
                  <a:pt x="21" y="76"/>
                </a:cubicBezTo>
                <a:close/>
                <a:moveTo>
                  <a:pt x="53" y="65"/>
                </a:moveTo>
                <a:cubicBezTo>
                  <a:pt x="53" y="65"/>
                  <a:pt x="53" y="65"/>
                  <a:pt x="53" y="65"/>
                </a:cubicBezTo>
                <a:cubicBezTo>
                  <a:pt x="54" y="66"/>
                  <a:pt x="56" y="67"/>
                  <a:pt x="58" y="67"/>
                </a:cubicBezTo>
                <a:cubicBezTo>
                  <a:pt x="59" y="67"/>
                  <a:pt x="61" y="66"/>
                  <a:pt x="62" y="65"/>
                </a:cubicBezTo>
                <a:cubicBezTo>
                  <a:pt x="62" y="65"/>
                  <a:pt x="62" y="65"/>
                  <a:pt x="62" y="65"/>
                </a:cubicBezTo>
                <a:cubicBezTo>
                  <a:pt x="63" y="64"/>
                  <a:pt x="64" y="62"/>
                  <a:pt x="64" y="60"/>
                </a:cubicBezTo>
                <a:cubicBezTo>
                  <a:pt x="64" y="59"/>
                  <a:pt x="63" y="57"/>
                  <a:pt x="62" y="56"/>
                </a:cubicBezTo>
                <a:cubicBezTo>
                  <a:pt x="62" y="56"/>
                  <a:pt x="62" y="56"/>
                  <a:pt x="62" y="56"/>
                </a:cubicBezTo>
                <a:cubicBezTo>
                  <a:pt x="61" y="54"/>
                  <a:pt x="59" y="54"/>
                  <a:pt x="58" y="54"/>
                </a:cubicBezTo>
                <a:cubicBezTo>
                  <a:pt x="56" y="54"/>
                  <a:pt x="54" y="54"/>
                  <a:pt x="53" y="56"/>
                </a:cubicBezTo>
                <a:cubicBezTo>
                  <a:pt x="53" y="56"/>
                  <a:pt x="53" y="56"/>
                  <a:pt x="53" y="56"/>
                </a:cubicBezTo>
                <a:cubicBezTo>
                  <a:pt x="52" y="57"/>
                  <a:pt x="51" y="59"/>
                  <a:pt x="51" y="60"/>
                </a:cubicBezTo>
                <a:cubicBezTo>
                  <a:pt x="51" y="62"/>
                  <a:pt x="52" y="64"/>
                  <a:pt x="53" y="65"/>
                </a:cubicBezTo>
                <a:cubicBezTo>
                  <a:pt x="53" y="65"/>
                  <a:pt x="53" y="65"/>
                  <a:pt x="53" y="65"/>
                </a:cubicBezTo>
                <a:close/>
                <a:moveTo>
                  <a:pt x="56" y="59"/>
                </a:moveTo>
                <a:cubicBezTo>
                  <a:pt x="56" y="59"/>
                  <a:pt x="56" y="59"/>
                  <a:pt x="56" y="59"/>
                </a:cubicBezTo>
                <a:cubicBezTo>
                  <a:pt x="57" y="59"/>
                  <a:pt x="57" y="58"/>
                  <a:pt x="58" y="58"/>
                </a:cubicBezTo>
                <a:cubicBezTo>
                  <a:pt x="58" y="58"/>
                  <a:pt x="59" y="59"/>
                  <a:pt x="59" y="59"/>
                </a:cubicBezTo>
                <a:cubicBezTo>
                  <a:pt x="59" y="59"/>
                  <a:pt x="59" y="60"/>
                  <a:pt x="59" y="60"/>
                </a:cubicBezTo>
                <a:cubicBezTo>
                  <a:pt x="59" y="61"/>
                  <a:pt x="59" y="61"/>
                  <a:pt x="59" y="62"/>
                </a:cubicBezTo>
                <a:cubicBezTo>
                  <a:pt x="59" y="62"/>
                  <a:pt x="58" y="62"/>
                  <a:pt x="58" y="62"/>
                </a:cubicBezTo>
                <a:cubicBezTo>
                  <a:pt x="57" y="62"/>
                  <a:pt x="57" y="62"/>
                  <a:pt x="56" y="62"/>
                </a:cubicBezTo>
                <a:cubicBezTo>
                  <a:pt x="56" y="61"/>
                  <a:pt x="56" y="61"/>
                  <a:pt x="56" y="60"/>
                </a:cubicBezTo>
                <a:cubicBezTo>
                  <a:pt x="56" y="60"/>
                  <a:pt x="56" y="59"/>
                  <a:pt x="56" y="59"/>
                </a:cubicBezTo>
                <a:close/>
                <a:moveTo>
                  <a:pt x="53" y="82"/>
                </a:moveTo>
                <a:cubicBezTo>
                  <a:pt x="53" y="82"/>
                  <a:pt x="53" y="82"/>
                  <a:pt x="53" y="82"/>
                </a:cubicBezTo>
                <a:cubicBezTo>
                  <a:pt x="54" y="83"/>
                  <a:pt x="56" y="84"/>
                  <a:pt x="58" y="84"/>
                </a:cubicBezTo>
                <a:cubicBezTo>
                  <a:pt x="59" y="84"/>
                  <a:pt x="61" y="83"/>
                  <a:pt x="62" y="82"/>
                </a:cubicBezTo>
                <a:cubicBezTo>
                  <a:pt x="62" y="82"/>
                  <a:pt x="62" y="82"/>
                  <a:pt x="62" y="82"/>
                </a:cubicBezTo>
                <a:cubicBezTo>
                  <a:pt x="63" y="81"/>
                  <a:pt x="64" y="79"/>
                  <a:pt x="64" y="77"/>
                </a:cubicBezTo>
                <a:cubicBezTo>
                  <a:pt x="64" y="76"/>
                  <a:pt x="63" y="74"/>
                  <a:pt x="62" y="73"/>
                </a:cubicBezTo>
                <a:cubicBezTo>
                  <a:pt x="62" y="73"/>
                  <a:pt x="62" y="73"/>
                  <a:pt x="62" y="73"/>
                </a:cubicBezTo>
                <a:cubicBezTo>
                  <a:pt x="61" y="72"/>
                  <a:pt x="59" y="71"/>
                  <a:pt x="58" y="71"/>
                </a:cubicBezTo>
                <a:cubicBezTo>
                  <a:pt x="56" y="71"/>
                  <a:pt x="54" y="72"/>
                  <a:pt x="53" y="73"/>
                </a:cubicBezTo>
                <a:cubicBezTo>
                  <a:pt x="53" y="73"/>
                  <a:pt x="53" y="73"/>
                  <a:pt x="53" y="73"/>
                </a:cubicBezTo>
                <a:cubicBezTo>
                  <a:pt x="52" y="74"/>
                  <a:pt x="51" y="76"/>
                  <a:pt x="51" y="77"/>
                </a:cubicBezTo>
                <a:cubicBezTo>
                  <a:pt x="51" y="79"/>
                  <a:pt x="52" y="81"/>
                  <a:pt x="53" y="82"/>
                </a:cubicBezTo>
                <a:cubicBezTo>
                  <a:pt x="53" y="82"/>
                  <a:pt x="53" y="82"/>
                  <a:pt x="53" y="82"/>
                </a:cubicBezTo>
                <a:close/>
                <a:moveTo>
                  <a:pt x="56" y="76"/>
                </a:moveTo>
                <a:cubicBezTo>
                  <a:pt x="56" y="76"/>
                  <a:pt x="56" y="76"/>
                  <a:pt x="56" y="76"/>
                </a:cubicBezTo>
                <a:cubicBezTo>
                  <a:pt x="57" y="76"/>
                  <a:pt x="57" y="75"/>
                  <a:pt x="58" y="75"/>
                </a:cubicBezTo>
                <a:cubicBezTo>
                  <a:pt x="58" y="75"/>
                  <a:pt x="59" y="76"/>
                  <a:pt x="59" y="76"/>
                </a:cubicBezTo>
                <a:cubicBezTo>
                  <a:pt x="59" y="76"/>
                  <a:pt x="59" y="77"/>
                  <a:pt x="59" y="77"/>
                </a:cubicBezTo>
                <a:cubicBezTo>
                  <a:pt x="59" y="78"/>
                  <a:pt x="59" y="78"/>
                  <a:pt x="59" y="79"/>
                </a:cubicBezTo>
                <a:cubicBezTo>
                  <a:pt x="59" y="79"/>
                  <a:pt x="58" y="79"/>
                  <a:pt x="58" y="79"/>
                </a:cubicBezTo>
                <a:cubicBezTo>
                  <a:pt x="57" y="79"/>
                  <a:pt x="57" y="79"/>
                  <a:pt x="56" y="79"/>
                </a:cubicBezTo>
                <a:cubicBezTo>
                  <a:pt x="56" y="78"/>
                  <a:pt x="56" y="78"/>
                  <a:pt x="56" y="77"/>
                </a:cubicBezTo>
                <a:cubicBezTo>
                  <a:pt x="56" y="77"/>
                  <a:pt x="56" y="76"/>
                  <a:pt x="56" y="76"/>
                </a:cubicBezTo>
                <a:close/>
                <a:moveTo>
                  <a:pt x="36" y="65"/>
                </a:moveTo>
                <a:cubicBezTo>
                  <a:pt x="36" y="65"/>
                  <a:pt x="36" y="65"/>
                  <a:pt x="36" y="65"/>
                </a:cubicBezTo>
                <a:cubicBezTo>
                  <a:pt x="37" y="66"/>
                  <a:pt x="38" y="67"/>
                  <a:pt x="40" y="67"/>
                </a:cubicBezTo>
                <a:cubicBezTo>
                  <a:pt x="42" y="67"/>
                  <a:pt x="43" y="66"/>
                  <a:pt x="45" y="65"/>
                </a:cubicBezTo>
                <a:cubicBezTo>
                  <a:pt x="45" y="65"/>
                  <a:pt x="45" y="65"/>
                  <a:pt x="45" y="65"/>
                </a:cubicBezTo>
                <a:cubicBezTo>
                  <a:pt x="46" y="64"/>
                  <a:pt x="47" y="62"/>
                  <a:pt x="47" y="60"/>
                </a:cubicBezTo>
                <a:cubicBezTo>
                  <a:pt x="47" y="59"/>
                  <a:pt x="46" y="57"/>
                  <a:pt x="45" y="56"/>
                </a:cubicBezTo>
                <a:cubicBezTo>
                  <a:pt x="45" y="56"/>
                  <a:pt x="45" y="56"/>
                  <a:pt x="45" y="56"/>
                </a:cubicBezTo>
                <a:cubicBezTo>
                  <a:pt x="43" y="54"/>
                  <a:pt x="42" y="54"/>
                  <a:pt x="40" y="54"/>
                </a:cubicBezTo>
                <a:cubicBezTo>
                  <a:pt x="38" y="54"/>
                  <a:pt x="37" y="54"/>
                  <a:pt x="36" y="56"/>
                </a:cubicBezTo>
                <a:cubicBezTo>
                  <a:pt x="34" y="57"/>
                  <a:pt x="34" y="59"/>
                  <a:pt x="34" y="60"/>
                </a:cubicBezTo>
                <a:cubicBezTo>
                  <a:pt x="34" y="62"/>
                  <a:pt x="34" y="64"/>
                  <a:pt x="36" y="65"/>
                </a:cubicBezTo>
                <a:cubicBezTo>
                  <a:pt x="36" y="65"/>
                  <a:pt x="36" y="65"/>
                  <a:pt x="36" y="65"/>
                </a:cubicBezTo>
                <a:close/>
                <a:moveTo>
                  <a:pt x="39" y="59"/>
                </a:moveTo>
                <a:cubicBezTo>
                  <a:pt x="39" y="59"/>
                  <a:pt x="39" y="59"/>
                  <a:pt x="39" y="59"/>
                </a:cubicBezTo>
                <a:cubicBezTo>
                  <a:pt x="39" y="59"/>
                  <a:pt x="40" y="58"/>
                  <a:pt x="40" y="58"/>
                </a:cubicBezTo>
                <a:cubicBezTo>
                  <a:pt x="41" y="58"/>
                  <a:pt x="41" y="59"/>
                  <a:pt x="41" y="59"/>
                </a:cubicBezTo>
                <a:cubicBezTo>
                  <a:pt x="41" y="59"/>
                  <a:pt x="41" y="59"/>
                  <a:pt x="41" y="59"/>
                </a:cubicBezTo>
                <a:cubicBezTo>
                  <a:pt x="42" y="59"/>
                  <a:pt x="42" y="60"/>
                  <a:pt x="42" y="60"/>
                </a:cubicBezTo>
                <a:cubicBezTo>
                  <a:pt x="42" y="61"/>
                  <a:pt x="42" y="61"/>
                  <a:pt x="41" y="62"/>
                </a:cubicBezTo>
                <a:cubicBezTo>
                  <a:pt x="41" y="62"/>
                  <a:pt x="41" y="62"/>
                  <a:pt x="41" y="62"/>
                </a:cubicBezTo>
                <a:cubicBezTo>
                  <a:pt x="41" y="62"/>
                  <a:pt x="41" y="62"/>
                  <a:pt x="40" y="62"/>
                </a:cubicBezTo>
                <a:cubicBezTo>
                  <a:pt x="40" y="62"/>
                  <a:pt x="39" y="62"/>
                  <a:pt x="39" y="62"/>
                </a:cubicBezTo>
                <a:cubicBezTo>
                  <a:pt x="38" y="61"/>
                  <a:pt x="38" y="61"/>
                  <a:pt x="38" y="60"/>
                </a:cubicBezTo>
                <a:cubicBezTo>
                  <a:pt x="38" y="60"/>
                  <a:pt x="38" y="59"/>
                  <a:pt x="39" y="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12" tIns="60956" rIns="121912" bIns="60956" numCol="1" anchor="t" anchorCtr="0" compatLnSpc="1"/>
          <a:lstStyle/>
          <a:p>
            <a:endParaRPr lang="zh-CN" altLang="en-US" sz="1690"/>
          </a:p>
        </p:txBody>
      </p:sp>
      <p:sp>
        <p:nvSpPr>
          <p:cNvPr id="26" name="Freeform 26"/>
          <p:cNvSpPr>
            <a:spLocks noEditPoints="1"/>
          </p:cNvSpPr>
          <p:nvPr>
            <p:custDataLst>
              <p:tags r:id="rId18"/>
            </p:custDataLst>
          </p:nvPr>
        </p:nvSpPr>
        <p:spPr bwMode="auto">
          <a:xfrm>
            <a:off x="7381351" y="3794644"/>
            <a:ext cx="379105" cy="381040"/>
          </a:xfrm>
          <a:custGeom>
            <a:avLst/>
            <a:gdLst>
              <a:gd name="T0" fmla="*/ 83 w 106"/>
              <a:gd name="T1" fmla="*/ 53 h 106"/>
              <a:gd name="T2" fmla="*/ 104 w 106"/>
              <a:gd name="T3" fmla="*/ 22 h 106"/>
              <a:gd name="T4" fmla="*/ 72 w 106"/>
              <a:gd name="T5" fmla="*/ 4 h 106"/>
              <a:gd name="T6" fmla="*/ 31 w 106"/>
              <a:gd name="T7" fmla="*/ 2 h 106"/>
              <a:gd name="T8" fmla="*/ 2 w 106"/>
              <a:gd name="T9" fmla="*/ 26 h 106"/>
              <a:gd name="T10" fmla="*/ 23 w 106"/>
              <a:gd name="T11" fmla="*/ 53 h 106"/>
              <a:gd name="T12" fmla="*/ 1 w 106"/>
              <a:gd name="T13" fmla="*/ 77 h 106"/>
              <a:gd name="T14" fmla="*/ 5 w 106"/>
              <a:gd name="T15" fmla="*/ 105 h 106"/>
              <a:gd name="T16" fmla="*/ 32 w 106"/>
              <a:gd name="T17" fmla="*/ 104 h 106"/>
              <a:gd name="T18" fmla="*/ 74 w 106"/>
              <a:gd name="T19" fmla="*/ 104 h 106"/>
              <a:gd name="T20" fmla="*/ 80 w 106"/>
              <a:gd name="T21" fmla="*/ 104 h 106"/>
              <a:gd name="T22" fmla="*/ 104 w 106"/>
              <a:gd name="T23" fmla="*/ 75 h 106"/>
              <a:gd name="T24" fmla="*/ 77 w 106"/>
              <a:gd name="T25" fmla="*/ 9 h 106"/>
              <a:gd name="T26" fmla="*/ 96 w 106"/>
              <a:gd name="T27" fmla="*/ 24 h 106"/>
              <a:gd name="T28" fmla="*/ 90 w 106"/>
              <a:gd name="T29" fmla="*/ 36 h 106"/>
              <a:gd name="T30" fmla="*/ 85 w 106"/>
              <a:gd name="T31" fmla="*/ 31 h 106"/>
              <a:gd name="T32" fmla="*/ 85 w 106"/>
              <a:gd name="T33" fmla="*/ 31 h 106"/>
              <a:gd name="T34" fmla="*/ 75 w 106"/>
              <a:gd name="T35" fmla="*/ 21 h 106"/>
              <a:gd name="T36" fmla="*/ 75 w 106"/>
              <a:gd name="T37" fmla="*/ 21 h 106"/>
              <a:gd name="T38" fmla="*/ 75 w 106"/>
              <a:gd name="T39" fmla="*/ 21 h 106"/>
              <a:gd name="T40" fmla="*/ 75 w 106"/>
              <a:gd name="T41" fmla="*/ 20 h 106"/>
              <a:gd name="T42" fmla="*/ 77 w 106"/>
              <a:gd name="T43" fmla="*/ 9 h 106"/>
              <a:gd name="T44" fmla="*/ 80 w 106"/>
              <a:gd name="T45" fmla="*/ 33 h 106"/>
              <a:gd name="T46" fmla="*/ 15 w 106"/>
              <a:gd name="T47" fmla="*/ 84 h 106"/>
              <a:gd name="T48" fmla="*/ 80 w 106"/>
              <a:gd name="T49" fmla="*/ 33 h 106"/>
              <a:gd name="T50" fmla="*/ 10 w 106"/>
              <a:gd name="T51" fmla="*/ 29 h 106"/>
              <a:gd name="T52" fmla="*/ 32 w 106"/>
              <a:gd name="T53" fmla="*/ 14 h 106"/>
              <a:gd name="T54" fmla="*/ 25 w 106"/>
              <a:gd name="T55" fmla="*/ 24 h 106"/>
              <a:gd name="T56" fmla="*/ 35 w 106"/>
              <a:gd name="T57" fmla="*/ 17 h 106"/>
              <a:gd name="T58" fmla="*/ 37 w 106"/>
              <a:gd name="T59" fmla="*/ 26 h 106"/>
              <a:gd name="T60" fmla="*/ 41 w 106"/>
              <a:gd name="T61" fmla="*/ 29 h 106"/>
              <a:gd name="T62" fmla="*/ 47 w 106"/>
              <a:gd name="T63" fmla="*/ 29 h 106"/>
              <a:gd name="T64" fmla="*/ 10 w 106"/>
              <a:gd name="T65" fmla="*/ 29 h 106"/>
              <a:gd name="T66" fmla="*/ 67 w 106"/>
              <a:gd name="T67" fmla="*/ 19 h 106"/>
              <a:gd name="T68" fmla="*/ 12 w 106"/>
              <a:gd name="T69" fmla="*/ 80 h 106"/>
              <a:gd name="T70" fmla="*/ 67 w 106"/>
              <a:gd name="T71" fmla="*/ 19 h 106"/>
              <a:gd name="T72" fmla="*/ 8 w 106"/>
              <a:gd name="T73" fmla="*/ 98 h 106"/>
              <a:gd name="T74" fmla="*/ 22 w 106"/>
              <a:gd name="T75" fmla="*/ 98 h 106"/>
              <a:gd name="T76" fmla="*/ 28 w 106"/>
              <a:gd name="T77" fmla="*/ 97 h 106"/>
              <a:gd name="T78" fmla="*/ 25 w 106"/>
              <a:gd name="T79" fmla="*/ 94 h 106"/>
              <a:gd name="T80" fmla="*/ 86 w 106"/>
              <a:gd name="T81" fmla="*/ 39 h 106"/>
              <a:gd name="T82" fmla="*/ 77 w 106"/>
              <a:gd name="T83" fmla="*/ 96 h 106"/>
              <a:gd name="T84" fmla="*/ 59 w 106"/>
              <a:gd name="T85" fmla="*/ 77 h 106"/>
              <a:gd name="T86" fmla="*/ 81 w 106"/>
              <a:gd name="T87" fmla="*/ 62 h 106"/>
              <a:gd name="T88" fmla="*/ 77 w 106"/>
              <a:gd name="T89" fmla="*/ 69 h 106"/>
              <a:gd name="T90" fmla="*/ 84 w 106"/>
              <a:gd name="T91" fmla="*/ 66 h 106"/>
              <a:gd name="T92" fmla="*/ 83 w 106"/>
              <a:gd name="T93" fmla="*/ 78 h 106"/>
              <a:gd name="T94" fmla="*/ 86 w 106"/>
              <a:gd name="T95" fmla="*/ 81 h 106"/>
              <a:gd name="T96" fmla="*/ 96 w 106"/>
              <a:gd name="T97" fmla="*/ 77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6" h="106">
                <a:moveTo>
                  <a:pt x="104" y="75"/>
                </a:moveTo>
                <a:cubicBezTo>
                  <a:pt x="83" y="53"/>
                  <a:pt x="83" y="53"/>
                  <a:pt x="83" y="53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5" y="31"/>
                  <a:pt x="106" y="27"/>
                  <a:pt x="104" y="22"/>
                </a:cubicBezTo>
                <a:cubicBezTo>
                  <a:pt x="102" y="17"/>
                  <a:pt x="92" y="9"/>
                  <a:pt x="87" y="4"/>
                </a:cubicBezTo>
                <a:cubicBezTo>
                  <a:pt x="83" y="0"/>
                  <a:pt x="76" y="0"/>
                  <a:pt x="72" y="4"/>
                </a:cubicBezTo>
                <a:cubicBezTo>
                  <a:pt x="52" y="23"/>
                  <a:pt x="52" y="23"/>
                  <a:pt x="52" y="23"/>
                </a:cubicBezTo>
                <a:cubicBezTo>
                  <a:pt x="31" y="2"/>
                  <a:pt x="31" y="2"/>
                  <a:pt x="31" y="2"/>
                </a:cubicBezTo>
                <a:cubicBezTo>
                  <a:pt x="30" y="1"/>
                  <a:pt x="27" y="1"/>
                  <a:pt x="26" y="2"/>
                </a:cubicBezTo>
                <a:cubicBezTo>
                  <a:pt x="2" y="26"/>
                  <a:pt x="2" y="26"/>
                  <a:pt x="2" y="26"/>
                </a:cubicBezTo>
                <a:cubicBezTo>
                  <a:pt x="0" y="28"/>
                  <a:pt x="0" y="30"/>
                  <a:pt x="2" y="31"/>
                </a:cubicBezTo>
                <a:cubicBezTo>
                  <a:pt x="23" y="53"/>
                  <a:pt x="23" y="53"/>
                  <a:pt x="23" y="53"/>
                </a:cubicBezTo>
                <a:cubicBezTo>
                  <a:pt x="2" y="74"/>
                  <a:pt x="2" y="74"/>
                  <a:pt x="2" y="74"/>
                </a:cubicBezTo>
                <a:cubicBezTo>
                  <a:pt x="1" y="75"/>
                  <a:pt x="1" y="76"/>
                  <a:pt x="1" y="77"/>
                </a:cubicBezTo>
                <a:cubicBezTo>
                  <a:pt x="1" y="85"/>
                  <a:pt x="1" y="93"/>
                  <a:pt x="1" y="101"/>
                </a:cubicBezTo>
                <a:cubicBezTo>
                  <a:pt x="1" y="103"/>
                  <a:pt x="2" y="105"/>
                  <a:pt x="5" y="105"/>
                </a:cubicBezTo>
                <a:cubicBezTo>
                  <a:pt x="29" y="105"/>
                  <a:pt x="29" y="105"/>
                  <a:pt x="29" y="105"/>
                </a:cubicBezTo>
                <a:cubicBezTo>
                  <a:pt x="30" y="105"/>
                  <a:pt x="31" y="105"/>
                  <a:pt x="32" y="104"/>
                </a:cubicBezTo>
                <a:cubicBezTo>
                  <a:pt x="53" y="83"/>
                  <a:pt x="53" y="83"/>
                  <a:pt x="53" y="83"/>
                </a:cubicBezTo>
                <a:cubicBezTo>
                  <a:pt x="74" y="104"/>
                  <a:pt x="74" y="104"/>
                  <a:pt x="74" y="104"/>
                </a:cubicBezTo>
                <a:cubicBezTo>
                  <a:pt x="75" y="104"/>
                  <a:pt x="75" y="104"/>
                  <a:pt x="75" y="104"/>
                </a:cubicBezTo>
                <a:cubicBezTo>
                  <a:pt x="76" y="106"/>
                  <a:pt x="78" y="106"/>
                  <a:pt x="80" y="104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05" y="79"/>
                  <a:pt x="105" y="76"/>
                  <a:pt x="104" y="75"/>
                </a:cubicBezTo>
                <a:close/>
                <a:moveTo>
                  <a:pt x="77" y="9"/>
                </a:moveTo>
                <a:cubicBezTo>
                  <a:pt x="77" y="9"/>
                  <a:pt x="77" y="9"/>
                  <a:pt x="77" y="9"/>
                </a:cubicBezTo>
                <a:cubicBezTo>
                  <a:pt x="78" y="8"/>
                  <a:pt x="80" y="8"/>
                  <a:pt x="82" y="9"/>
                </a:cubicBezTo>
                <a:cubicBezTo>
                  <a:pt x="87" y="14"/>
                  <a:pt x="92" y="19"/>
                  <a:pt x="96" y="24"/>
                </a:cubicBezTo>
                <a:cubicBezTo>
                  <a:pt x="98" y="26"/>
                  <a:pt x="98" y="28"/>
                  <a:pt x="96" y="29"/>
                </a:cubicBezTo>
                <a:cubicBezTo>
                  <a:pt x="90" y="36"/>
                  <a:pt x="90" y="36"/>
                  <a:pt x="90" y="36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5" y="31"/>
                  <a:pt x="85" y="3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0"/>
                  <a:pt x="75" y="20"/>
                  <a:pt x="75" y="20"/>
                </a:cubicBezTo>
                <a:cubicBezTo>
                  <a:pt x="70" y="16"/>
                  <a:pt x="70" y="16"/>
                  <a:pt x="70" y="16"/>
                </a:cubicBezTo>
                <a:cubicBezTo>
                  <a:pt x="77" y="9"/>
                  <a:pt x="77" y="9"/>
                  <a:pt x="77" y="9"/>
                </a:cubicBezTo>
                <a:close/>
                <a:moveTo>
                  <a:pt x="80" y="33"/>
                </a:moveTo>
                <a:cubicBezTo>
                  <a:pt x="80" y="33"/>
                  <a:pt x="80" y="33"/>
                  <a:pt x="80" y="33"/>
                </a:cubicBezTo>
                <a:cubicBezTo>
                  <a:pt x="61" y="52"/>
                  <a:pt x="42" y="72"/>
                  <a:pt x="22" y="91"/>
                </a:cubicBezTo>
                <a:cubicBezTo>
                  <a:pt x="15" y="84"/>
                  <a:pt x="15" y="84"/>
                  <a:pt x="15" y="84"/>
                </a:cubicBezTo>
                <a:cubicBezTo>
                  <a:pt x="73" y="25"/>
                  <a:pt x="73" y="25"/>
                  <a:pt x="73" y="25"/>
                </a:cubicBezTo>
                <a:cubicBezTo>
                  <a:pt x="76" y="28"/>
                  <a:pt x="78" y="30"/>
                  <a:pt x="80" y="33"/>
                </a:cubicBezTo>
                <a:close/>
                <a:moveTo>
                  <a:pt x="10" y="29"/>
                </a:moveTo>
                <a:cubicBezTo>
                  <a:pt x="10" y="29"/>
                  <a:pt x="10" y="29"/>
                  <a:pt x="10" y="29"/>
                </a:cubicBezTo>
                <a:cubicBezTo>
                  <a:pt x="29" y="10"/>
                  <a:pt x="29" y="10"/>
                  <a:pt x="29" y="10"/>
                </a:cubicBezTo>
                <a:cubicBezTo>
                  <a:pt x="32" y="14"/>
                  <a:pt x="32" y="14"/>
                  <a:pt x="32" y="14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1"/>
                  <a:pt x="25" y="23"/>
                  <a:pt x="25" y="24"/>
                </a:cubicBezTo>
                <a:cubicBezTo>
                  <a:pt x="26" y="24"/>
                  <a:pt x="28" y="24"/>
                  <a:pt x="29" y="24"/>
                </a:cubicBezTo>
                <a:cubicBezTo>
                  <a:pt x="35" y="17"/>
                  <a:pt x="35" y="17"/>
                  <a:pt x="35" y="17"/>
                </a:cubicBezTo>
                <a:cubicBezTo>
                  <a:pt x="41" y="22"/>
                  <a:pt x="41" y="22"/>
                  <a:pt x="41" y="22"/>
                </a:cubicBezTo>
                <a:cubicBezTo>
                  <a:pt x="37" y="26"/>
                  <a:pt x="37" y="26"/>
                  <a:pt x="37" y="26"/>
                </a:cubicBezTo>
                <a:cubicBezTo>
                  <a:pt x="36" y="27"/>
                  <a:pt x="36" y="28"/>
                  <a:pt x="37" y="29"/>
                </a:cubicBezTo>
                <a:cubicBezTo>
                  <a:pt x="38" y="30"/>
                  <a:pt x="40" y="30"/>
                  <a:pt x="41" y="29"/>
                </a:cubicBezTo>
                <a:cubicBezTo>
                  <a:pt x="44" y="26"/>
                  <a:pt x="44" y="26"/>
                  <a:pt x="44" y="26"/>
                </a:cubicBezTo>
                <a:cubicBezTo>
                  <a:pt x="47" y="29"/>
                  <a:pt x="47" y="29"/>
                  <a:pt x="47" y="29"/>
                </a:cubicBezTo>
                <a:cubicBezTo>
                  <a:pt x="29" y="47"/>
                  <a:pt x="29" y="47"/>
                  <a:pt x="29" y="47"/>
                </a:cubicBezTo>
                <a:cubicBezTo>
                  <a:pt x="10" y="29"/>
                  <a:pt x="10" y="29"/>
                  <a:pt x="10" y="29"/>
                </a:cubicBezTo>
                <a:close/>
                <a:moveTo>
                  <a:pt x="67" y="19"/>
                </a:moveTo>
                <a:cubicBezTo>
                  <a:pt x="67" y="19"/>
                  <a:pt x="67" y="19"/>
                  <a:pt x="67" y="19"/>
                </a:cubicBezTo>
                <a:cubicBezTo>
                  <a:pt x="70" y="22"/>
                  <a:pt x="70" y="22"/>
                  <a:pt x="70" y="22"/>
                </a:cubicBezTo>
                <a:cubicBezTo>
                  <a:pt x="12" y="80"/>
                  <a:pt x="12" y="80"/>
                  <a:pt x="12" y="80"/>
                </a:cubicBezTo>
                <a:cubicBezTo>
                  <a:pt x="9" y="78"/>
                  <a:pt x="9" y="78"/>
                  <a:pt x="9" y="78"/>
                </a:cubicBezTo>
                <a:cubicBezTo>
                  <a:pt x="67" y="19"/>
                  <a:pt x="67" y="19"/>
                  <a:pt x="67" y="19"/>
                </a:cubicBezTo>
                <a:close/>
                <a:moveTo>
                  <a:pt x="8" y="98"/>
                </a:moveTo>
                <a:cubicBezTo>
                  <a:pt x="8" y="98"/>
                  <a:pt x="8" y="98"/>
                  <a:pt x="8" y="98"/>
                </a:cubicBezTo>
                <a:cubicBezTo>
                  <a:pt x="8" y="84"/>
                  <a:pt x="8" y="84"/>
                  <a:pt x="8" y="84"/>
                </a:cubicBezTo>
                <a:cubicBezTo>
                  <a:pt x="22" y="98"/>
                  <a:pt x="22" y="98"/>
                  <a:pt x="22" y="98"/>
                </a:cubicBezTo>
                <a:cubicBezTo>
                  <a:pt x="8" y="98"/>
                  <a:pt x="8" y="98"/>
                  <a:pt x="8" y="98"/>
                </a:cubicBezTo>
                <a:close/>
                <a:moveTo>
                  <a:pt x="28" y="97"/>
                </a:moveTo>
                <a:cubicBezTo>
                  <a:pt x="28" y="97"/>
                  <a:pt x="28" y="97"/>
                  <a:pt x="28" y="97"/>
                </a:cubicBezTo>
                <a:cubicBezTo>
                  <a:pt x="25" y="94"/>
                  <a:pt x="25" y="94"/>
                  <a:pt x="25" y="94"/>
                </a:cubicBezTo>
                <a:cubicBezTo>
                  <a:pt x="45" y="75"/>
                  <a:pt x="64" y="55"/>
                  <a:pt x="84" y="36"/>
                </a:cubicBezTo>
                <a:cubicBezTo>
                  <a:pt x="86" y="39"/>
                  <a:pt x="86" y="39"/>
                  <a:pt x="86" y="39"/>
                </a:cubicBezTo>
                <a:cubicBezTo>
                  <a:pt x="28" y="97"/>
                  <a:pt x="28" y="97"/>
                  <a:pt x="28" y="97"/>
                </a:cubicBezTo>
                <a:close/>
                <a:moveTo>
                  <a:pt x="77" y="96"/>
                </a:moveTo>
                <a:cubicBezTo>
                  <a:pt x="77" y="96"/>
                  <a:pt x="77" y="96"/>
                  <a:pt x="77" y="96"/>
                </a:cubicBezTo>
                <a:cubicBezTo>
                  <a:pt x="59" y="77"/>
                  <a:pt x="59" y="77"/>
                  <a:pt x="59" y="77"/>
                </a:cubicBezTo>
                <a:cubicBezTo>
                  <a:pt x="77" y="59"/>
                  <a:pt x="77" y="59"/>
                  <a:pt x="77" y="59"/>
                </a:cubicBezTo>
                <a:cubicBezTo>
                  <a:pt x="81" y="62"/>
                  <a:pt x="81" y="62"/>
                  <a:pt x="81" y="62"/>
                </a:cubicBezTo>
                <a:cubicBezTo>
                  <a:pt x="77" y="66"/>
                  <a:pt x="77" y="66"/>
                  <a:pt x="77" y="66"/>
                </a:cubicBezTo>
                <a:cubicBezTo>
                  <a:pt x="77" y="67"/>
                  <a:pt x="77" y="68"/>
                  <a:pt x="77" y="69"/>
                </a:cubicBezTo>
                <a:cubicBezTo>
                  <a:pt x="78" y="70"/>
                  <a:pt x="80" y="70"/>
                  <a:pt x="81" y="69"/>
                </a:cubicBezTo>
                <a:cubicBezTo>
                  <a:pt x="84" y="66"/>
                  <a:pt x="84" y="66"/>
                  <a:pt x="84" y="66"/>
                </a:cubicBezTo>
                <a:cubicBezTo>
                  <a:pt x="89" y="71"/>
                  <a:pt x="89" y="71"/>
                  <a:pt x="89" y="71"/>
                </a:cubicBezTo>
                <a:cubicBezTo>
                  <a:pt x="83" y="78"/>
                  <a:pt x="83" y="78"/>
                  <a:pt x="83" y="78"/>
                </a:cubicBezTo>
                <a:cubicBezTo>
                  <a:pt x="82" y="78"/>
                  <a:pt x="82" y="80"/>
                  <a:pt x="83" y="81"/>
                </a:cubicBezTo>
                <a:cubicBezTo>
                  <a:pt x="84" y="82"/>
                  <a:pt x="85" y="82"/>
                  <a:pt x="86" y="81"/>
                </a:cubicBezTo>
                <a:cubicBezTo>
                  <a:pt x="93" y="74"/>
                  <a:pt x="93" y="74"/>
                  <a:pt x="93" y="74"/>
                </a:cubicBezTo>
                <a:cubicBezTo>
                  <a:pt x="96" y="77"/>
                  <a:pt x="96" y="77"/>
                  <a:pt x="96" y="77"/>
                </a:cubicBezTo>
                <a:cubicBezTo>
                  <a:pt x="77" y="96"/>
                  <a:pt x="77" y="96"/>
                  <a:pt x="77" y="9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12" tIns="60956" rIns="121912" bIns="60956" numCol="1" anchor="t" anchorCtr="0" compatLnSpc="1"/>
          <a:lstStyle/>
          <a:p>
            <a:endParaRPr lang="zh-CN" altLang="en-US" sz="1690"/>
          </a:p>
        </p:txBody>
      </p:sp>
      <p:cxnSp>
        <p:nvCxnSpPr>
          <p:cNvPr id="29" name="直接连接符 28"/>
          <p:cNvCxnSpPr/>
          <p:nvPr>
            <p:custDataLst>
              <p:tags r:id="rId19"/>
            </p:custDataLst>
          </p:nvPr>
        </p:nvCxnSpPr>
        <p:spPr>
          <a:xfrm flipV="1">
            <a:off x="3144458" y="4859822"/>
            <a:ext cx="0" cy="48928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>
            <p:custDataLst>
              <p:tags r:id="rId20"/>
            </p:custDataLst>
          </p:nvPr>
        </p:nvCxnSpPr>
        <p:spPr>
          <a:xfrm flipV="1">
            <a:off x="6095424" y="4859822"/>
            <a:ext cx="0" cy="48928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21"/>
            </p:custDataLst>
          </p:nvPr>
        </p:nvCxnSpPr>
        <p:spPr>
          <a:xfrm flipV="1">
            <a:off x="9061841" y="4859822"/>
            <a:ext cx="0" cy="48928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>
            <p:custDataLst>
              <p:tags r:id="rId22"/>
            </p:custDataLst>
          </p:nvPr>
        </p:nvCxnSpPr>
        <p:spPr>
          <a:xfrm flipV="1">
            <a:off x="4619939" y="2616846"/>
            <a:ext cx="0" cy="48928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>
            <p:custDataLst>
              <p:tags r:id="rId23"/>
            </p:custDataLst>
          </p:nvPr>
        </p:nvCxnSpPr>
        <p:spPr>
          <a:xfrm flipV="1">
            <a:off x="7555880" y="2616846"/>
            <a:ext cx="0" cy="48928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>
            <p:custDataLst>
              <p:tags r:id="rId24"/>
            </p:custDataLst>
          </p:nvPr>
        </p:nvSpPr>
        <p:spPr>
          <a:xfrm>
            <a:off x="3378722" y="1268760"/>
            <a:ext cx="2482433" cy="36933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Python</a:t>
            </a:r>
            <a:endParaRPr lang="en-US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8" name="文本框 47"/>
          <p:cNvSpPr txBox="1"/>
          <p:nvPr>
            <p:custDataLst>
              <p:tags r:id="rId25"/>
            </p:custDataLst>
          </p:nvPr>
        </p:nvSpPr>
        <p:spPr>
          <a:xfrm>
            <a:off x="6324822" y="1268760"/>
            <a:ext cx="2482433" cy="36933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Java</a:t>
            </a:r>
            <a:endParaRPr lang="en-US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2" name="文本框 51"/>
          <p:cNvSpPr txBox="1"/>
          <p:nvPr>
            <p:custDataLst>
              <p:tags r:id="rId26"/>
            </p:custDataLst>
          </p:nvPr>
        </p:nvSpPr>
        <p:spPr>
          <a:xfrm>
            <a:off x="1902456" y="5417911"/>
            <a:ext cx="2482433" cy="36933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Arduino</a:t>
            </a:r>
            <a:endParaRPr lang="en-US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4" name="文本框 53"/>
          <p:cNvSpPr txBox="1"/>
          <p:nvPr>
            <p:custDataLst>
              <p:tags r:id="rId27"/>
            </p:custDataLst>
          </p:nvPr>
        </p:nvSpPr>
        <p:spPr>
          <a:xfrm>
            <a:off x="4854784" y="5417911"/>
            <a:ext cx="2482433" cy="36933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MATLAB</a:t>
            </a:r>
            <a:endParaRPr lang="en-US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6" name="文本框 55"/>
          <p:cNvSpPr txBox="1"/>
          <p:nvPr>
            <p:custDataLst>
              <p:tags r:id="rId28"/>
            </p:custDataLst>
          </p:nvPr>
        </p:nvSpPr>
        <p:spPr>
          <a:xfrm>
            <a:off x="7807112" y="5417911"/>
            <a:ext cx="2482433" cy="36933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0000"/>
          </a:bodyPr>
          <a:lstStyle/>
          <a:p>
            <a:pPr algn="ctr"/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HTML, JavaScript &amp; CSS</a:t>
            </a:r>
            <a:endParaRPr lang="en-US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文本框 1"/>
          <p:cNvSpPr txBox="1"/>
          <p:nvPr>
            <p:custDataLst>
              <p:tags r:id="rId29"/>
            </p:custDataLst>
          </p:nvPr>
        </p:nvSpPr>
        <p:spPr>
          <a:xfrm>
            <a:off x="3378722" y="1683644"/>
            <a:ext cx="2482433" cy="76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norm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spcBef>
                <a:spcPts val="400"/>
              </a:spcBef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集成控制本地的用电器</a:t>
            </a:r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30"/>
            </p:custDataLst>
          </p:nvPr>
        </p:nvSpPr>
        <p:spPr>
          <a:xfrm>
            <a:off x="6324822" y="1683644"/>
            <a:ext cx="2482433" cy="76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norm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spcBef>
                <a:spcPts val="400"/>
              </a:spcBef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后台具体服务的实现</a:t>
            </a:r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31"/>
            </p:custDataLst>
          </p:nvPr>
        </p:nvSpPr>
        <p:spPr>
          <a:xfrm>
            <a:off x="7807112" y="5832795"/>
            <a:ext cx="2482433" cy="76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norm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spcBef>
                <a:spcPts val="400"/>
              </a:spcBef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前端页面的开发</a:t>
            </a:r>
            <a:endParaRPr lang="zh-CN" altLang="en-US"/>
          </a:p>
        </p:txBody>
      </p:sp>
      <p:sp>
        <p:nvSpPr>
          <p:cNvPr id="27" name="文本框 26"/>
          <p:cNvSpPr txBox="1"/>
          <p:nvPr>
            <p:custDataLst>
              <p:tags r:id="rId32"/>
            </p:custDataLst>
          </p:nvPr>
        </p:nvSpPr>
        <p:spPr>
          <a:xfrm>
            <a:off x="4854784" y="5832795"/>
            <a:ext cx="2482433" cy="76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norm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spcBef>
                <a:spcPts val="400"/>
              </a:spcBef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未来太阳能的预测</a:t>
            </a:r>
            <a:endParaRPr lang="zh-CN" altLang="en-US"/>
          </a:p>
        </p:txBody>
      </p:sp>
      <p:sp>
        <p:nvSpPr>
          <p:cNvPr id="28" name="文本框 27"/>
          <p:cNvSpPr txBox="1"/>
          <p:nvPr>
            <p:custDataLst>
              <p:tags r:id="rId33"/>
            </p:custDataLst>
          </p:nvPr>
        </p:nvSpPr>
        <p:spPr>
          <a:xfrm>
            <a:off x="1902456" y="5832795"/>
            <a:ext cx="2482433" cy="76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norm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spcBef>
                <a:spcPts val="400"/>
              </a:spcBef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/>
              <a:t>作为演示的用电器模型控制语言</a:t>
            </a:r>
            <a:endParaRPr lang="zh-CN" altLang="en-US" dirty="0"/>
          </a:p>
        </p:txBody>
      </p:sp>
      <p:sp>
        <p:nvSpPr>
          <p:cNvPr id="38" name="文本框 37"/>
          <p:cNvSpPr txBox="1"/>
          <p:nvPr>
            <p:custDataLst>
              <p:tags r:id="rId34"/>
            </p:custDataLst>
          </p:nvPr>
        </p:nvSpPr>
        <p:spPr>
          <a:xfrm>
            <a:off x="3585910" y="404664"/>
            <a:ext cx="5020180" cy="586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>
            <a:normAutofit/>
          </a:bodyPr>
          <a:lstStyle>
            <a:defPPr>
              <a:defRPr lang="zh-CN"/>
            </a:defPPr>
            <a:lvl1pPr algn="ctr">
              <a:buFont typeface="Arial" panose="020B0604020202020204" pitchFamily="34" charset="0"/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>
                <a:latin typeface="+mj-lt"/>
                <a:ea typeface="+mj-ea"/>
                <a:cs typeface="+mj-cs"/>
              </a:rPr>
              <a:t>项目使用的语言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</p:spTree>
    <p:custDataLst>
      <p:tags r:id="rId3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>
            <p:custDataLst>
              <p:tags r:id="rId1"/>
            </p:custDataLst>
          </p:nvPr>
        </p:nvSpPr>
        <p:spPr>
          <a:xfrm>
            <a:off x="1024529" y="1595606"/>
            <a:ext cx="10292260" cy="2970894"/>
          </a:xfrm>
          <a:custGeom>
            <a:avLst/>
            <a:gdLst>
              <a:gd name="connsiteX0" fmla="*/ 0 w 8020280"/>
              <a:gd name="connsiteY0" fmla="*/ 2005070 h 2005070"/>
              <a:gd name="connsiteX1" fmla="*/ 3305060 w 8020280"/>
              <a:gd name="connsiteY1" fmla="*/ 1795750 h 2005070"/>
              <a:gd name="connsiteX2" fmla="*/ 5508434 w 8020280"/>
              <a:gd name="connsiteY2" fmla="*/ 1277957 h 2005070"/>
              <a:gd name="connsiteX3" fmla="*/ 7260116 w 8020280"/>
              <a:gd name="connsiteY3" fmla="*/ 462709 h 2005070"/>
              <a:gd name="connsiteX4" fmla="*/ 8020280 w 8020280"/>
              <a:gd name="connsiteY4" fmla="*/ 0 h 2005070"/>
              <a:gd name="connsiteX0-1" fmla="*/ 0 w 9096765"/>
              <a:gd name="connsiteY0-2" fmla="*/ 2074466 h 2074466"/>
              <a:gd name="connsiteX1-3" fmla="*/ 4381545 w 9096765"/>
              <a:gd name="connsiteY1-4" fmla="*/ 1795750 h 2074466"/>
              <a:gd name="connsiteX2-5" fmla="*/ 6584919 w 9096765"/>
              <a:gd name="connsiteY2-6" fmla="*/ 1277957 h 2074466"/>
              <a:gd name="connsiteX3-7" fmla="*/ 8336601 w 9096765"/>
              <a:gd name="connsiteY3-8" fmla="*/ 462709 h 2074466"/>
              <a:gd name="connsiteX4-9" fmla="*/ 9096765 w 9096765"/>
              <a:gd name="connsiteY4-10" fmla="*/ 0 h 2074466"/>
              <a:gd name="connsiteX0-11" fmla="*/ 0 w 9096765"/>
              <a:gd name="connsiteY0-12" fmla="*/ 2074466 h 2074466"/>
              <a:gd name="connsiteX1-13" fmla="*/ 4424952 w 9096765"/>
              <a:gd name="connsiteY1-14" fmla="*/ 1769728 h 2074466"/>
              <a:gd name="connsiteX2-15" fmla="*/ 6584919 w 9096765"/>
              <a:gd name="connsiteY2-16" fmla="*/ 1277957 h 2074466"/>
              <a:gd name="connsiteX3-17" fmla="*/ 8336601 w 9096765"/>
              <a:gd name="connsiteY3-18" fmla="*/ 462709 h 2074466"/>
              <a:gd name="connsiteX4-19" fmla="*/ 9096765 w 9096765"/>
              <a:gd name="connsiteY4-20" fmla="*/ 0 h 2074466"/>
              <a:gd name="connsiteX0-21" fmla="*/ 0 w 9096765"/>
              <a:gd name="connsiteY0-22" fmla="*/ 2074466 h 2074466"/>
              <a:gd name="connsiteX1-23" fmla="*/ 4424952 w 9096765"/>
              <a:gd name="connsiteY1-24" fmla="*/ 1769728 h 2074466"/>
              <a:gd name="connsiteX2-25" fmla="*/ 6584919 w 9096765"/>
              <a:gd name="connsiteY2-26" fmla="*/ 1277957 h 2074466"/>
              <a:gd name="connsiteX3-27" fmla="*/ 8336601 w 9096765"/>
              <a:gd name="connsiteY3-28" fmla="*/ 462709 h 2074466"/>
              <a:gd name="connsiteX4-29" fmla="*/ 9096765 w 9096765"/>
              <a:gd name="connsiteY4-30" fmla="*/ 0 h 2074466"/>
              <a:gd name="connsiteX0-31" fmla="*/ 0 w 9096765"/>
              <a:gd name="connsiteY0-32" fmla="*/ 2074466 h 2074466"/>
              <a:gd name="connsiteX1-33" fmla="*/ 4424952 w 9096765"/>
              <a:gd name="connsiteY1-34" fmla="*/ 1769728 h 2074466"/>
              <a:gd name="connsiteX2-35" fmla="*/ 6610963 w 9096765"/>
              <a:gd name="connsiteY2-36" fmla="*/ 1191212 h 2074466"/>
              <a:gd name="connsiteX3-37" fmla="*/ 8336601 w 9096765"/>
              <a:gd name="connsiteY3-38" fmla="*/ 462709 h 2074466"/>
              <a:gd name="connsiteX4-39" fmla="*/ 9096765 w 9096765"/>
              <a:gd name="connsiteY4-40" fmla="*/ 0 h 2074466"/>
              <a:gd name="connsiteX0-41" fmla="*/ 0 w 9096765"/>
              <a:gd name="connsiteY0-42" fmla="*/ 2074466 h 2074466"/>
              <a:gd name="connsiteX1-43" fmla="*/ 4424952 w 9096765"/>
              <a:gd name="connsiteY1-44" fmla="*/ 1769728 h 2074466"/>
              <a:gd name="connsiteX2-45" fmla="*/ 6610963 w 9096765"/>
              <a:gd name="connsiteY2-46" fmla="*/ 1191212 h 2074466"/>
              <a:gd name="connsiteX3-47" fmla="*/ 8336601 w 9096765"/>
              <a:gd name="connsiteY3-48" fmla="*/ 462709 h 2074466"/>
              <a:gd name="connsiteX4-49" fmla="*/ 9096765 w 9096765"/>
              <a:gd name="connsiteY4-50" fmla="*/ 0 h 2074466"/>
              <a:gd name="connsiteX0-51" fmla="*/ 0 w 10199293"/>
              <a:gd name="connsiteY0-52" fmla="*/ 2846493 h 2846493"/>
              <a:gd name="connsiteX1-53" fmla="*/ 4424952 w 10199293"/>
              <a:gd name="connsiteY1-54" fmla="*/ 2541755 h 2846493"/>
              <a:gd name="connsiteX2-55" fmla="*/ 6610963 w 10199293"/>
              <a:gd name="connsiteY2-56" fmla="*/ 1963239 h 2846493"/>
              <a:gd name="connsiteX3-57" fmla="*/ 8336601 w 10199293"/>
              <a:gd name="connsiteY3-58" fmla="*/ 1234736 h 2846493"/>
              <a:gd name="connsiteX4-59" fmla="*/ 10199293 w 10199293"/>
              <a:gd name="connsiteY4-60" fmla="*/ 0 h 2846493"/>
              <a:gd name="connsiteX0-61" fmla="*/ 0 w 10199293"/>
              <a:gd name="connsiteY0-62" fmla="*/ 2846493 h 2846493"/>
              <a:gd name="connsiteX1-63" fmla="*/ 4424952 w 10199293"/>
              <a:gd name="connsiteY1-64" fmla="*/ 2541755 h 2846493"/>
              <a:gd name="connsiteX2-65" fmla="*/ 6654370 w 10199293"/>
              <a:gd name="connsiteY2-66" fmla="*/ 2006611 h 2846493"/>
              <a:gd name="connsiteX3-67" fmla="*/ 8336601 w 10199293"/>
              <a:gd name="connsiteY3-68" fmla="*/ 1234736 h 2846493"/>
              <a:gd name="connsiteX4-69" fmla="*/ 10199293 w 10199293"/>
              <a:gd name="connsiteY4-70" fmla="*/ 0 h 2846493"/>
              <a:gd name="connsiteX0-71" fmla="*/ 0 w 10199293"/>
              <a:gd name="connsiteY0-72" fmla="*/ 2846493 h 2846493"/>
              <a:gd name="connsiteX1-73" fmla="*/ 1487580 w 10199293"/>
              <a:gd name="connsiteY1-74" fmla="*/ 2791251 h 2846493"/>
              <a:gd name="connsiteX2-75" fmla="*/ 4424952 w 10199293"/>
              <a:gd name="connsiteY2-76" fmla="*/ 2541755 h 2846493"/>
              <a:gd name="connsiteX3-77" fmla="*/ 6654370 w 10199293"/>
              <a:gd name="connsiteY3-78" fmla="*/ 2006611 h 2846493"/>
              <a:gd name="connsiteX4-79" fmla="*/ 8336601 w 10199293"/>
              <a:gd name="connsiteY4-80" fmla="*/ 1234736 h 2846493"/>
              <a:gd name="connsiteX5" fmla="*/ 10199293 w 10199293"/>
              <a:gd name="connsiteY5" fmla="*/ 0 h 2846493"/>
              <a:gd name="connsiteX0-81" fmla="*/ 0 w 10260062"/>
              <a:gd name="connsiteY0-82" fmla="*/ 2959262 h 2959262"/>
              <a:gd name="connsiteX1-83" fmla="*/ 1548349 w 10260062"/>
              <a:gd name="connsiteY1-84" fmla="*/ 2791251 h 2959262"/>
              <a:gd name="connsiteX2-85" fmla="*/ 4485721 w 10260062"/>
              <a:gd name="connsiteY2-86" fmla="*/ 2541755 h 2959262"/>
              <a:gd name="connsiteX3-87" fmla="*/ 6715139 w 10260062"/>
              <a:gd name="connsiteY3-88" fmla="*/ 2006611 h 2959262"/>
              <a:gd name="connsiteX4-89" fmla="*/ 8397370 w 10260062"/>
              <a:gd name="connsiteY4-90" fmla="*/ 1234736 h 2959262"/>
              <a:gd name="connsiteX5-91" fmla="*/ 10260062 w 10260062"/>
              <a:gd name="connsiteY5-92" fmla="*/ 0 h 2959262"/>
              <a:gd name="connsiteX0-93" fmla="*/ 0 w 10260062"/>
              <a:gd name="connsiteY0-94" fmla="*/ 2959262 h 2959262"/>
              <a:gd name="connsiteX1-95" fmla="*/ 1574393 w 10260062"/>
              <a:gd name="connsiteY1-96" fmla="*/ 2860648 h 2959262"/>
              <a:gd name="connsiteX2-97" fmla="*/ 4485721 w 10260062"/>
              <a:gd name="connsiteY2-98" fmla="*/ 2541755 h 2959262"/>
              <a:gd name="connsiteX3-99" fmla="*/ 6715139 w 10260062"/>
              <a:gd name="connsiteY3-100" fmla="*/ 2006611 h 2959262"/>
              <a:gd name="connsiteX4-101" fmla="*/ 8397370 w 10260062"/>
              <a:gd name="connsiteY4-102" fmla="*/ 1234736 h 2959262"/>
              <a:gd name="connsiteX5-103" fmla="*/ 10260062 w 10260062"/>
              <a:gd name="connsiteY5-104" fmla="*/ 0 h 2959262"/>
              <a:gd name="connsiteX0-105" fmla="*/ 0 w 10260062"/>
              <a:gd name="connsiteY0-106" fmla="*/ 2959262 h 2959262"/>
              <a:gd name="connsiteX1-107" fmla="*/ 1574393 w 10260062"/>
              <a:gd name="connsiteY1-108" fmla="*/ 2860648 h 2959262"/>
              <a:gd name="connsiteX2-109" fmla="*/ 4494402 w 10260062"/>
              <a:gd name="connsiteY2-110" fmla="*/ 2533080 h 2959262"/>
              <a:gd name="connsiteX3-111" fmla="*/ 6715139 w 10260062"/>
              <a:gd name="connsiteY3-112" fmla="*/ 2006611 h 2959262"/>
              <a:gd name="connsiteX4-113" fmla="*/ 8397370 w 10260062"/>
              <a:gd name="connsiteY4-114" fmla="*/ 1234736 h 2959262"/>
              <a:gd name="connsiteX5-115" fmla="*/ 10260062 w 10260062"/>
              <a:gd name="connsiteY5-116" fmla="*/ 0 h 29592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10260062" h="2959262">
                <a:moveTo>
                  <a:pt x="0" y="2959262"/>
                </a:moveTo>
                <a:cubicBezTo>
                  <a:pt x="250824" y="2947163"/>
                  <a:pt x="836901" y="2911438"/>
                  <a:pt x="1574393" y="2860648"/>
                </a:cubicBezTo>
                <a:cubicBezTo>
                  <a:pt x="2311885" y="2809858"/>
                  <a:pt x="3637611" y="2675419"/>
                  <a:pt x="4494402" y="2533080"/>
                </a:cubicBezTo>
                <a:cubicBezTo>
                  <a:pt x="5351193" y="2390741"/>
                  <a:pt x="6064644" y="2223002"/>
                  <a:pt x="6715139" y="2006611"/>
                </a:cubicBezTo>
                <a:cubicBezTo>
                  <a:pt x="7365634" y="1790220"/>
                  <a:pt x="7978729" y="1447729"/>
                  <a:pt x="8397370" y="1234736"/>
                </a:cubicBezTo>
                <a:cubicBezTo>
                  <a:pt x="8816011" y="1021743"/>
                  <a:pt x="10089300" y="124858"/>
                  <a:pt x="10260062" y="0"/>
                </a:cubicBez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 anchorCtr="0">
            <a:normAutofit/>
          </a:bodyPr>
          <a:lstStyle/>
          <a:p>
            <a:pPr algn="ctr" eaLnBrk="0" hangingPunct="0">
              <a:buFontTx/>
              <a:buNone/>
              <a:defRPr/>
            </a:pPr>
            <a:endParaRPr lang="zh-CN" altLang="en-US" sz="2400"/>
          </a:p>
        </p:txBody>
      </p:sp>
      <p:sp>
        <p:nvSpPr>
          <p:cNvPr id="24590" name="Freeform 16"/>
          <p:cNvSpPr>
            <a:spLocks noEditPoints="1" noChangeArrowheads="1"/>
          </p:cNvSpPr>
          <p:nvPr>
            <p:custDataLst>
              <p:tags r:id="rId2"/>
            </p:custDataLst>
          </p:nvPr>
        </p:nvSpPr>
        <p:spPr bwMode="auto">
          <a:xfrm>
            <a:off x="8244100" y="2778197"/>
            <a:ext cx="431800" cy="573616"/>
          </a:xfrm>
          <a:custGeom>
            <a:avLst/>
            <a:gdLst>
              <a:gd name="T0" fmla="*/ 12 w 23"/>
              <a:gd name="T1" fmla="*/ 8 h 32"/>
              <a:gd name="T2" fmla="*/ 8 w 23"/>
              <a:gd name="T3" fmla="*/ 12 h 32"/>
              <a:gd name="T4" fmla="*/ 12 w 23"/>
              <a:gd name="T5" fmla="*/ 16 h 32"/>
              <a:gd name="T6" fmla="*/ 16 w 23"/>
              <a:gd name="T7" fmla="*/ 12 h 32"/>
              <a:gd name="T8" fmla="*/ 12 w 23"/>
              <a:gd name="T9" fmla="*/ 8 h 32"/>
              <a:gd name="T10" fmla="*/ 12 w 23"/>
              <a:gd name="T11" fmla="*/ 0 h 32"/>
              <a:gd name="T12" fmla="*/ 0 w 23"/>
              <a:gd name="T13" fmla="*/ 12 h 32"/>
              <a:gd name="T14" fmla="*/ 12 w 23"/>
              <a:gd name="T15" fmla="*/ 32 h 32"/>
              <a:gd name="T16" fmla="*/ 23 w 23"/>
              <a:gd name="T17" fmla="*/ 12 h 32"/>
              <a:gd name="T18" fmla="*/ 12 w 23"/>
              <a:gd name="T19" fmla="*/ 0 h 32"/>
              <a:gd name="T20" fmla="*/ 12 w 23"/>
              <a:gd name="T21" fmla="*/ 19 h 32"/>
              <a:gd name="T22" fmla="*/ 5 w 23"/>
              <a:gd name="T23" fmla="*/ 12 h 32"/>
              <a:gd name="T24" fmla="*/ 12 w 23"/>
              <a:gd name="T25" fmla="*/ 5 h 32"/>
              <a:gd name="T26" fmla="*/ 19 w 23"/>
              <a:gd name="T27" fmla="*/ 12 h 32"/>
              <a:gd name="T28" fmla="*/ 12 w 23"/>
              <a:gd name="T29" fmla="*/ 19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" h="32">
                <a:moveTo>
                  <a:pt x="12" y="8"/>
                </a:moveTo>
                <a:cubicBezTo>
                  <a:pt x="10" y="8"/>
                  <a:pt x="8" y="10"/>
                  <a:pt x="8" y="12"/>
                </a:cubicBezTo>
                <a:cubicBezTo>
                  <a:pt x="8" y="14"/>
                  <a:pt x="10" y="16"/>
                  <a:pt x="12" y="16"/>
                </a:cubicBezTo>
                <a:cubicBezTo>
                  <a:pt x="14" y="16"/>
                  <a:pt x="16" y="14"/>
                  <a:pt x="16" y="12"/>
                </a:cubicBezTo>
                <a:cubicBezTo>
                  <a:pt x="16" y="10"/>
                  <a:pt x="14" y="8"/>
                  <a:pt x="12" y="8"/>
                </a:cubicBezTo>
                <a:close/>
                <a:moveTo>
                  <a:pt x="12" y="0"/>
                </a:moveTo>
                <a:cubicBezTo>
                  <a:pt x="5" y="0"/>
                  <a:pt x="0" y="5"/>
                  <a:pt x="0" y="12"/>
                </a:cubicBezTo>
                <a:cubicBezTo>
                  <a:pt x="0" y="20"/>
                  <a:pt x="12" y="32"/>
                  <a:pt x="12" y="32"/>
                </a:cubicBezTo>
                <a:cubicBezTo>
                  <a:pt x="12" y="32"/>
                  <a:pt x="23" y="20"/>
                  <a:pt x="23" y="12"/>
                </a:cubicBezTo>
                <a:cubicBezTo>
                  <a:pt x="23" y="5"/>
                  <a:pt x="18" y="0"/>
                  <a:pt x="12" y="0"/>
                </a:cubicBezTo>
                <a:close/>
                <a:moveTo>
                  <a:pt x="12" y="19"/>
                </a:moveTo>
                <a:cubicBezTo>
                  <a:pt x="8" y="19"/>
                  <a:pt x="5" y="16"/>
                  <a:pt x="5" y="12"/>
                </a:cubicBezTo>
                <a:cubicBezTo>
                  <a:pt x="5" y="8"/>
                  <a:pt x="8" y="5"/>
                  <a:pt x="12" y="5"/>
                </a:cubicBezTo>
                <a:cubicBezTo>
                  <a:pt x="15" y="5"/>
                  <a:pt x="19" y="8"/>
                  <a:pt x="19" y="12"/>
                </a:cubicBezTo>
                <a:cubicBezTo>
                  <a:pt x="19" y="16"/>
                  <a:pt x="15" y="19"/>
                  <a:pt x="12" y="1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anchor="ctr" anchorCtr="0">
            <a:normAutofit/>
          </a:bodyPr>
          <a:lstStyle/>
          <a:p>
            <a:pPr eaLnBrk="0" hangingPunct="0"/>
            <a:endParaRPr lang="zh-CN" altLang="en-US" sz="2400"/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7468693" y="3681710"/>
            <a:ext cx="1982614" cy="1079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defRPr sz="1865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1800" dirty="0">
                <a:solidFill>
                  <a:schemeClr val="bg2"/>
                </a:solidFill>
                <a:latin typeface="+mn-lt"/>
                <a:ea typeface="+mn-ea"/>
              </a:rPr>
              <a:t>使用</a:t>
            </a:r>
            <a:r>
              <a:rPr lang="en-US" altLang="zh-CN" sz="1800" dirty="0">
                <a:solidFill>
                  <a:schemeClr val="bg2"/>
                </a:solidFill>
                <a:latin typeface="+mn-lt"/>
                <a:ea typeface="+mn-ea"/>
              </a:rPr>
              <a:t>Ajax</a:t>
            </a:r>
            <a:r>
              <a:rPr lang="zh-CN" altLang="en-US" sz="1800" dirty="0">
                <a:solidFill>
                  <a:schemeClr val="bg2"/>
                </a:solidFill>
                <a:latin typeface="+mn-lt"/>
                <a:ea typeface="+mn-ea"/>
              </a:rPr>
              <a:t>实现与后台的通讯</a:t>
            </a:r>
            <a:endParaRPr lang="zh-CN" altLang="en-US" sz="1800" dirty="0">
              <a:solidFill>
                <a:schemeClr val="bg2"/>
              </a:solidFill>
              <a:latin typeface="+mn-lt"/>
              <a:ea typeface="+mn-ea"/>
            </a:endParaRPr>
          </a:p>
        </p:txBody>
      </p:sp>
      <p:sp>
        <p:nvSpPr>
          <p:cNvPr id="24589" name="Freeform 16"/>
          <p:cNvSpPr>
            <a:spLocks noEditPoints="1" noChangeArrowheads="1"/>
          </p:cNvSpPr>
          <p:nvPr>
            <p:custDataLst>
              <p:tags r:id="rId4"/>
            </p:custDataLst>
          </p:nvPr>
        </p:nvSpPr>
        <p:spPr bwMode="auto">
          <a:xfrm>
            <a:off x="4156690" y="3714119"/>
            <a:ext cx="431800" cy="573616"/>
          </a:xfrm>
          <a:custGeom>
            <a:avLst/>
            <a:gdLst>
              <a:gd name="T0" fmla="*/ 12 w 23"/>
              <a:gd name="T1" fmla="*/ 8 h 32"/>
              <a:gd name="T2" fmla="*/ 8 w 23"/>
              <a:gd name="T3" fmla="*/ 12 h 32"/>
              <a:gd name="T4" fmla="*/ 12 w 23"/>
              <a:gd name="T5" fmla="*/ 16 h 32"/>
              <a:gd name="T6" fmla="*/ 16 w 23"/>
              <a:gd name="T7" fmla="*/ 12 h 32"/>
              <a:gd name="T8" fmla="*/ 12 w 23"/>
              <a:gd name="T9" fmla="*/ 8 h 32"/>
              <a:gd name="T10" fmla="*/ 12 w 23"/>
              <a:gd name="T11" fmla="*/ 0 h 32"/>
              <a:gd name="T12" fmla="*/ 0 w 23"/>
              <a:gd name="T13" fmla="*/ 12 h 32"/>
              <a:gd name="T14" fmla="*/ 12 w 23"/>
              <a:gd name="T15" fmla="*/ 32 h 32"/>
              <a:gd name="T16" fmla="*/ 23 w 23"/>
              <a:gd name="T17" fmla="*/ 12 h 32"/>
              <a:gd name="T18" fmla="*/ 12 w 23"/>
              <a:gd name="T19" fmla="*/ 0 h 32"/>
              <a:gd name="T20" fmla="*/ 12 w 23"/>
              <a:gd name="T21" fmla="*/ 19 h 32"/>
              <a:gd name="T22" fmla="*/ 5 w 23"/>
              <a:gd name="T23" fmla="*/ 12 h 32"/>
              <a:gd name="T24" fmla="*/ 12 w 23"/>
              <a:gd name="T25" fmla="*/ 5 h 32"/>
              <a:gd name="T26" fmla="*/ 19 w 23"/>
              <a:gd name="T27" fmla="*/ 12 h 32"/>
              <a:gd name="T28" fmla="*/ 12 w 23"/>
              <a:gd name="T29" fmla="*/ 19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" h="32">
                <a:moveTo>
                  <a:pt x="12" y="8"/>
                </a:moveTo>
                <a:cubicBezTo>
                  <a:pt x="10" y="8"/>
                  <a:pt x="8" y="10"/>
                  <a:pt x="8" y="12"/>
                </a:cubicBezTo>
                <a:cubicBezTo>
                  <a:pt x="8" y="14"/>
                  <a:pt x="10" y="16"/>
                  <a:pt x="12" y="16"/>
                </a:cubicBezTo>
                <a:cubicBezTo>
                  <a:pt x="14" y="16"/>
                  <a:pt x="16" y="14"/>
                  <a:pt x="16" y="12"/>
                </a:cubicBezTo>
                <a:cubicBezTo>
                  <a:pt x="16" y="10"/>
                  <a:pt x="14" y="8"/>
                  <a:pt x="12" y="8"/>
                </a:cubicBezTo>
                <a:close/>
                <a:moveTo>
                  <a:pt x="12" y="0"/>
                </a:moveTo>
                <a:cubicBezTo>
                  <a:pt x="5" y="0"/>
                  <a:pt x="0" y="5"/>
                  <a:pt x="0" y="12"/>
                </a:cubicBezTo>
                <a:cubicBezTo>
                  <a:pt x="0" y="20"/>
                  <a:pt x="12" y="32"/>
                  <a:pt x="12" y="32"/>
                </a:cubicBezTo>
                <a:cubicBezTo>
                  <a:pt x="12" y="32"/>
                  <a:pt x="23" y="20"/>
                  <a:pt x="23" y="12"/>
                </a:cubicBezTo>
                <a:cubicBezTo>
                  <a:pt x="23" y="5"/>
                  <a:pt x="18" y="0"/>
                  <a:pt x="12" y="0"/>
                </a:cubicBezTo>
                <a:close/>
                <a:moveTo>
                  <a:pt x="12" y="19"/>
                </a:moveTo>
                <a:cubicBezTo>
                  <a:pt x="8" y="19"/>
                  <a:pt x="5" y="16"/>
                  <a:pt x="5" y="12"/>
                </a:cubicBezTo>
                <a:cubicBezTo>
                  <a:pt x="5" y="8"/>
                  <a:pt x="8" y="5"/>
                  <a:pt x="12" y="5"/>
                </a:cubicBezTo>
                <a:cubicBezTo>
                  <a:pt x="15" y="5"/>
                  <a:pt x="19" y="8"/>
                  <a:pt x="19" y="12"/>
                </a:cubicBezTo>
                <a:cubicBezTo>
                  <a:pt x="19" y="16"/>
                  <a:pt x="15" y="19"/>
                  <a:pt x="12" y="1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anchor="ctr" anchorCtr="0">
            <a:normAutofit/>
          </a:bodyPr>
          <a:lstStyle/>
          <a:p>
            <a:pPr eaLnBrk="0" hangingPunct="0"/>
            <a:endParaRPr lang="zh-CN" altLang="en-US" sz="2400"/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3377399" y="4566500"/>
            <a:ext cx="1982614" cy="1082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defRPr sz="1865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1800" dirty="0">
                <a:solidFill>
                  <a:schemeClr val="bg2"/>
                </a:solidFill>
                <a:latin typeface="+mn-lt"/>
                <a:ea typeface="+mn-ea"/>
              </a:rPr>
              <a:t>使用</a:t>
            </a:r>
            <a:r>
              <a:rPr lang="en-US" altLang="zh-CN" sz="1800" dirty="0">
                <a:solidFill>
                  <a:schemeClr val="bg2"/>
                </a:solidFill>
                <a:latin typeface="+mn-lt"/>
                <a:ea typeface="+mn-ea"/>
              </a:rPr>
              <a:t>React</a:t>
            </a:r>
            <a:r>
              <a:rPr lang="zh-CN" altLang="en-US" sz="1800" dirty="0">
                <a:solidFill>
                  <a:schemeClr val="bg2"/>
                </a:solidFill>
                <a:latin typeface="+mn-lt"/>
                <a:ea typeface="+mn-ea"/>
              </a:rPr>
              <a:t>框架，采用</a:t>
            </a:r>
            <a:r>
              <a:rPr lang="en-US" altLang="zh-CN" sz="1800" dirty="0">
                <a:solidFill>
                  <a:schemeClr val="bg2"/>
                </a:solidFill>
                <a:latin typeface="+mn-lt"/>
                <a:ea typeface="+mn-ea"/>
              </a:rPr>
              <a:t>CoreUI</a:t>
            </a:r>
            <a:r>
              <a:rPr lang="zh-CN" altLang="en-US" sz="1800" dirty="0">
                <a:solidFill>
                  <a:schemeClr val="bg2"/>
                </a:solidFill>
                <a:latin typeface="+mn-lt"/>
                <a:ea typeface="+mn-ea"/>
              </a:rPr>
              <a:t>开源模板</a:t>
            </a:r>
            <a:endParaRPr lang="zh-CN" altLang="en-US" sz="1800" dirty="0">
              <a:solidFill>
                <a:schemeClr val="bg2"/>
              </a:solidFill>
              <a:latin typeface="+mn-lt"/>
              <a:ea typeface="+mn-ea"/>
            </a:endParaRPr>
          </a:p>
        </p:txBody>
      </p:sp>
      <p:grpSp>
        <p:nvGrpSpPr>
          <p:cNvPr id="18" name="Group 4"/>
          <p:cNvGrpSpPr>
            <a:grpSpLocks noChangeAspect="1"/>
          </p:cNvGrpSpPr>
          <p:nvPr>
            <p:custDataLst>
              <p:tags r:id="rId6"/>
            </p:custDataLst>
          </p:nvPr>
        </p:nvGrpSpPr>
        <p:grpSpPr bwMode="auto">
          <a:xfrm flipH="1">
            <a:off x="2533515" y="3060701"/>
            <a:ext cx="1207959" cy="1246888"/>
            <a:chOff x="2020" y="2206"/>
            <a:chExt cx="844" cy="783"/>
          </a:xfrm>
          <a:solidFill>
            <a:schemeClr val="accent4">
              <a:lumMod val="50000"/>
              <a:lumOff val="50000"/>
            </a:schemeClr>
          </a:solidFill>
        </p:grpSpPr>
        <p:sp>
          <p:nvSpPr>
            <p:cNvPr id="19" name="Oval 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145" y="2206"/>
              <a:ext cx="175" cy="1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anchor="ctr" anchorCtr="0">
              <a:normAutofit fontScale="32500" lnSpcReduction="20000"/>
            </a:bodyPr>
            <a:lstStyle/>
            <a:p>
              <a:pPr eaLnBrk="0" hangingPunct="0">
                <a:buFontTx/>
                <a:buNone/>
                <a:defRPr/>
              </a:pPr>
              <a:endParaRPr lang="zh-CN" altLang="en-US" sz="2400"/>
            </a:p>
          </p:txBody>
        </p:sp>
        <p:sp>
          <p:nvSpPr>
            <p:cNvPr id="20" name="Freeform 6"/>
            <p:cNvSpPr/>
            <p:nvPr>
              <p:custDataLst>
                <p:tags r:id="rId8"/>
              </p:custDataLst>
            </p:nvPr>
          </p:nvSpPr>
          <p:spPr bwMode="auto">
            <a:xfrm>
              <a:off x="2129" y="2364"/>
              <a:ext cx="319" cy="625"/>
            </a:xfrm>
            <a:custGeom>
              <a:avLst/>
              <a:gdLst>
                <a:gd name="T0" fmla="*/ 138 w 140"/>
                <a:gd name="T1" fmla="*/ 112 h 262"/>
                <a:gd name="T2" fmla="*/ 113 w 140"/>
                <a:gd name="T3" fmla="*/ 16 h 262"/>
                <a:gd name="T4" fmla="*/ 78 w 140"/>
                <a:gd name="T5" fmla="*/ 3 h 262"/>
                <a:gd name="T6" fmla="*/ 61 w 140"/>
                <a:gd name="T7" fmla="*/ 15 h 262"/>
                <a:gd name="T8" fmla="*/ 16 w 140"/>
                <a:gd name="T9" fmla="*/ 59 h 262"/>
                <a:gd name="T10" fmla="*/ 16 w 140"/>
                <a:gd name="T11" fmla="*/ 79 h 262"/>
                <a:gd name="T12" fmla="*/ 26 w 140"/>
                <a:gd name="T13" fmla="*/ 84 h 262"/>
                <a:gd name="T14" fmla="*/ 36 w 140"/>
                <a:gd name="T15" fmla="*/ 80 h 262"/>
                <a:gd name="T16" fmla="*/ 68 w 140"/>
                <a:gd name="T17" fmla="*/ 50 h 262"/>
                <a:gd name="T18" fmla="*/ 83 w 140"/>
                <a:gd name="T19" fmla="*/ 107 h 262"/>
                <a:gd name="T20" fmla="*/ 12 w 140"/>
                <a:gd name="T21" fmla="*/ 141 h 262"/>
                <a:gd name="T22" fmla="*/ 3 w 140"/>
                <a:gd name="T23" fmla="*/ 163 h 262"/>
                <a:gd name="T24" fmla="*/ 3 w 140"/>
                <a:gd name="T25" fmla="*/ 164 h 262"/>
                <a:gd name="T26" fmla="*/ 25 w 140"/>
                <a:gd name="T27" fmla="*/ 250 h 262"/>
                <a:gd name="T28" fmla="*/ 36 w 140"/>
                <a:gd name="T29" fmla="*/ 260 h 262"/>
                <a:gd name="T30" fmla="*/ 58 w 140"/>
                <a:gd name="T31" fmla="*/ 244 h 262"/>
                <a:gd name="T32" fmla="*/ 53 w 140"/>
                <a:gd name="T33" fmla="*/ 216 h 262"/>
                <a:gd name="T34" fmla="*/ 41 w 140"/>
                <a:gd name="T35" fmla="*/ 167 h 262"/>
                <a:gd name="T36" fmla="*/ 92 w 140"/>
                <a:gd name="T37" fmla="*/ 148 h 262"/>
                <a:gd name="T38" fmla="*/ 129 w 140"/>
                <a:gd name="T39" fmla="*/ 132 h 262"/>
                <a:gd name="T40" fmla="*/ 138 w 140"/>
                <a:gd name="T41" fmla="*/ 11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" h="262">
                  <a:moveTo>
                    <a:pt x="138" y="112"/>
                  </a:moveTo>
                  <a:cubicBezTo>
                    <a:pt x="113" y="16"/>
                    <a:pt x="113" y="16"/>
                    <a:pt x="113" y="16"/>
                  </a:cubicBezTo>
                  <a:cubicBezTo>
                    <a:pt x="110" y="5"/>
                    <a:pt x="90" y="0"/>
                    <a:pt x="78" y="3"/>
                  </a:cubicBezTo>
                  <a:cubicBezTo>
                    <a:pt x="72" y="5"/>
                    <a:pt x="67" y="9"/>
                    <a:pt x="61" y="15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0" y="65"/>
                    <a:pt x="10" y="74"/>
                    <a:pt x="16" y="79"/>
                  </a:cubicBezTo>
                  <a:cubicBezTo>
                    <a:pt x="18" y="82"/>
                    <a:pt x="22" y="84"/>
                    <a:pt x="26" y="84"/>
                  </a:cubicBezTo>
                  <a:cubicBezTo>
                    <a:pt x="30" y="84"/>
                    <a:pt x="33" y="83"/>
                    <a:pt x="36" y="80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83" y="107"/>
                    <a:pt x="83" y="107"/>
                    <a:pt x="83" y="107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4" y="145"/>
                    <a:pt x="0" y="155"/>
                    <a:pt x="3" y="163"/>
                  </a:cubicBezTo>
                  <a:cubicBezTo>
                    <a:pt x="3" y="163"/>
                    <a:pt x="3" y="164"/>
                    <a:pt x="3" y="164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6" y="254"/>
                    <a:pt x="30" y="259"/>
                    <a:pt x="36" y="260"/>
                  </a:cubicBezTo>
                  <a:cubicBezTo>
                    <a:pt x="48" y="262"/>
                    <a:pt x="55" y="259"/>
                    <a:pt x="58" y="244"/>
                  </a:cubicBezTo>
                  <a:cubicBezTo>
                    <a:pt x="59" y="235"/>
                    <a:pt x="53" y="216"/>
                    <a:pt x="53" y="216"/>
                  </a:cubicBezTo>
                  <a:cubicBezTo>
                    <a:pt x="41" y="167"/>
                    <a:pt x="41" y="167"/>
                    <a:pt x="41" y="167"/>
                  </a:cubicBezTo>
                  <a:cubicBezTo>
                    <a:pt x="41" y="167"/>
                    <a:pt x="83" y="151"/>
                    <a:pt x="92" y="148"/>
                  </a:cubicBezTo>
                  <a:cubicBezTo>
                    <a:pt x="100" y="145"/>
                    <a:pt x="121" y="137"/>
                    <a:pt x="129" y="132"/>
                  </a:cubicBezTo>
                  <a:cubicBezTo>
                    <a:pt x="135" y="127"/>
                    <a:pt x="140" y="120"/>
                    <a:pt x="138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anchor="ctr" anchorCtr="0">
              <a:normAutofit/>
            </a:bodyPr>
            <a:lstStyle/>
            <a:p>
              <a:pPr eaLnBrk="0" hangingPunct="0">
                <a:buFontTx/>
                <a:buNone/>
                <a:defRPr/>
              </a:pPr>
              <a:endParaRPr lang="zh-CN" altLang="en-US" sz="2400"/>
            </a:p>
          </p:txBody>
        </p:sp>
        <p:sp>
          <p:nvSpPr>
            <p:cNvPr id="21" name="Freeform 7"/>
            <p:cNvSpPr/>
            <p:nvPr>
              <p:custDataLst>
                <p:tags r:id="rId9"/>
              </p:custDataLst>
            </p:nvPr>
          </p:nvSpPr>
          <p:spPr bwMode="auto">
            <a:xfrm>
              <a:off x="2020" y="2421"/>
              <a:ext cx="203" cy="148"/>
            </a:xfrm>
            <a:custGeom>
              <a:avLst/>
              <a:gdLst>
                <a:gd name="T0" fmla="*/ 8 w 89"/>
                <a:gd name="T1" fmla="*/ 27 h 62"/>
                <a:gd name="T2" fmla="*/ 4 w 89"/>
                <a:gd name="T3" fmla="*/ 8 h 62"/>
                <a:gd name="T4" fmla="*/ 4 w 89"/>
                <a:gd name="T5" fmla="*/ 8 h 62"/>
                <a:gd name="T6" fmla="*/ 23 w 89"/>
                <a:gd name="T7" fmla="*/ 4 h 62"/>
                <a:gd name="T8" fmla="*/ 81 w 89"/>
                <a:gd name="T9" fmla="*/ 35 h 62"/>
                <a:gd name="T10" fmla="*/ 85 w 89"/>
                <a:gd name="T11" fmla="*/ 54 h 62"/>
                <a:gd name="T12" fmla="*/ 85 w 89"/>
                <a:gd name="T13" fmla="*/ 54 h 62"/>
                <a:gd name="T14" fmla="*/ 66 w 89"/>
                <a:gd name="T15" fmla="*/ 58 h 62"/>
                <a:gd name="T16" fmla="*/ 8 w 89"/>
                <a:gd name="T17" fmla="*/ 2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62">
                  <a:moveTo>
                    <a:pt x="8" y="27"/>
                  </a:moveTo>
                  <a:cubicBezTo>
                    <a:pt x="2" y="23"/>
                    <a:pt x="0" y="14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8" y="2"/>
                    <a:pt x="17" y="0"/>
                    <a:pt x="23" y="4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7" y="39"/>
                    <a:pt x="89" y="48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1" y="60"/>
                    <a:pt x="72" y="62"/>
                    <a:pt x="66" y="58"/>
                  </a:cubicBezTo>
                  <a:lnTo>
                    <a:pt x="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anchor="ctr" anchorCtr="0">
              <a:normAutofit fontScale="37500" lnSpcReduction="20000"/>
            </a:bodyPr>
            <a:lstStyle/>
            <a:p>
              <a:pPr eaLnBrk="0" hangingPunct="0">
                <a:buFontTx/>
                <a:buNone/>
                <a:defRPr/>
              </a:pPr>
              <a:endParaRPr lang="zh-CN" altLang="en-US" sz="2400"/>
            </a:p>
          </p:txBody>
        </p:sp>
        <p:sp>
          <p:nvSpPr>
            <p:cNvPr id="22" name="Freeform 8"/>
            <p:cNvSpPr/>
            <p:nvPr>
              <p:custDataLst>
                <p:tags r:id="rId10"/>
              </p:custDataLst>
            </p:nvPr>
          </p:nvSpPr>
          <p:spPr bwMode="auto">
            <a:xfrm>
              <a:off x="2295" y="2366"/>
              <a:ext cx="325" cy="150"/>
            </a:xfrm>
            <a:custGeom>
              <a:avLst/>
              <a:gdLst>
                <a:gd name="T0" fmla="*/ 11 w 143"/>
                <a:gd name="T1" fmla="*/ 28 h 63"/>
                <a:gd name="T2" fmla="*/ 3 w 143"/>
                <a:gd name="T3" fmla="*/ 10 h 63"/>
                <a:gd name="T4" fmla="*/ 3 w 143"/>
                <a:gd name="T5" fmla="*/ 10 h 63"/>
                <a:gd name="T6" fmla="*/ 21 w 143"/>
                <a:gd name="T7" fmla="*/ 3 h 63"/>
                <a:gd name="T8" fmla="*/ 132 w 143"/>
                <a:gd name="T9" fmla="*/ 34 h 63"/>
                <a:gd name="T10" fmla="*/ 140 w 143"/>
                <a:gd name="T11" fmla="*/ 52 h 63"/>
                <a:gd name="T12" fmla="*/ 140 w 143"/>
                <a:gd name="T13" fmla="*/ 52 h 63"/>
                <a:gd name="T14" fmla="*/ 122 w 143"/>
                <a:gd name="T15" fmla="*/ 60 h 63"/>
                <a:gd name="T16" fmla="*/ 11 w 143"/>
                <a:gd name="T17" fmla="*/ 2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" h="63">
                  <a:moveTo>
                    <a:pt x="11" y="28"/>
                  </a:moveTo>
                  <a:cubicBezTo>
                    <a:pt x="4" y="25"/>
                    <a:pt x="0" y="17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6" y="3"/>
                    <a:pt x="14" y="0"/>
                    <a:pt x="21" y="3"/>
                  </a:cubicBezTo>
                  <a:cubicBezTo>
                    <a:pt x="132" y="34"/>
                    <a:pt x="132" y="34"/>
                    <a:pt x="132" y="34"/>
                  </a:cubicBezTo>
                  <a:cubicBezTo>
                    <a:pt x="139" y="37"/>
                    <a:pt x="143" y="45"/>
                    <a:pt x="140" y="52"/>
                  </a:cubicBezTo>
                  <a:cubicBezTo>
                    <a:pt x="140" y="52"/>
                    <a:pt x="140" y="52"/>
                    <a:pt x="140" y="52"/>
                  </a:cubicBezTo>
                  <a:cubicBezTo>
                    <a:pt x="137" y="59"/>
                    <a:pt x="129" y="63"/>
                    <a:pt x="122" y="60"/>
                  </a:cubicBezTo>
                  <a:lnTo>
                    <a:pt x="11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anchor="ctr" anchorCtr="0">
              <a:normAutofit fontScale="37500" lnSpcReduction="20000"/>
            </a:bodyPr>
            <a:lstStyle/>
            <a:p>
              <a:pPr eaLnBrk="0" hangingPunct="0">
                <a:buFontTx/>
                <a:buNone/>
                <a:defRPr/>
              </a:pPr>
              <a:endParaRPr lang="zh-CN" altLang="en-US" sz="2400"/>
            </a:p>
          </p:txBody>
        </p:sp>
        <p:sp>
          <p:nvSpPr>
            <p:cNvPr id="23" name="Freeform 9"/>
            <p:cNvSpPr/>
            <p:nvPr>
              <p:custDataLst>
                <p:tags r:id="rId11"/>
              </p:custDataLst>
            </p:nvPr>
          </p:nvSpPr>
          <p:spPr bwMode="auto">
            <a:xfrm>
              <a:off x="2339" y="2579"/>
              <a:ext cx="229" cy="283"/>
            </a:xfrm>
            <a:custGeom>
              <a:avLst/>
              <a:gdLst>
                <a:gd name="T0" fmla="*/ 95 w 101"/>
                <a:gd name="T1" fmla="*/ 85 h 119"/>
                <a:gd name="T2" fmla="*/ 92 w 101"/>
                <a:gd name="T3" fmla="*/ 112 h 119"/>
                <a:gd name="T4" fmla="*/ 92 w 101"/>
                <a:gd name="T5" fmla="*/ 112 h 119"/>
                <a:gd name="T6" fmla="*/ 65 w 101"/>
                <a:gd name="T7" fmla="*/ 109 h 119"/>
                <a:gd name="T8" fmla="*/ 7 w 101"/>
                <a:gd name="T9" fmla="*/ 33 h 119"/>
                <a:gd name="T10" fmla="*/ 10 w 101"/>
                <a:gd name="T11" fmla="*/ 6 h 119"/>
                <a:gd name="T12" fmla="*/ 10 w 101"/>
                <a:gd name="T13" fmla="*/ 6 h 119"/>
                <a:gd name="T14" fmla="*/ 37 w 101"/>
                <a:gd name="T15" fmla="*/ 10 h 119"/>
                <a:gd name="T16" fmla="*/ 95 w 101"/>
                <a:gd name="T17" fmla="*/ 8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19">
                  <a:moveTo>
                    <a:pt x="95" y="85"/>
                  </a:moveTo>
                  <a:cubicBezTo>
                    <a:pt x="101" y="94"/>
                    <a:pt x="100" y="106"/>
                    <a:pt x="92" y="112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83" y="119"/>
                    <a:pt x="71" y="117"/>
                    <a:pt x="65" y="109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25"/>
                    <a:pt x="2" y="13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9" y="0"/>
                    <a:pt x="30" y="1"/>
                    <a:pt x="37" y="10"/>
                  </a:cubicBezTo>
                  <a:lnTo>
                    <a:pt x="9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anchor="ctr" anchorCtr="0">
              <a:normAutofit lnSpcReduction="10000"/>
            </a:bodyPr>
            <a:lstStyle/>
            <a:p>
              <a:pPr eaLnBrk="0" hangingPunct="0">
                <a:buFontTx/>
                <a:buNone/>
                <a:defRPr/>
              </a:pPr>
              <a:endParaRPr lang="zh-CN" altLang="en-US" sz="2400"/>
            </a:p>
          </p:txBody>
        </p:sp>
        <p:sp>
          <p:nvSpPr>
            <p:cNvPr id="24" name="Freeform 10"/>
            <p:cNvSpPr/>
            <p:nvPr>
              <p:custDataLst>
                <p:tags r:id="rId12"/>
              </p:custDataLst>
            </p:nvPr>
          </p:nvSpPr>
          <p:spPr bwMode="auto">
            <a:xfrm>
              <a:off x="2479" y="2777"/>
              <a:ext cx="260" cy="107"/>
            </a:xfrm>
            <a:custGeom>
              <a:avLst/>
              <a:gdLst>
                <a:gd name="T0" fmla="*/ 99 w 114"/>
                <a:gd name="T1" fmla="*/ 12 h 45"/>
                <a:gd name="T2" fmla="*/ 113 w 114"/>
                <a:gd name="T3" fmla="*/ 30 h 45"/>
                <a:gd name="T4" fmla="*/ 113 w 114"/>
                <a:gd name="T5" fmla="*/ 30 h 45"/>
                <a:gd name="T6" fmla="*/ 95 w 114"/>
                <a:gd name="T7" fmla="*/ 44 h 45"/>
                <a:gd name="T8" fmla="*/ 15 w 114"/>
                <a:gd name="T9" fmla="*/ 33 h 45"/>
                <a:gd name="T10" fmla="*/ 2 w 114"/>
                <a:gd name="T11" fmla="*/ 15 h 45"/>
                <a:gd name="T12" fmla="*/ 2 w 114"/>
                <a:gd name="T13" fmla="*/ 15 h 45"/>
                <a:gd name="T14" fmla="*/ 20 w 114"/>
                <a:gd name="T15" fmla="*/ 1 h 45"/>
                <a:gd name="T16" fmla="*/ 99 w 114"/>
                <a:gd name="T17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45">
                  <a:moveTo>
                    <a:pt x="99" y="12"/>
                  </a:moveTo>
                  <a:cubicBezTo>
                    <a:pt x="108" y="13"/>
                    <a:pt x="114" y="21"/>
                    <a:pt x="113" y="30"/>
                  </a:cubicBezTo>
                  <a:cubicBezTo>
                    <a:pt x="113" y="30"/>
                    <a:pt x="113" y="30"/>
                    <a:pt x="113" y="30"/>
                  </a:cubicBezTo>
                  <a:cubicBezTo>
                    <a:pt x="112" y="39"/>
                    <a:pt x="104" y="45"/>
                    <a:pt x="95" y="44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7" y="32"/>
                    <a:pt x="0" y="24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6"/>
                    <a:pt x="11" y="0"/>
                    <a:pt x="20" y="1"/>
                  </a:cubicBezTo>
                  <a:lnTo>
                    <a:pt x="9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anchor="ctr" anchorCtr="0">
              <a:normAutofit fontScale="25000" lnSpcReduction="20000"/>
            </a:bodyPr>
            <a:lstStyle/>
            <a:p>
              <a:pPr eaLnBrk="0" hangingPunct="0">
                <a:buFontTx/>
                <a:buNone/>
                <a:defRPr/>
              </a:pPr>
              <a:endParaRPr lang="zh-CN" altLang="en-US" sz="2400"/>
            </a:p>
          </p:txBody>
        </p:sp>
        <p:sp>
          <p:nvSpPr>
            <p:cNvPr id="25" name="Freeform 11"/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2554" y="2414"/>
              <a:ext cx="310" cy="341"/>
            </a:xfrm>
            <a:custGeom>
              <a:avLst/>
              <a:gdLst>
                <a:gd name="T0" fmla="*/ 133 w 136"/>
                <a:gd name="T1" fmla="*/ 55 h 143"/>
                <a:gd name="T2" fmla="*/ 132 w 136"/>
                <a:gd name="T3" fmla="*/ 45 h 143"/>
                <a:gd name="T4" fmla="*/ 78 w 136"/>
                <a:gd name="T5" fmla="*/ 3 h 143"/>
                <a:gd name="T6" fmla="*/ 69 w 136"/>
                <a:gd name="T7" fmla="*/ 4 h 143"/>
                <a:gd name="T8" fmla="*/ 47 w 136"/>
                <a:gd name="T9" fmla="*/ 31 h 143"/>
                <a:gd name="T10" fmla="*/ 37 w 136"/>
                <a:gd name="T11" fmla="*/ 23 h 143"/>
                <a:gd name="T12" fmla="*/ 15 w 136"/>
                <a:gd name="T13" fmla="*/ 26 h 143"/>
                <a:gd name="T14" fmla="*/ 11 w 136"/>
                <a:gd name="T15" fmla="*/ 31 h 143"/>
                <a:gd name="T16" fmla="*/ 13 w 136"/>
                <a:gd name="T17" fmla="*/ 53 h 143"/>
                <a:gd name="T18" fmla="*/ 24 w 136"/>
                <a:gd name="T19" fmla="*/ 61 h 143"/>
                <a:gd name="T20" fmla="*/ 2 w 136"/>
                <a:gd name="T21" fmla="*/ 89 h 143"/>
                <a:gd name="T22" fmla="*/ 3 w 136"/>
                <a:gd name="T23" fmla="*/ 98 h 143"/>
                <a:gd name="T24" fmla="*/ 58 w 136"/>
                <a:gd name="T25" fmla="*/ 140 h 143"/>
                <a:gd name="T26" fmla="*/ 67 w 136"/>
                <a:gd name="T27" fmla="*/ 139 h 143"/>
                <a:gd name="T28" fmla="*/ 133 w 136"/>
                <a:gd name="T29" fmla="*/ 55 h 143"/>
                <a:gd name="T30" fmla="*/ 19 w 136"/>
                <a:gd name="T31" fmla="*/ 46 h 143"/>
                <a:gd name="T32" fmla="*/ 18 w 136"/>
                <a:gd name="T33" fmla="*/ 36 h 143"/>
                <a:gd name="T34" fmla="*/ 22 w 136"/>
                <a:gd name="T35" fmla="*/ 32 h 143"/>
                <a:gd name="T36" fmla="*/ 32 w 136"/>
                <a:gd name="T37" fmla="*/ 31 h 143"/>
                <a:gd name="T38" fmla="*/ 41 w 136"/>
                <a:gd name="T39" fmla="*/ 39 h 143"/>
                <a:gd name="T40" fmla="*/ 29 w 136"/>
                <a:gd name="T41" fmla="*/ 54 h 143"/>
                <a:gd name="T42" fmla="*/ 19 w 136"/>
                <a:gd name="T43" fmla="*/ 46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43">
                  <a:moveTo>
                    <a:pt x="133" y="55"/>
                  </a:moveTo>
                  <a:cubicBezTo>
                    <a:pt x="136" y="52"/>
                    <a:pt x="135" y="48"/>
                    <a:pt x="132" y="4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5" y="0"/>
                    <a:pt x="71" y="1"/>
                    <a:pt x="69" y="4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0" y="18"/>
                    <a:pt x="20" y="19"/>
                    <a:pt x="15" y="26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5" y="38"/>
                    <a:pt x="7" y="48"/>
                    <a:pt x="13" y="53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0" y="91"/>
                    <a:pt x="1" y="96"/>
                    <a:pt x="3" y="98"/>
                  </a:cubicBezTo>
                  <a:cubicBezTo>
                    <a:pt x="58" y="140"/>
                    <a:pt x="58" y="140"/>
                    <a:pt x="58" y="140"/>
                  </a:cubicBezTo>
                  <a:cubicBezTo>
                    <a:pt x="60" y="143"/>
                    <a:pt x="65" y="142"/>
                    <a:pt x="67" y="139"/>
                  </a:cubicBezTo>
                  <a:lnTo>
                    <a:pt x="133" y="55"/>
                  </a:lnTo>
                  <a:close/>
                  <a:moveTo>
                    <a:pt x="19" y="46"/>
                  </a:moveTo>
                  <a:cubicBezTo>
                    <a:pt x="16" y="44"/>
                    <a:pt x="16" y="39"/>
                    <a:pt x="18" y="36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4" y="29"/>
                    <a:pt x="29" y="28"/>
                    <a:pt x="32" y="3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29" y="54"/>
                    <a:pt x="29" y="54"/>
                    <a:pt x="29" y="54"/>
                  </a:cubicBezTo>
                  <a:lnTo>
                    <a:pt x="19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anchor="ctr" anchorCtr="0">
              <a:normAutofit/>
            </a:bodyPr>
            <a:lstStyle/>
            <a:p>
              <a:pPr eaLnBrk="0" hangingPunct="0">
                <a:buFontTx/>
                <a:buNone/>
                <a:defRPr/>
              </a:pPr>
              <a:endParaRPr lang="zh-CN" altLang="en-US" sz="2400"/>
            </a:p>
          </p:txBody>
        </p:sp>
        <p:sp>
          <p:nvSpPr>
            <p:cNvPr id="26" name="Freeform 12"/>
            <p:cNvSpPr/>
            <p:nvPr>
              <p:custDataLst>
                <p:tags r:id="rId14"/>
              </p:custDataLst>
            </p:nvPr>
          </p:nvSpPr>
          <p:spPr bwMode="auto">
            <a:xfrm>
              <a:off x="2309" y="2297"/>
              <a:ext cx="270" cy="86"/>
            </a:xfrm>
            <a:custGeom>
              <a:avLst/>
              <a:gdLst>
                <a:gd name="T0" fmla="*/ 63 w 119"/>
                <a:gd name="T1" fmla="*/ 17 h 36"/>
                <a:gd name="T2" fmla="*/ 6 w 119"/>
                <a:gd name="T3" fmla="*/ 28 h 36"/>
                <a:gd name="T4" fmla="*/ 0 w 119"/>
                <a:gd name="T5" fmla="*/ 26 h 36"/>
                <a:gd name="T6" fmla="*/ 91 w 119"/>
                <a:gd name="T7" fmla="*/ 6 h 36"/>
                <a:gd name="T8" fmla="*/ 116 w 119"/>
                <a:gd name="T9" fmla="*/ 11 h 36"/>
                <a:gd name="T10" fmla="*/ 119 w 119"/>
                <a:gd name="T11" fmla="*/ 30 h 36"/>
                <a:gd name="T12" fmla="*/ 103 w 119"/>
                <a:gd name="T13" fmla="*/ 36 h 36"/>
                <a:gd name="T14" fmla="*/ 63 w 119"/>
                <a:gd name="T15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36">
                  <a:moveTo>
                    <a:pt x="63" y="17"/>
                  </a:moveTo>
                  <a:cubicBezTo>
                    <a:pt x="47" y="15"/>
                    <a:pt x="20" y="18"/>
                    <a:pt x="6" y="28"/>
                  </a:cubicBezTo>
                  <a:cubicBezTo>
                    <a:pt x="4" y="27"/>
                    <a:pt x="2" y="27"/>
                    <a:pt x="0" y="26"/>
                  </a:cubicBezTo>
                  <a:cubicBezTo>
                    <a:pt x="26" y="8"/>
                    <a:pt x="60" y="0"/>
                    <a:pt x="91" y="6"/>
                  </a:cubicBezTo>
                  <a:cubicBezTo>
                    <a:pt x="98" y="7"/>
                    <a:pt x="115" y="10"/>
                    <a:pt x="116" y="11"/>
                  </a:cubicBezTo>
                  <a:cubicBezTo>
                    <a:pt x="116" y="12"/>
                    <a:pt x="118" y="25"/>
                    <a:pt x="119" y="30"/>
                  </a:cubicBezTo>
                  <a:cubicBezTo>
                    <a:pt x="114" y="32"/>
                    <a:pt x="108" y="33"/>
                    <a:pt x="103" y="36"/>
                  </a:cubicBezTo>
                  <a:cubicBezTo>
                    <a:pt x="95" y="24"/>
                    <a:pt x="76" y="19"/>
                    <a:pt x="6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anchor="ctr" anchorCtr="0">
              <a:normAutofit fontScale="25000" lnSpcReduction="20000"/>
            </a:bodyPr>
            <a:lstStyle/>
            <a:p>
              <a:pPr eaLnBrk="0" hangingPunct="0">
                <a:buFontTx/>
                <a:buNone/>
                <a:defRPr/>
              </a:pPr>
              <a:endParaRPr lang="zh-CN" altLang="en-US" sz="2400"/>
            </a:p>
          </p:txBody>
        </p:sp>
      </p:grpSp>
      <p:sp>
        <p:nvSpPr>
          <p:cNvPr id="27" name="文本框 32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69619" y="266006"/>
            <a:ext cx="6329946" cy="957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norm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+mj-lt"/>
                <a:ea typeface="+mj-ea"/>
                <a:cs typeface="+mj-cs"/>
                <a:sym typeface="Calibri" panose="020F0502020204030204" charset="0"/>
              </a:rPr>
              <a:t>前端页面</a:t>
            </a:r>
            <a:endParaRPr lang="zh-CN" altLang="en-US" sz="3600" b="1" dirty="0">
              <a:solidFill>
                <a:schemeClr val="bg1"/>
              </a:solidFill>
              <a:latin typeface="+mj-lt"/>
              <a:ea typeface="+mj-ea"/>
              <a:cs typeface="+mj-cs"/>
              <a:sym typeface="Calibri" panose="020F0502020204030204" charset="0"/>
            </a:endParaRPr>
          </a:p>
        </p:txBody>
      </p:sp>
    </p:spTree>
    <p:custDataLst>
      <p:tags r:id="rId1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759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11"/>
  <p:tag name="KSO_WM_UNIT_HIGHLIGHT" val="0"/>
  <p:tag name="KSO_WM_UNIT_COMPATIBLE" val="0"/>
  <p:tag name="KSO_WM_UNIT_CLEAR" val="0"/>
  <p:tag name="KSO_WM_UNIT_PRESET_TEXT_INDEX" val="3"/>
  <p:tag name="KSO_WM_UNIT_PRESET_TEXT_LEN" val="17"/>
  <p:tag name="KSO_WM_TEMPLATE_CATEGORY" val="custom"/>
  <p:tag name="KSO_WM_TEMPLATE_INDEX" val="20184800"/>
  <p:tag name="KSO_WM_DIAGRAM_GROUP_CODE" val="l1-1"/>
  <p:tag name="KSO_WM_UNIT_ID" val="20184800_14*l_h_f*1_1_1"/>
  <p:tag name="KSO_WM_UNIT_TEXT_FILL_FORE_SCHEMECOLOR_INDEX" val="5"/>
  <p:tag name="KSO_WM_UNIT_TEXT_FILL_TYPE" val="1"/>
  <p:tag name="KSO_WM_UNIT_USESOURCEFORMAT_APPLY" val="1"/>
</p:tagLst>
</file>

<file path=ppt/tags/tag100.xml><?xml version="1.0" encoding="utf-8"?>
<p:tagLst xmlns:p="http://schemas.openxmlformats.org/presentationml/2006/main">
  <p:tag name="KSO_WM_TEMPLATE_CATEGORY" val="custom"/>
  <p:tag name="KSO_WM_TEMPLATE_INDEX" val="20184759"/>
  <p:tag name="KSO_WM_UNIT_TYPE" val="b"/>
  <p:tag name="KSO_WM_UNIT_INDEX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BEAUTIFY_FLAG" val="#wm#"/>
  <p:tag name="KSO_WM_TAG_VERSION" val="1.0"/>
  <p:tag name="KSO_WM_UNIT_ID" val="custom20184759_4*b*1"/>
</p:tagLst>
</file>

<file path=ppt/tags/tag101.xml><?xml version="1.0" encoding="utf-8"?>
<p:tagLst xmlns:p="http://schemas.openxmlformats.org/presentationml/2006/main">
  <p:tag name="KSO_WM_TEMPLATE_CATEGORY" val="custom"/>
  <p:tag name="KSO_WM_TEMPLATE_INDEX" val="20184759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2"/>
  <p:tag name="KSO_WM_BEAUTIFY_FLAG" val="#wm#"/>
  <p:tag name="KSO_WM_TAG_VERSION" val="1.0"/>
  <p:tag name="KSO_WM_UNIT_ID" val="custom20184759_4*a*1"/>
</p:tagLst>
</file>

<file path=ppt/tags/tag102.xml><?xml version="1.0" encoding="utf-8"?>
<p:tagLst xmlns:p="http://schemas.openxmlformats.org/presentationml/2006/main">
  <p:tag name="KSO_WM_TAG_VERSION" val="1.0"/>
  <p:tag name="KSO_WM_SLIDE_ITEM_CNT" val="2"/>
  <p:tag name="KSO_WM_SLIDE_LAYOUT" val="a_e_b"/>
  <p:tag name="KSO_WM_SLIDE_LAYOUT_CNT" val="1_1_1"/>
  <p:tag name="KSO_WM_SLIDE_TYPE" val="sectionTitle"/>
  <p:tag name="KSO_WM_BEAUTIFY_FLAG" val="#wm#"/>
  <p:tag name="KSO_WM_COMBINE_RELATE_SLIDE_ID" val="background20182976_4"/>
  <p:tag name="KSO_WM_TEMPLATE_CATEGORY" val="custom"/>
  <p:tag name="KSO_WM_TEMPLATE_INDEX" val="20184759"/>
  <p:tag name="KSO_WM_SLIDE_ID" val="custom20184759_4"/>
  <p:tag name="KSO_WM_SLIDE_INDEX" val="4"/>
  <p:tag name="KSO_WM_TEMPLATE_SUBCATEGORY" val="combine"/>
</p:tagLst>
</file>

<file path=ppt/tags/tag103.xml><?xml version="1.0" encoding="utf-8"?>
<p:tagLst xmlns:p="http://schemas.openxmlformats.org/presentationml/2006/main">
  <p:tag name="KSO_WM_TEMPLATE_CATEGORY" val="custom"/>
  <p:tag name="KSO_WM_TEMPLATE_INDEX" val="20184759"/>
  <p:tag name="KSO_WM_UNIT_TYPE" val="a"/>
  <p:tag name="KSO_WM_UNIT_INDEX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BEAUTIFY_FLAG" val="#wm#"/>
  <p:tag name="KSO_WM_TAG_VERSION" val="1.0"/>
  <p:tag name="KSO_WM_UNIT_ID" val="custom20184759_13*a*1"/>
</p:tagLst>
</file>

<file path=ppt/tags/tag104.xml><?xml version="1.0" encoding="utf-8"?>
<p:tagLst xmlns:p="http://schemas.openxmlformats.org/presentationml/2006/main">
  <p:tag name="KSO_WM_TEMPLATE_CATEGORY" val="custom"/>
  <p:tag name="KSO_WM_TEMPLATE_INDEX" val="20184759"/>
  <p:tag name="KSO_WM_UNIT_TYPE" val="d"/>
  <p:tag name="KSO_WM_UNIT_INDEX" val="1"/>
  <p:tag name="KSO_WM_UNIT_LAYERLEVEL" val="1"/>
  <p:tag name="KSO_WM_UNIT_VALUE" val="510*1448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4759_13*d*1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759_13*i*27"/>
  <p:tag name="KSO_WM_TEMPLATE_CATEGORY" val="custom"/>
  <p:tag name="KSO_WM_TEMPLATE_INDEX" val="20184759"/>
  <p:tag name="KSO_WM_UNIT_INDEX" val="27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759_13*i*28"/>
  <p:tag name="KSO_WM_TEMPLATE_CATEGORY" val="custom"/>
  <p:tag name="KSO_WM_TEMPLATE_INDEX" val="20184759"/>
  <p:tag name="KSO_WM_UNIT_INDEX" val="28"/>
</p:tagLst>
</file>

<file path=ppt/tags/tag10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759_13*i*29"/>
  <p:tag name="KSO_WM_TEMPLATE_CATEGORY" val="custom"/>
  <p:tag name="KSO_WM_TEMPLATE_INDEX" val="20184759"/>
  <p:tag name="KSO_WM_UNIT_INDEX" val="29"/>
</p:tagLst>
</file>

<file path=ppt/tags/tag10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759_13*i*30"/>
  <p:tag name="KSO_WM_TEMPLATE_CATEGORY" val="custom"/>
  <p:tag name="KSO_WM_TEMPLATE_INDEX" val="20184759"/>
  <p:tag name="KSO_WM_UNIT_INDEX" val="30"/>
</p:tagLst>
</file>

<file path=ppt/tags/tag10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759_13*i*31"/>
  <p:tag name="KSO_WM_TEMPLATE_CATEGORY" val="custom"/>
  <p:tag name="KSO_WM_TEMPLATE_INDEX" val="20184759"/>
  <p:tag name="KSO_WM_UNIT_INDEX" val="3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1_1"/>
  <p:tag name="KSO_WM_UNIT_LAYERLEVEL" val="1_1_1"/>
  <p:tag name="KSO_WM_TEMPLATE_CATEGORY" val="custom"/>
  <p:tag name="KSO_WM_TEMPLATE_INDEX" val="20184800"/>
  <p:tag name="KSO_WM_DIAGRAM_GROUP_CODE" val="l1-1"/>
  <p:tag name="KSO_WM_UNIT_ID" val="20184800_14*l_h_i*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759_13*i*32"/>
  <p:tag name="KSO_WM_TEMPLATE_CATEGORY" val="custom"/>
  <p:tag name="KSO_WM_TEMPLATE_INDEX" val="20184759"/>
  <p:tag name="KSO_WM_UNIT_INDEX" val="32"/>
</p:tagLst>
</file>

<file path=ppt/tags/tag1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759_13*i*33"/>
  <p:tag name="KSO_WM_TEMPLATE_CATEGORY" val="custom"/>
  <p:tag name="KSO_WM_TEMPLATE_INDEX" val="20184759"/>
  <p:tag name="KSO_WM_UNIT_INDEX" val="33"/>
</p:tagLst>
</file>

<file path=ppt/tags/tag1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759_13*i*34"/>
  <p:tag name="KSO_WM_TEMPLATE_CATEGORY" val="custom"/>
  <p:tag name="KSO_WM_TEMPLATE_INDEX" val="20184759"/>
  <p:tag name="KSO_WM_UNIT_INDEX" val="34"/>
</p:tagLst>
</file>

<file path=ppt/tags/tag1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759_13*i*35"/>
  <p:tag name="KSO_WM_TEMPLATE_CATEGORY" val="custom"/>
  <p:tag name="KSO_WM_TEMPLATE_INDEX" val="20184759"/>
  <p:tag name="KSO_WM_UNIT_INDEX" val="35"/>
</p:tagLst>
</file>

<file path=ppt/tags/tag1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759_13*i*36"/>
  <p:tag name="KSO_WM_TEMPLATE_CATEGORY" val="custom"/>
  <p:tag name="KSO_WM_TEMPLATE_INDEX" val="20184759"/>
  <p:tag name="KSO_WM_UNIT_INDEX" val="36"/>
</p:tagLst>
</file>

<file path=ppt/tags/tag1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759_13*i*37"/>
  <p:tag name="KSO_WM_TEMPLATE_CATEGORY" val="custom"/>
  <p:tag name="KSO_WM_TEMPLATE_INDEX" val="20184759"/>
  <p:tag name="KSO_WM_UNIT_INDEX" val="37"/>
</p:tagLst>
</file>

<file path=ppt/tags/tag1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759_13*i*38"/>
  <p:tag name="KSO_WM_TEMPLATE_CATEGORY" val="custom"/>
  <p:tag name="KSO_WM_TEMPLATE_INDEX" val="20184759"/>
  <p:tag name="KSO_WM_UNIT_INDEX" val="38"/>
</p:tagLst>
</file>

<file path=ppt/tags/tag1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759_13*i*39"/>
  <p:tag name="KSO_WM_TEMPLATE_CATEGORY" val="custom"/>
  <p:tag name="KSO_WM_TEMPLATE_INDEX" val="20184759"/>
  <p:tag name="KSO_WM_UNIT_INDEX" val="39"/>
</p:tagLst>
</file>

<file path=ppt/tags/tag1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759_13*i*40"/>
  <p:tag name="KSO_WM_TEMPLATE_CATEGORY" val="custom"/>
  <p:tag name="KSO_WM_TEMPLATE_INDEX" val="20184759"/>
  <p:tag name="KSO_WM_UNIT_INDEX" val="40"/>
</p:tagLst>
</file>

<file path=ppt/tags/tag1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759_13*i*41"/>
  <p:tag name="KSO_WM_TEMPLATE_CATEGORY" val="custom"/>
  <p:tag name="KSO_WM_TEMPLATE_INDEX" val="20184759"/>
  <p:tag name="KSO_WM_UNIT_INDEX" val="4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11"/>
  <p:tag name="KSO_WM_UNIT_HIGHLIGHT" val="0"/>
  <p:tag name="KSO_WM_UNIT_COMPATIBLE" val="0"/>
  <p:tag name="KSO_WM_UNIT_CLEAR" val="0"/>
  <p:tag name="KSO_WM_UNIT_PRESET_TEXT_INDEX" val="3"/>
  <p:tag name="KSO_WM_UNIT_PRESET_TEXT_LEN" val="17"/>
  <p:tag name="KSO_WM_TEMPLATE_CATEGORY" val="custom"/>
  <p:tag name="KSO_WM_TEMPLATE_INDEX" val="20184800"/>
  <p:tag name="KSO_WM_DIAGRAM_GROUP_CODE" val="l1-1"/>
  <p:tag name="KSO_WM_UNIT_ID" val="20184800_14*l_h_f*1_2_1"/>
  <p:tag name="KSO_WM_UNIT_TEXT_FILL_FORE_SCHEMECOLOR_INDEX" val="5"/>
  <p:tag name="KSO_WM_UNIT_TEXT_FILL_TYPE" val="1"/>
  <p:tag name="KSO_WM_UNIT_USESOURCEFORMAT_APPLY" val="1"/>
</p:tagLst>
</file>

<file path=ppt/tags/tag1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759_13*i*42"/>
  <p:tag name="KSO_WM_TEMPLATE_CATEGORY" val="custom"/>
  <p:tag name="KSO_WM_TEMPLATE_INDEX" val="20184759"/>
  <p:tag name="KSO_WM_UNIT_INDEX" val="42"/>
</p:tagLst>
</file>

<file path=ppt/tags/tag1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759_13*i*43"/>
  <p:tag name="KSO_WM_TEMPLATE_CATEGORY" val="custom"/>
  <p:tag name="KSO_WM_TEMPLATE_INDEX" val="20184759"/>
  <p:tag name="KSO_WM_UNIT_INDEX" val="43"/>
</p:tagLst>
</file>

<file path=ppt/tags/tag1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759_13*i*44"/>
  <p:tag name="KSO_WM_TEMPLATE_CATEGORY" val="custom"/>
  <p:tag name="KSO_WM_TEMPLATE_INDEX" val="20184759"/>
  <p:tag name="KSO_WM_UNIT_INDEX" val="44"/>
</p:tagLst>
</file>

<file path=ppt/tags/tag1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759_13*i*45"/>
  <p:tag name="KSO_WM_TEMPLATE_CATEGORY" val="custom"/>
  <p:tag name="KSO_WM_TEMPLATE_INDEX" val="20184759"/>
  <p:tag name="KSO_WM_UNIT_INDEX" val="45"/>
</p:tagLst>
</file>

<file path=ppt/tags/tag1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759_13*i*46"/>
  <p:tag name="KSO_WM_TEMPLATE_CATEGORY" val="custom"/>
  <p:tag name="KSO_WM_TEMPLATE_INDEX" val="20184759"/>
  <p:tag name="KSO_WM_UNIT_INDEX" val="46"/>
</p:tagLst>
</file>

<file path=ppt/tags/tag1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759_13*i*47"/>
  <p:tag name="KSO_WM_TEMPLATE_CATEGORY" val="custom"/>
  <p:tag name="KSO_WM_TEMPLATE_INDEX" val="20184759"/>
  <p:tag name="KSO_WM_UNIT_INDEX" val="47"/>
</p:tagLst>
</file>

<file path=ppt/tags/tag1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759_13*i*48"/>
  <p:tag name="KSO_WM_TEMPLATE_CATEGORY" val="custom"/>
  <p:tag name="KSO_WM_TEMPLATE_INDEX" val="20184759"/>
  <p:tag name="KSO_WM_UNIT_INDEX" val="48"/>
</p:tagLst>
</file>

<file path=ppt/tags/tag1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759_13*i*49"/>
  <p:tag name="KSO_WM_TEMPLATE_CATEGORY" val="custom"/>
  <p:tag name="KSO_WM_TEMPLATE_INDEX" val="20184759"/>
  <p:tag name="KSO_WM_UNIT_INDEX" val="49"/>
</p:tagLst>
</file>

<file path=ppt/tags/tag1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759_13*i*50"/>
  <p:tag name="KSO_WM_TEMPLATE_CATEGORY" val="custom"/>
  <p:tag name="KSO_WM_TEMPLATE_INDEX" val="20184759"/>
  <p:tag name="KSO_WM_UNIT_INDEX" val="50"/>
</p:tagLst>
</file>

<file path=ppt/tags/tag1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759_13*i*51"/>
  <p:tag name="KSO_WM_TEMPLATE_CATEGORY" val="custom"/>
  <p:tag name="KSO_WM_TEMPLATE_INDEX" val="20184759"/>
  <p:tag name="KSO_WM_UNIT_INDEX" val="5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2_1"/>
  <p:tag name="KSO_WM_UNIT_LAYERLEVEL" val="1_1_1"/>
  <p:tag name="KSO_WM_TEMPLATE_CATEGORY" val="custom"/>
  <p:tag name="KSO_WM_TEMPLATE_INDEX" val="20184800"/>
  <p:tag name="KSO_WM_DIAGRAM_GROUP_CODE" val="l1-1"/>
  <p:tag name="KSO_WM_UNIT_ID" val="20184800_14*l_h_i*1_2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30.xml><?xml version="1.0" encoding="utf-8"?>
<p:tagLst xmlns:p="http://schemas.openxmlformats.org/presentationml/2006/main">
  <p:tag name="KSO_WM_TEMPLATE_CATEGORY" val="custom"/>
  <p:tag name="KSO_WM_TEMPLATE_INDEX" val="20184759"/>
  <p:tag name="KSO_WM_UNIT_TYPE" val="f"/>
  <p:tag name="KSO_WM_UNIT_INDEX" val="1"/>
  <p:tag name="KSO_WM_UNIT_LAYERLEVEL" val="1"/>
  <p:tag name="KSO_WM_UNIT_VALUE" val="88"/>
  <p:tag name="KSO_WM_UNIT_HIGHLIGHT" val="0"/>
  <p:tag name="KSO_WM_UNIT_COMPATIBLE" val="0"/>
  <p:tag name="KSO_WM_UNIT_CLEAR" val="0"/>
  <p:tag name="KSO_WM_UNIT_PRESET_TEXT_INDEX" val="4"/>
  <p:tag name="KSO_WM_UNIT_PRESET_TEXT_LEN" val="171"/>
  <p:tag name="KSO_WM_BEAUTIFY_FLAG" val="#wm#"/>
  <p:tag name="KSO_WM_TAG_VERSION" val="1.0"/>
  <p:tag name="KSO_WM_UNIT_ID" val="custom20184759_13*f*1"/>
</p:tagLst>
</file>

<file path=ppt/tags/tag131.xml><?xml version="1.0" encoding="utf-8"?>
<p:tagLst xmlns:p="http://schemas.openxmlformats.org/presentationml/2006/main">
  <p:tag name="KSO_WM_TAG_VERSION" val="1.0"/>
  <p:tag name="KSO_WM_SLIDE_ITEM_CNT" val="3"/>
  <p:tag name="KSO_WM_SLIDE_LAYOUT" val="a_f_d"/>
  <p:tag name="KSO_WM_SLIDE_LAYOUT_CNT" val="1_1_2"/>
  <p:tag name="KSO_WM_SLIDE_TYPE" val="text"/>
  <p:tag name="KSO_WM_BEAUTIFY_FLAG" val="#wm#"/>
  <p:tag name="KSO_WM_SLIDE_POSITION" val="0*0"/>
  <p:tag name="KSO_WM_SLIDE_SIZE" val="919*539"/>
  <p:tag name="KSO_WM_COMBINE_RELATE_SLIDE_ID" val="background20182976_13"/>
  <p:tag name="KSO_WM_TEMPLATE_CATEGORY" val="custom"/>
  <p:tag name="KSO_WM_TEMPLATE_INDEX" val="20184759"/>
  <p:tag name="KSO_WM_SLIDE_ID" val="custom20184759_13"/>
  <p:tag name="KSO_WM_SLIDE_INDEX" val="13"/>
  <p:tag name="KSO_WM_TEMPLATE_SUBCATEGORY" val="combine"/>
</p:tagLst>
</file>

<file path=ppt/tags/tag132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1_1"/>
  <p:tag name="KSO_WM_UNIT_LAYERLEVEL" val="1_1_1"/>
  <p:tag name="KSO_WM_TEMPLATE_CATEGORY" val="custom"/>
  <p:tag name="KSO_WM_TEMPLATE_INDEX" val="20184800"/>
  <p:tag name="KSO_WM_DIAGRAM_GROUP_CODE" val="l1-1"/>
  <p:tag name="KSO_WM_UNIT_ID" val="20184800_36*l_h_i*1_1_1"/>
  <p:tag name="KSO_WM_UNIT_TEXT_FILL_FORE_SCHEMECOLOR_INDEX" val="13"/>
  <p:tag name="KSO_WM_UNIT_TEXT_FILL_TYPE" val="1"/>
  <p:tag name="KSO_WM_UNIT_USESOURCEFORMAT_APPLY" val="1"/>
</p:tagLst>
</file>

<file path=ppt/tags/tag133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1_2"/>
  <p:tag name="KSO_WM_UNIT_LAYERLEVEL" val="1_1_1"/>
  <p:tag name="KSO_WM_TEMPLATE_CATEGORY" val="custom"/>
  <p:tag name="KSO_WM_TEMPLATE_INDEX" val="20184800"/>
  <p:tag name="KSO_WM_DIAGRAM_GROUP_CODE" val="l1-1"/>
  <p:tag name="KSO_WM_UNIT_ID" val="20184800_36*l_h_i*1_1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34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1_3"/>
  <p:tag name="KSO_WM_UNIT_LAYERLEVEL" val="1_1_1"/>
  <p:tag name="KSO_WM_TEMPLATE_CATEGORY" val="custom"/>
  <p:tag name="KSO_WM_TEMPLATE_INDEX" val="20184800"/>
  <p:tag name="KSO_WM_DIAGRAM_GROUP_CODE" val="l1-1"/>
  <p:tag name="KSO_WM_UNIT_ID" val="20184800_36*l_h_i*1_1_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35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1_4"/>
  <p:tag name="KSO_WM_UNIT_LAYERLEVEL" val="1_1_1"/>
  <p:tag name="KSO_WM_TEMPLATE_CATEGORY" val="custom"/>
  <p:tag name="KSO_WM_TEMPLATE_INDEX" val="20184800"/>
  <p:tag name="KSO_WM_DIAGRAM_GROUP_CODE" val="l1-1"/>
  <p:tag name="KSO_WM_UNIT_ID" val="20184800_36*l_h_i*1_1_4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36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5_1"/>
  <p:tag name="KSO_WM_UNIT_LAYERLEVEL" val="1_1_1"/>
  <p:tag name="KSO_WM_TEMPLATE_CATEGORY" val="custom"/>
  <p:tag name="KSO_WM_TEMPLATE_INDEX" val="20184800"/>
  <p:tag name="KSO_WM_DIAGRAM_GROUP_CODE" val="l1-1"/>
  <p:tag name="KSO_WM_UNIT_ID" val="20184800_36*l_h_i*1_5_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2_1"/>
  <p:tag name="KSO_WM_UNIT_LAYERLEVEL" val="1_1_1"/>
  <p:tag name="KSO_WM_TEMPLATE_CATEGORY" val="custom"/>
  <p:tag name="KSO_WM_TEMPLATE_INDEX" val="20184800"/>
  <p:tag name="KSO_WM_DIAGRAM_GROUP_CODE" val="l1-1"/>
  <p:tag name="KSO_WM_UNIT_ID" val="20184800_36*l_h_i*1_2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38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2_2"/>
  <p:tag name="KSO_WM_UNIT_LAYERLEVEL" val="1_1_1"/>
  <p:tag name="KSO_WM_TEMPLATE_CATEGORY" val="custom"/>
  <p:tag name="KSO_WM_TEMPLATE_INDEX" val="20184800"/>
  <p:tag name="KSO_WM_DIAGRAM_GROUP_CODE" val="l1-1"/>
  <p:tag name="KSO_WM_UNIT_ID" val="20184800_36*l_h_i*1_2_2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39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3_1"/>
  <p:tag name="KSO_WM_UNIT_LAYERLEVEL" val="1_1_1"/>
  <p:tag name="KSO_WM_TEMPLATE_CATEGORY" val="custom"/>
  <p:tag name="KSO_WM_TEMPLATE_INDEX" val="20184800"/>
  <p:tag name="KSO_WM_DIAGRAM_GROUP_CODE" val="l1-1"/>
  <p:tag name="KSO_WM_UNIT_ID" val="20184800_36*l_h_i*1_3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3_1"/>
  <p:tag name="KSO_WM_UNIT_LAYERLEVEL" val="1_1_1"/>
  <p:tag name="KSO_WM_UNIT_VALUE" val="11"/>
  <p:tag name="KSO_WM_UNIT_HIGHLIGHT" val="0"/>
  <p:tag name="KSO_WM_UNIT_COMPATIBLE" val="0"/>
  <p:tag name="KSO_WM_UNIT_CLEAR" val="0"/>
  <p:tag name="KSO_WM_UNIT_PRESET_TEXT_INDEX" val="3"/>
  <p:tag name="KSO_WM_UNIT_PRESET_TEXT_LEN" val="17"/>
  <p:tag name="KSO_WM_TEMPLATE_CATEGORY" val="custom"/>
  <p:tag name="KSO_WM_TEMPLATE_INDEX" val="20184800"/>
  <p:tag name="KSO_WM_DIAGRAM_GROUP_CODE" val="l1-1"/>
  <p:tag name="KSO_WM_UNIT_ID" val="20184800_14*l_h_f*1_3_1"/>
  <p:tag name="KSO_WM_UNIT_TEXT_FILL_FORE_SCHEMECOLOR_INDEX" val="5"/>
  <p:tag name="KSO_WM_UNIT_TEXT_FILL_TYPE" val="1"/>
  <p:tag name="KSO_WM_UNIT_USESOURCEFORMAT_APPLY" val="1"/>
</p:tagLst>
</file>

<file path=ppt/tags/tag140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3_2"/>
  <p:tag name="KSO_WM_UNIT_LAYERLEVEL" val="1_1_1"/>
  <p:tag name="KSO_WM_TEMPLATE_CATEGORY" val="custom"/>
  <p:tag name="KSO_WM_TEMPLATE_INDEX" val="20184800"/>
  <p:tag name="KSO_WM_DIAGRAM_GROUP_CODE" val="l1-1"/>
  <p:tag name="KSO_WM_UNIT_ID" val="20184800_36*l_h_i*1_3_2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1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4_1"/>
  <p:tag name="KSO_WM_UNIT_LAYERLEVEL" val="1_1_1"/>
  <p:tag name="KSO_WM_TEMPLATE_CATEGORY" val="custom"/>
  <p:tag name="KSO_WM_TEMPLATE_INDEX" val="20184800"/>
  <p:tag name="KSO_WM_DIAGRAM_GROUP_CODE" val="l1-1"/>
  <p:tag name="KSO_WM_UNIT_ID" val="20184800_36*l_h_i*1_4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4_2"/>
  <p:tag name="KSO_WM_UNIT_LAYERLEVEL" val="1_1_1"/>
  <p:tag name="KSO_WM_TEMPLATE_CATEGORY" val="custom"/>
  <p:tag name="KSO_WM_TEMPLATE_INDEX" val="20184800"/>
  <p:tag name="KSO_WM_DIAGRAM_GROUP_CODE" val="l1-1"/>
  <p:tag name="KSO_WM_UNIT_ID" val="20184800_36*l_h_i*1_4_2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3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5_2"/>
  <p:tag name="KSO_WM_UNIT_LAYERLEVEL" val="1_1_1"/>
  <p:tag name="KSO_WM_TEMPLATE_CATEGORY" val="custom"/>
  <p:tag name="KSO_WM_TEMPLATE_INDEX" val="20184800"/>
  <p:tag name="KSO_WM_DIAGRAM_GROUP_CODE" val="l1-1"/>
  <p:tag name="KSO_WM_UNIT_ID" val="20184800_36*l_h_i*1_5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4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5_3"/>
  <p:tag name="KSO_WM_UNIT_LAYERLEVEL" val="1_1_1"/>
  <p:tag name="KSO_WM_TEMPLATE_CATEGORY" val="custom"/>
  <p:tag name="KSO_WM_TEMPLATE_INDEX" val="20184800"/>
  <p:tag name="KSO_WM_DIAGRAM_GROUP_CODE" val="l1-1"/>
  <p:tag name="KSO_WM_UNIT_ID" val="20184800_36*l_h_i*1_5_3"/>
  <p:tag name="KSO_WM_UNIT_FILL_FORE_SCHEMECOLOR_INDEX" val="9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5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1_5"/>
  <p:tag name="KSO_WM_UNIT_LAYERLEVEL" val="1_1_1"/>
  <p:tag name="KSO_WM_TEMPLATE_CATEGORY" val="custom"/>
  <p:tag name="KSO_WM_TEMPLATE_INDEX" val="20184800"/>
  <p:tag name="KSO_WM_DIAGRAM_GROUP_CODE" val="l1-1"/>
  <p:tag name="KSO_WM_UNIT_ID" val="20184800_36*l_h_i*1_1_5"/>
  <p:tag name="KSO_WM_UNIT_TEXT_FILL_FORE_SCHEMECOLOR_INDEX" val="13"/>
  <p:tag name="KSO_WM_UNIT_TEXT_FILL_TYPE" val="1"/>
  <p:tag name="KSO_WM_UNIT_USESOURCEFORMAT_APPLY" val="1"/>
</p:tagLst>
</file>

<file path=ppt/tags/tag146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5_4"/>
  <p:tag name="KSO_WM_UNIT_LAYERLEVEL" val="1_1_1"/>
  <p:tag name="KSO_WM_TEMPLATE_CATEGORY" val="custom"/>
  <p:tag name="KSO_WM_TEMPLATE_INDEX" val="20184800"/>
  <p:tag name="KSO_WM_DIAGRAM_GROUP_CODE" val="l1-1"/>
  <p:tag name="KSO_WM_UNIT_ID" val="20184800_36*l_h_i*1_5_4"/>
  <p:tag name="KSO_WM_UNIT_TEXT_FILL_FORE_SCHEMECOLOR_INDEX" val="13"/>
  <p:tag name="KSO_WM_UNIT_TEXT_FILL_TYPE" val="1"/>
  <p:tag name="KSO_WM_UNIT_USESOURCEFORMAT_APPLY" val="1"/>
</p:tagLst>
</file>

<file path=ppt/tags/tag147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2_3"/>
  <p:tag name="KSO_WM_UNIT_LAYERLEVEL" val="1_1_1"/>
  <p:tag name="KSO_WM_TEMPLATE_CATEGORY" val="custom"/>
  <p:tag name="KSO_WM_TEMPLATE_INDEX" val="20184800"/>
  <p:tag name="KSO_WM_DIAGRAM_GROUP_CODE" val="l1-1"/>
  <p:tag name="KSO_WM_UNIT_ID" val="20184800_36*l_h_i*1_2_3"/>
  <p:tag name="KSO_WM_UNIT_TEXT_FILL_FORE_SCHEMECOLOR_INDEX" val="13"/>
  <p:tag name="KSO_WM_UNIT_TEXT_FILL_TYPE" val="1"/>
  <p:tag name="KSO_WM_UNIT_USESOURCEFORMAT_APPLY" val="1"/>
</p:tagLst>
</file>

<file path=ppt/tags/tag148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3_3"/>
  <p:tag name="KSO_WM_UNIT_LAYERLEVEL" val="1_1_1"/>
  <p:tag name="KSO_WM_TEMPLATE_CATEGORY" val="custom"/>
  <p:tag name="KSO_WM_TEMPLATE_INDEX" val="20184800"/>
  <p:tag name="KSO_WM_DIAGRAM_GROUP_CODE" val="l1-1"/>
  <p:tag name="KSO_WM_UNIT_ID" val="20184800_36*l_h_i*1_3_3"/>
  <p:tag name="KSO_WM_UNIT_TEXT_FILL_FORE_SCHEMECOLOR_INDEX" val="13"/>
  <p:tag name="KSO_WM_UNIT_TEXT_FILL_TYPE" val="1"/>
  <p:tag name="KSO_WM_UNIT_USESOURCEFORMAT_APPLY" val="1"/>
</p:tagLst>
</file>

<file path=ppt/tags/tag149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4_3"/>
  <p:tag name="KSO_WM_UNIT_LAYERLEVEL" val="1_1_1"/>
  <p:tag name="KSO_WM_TEMPLATE_CATEGORY" val="custom"/>
  <p:tag name="KSO_WM_TEMPLATE_INDEX" val="20184800"/>
  <p:tag name="KSO_WM_DIAGRAM_GROUP_CODE" val="l1-1"/>
  <p:tag name="KSO_WM_UNIT_ID" val="20184800_36*l_h_i*1_4_3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3_1"/>
  <p:tag name="KSO_WM_UNIT_LAYERLEVEL" val="1_1_1"/>
  <p:tag name="KSO_WM_TEMPLATE_CATEGORY" val="custom"/>
  <p:tag name="KSO_WM_TEMPLATE_INDEX" val="20184800"/>
  <p:tag name="KSO_WM_DIAGRAM_GROUP_CODE" val="l1-1"/>
  <p:tag name="KSO_WM_UNIT_ID" val="20184800_14*l_h_i*1_3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0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1_6"/>
  <p:tag name="KSO_WM_UNIT_LAYERLEVEL" val="1_1_1"/>
  <p:tag name="KSO_WM_TEMPLATE_CATEGORY" val="custom"/>
  <p:tag name="KSO_WM_TEMPLATE_INDEX" val="20184800"/>
  <p:tag name="KSO_WM_DIAGRAM_GROUP_CODE" val="l1-1"/>
  <p:tag name="KSO_WM_UNIT_ID" val="20184800_36*l_h_i*1_1_6"/>
  <p:tag name="KSO_WM_UNIT_LINE_FORE_SCHEMECOLOR_INDEX" val="14"/>
  <p:tag name="KSO_WM_UNIT_LINE_FILL_TYPE" val="2"/>
  <p:tag name="KSO_WM_UNIT_USESOURCEFORMAT_APPLY" val="1"/>
</p:tagLst>
</file>

<file path=ppt/tags/tag151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3_4"/>
  <p:tag name="KSO_WM_UNIT_LAYERLEVEL" val="1_1_1"/>
  <p:tag name="KSO_WM_TEMPLATE_CATEGORY" val="custom"/>
  <p:tag name="KSO_WM_TEMPLATE_INDEX" val="20184800"/>
  <p:tag name="KSO_WM_DIAGRAM_GROUP_CODE" val="l1-1"/>
  <p:tag name="KSO_WM_UNIT_ID" val="20184800_36*l_h_i*1_3_4"/>
  <p:tag name="KSO_WM_UNIT_LINE_FORE_SCHEMECOLOR_INDEX" val="14"/>
  <p:tag name="KSO_WM_UNIT_LINE_FILL_TYPE" val="2"/>
  <p:tag name="KSO_WM_UNIT_USESOURCEFORMAT_APPLY" val="1"/>
</p:tagLst>
</file>

<file path=ppt/tags/tag152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5_5"/>
  <p:tag name="KSO_WM_UNIT_LAYERLEVEL" val="1_1_1"/>
  <p:tag name="KSO_WM_TEMPLATE_CATEGORY" val="custom"/>
  <p:tag name="KSO_WM_TEMPLATE_INDEX" val="20184800"/>
  <p:tag name="KSO_WM_DIAGRAM_GROUP_CODE" val="l1-1"/>
  <p:tag name="KSO_WM_UNIT_ID" val="20184800_36*l_h_i*1_5_5"/>
  <p:tag name="KSO_WM_UNIT_LINE_FORE_SCHEMECOLOR_INDEX" val="14"/>
  <p:tag name="KSO_WM_UNIT_LINE_FILL_TYPE" val="2"/>
  <p:tag name="KSO_WM_UNIT_USESOURCEFORMAT_APPLY" val="1"/>
</p:tagLst>
</file>

<file path=ppt/tags/tag153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2_4"/>
  <p:tag name="KSO_WM_UNIT_LAYERLEVEL" val="1_1_1"/>
  <p:tag name="KSO_WM_TEMPLATE_CATEGORY" val="custom"/>
  <p:tag name="KSO_WM_TEMPLATE_INDEX" val="20184800"/>
  <p:tag name="KSO_WM_DIAGRAM_GROUP_CODE" val="l1-1"/>
  <p:tag name="KSO_WM_UNIT_ID" val="20184800_36*l_h_i*1_2_4"/>
  <p:tag name="KSO_WM_UNIT_LINE_FORE_SCHEMECOLOR_INDEX" val="14"/>
  <p:tag name="KSO_WM_UNIT_LINE_FILL_TYPE" val="2"/>
  <p:tag name="KSO_WM_UNIT_USESOURCEFORMAT_APPLY" val="1"/>
</p:tagLst>
</file>

<file path=ppt/tags/tag154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4_4"/>
  <p:tag name="KSO_WM_UNIT_LAYERLEVEL" val="1_1_1"/>
  <p:tag name="KSO_WM_TEMPLATE_CATEGORY" val="custom"/>
  <p:tag name="KSO_WM_TEMPLATE_INDEX" val="20184800"/>
  <p:tag name="KSO_WM_DIAGRAM_GROUP_CODE" val="l1-1"/>
  <p:tag name="KSO_WM_UNIT_ID" val="20184800_36*l_h_i*1_4_4"/>
  <p:tag name="KSO_WM_UNIT_LINE_FORE_SCHEMECOLOR_INDEX" val="14"/>
  <p:tag name="KSO_WM_UNIT_LINE_FILL_TYPE" val="2"/>
  <p:tag name="KSO_WM_UNIT_USESOURCEFORMAT_APPLY" val="1"/>
</p:tagLst>
</file>

<file path=ppt/tags/tag155.xml><?xml version="1.0" encoding="utf-8"?>
<p:tagLst xmlns:p="http://schemas.openxmlformats.org/presentationml/2006/main">
  <p:tag name="KSO_WM_TAG_VERSION" val="1.0"/>
  <p:tag name="KSO_WM_BEAUTIFY_FLAG" val="#wm#"/>
  <p:tag name="KSO_WM_UNIT_TYPE" val="l_h_a"/>
  <p:tag name="KSO_WM_UNIT_INDEX" val="1_2_1"/>
  <p:tag name="KSO_WM_UNIT_LAYERLEVEL" val="1_1_1"/>
  <p:tag name="KSO_WM_UNIT_VALUE" val="10"/>
  <p:tag name="KSO_WM_UNIT_HIGHLIGHT" val="0"/>
  <p:tag name="KSO_WM_UNIT_COMPATIBLE" val="0"/>
  <p:tag name="KSO_WM_UNIT_CLEAR" val="0"/>
  <p:tag name="KSO_WM_UNIT_PRESET_TEXT_INDEX" val="3"/>
  <p:tag name="KSO_WM_UNIT_PRESET_TEXT_LEN" val="11"/>
  <p:tag name="KSO_WM_TEMPLATE_CATEGORY" val="custom"/>
  <p:tag name="KSO_WM_TEMPLATE_INDEX" val="20184800"/>
  <p:tag name="KSO_WM_DIAGRAM_GROUP_CODE" val="l1-1"/>
  <p:tag name="KSO_WM_UNIT_ID" val="20184800_36*l_h_a*1_2_1"/>
  <p:tag name="KSO_WM_UNIT_TEXT_FILL_FORE_SCHEMECOLOR_INDEX" val="13"/>
  <p:tag name="KSO_WM_UNIT_TEXT_FILL_TYPE" val="1"/>
  <p:tag name="KSO_WM_UNIT_USESOURCEFORMAT_APPLY" val="1"/>
</p:tagLst>
</file>

<file path=ppt/tags/tag156.xml><?xml version="1.0" encoding="utf-8"?>
<p:tagLst xmlns:p="http://schemas.openxmlformats.org/presentationml/2006/main">
  <p:tag name="KSO_WM_TAG_VERSION" val="1.0"/>
  <p:tag name="KSO_WM_BEAUTIFY_FLAG" val="#wm#"/>
  <p:tag name="KSO_WM_UNIT_TYPE" val="l_h_a"/>
  <p:tag name="KSO_WM_UNIT_INDEX" val="1_4_1"/>
  <p:tag name="KSO_WM_UNIT_LAYERLEVEL" val="1_1_1"/>
  <p:tag name="KSO_WM_UNIT_VALUE" val="10"/>
  <p:tag name="KSO_WM_UNIT_HIGHLIGHT" val="0"/>
  <p:tag name="KSO_WM_UNIT_COMPATIBLE" val="0"/>
  <p:tag name="KSO_WM_UNIT_CLEAR" val="0"/>
  <p:tag name="KSO_WM_UNIT_PRESET_TEXT_INDEX" val="3"/>
  <p:tag name="KSO_WM_UNIT_PRESET_TEXT_LEN" val="11"/>
  <p:tag name="KSO_WM_TEMPLATE_CATEGORY" val="custom"/>
  <p:tag name="KSO_WM_TEMPLATE_INDEX" val="20184800"/>
  <p:tag name="KSO_WM_DIAGRAM_GROUP_CODE" val="l1-1"/>
  <p:tag name="KSO_WM_UNIT_ID" val="20184800_36*l_h_a*1_4_1"/>
  <p:tag name="KSO_WM_UNIT_TEXT_FILL_FORE_SCHEMECOLOR_INDEX" val="13"/>
  <p:tag name="KSO_WM_UNIT_TEXT_FILL_TYPE" val="1"/>
  <p:tag name="KSO_WM_UNIT_USESOURCEFORMAT_APPLY" val="1"/>
</p:tagLst>
</file>

<file path=ppt/tags/tag157.xml><?xml version="1.0" encoding="utf-8"?>
<p:tagLst xmlns:p="http://schemas.openxmlformats.org/presentationml/2006/main">
  <p:tag name="KSO_WM_TAG_VERSION" val="1.0"/>
  <p:tag name="KSO_WM_BEAUTIFY_FLAG" val="#wm#"/>
  <p:tag name="KSO_WM_UNIT_TYPE" val="l_h_a"/>
  <p:tag name="KSO_WM_UNIT_INDEX" val="1_1_1"/>
  <p:tag name="KSO_WM_UNIT_LAYERLEVEL" val="1_1_1"/>
  <p:tag name="KSO_WM_UNIT_VALUE" val="10"/>
  <p:tag name="KSO_WM_UNIT_HIGHLIGHT" val="0"/>
  <p:tag name="KSO_WM_UNIT_COMPATIBLE" val="0"/>
  <p:tag name="KSO_WM_UNIT_CLEAR" val="0"/>
  <p:tag name="KSO_WM_UNIT_PRESET_TEXT_INDEX" val="3"/>
  <p:tag name="KSO_WM_UNIT_PRESET_TEXT_LEN" val="11"/>
  <p:tag name="KSO_WM_TEMPLATE_CATEGORY" val="custom"/>
  <p:tag name="KSO_WM_TEMPLATE_INDEX" val="20184800"/>
  <p:tag name="KSO_WM_DIAGRAM_GROUP_CODE" val="l1-1"/>
  <p:tag name="KSO_WM_UNIT_ID" val="20184800_36*l_h_a*1_1_1"/>
  <p:tag name="KSO_WM_UNIT_TEXT_FILL_FORE_SCHEMECOLOR_INDEX" val="13"/>
  <p:tag name="KSO_WM_UNIT_TEXT_FILL_TYPE" val="1"/>
  <p:tag name="KSO_WM_UNIT_USESOURCEFORMAT_APPLY" val="1"/>
</p:tagLst>
</file>

<file path=ppt/tags/tag158.xml><?xml version="1.0" encoding="utf-8"?>
<p:tagLst xmlns:p="http://schemas.openxmlformats.org/presentationml/2006/main">
  <p:tag name="KSO_WM_TAG_VERSION" val="1.0"/>
  <p:tag name="KSO_WM_BEAUTIFY_FLAG" val="#wm#"/>
  <p:tag name="KSO_WM_UNIT_TYPE" val="l_h_a"/>
  <p:tag name="KSO_WM_UNIT_INDEX" val="1_3_1"/>
  <p:tag name="KSO_WM_UNIT_LAYERLEVEL" val="1_1_1"/>
  <p:tag name="KSO_WM_UNIT_VALUE" val="10"/>
  <p:tag name="KSO_WM_UNIT_HIGHLIGHT" val="0"/>
  <p:tag name="KSO_WM_UNIT_COMPATIBLE" val="0"/>
  <p:tag name="KSO_WM_UNIT_CLEAR" val="0"/>
  <p:tag name="KSO_WM_UNIT_PRESET_TEXT_INDEX" val="3"/>
  <p:tag name="KSO_WM_UNIT_PRESET_TEXT_LEN" val="11"/>
  <p:tag name="KSO_WM_TEMPLATE_CATEGORY" val="custom"/>
  <p:tag name="KSO_WM_TEMPLATE_INDEX" val="20184800"/>
  <p:tag name="KSO_WM_DIAGRAM_GROUP_CODE" val="l1-1"/>
  <p:tag name="KSO_WM_UNIT_ID" val="20184800_36*l_h_a*1_3_1"/>
  <p:tag name="KSO_WM_UNIT_TEXT_FILL_FORE_SCHEMECOLOR_INDEX" val="13"/>
  <p:tag name="KSO_WM_UNIT_TEXT_FILL_TYPE" val="1"/>
  <p:tag name="KSO_WM_UNIT_USESOURCEFORMAT_APPLY" val="1"/>
</p:tagLst>
</file>

<file path=ppt/tags/tag159.xml><?xml version="1.0" encoding="utf-8"?>
<p:tagLst xmlns:p="http://schemas.openxmlformats.org/presentationml/2006/main">
  <p:tag name="KSO_WM_TAG_VERSION" val="1.0"/>
  <p:tag name="KSO_WM_BEAUTIFY_FLAG" val="#wm#"/>
  <p:tag name="KSO_WM_UNIT_TYPE" val="l_h_a"/>
  <p:tag name="KSO_WM_UNIT_INDEX" val="1_5_1"/>
  <p:tag name="KSO_WM_UNIT_LAYERLEVEL" val="1_1_1"/>
  <p:tag name="KSO_WM_UNIT_VALUE" val="10"/>
  <p:tag name="KSO_WM_UNIT_HIGHLIGHT" val="0"/>
  <p:tag name="KSO_WM_UNIT_COMPATIBLE" val="0"/>
  <p:tag name="KSO_WM_UNIT_CLEAR" val="0"/>
  <p:tag name="KSO_WM_UNIT_PRESET_TEXT_INDEX" val="3"/>
  <p:tag name="KSO_WM_UNIT_PRESET_TEXT_LEN" val="11"/>
  <p:tag name="KSO_WM_TEMPLATE_CATEGORY" val="custom"/>
  <p:tag name="KSO_WM_TEMPLATE_INDEX" val="20184800"/>
  <p:tag name="KSO_WM_DIAGRAM_GROUP_CODE" val="l1-1"/>
  <p:tag name="KSO_WM_UNIT_ID" val="20184800_36*l_h_a*1_5_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4_1"/>
  <p:tag name="KSO_WM_UNIT_LAYERLEVEL" val="1_1_1"/>
  <p:tag name="KSO_WM_UNIT_VALUE" val="11"/>
  <p:tag name="KSO_WM_UNIT_HIGHLIGHT" val="0"/>
  <p:tag name="KSO_WM_UNIT_COMPATIBLE" val="0"/>
  <p:tag name="KSO_WM_UNIT_CLEAR" val="0"/>
  <p:tag name="KSO_WM_UNIT_PRESET_TEXT_INDEX" val="3"/>
  <p:tag name="KSO_WM_UNIT_PRESET_TEXT_LEN" val="17"/>
  <p:tag name="KSO_WM_TEMPLATE_CATEGORY" val="custom"/>
  <p:tag name="KSO_WM_TEMPLATE_INDEX" val="20184800"/>
  <p:tag name="KSO_WM_DIAGRAM_GROUP_CODE" val="l1-1"/>
  <p:tag name="KSO_WM_UNIT_ID" val="20184800_14*l_h_f*1_4_1"/>
  <p:tag name="KSO_WM_UNIT_TEXT_FILL_FORE_SCHEMECOLOR_INDEX" val="5"/>
  <p:tag name="KSO_WM_UNIT_TEXT_FILL_TYPE" val="1"/>
  <p:tag name="KSO_WM_UNIT_USESOURCEFORMAT_APPLY" val="1"/>
</p:tagLst>
</file>

<file path=ppt/tags/tag160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20"/>
  <p:tag name="KSO_WM_UNIT_HIGHLIGHT" val="0"/>
  <p:tag name="KSO_WM_UNIT_COMPATIBLE" val="0"/>
  <p:tag name="KSO_WM_UNIT_CLEAR" val="0"/>
  <p:tag name="KSO_WM_UNIT_PRESET_TEXT_INDEX" val="4"/>
  <p:tag name="KSO_WM_UNIT_PRESET_TEXT_LEN" val="26"/>
  <p:tag name="KSO_WM_TEMPLATE_CATEGORY" val="custom"/>
  <p:tag name="KSO_WM_TEMPLATE_INDEX" val="20184800"/>
  <p:tag name="KSO_WM_DIAGRAM_GROUP_CODE" val="l1-1"/>
  <p:tag name="KSO_WM_UNIT_ID" val="20184800_36*l_h_f*1_2_1"/>
  <p:tag name="KSO_WM_UNIT_TEXT_FILL_FORE_SCHEMECOLOR_INDEX" val="13"/>
  <p:tag name="KSO_WM_UNIT_TEXT_FILL_TYPE" val="1"/>
  <p:tag name="KSO_WM_UNIT_USESOURCEFORMAT_APPLY" val="1"/>
</p:tagLst>
</file>

<file path=ppt/tags/tag161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4_1"/>
  <p:tag name="KSO_WM_UNIT_LAYERLEVEL" val="1_1_1"/>
  <p:tag name="KSO_WM_UNIT_VALUE" val="20"/>
  <p:tag name="KSO_WM_UNIT_HIGHLIGHT" val="0"/>
  <p:tag name="KSO_WM_UNIT_COMPATIBLE" val="0"/>
  <p:tag name="KSO_WM_UNIT_CLEAR" val="0"/>
  <p:tag name="KSO_WM_UNIT_PRESET_TEXT_INDEX" val="4"/>
  <p:tag name="KSO_WM_UNIT_PRESET_TEXT_LEN" val="26"/>
  <p:tag name="KSO_WM_TEMPLATE_CATEGORY" val="custom"/>
  <p:tag name="KSO_WM_TEMPLATE_INDEX" val="20184800"/>
  <p:tag name="KSO_WM_DIAGRAM_GROUP_CODE" val="l1-1"/>
  <p:tag name="KSO_WM_UNIT_ID" val="20184800_36*l_h_f*1_4_1"/>
  <p:tag name="KSO_WM_UNIT_TEXT_FILL_FORE_SCHEMECOLOR_INDEX" val="13"/>
  <p:tag name="KSO_WM_UNIT_TEXT_FILL_TYPE" val="1"/>
  <p:tag name="KSO_WM_UNIT_USESOURCEFORMAT_APPLY" val="1"/>
</p:tagLst>
</file>

<file path=ppt/tags/tag162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5_1"/>
  <p:tag name="KSO_WM_UNIT_LAYERLEVEL" val="1_1_1"/>
  <p:tag name="KSO_WM_UNIT_VALUE" val="20"/>
  <p:tag name="KSO_WM_UNIT_HIGHLIGHT" val="0"/>
  <p:tag name="KSO_WM_UNIT_COMPATIBLE" val="0"/>
  <p:tag name="KSO_WM_UNIT_CLEAR" val="0"/>
  <p:tag name="KSO_WM_UNIT_PRESET_TEXT_INDEX" val="4"/>
  <p:tag name="KSO_WM_UNIT_PRESET_TEXT_LEN" val="25"/>
  <p:tag name="KSO_WM_TEMPLATE_CATEGORY" val="custom"/>
  <p:tag name="KSO_WM_TEMPLATE_INDEX" val="20184800"/>
  <p:tag name="KSO_WM_DIAGRAM_GROUP_CODE" val="l1-1"/>
  <p:tag name="KSO_WM_UNIT_ID" val="20184800_36*l_h_f*1_5_1"/>
  <p:tag name="KSO_WM_UNIT_TEXT_FILL_FORE_SCHEMECOLOR_INDEX" val="13"/>
  <p:tag name="KSO_WM_UNIT_TEXT_FILL_TYPE" val="1"/>
  <p:tag name="KSO_WM_UNIT_USESOURCEFORMAT_APPLY" val="1"/>
</p:tagLst>
</file>

<file path=ppt/tags/tag163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3_1"/>
  <p:tag name="KSO_WM_UNIT_LAYERLEVEL" val="1_1_1"/>
  <p:tag name="KSO_WM_UNIT_VALUE" val="20"/>
  <p:tag name="KSO_WM_UNIT_HIGHLIGHT" val="0"/>
  <p:tag name="KSO_WM_UNIT_COMPATIBLE" val="0"/>
  <p:tag name="KSO_WM_UNIT_CLEAR" val="0"/>
  <p:tag name="KSO_WM_UNIT_PRESET_TEXT_INDEX" val="4"/>
  <p:tag name="KSO_WM_UNIT_PRESET_TEXT_LEN" val="26"/>
  <p:tag name="KSO_WM_TEMPLATE_CATEGORY" val="custom"/>
  <p:tag name="KSO_WM_TEMPLATE_INDEX" val="20184800"/>
  <p:tag name="KSO_WM_DIAGRAM_GROUP_CODE" val="l1-1"/>
  <p:tag name="KSO_WM_UNIT_ID" val="20184800_36*l_h_f*1_3_1"/>
  <p:tag name="KSO_WM_UNIT_TEXT_FILL_FORE_SCHEMECOLOR_INDEX" val="13"/>
  <p:tag name="KSO_WM_UNIT_TEXT_FILL_TYPE" val="1"/>
  <p:tag name="KSO_WM_UNIT_USESOURCEFORMAT_APPLY" val="1"/>
</p:tagLst>
</file>

<file path=ppt/tags/tag164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20"/>
  <p:tag name="KSO_WM_UNIT_HIGHLIGHT" val="0"/>
  <p:tag name="KSO_WM_UNIT_COMPATIBLE" val="0"/>
  <p:tag name="KSO_WM_UNIT_CLEAR" val="0"/>
  <p:tag name="KSO_WM_UNIT_PRESET_TEXT_INDEX" val="4"/>
  <p:tag name="KSO_WM_UNIT_PRESET_TEXT_LEN" val="26"/>
  <p:tag name="KSO_WM_TEMPLATE_CATEGORY" val="custom"/>
  <p:tag name="KSO_WM_TEMPLATE_INDEX" val="20184800"/>
  <p:tag name="KSO_WM_DIAGRAM_GROUP_CODE" val="l1-1"/>
  <p:tag name="KSO_WM_UNIT_ID" val="20184800_36*l_h_f*1_1_1"/>
  <p:tag name="KSO_WM_UNIT_TEXT_FILL_FORE_SCHEMECOLOR_INDEX" val="13"/>
  <p:tag name="KSO_WM_UNIT_TEXT_FILL_TYPE" val="1"/>
  <p:tag name="KSO_WM_UNIT_USESOURCEFORMAT_APPLY" val="1"/>
</p:tagLst>
</file>

<file path=ppt/tags/tag165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TEMPLATE_CATEGORY" val="custom"/>
  <p:tag name="KSO_WM_TEMPLATE_INDEX" val="20184800"/>
  <p:tag name="KSO_WM_DIAGRAM_GROUP_CODE" val="l6_1"/>
  <p:tag name="KSO_WM_UNIT_ID" val="20184800_36*a*1"/>
  <p:tag name="KSO_WM_UNIT_TEXT_FILL_FORE_SCHEMECOLOR_INDEX" val="13"/>
  <p:tag name="KSO_WM_UNIT_TEXT_FILL_TYPE" val="1"/>
  <p:tag name="KSO_WM_UNIT_USESOURCEFORMAT_APPLY" val="1"/>
</p:tagLst>
</file>

<file path=ppt/tags/tag166.xml><?xml version="1.0" encoding="utf-8"?>
<p:tagLst xmlns:p="http://schemas.openxmlformats.org/presentationml/2006/main">
  <p:tag name="KSO_WM_TAG_VERSION" val="1.0"/>
  <p:tag name="KSO_WM_SLIDE_ITEM_CNT" val="5"/>
  <p:tag name="KSO_WM_SLIDE_LAYOUT" val="a_l"/>
  <p:tag name="KSO_WM_SLIDE_LAYOUT_CNT" val="1_1"/>
  <p:tag name="KSO_WM_SLIDE_TYPE" val="text"/>
  <p:tag name="KSO_WM_BEAUTIFY_FLAG" val="#wm#"/>
  <p:tag name="KSO_WM_SLIDE_POSITION" val="149*99"/>
  <p:tag name="KSO_WM_SLIDE_SIZE" val="660*419"/>
  <p:tag name="KSO_WM_COMBINE_RELATE_SLIDE_ID" val="diagram20169116_5"/>
  <p:tag name="KSO_WM_TEMPLATE_CATEGORY" val="custom"/>
  <p:tag name="KSO_WM_TEMPLATE_INDEX" val="20184800"/>
  <p:tag name="KSO_WM_SLIDE_ID" val="20184800_36"/>
  <p:tag name="KSO_WM_SLIDE_INDEX" val="36"/>
  <p:tag name="KSO_WM_DIAGRAM_GROUP_CODE" val="l1-1"/>
  <p:tag name="KSO_WM_TEMPLATE_RELATED_ID" val="20184759"/>
  <p:tag name="KSO_WM_TEMPLATE_SUBCATEGORY" val="subcombine"/>
</p:tagLst>
</file>

<file path=ppt/tags/tag167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"/>
  <p:tag name="KSO_WM_UNIT_LAYERLEVEL" val="1_1"/>
  <p:tag name="KSO_WM_TEMPLATE_CATEGORY" val="custom"/>
  <p:tag name="KSO_WM_TEMPLATE_INDEX" val="20184800"/>
  <p:tag name="KSO_WM_DIAGRAM_GROUP_CODE" val="m1-1"/>
  <p:tag name="KSO_WM_UNIT_ID" val="20184800_176*m_i*1_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68.xml><?xml version="1.0" encoding="utf-8"?>
<p:tagLst xmlns:p="http://schemas.openxmlformats.org/presentationml/2006/main">
  <p:tag name="KSO_WM_TAG_VERSION" val="1.0"/>
  <p:tag name="KSO_WM_BEAUTIFY_FLAG" val="#wm#"/>
  <p:tag name="KSO_WM_UNIT_TYPE" val="m_h_i"/>
  <p:tag name="KSO_WM_UNIT_INDEX" val="1_2_1"/>
  <p:tag name="KSO_WM_UNIT_LAYERLEVEL" val="1_1_1"/>
  <p:tag name="KSO_WM_TEMPLATE_CATEGORY" val="custom"/>
  <p:tag name="KSO_WM_TEMPLATE_INDEX" val="20184800"/>
  <p:tag name="KSO_WM_DIAGRAM_GROUP_CODE" val="m1-1"/>
  <p:tag name="KSO_WM_UNIT_ID" val="20184800_176*m_h_i*1_2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9.xml><?xml version="1.0" encoding="utf-8"?>
<p:tagLst xmlns:p="http://schemas.openxmlformats.org/presentationml/2006/main">
  <p:tag name="KSO_WM_TAG_VERSION" val="1.0"/>
  <p:tag name="KSO_WM_BEAUTIFY_FLAG" val="#wm#"/>
  <p:tag name="KSO_WM_UNIT_TYPE" val="m_h_f"/>
  <p:tag name="KSO_WM_UNIT_INDEX" val="1_2_1"/>
  <p:tag name="KSO_WM_UNIT_LAYERLEVEL" val="1_1_1"/>
  <p:tag name="KSO_WM_UNIT_VALUE" val="21"/>
  <p:tag name="KSO_WM_UNIT_HIGHLIGHT" val="0"/>
  <p:tag name="KSO_WM_UNIT_COMPATIBLE" val="0"/>
  <p:tag name="KSO_WM_UNIT_CLEAR" val="0"/>
  <p:tag name="KSO_WM_UNIT_PRESET_TEXT_INDEX" val="2"/>
  <p:tag name="KSO_WM_UNIT_PRESET_TEXT_LEN" val="20"/>
  <p:tag name="KSO_WM_TEMPLATE_CATEGORY" val="custom"/>
  <p:tag name="KSO_WM_TEMPLATE_INDEX" val="20184800"/>
  <p:tag name="KSO_WM_DIAGRAM_GROUP_CODE" val="m1-1"/>
  <p:tag name="KSO_WM_UNIT_ID" val="20184800_176*m_h_f*1_2_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4_1"/>
  <p:tag name="KSO_WM_UNIT_LAYERLEVEL" val="1_1_1"/>
  <p:tag name="KSO_WM_TEMPLATE_CATEGORY" val="custom"/>
  <p:tag name="KSO_WM_TEMPLATE_INDEX" val="20184800"/>
  <p:tag name="KSO_WM_DIAGRAM_GROUP_CODE" val="l1-1"/>
  <p:tag name="KSO_WM_UNIT_ID" val="20184800_14*l_h_i*1_4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70.xml><?xml version="1.0" encoding="utf-8"?>
<p:tagLst xmlns:p="http://schemas.openxmlformats.org/presentationml/2006/main">
  <p:tag name="KSO_WM_TAG_VERSION" val="1.0"/>
  <p:tag name="KSO_WM_BEAUTIFY_FLAG" val="#wm#"/>
  <p:tag name="KSO_WM_UNIT_TYPE" val="m_h_i"/>
  <p:tag name="KSO_WM_UNIT_INDEX" val="1_1_1"/>
  <p:tag name="KSO_WM_UNIT_LAYERLEVEL" val="1_1_1"/>
  <p:tag name="KSO_WM_TEMPLATE_CATEGORY" val="custom"/>
  <p:tag name="KSO_WM_TEMPLATE_INDEX" val="20184800"/>
  <p:tag name="KSO_WM_DIAGRAM_GROUP_CODE" val="m1-1"/>
  <p:tag name="KSO_WM_UNIT_ID" val="20184800_176*m_h_i*1_1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1.xml><?xml version="1.0" encoding="utf-8"?>
<p:tagLst xmlns:p="http://schemas.openxmlformats.org/presentationml/2006/main">
  <p:tag name="KSO_WM_TAG_VERSION" val="1.0"/>
  <p:tag name="KSO_WM_BEAUTIFY_FLAG" val="#wm#"/>
  <p:tag name="KSO_WM_UNIT_TYPE" val="m_h_f"/>
  <p:tag name="KSO_WM_UNIT_INDEX" val="1_1_1"/>
  <p:tag name="KSO_WM_UNIT_LAYERLEVEL" val="1_1_1"/>
  <p:tag name="KSO_WM_UNIT_VALUE" val="21"/>
  <p:tag name="KSO_WM_UNIT_HIGHLIGHT" val="0"/>
  <p:tag name="KSO_WM_UNIT_COMPATIBLE" val="0"/>
  <p:tag name="KSO_WM_UNIT_CLEAR" val="0"/>
  <p:tag name="KSO_WM_UNIT_PRESET_TEXT_INDEX" val="2"/>
  <p:tag name="KSO_WM_UNIT_PRESET_TEXT_LEN" val="20"/>
  <p:tag name="KSO_WM_TEMPLATE_CATEGORY" val="custom"/>
  <p:tag name="KSO_WM_TEMPLATE_INDEX" val="20184800"/>
  <p:tag name="KSO_WM_DIAGRAM_GROUP_CODE" val="m1-1"/>
  <p:tag name="KSO_WM_UNIT_ID" val="20184800_176*m_h_f*1_1_1"/>
  <p:tag name="KSO_WM_UNIT_TEXT_FILL_FORE_SCHEMECOLOR_INDEX" val="13"/>
  <p:tag name="KSO_WM_UNIT_TEXT_FILL_TYPE" val="1"/>
  <p:tag name="KSO_WM_UNIT_USESOURCEFORMAT_APPLY" val="1"/>
</p:tagLst>
</file>

<file path=ppt/tags/tag17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5"/>
  <p:tag name="KSO_WM_TEMPLATE_CATEGORY" val="custom"/>
  <p:tag name="KSO_WM_TEMPLATE_INDEX" val="20184800"/>
  <p:tag name="KSO_WM_DIAGRAM_GROUP_CODE" val="m5_1"/>
  <p:tag name="KSO_WM_UNIT_ID" val="20184800_176*i*5"/>
  <p:tag name="KSO_WM_UNIT_FILL_FORE_SCHEMECOLOR_INDEX" val="8"/>
  <p:tag name="KSO_WM_UNIT_FILL_TYPE" val="1"/>
  <p:tag name="KSO_WM_UNIT_USESOURCEFORMAT_APPLY" val="1"/>
</p:tagLst>
</file>

<file path=ppt/tags/tag173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2"/>
  <p:tag name="KSO_WM_UNIT_LAYERLEVEL" val="1_1"/>
  <p:tag name="KSO_WM_TEMPLATE_CATEGORY" val="custom"/>
  <p:tag name="KSO_WM_TEMPLATE_INDEX" val="20184800"/>
  <p:tag name="KSO_WM_DIAGRAM_GROUP_CODE" val="m1-1"/>
  <p:tag name="KSO_WM_UNIT_ID" val="20184800_176*m_i*1_2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4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3"/>
  <p:tag name="KSO_WM_UNIT_LAYERLEVEL" val="1_1"/>
  <p:tag name="KSO_WM_TEMPLATE_CATEGORY" val="custom"/>
  <p:tag name="KSO_WM_TEMPLATE_INDEX" val="20184800"/>
  <p:tag name="KSO_WM_DIAGRAM_GROUP_CODE" val="m1-1"/>
  <p:tag name="KSO_WM_UNIT_ID" val="20184800_176*m_i*1_3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5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4"/>
  <p:tag name="KSO_WM_UNIT_LAYERLEVEL" val="1_1"/>
  <p:tag name="KSO_WM_TEMPLATE_CATEGORY" val="custom"/>
  <p:tag name="KSO_WM_TEMPLATE_INDEX" val="20184800"/>
  <p:tag name="KSO_WM_DIAGRAM_GROUP_CODE" val="m1-1"/>
  <p:tag name="KSO_WM_UNIT_ID" val="20184800_176*m_i*1_4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6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5"/>
  <p:tag name="KSO_WM_UNIT_LAYERLEVEL" val="1_1"/>
  <p:tag name="KSO_WM_TEMPLATE_CATEGORY" val="custom"/>
  <p:tag name="KSO_WM_TEMPLATE_INDEX" val="20184800"/>
  <p:tag name="KSO_WM_DIAGRAM_GROUP_CODE" val="m1-1"/>
  <p:tag name="KSO_WM_UNIT_ID" val="20184800_176*m_i*1_5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7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6"/>
  <p:tag name="KSO_WM_UNIT_LAYERLEVEL" val="1_1"/>
  <p:tag name="KSO_WM_TEMPLATE_CATEGORY" val="custom"/>
  <p:tag name="KSO_WM_TEMPLATE_INDEX" val="20184800"/>
  <p:tag name="KSO_WM_DIAGRAM_GROUP_CODE" val="m1-1"/>
  <p:tag name="KSO_WM_UNIT_ID" val="20184800_176*m_i*1_6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8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7"/>
  <p:tag name="KSO_WM_UNIT_LAYERLEVEL" val="1_1"/>
  <p:tag name="KSO_WM_TEMPLATE_CATEGORY" val="custom"/>
  <p:tag name="KSO_WM_TEMPLATE_INDEX" val="20184800"/>
  <p:tag name="KSO_WM_DIAGRAM_GROUP_CODE" val="m1-1"/>
  <p:tag name="KSO_WM_UNIT_ID" val="20184800_176*m_i*1_7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9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8"/>
  <p:tag name="KSO_WM_UNIT_LAYERLEVEL" val="1_1"/>
  <p:tag name="KSO_WM_TEMPLATE_CATEGORY" val="custom"/>
  <p:tag name="KSO_WM_TEMPLATE_INDEX" val="20184800"/>
  <p:tag name="KSO_WM_DIAGRAM_GROUP_CODE" val="m1-1"/>
  <p:tag name="KSO_WM_UNIT_ID" val="20184800_176*m_i*1_8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ISCONTENTSTITLE" val="1"/>
  <p:tag name="KSO_WM_UNIT_VALUE" val="2"/>
  <p:tag name="KSO_WM_UNIT_HIGHLIGHT" val="0"/>
  <p:tag name="KSO_WM_UNIT_COMPATIBLE" val="0"/>
  <p:tag name="KSO_WM_UNIT_CLEAR" val="0"/>
  <p:tag name="KSO_WM_UNIT_PRESET_TEXT" val="目录"/>
  <p:tag name="KSO_WM_TEMPLATE_CATEGORY" val="custom"/>
  <p:tag name="KSO_WM_TEMPLATE_INDEX" val="20184800"/>
  <p:tag name="KSO_WM_DIAGRAM_GROUP_CODE" val="l3_1"/>
  <p:tag name="KSO_WM_UNIT_ID" val="20184800_14*a*1"/>
  <p:tag name="KSO_WM_UNIT_TEXT_FILL_FORE_SCHEMECOLOR_INDEX" val="5"/>
  <p:tag name="KSO_WM_UNIT_TEXT_FILL_TYPE" val="1"/>
  <p:tag name="KSO_WM_UNIT_USESOURCEFORMAT_APPLY" val="1"/>
</p:tagLst>
</file>

<file path=ppt/tags/tag180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9"/>
  <p:tag name="KSO_WM_UNIT_LAYERLEVEL" val="1_1"/>
  <p:tag name="KSO_WM_TEMPLATE_CATEGORY" val="custom"/>
  <p:tag name="KSO_WM_TEMPLATE_INDEX" val="20184800"/>
  <p:tag name="KSO_WM_DIAGRAM_GROUP_CODE" val="m1-1"/>
  <p:tag name="KSO_WM_UNIT_ID" val="20184800_176*m_i*1_9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81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TEMPLATE_CATEGORY" val="custom"/>
  <p:tag name="KSO_WM_TEMPLATE_INDEX" val="20184800"/>
  <p:tag name="KSO_WM_DIAGRAM_GROUP_CODE" val="m5_1"/>
  <p:tag name="KSO_WM_UNIT_ID" val="20184800_176*a*1"/>
  <p:tag name="KSO_WM_UNIT_TEXT_FILL_FORE_SCHEMECOLOR_INDEX" val="13"/>
  <p:tag name="KSO_WM_UNIT_TEXT_FILL_TYPE" val="1"/>
  <p:tag name="KSO_WM_UNIT_USESOURCEFORMAT_APPLY" val="1"/>
</p:tagLst>
</file>

<file path=ppt/tags/tag182.xml><?xml version="1.0" encoding="utf-8"?>
<p:tagLst xmlns:p="http://schemas.openxmlformats.org/presentationml/2006/main">
  <p:tag name="KSO_WM_TAG_VERSION" val="1.0"/>
  <p:tag name="KSO_WM_SLIDE_ITEM_CNT" val="2"/>
  <p:tag name="KSO_WM_SLIDE_LAYOUT" val="a_m"/>
  <p:tag name="KSO_WM_SLIDE_LAYOUT_CNT" val="1_1"/>
  <p:tag name="KSO_WM_SLIDE_TYPE" val="text"/>
  <p:tag name="KSO_WM_BEAUTIFY_FLAG" val="#wm#"/>
  <p:tag name="KSO_WM_SLIDE_POSITION" val="80*125"/>
  <p:tag name="KSO_WM_SLIDE_SIZE" val="810*319"/>
  <p:tag name="KSO_WM_COMBINE_RELATE_SLIDE_ID" val="diagram20170136_1"/>
  <p:tag name="KSO_WM_TEMPLATE_CATEGORY" val="custom"/>
  <p:tag name="KSO_WM_TEMPLATE_INDEX" val="20184800"/>
  <p:tag name="KSO_WM_SLIDE_ID" val="20184800_176"/>
  <p:tag name="KSO_WM_SLIDE_INDEX" val="176"/>
  <p:tag name="KSO_WM_DIAGRAM_GROUP_CODE" val="m1-1"/>
  <p:tag name="KSO_WM_TEMPLATE_RELATED_ID" val="20184759"/>
  <p:tag name="KSO_WM_TEMPLATE_SUBCATEGORY" val="subcombine"/>
</p:tagLst>
</file>

<file path=ppt/tags/tag183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9"/>
  <p:tag name="KSO_WM_UNIT_LAYERLEVEL" val="1_1"/>
  <p:tag name="KSO_WM_TEMPLATE_CATEGORY" val="custom"/>
  <p:tag name="KSO_WM_TEMPLATE_INDEX" val="20184800"/>
  <p:tag name="KSO_WM_DIAGRAM_GROUP_CODE" val="m1-1"/>
  <p:tag name="KSO_WM_UNIT_ID" val="20184800_177*m_i*1_9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84.xml><?xml version="1.0" encoding="utf-8"?>
<p:tagLst xmlns:p="http://schemas.openxmlformats.org/presentationml/2006/main">
  <p:tag name="KSO_WM_TAG_VERSION" val="1.0"/>
  <p:tag name="KSO_WM_BEAUTIFY_FLAG" val="#wm#"/>
  <p:tag name="KSO_WM_UNIT_TYPE" val="m_h_i"/>
  <p:tag name="KSO_WM_UNIT_INDEX" val="1_3_1"/>
  <p:tag name="KSO_WM_UNIT_LAYERLEVEL" val="1_1_1"/>
  <p:tag name="KSO_WM_TEMPLATE_CATEGORY" val="custom"/>
  <p:tag name="KSO_WM_TEMPLATE_INDEX" val="20184800"/>
  <p:tag name="KSO_WM_DIAGRAM_GROUP_CODE" val="m1-1"/>
  <p:tag name="KSO_WM_UNIT_ID" val="20184800_177*m_h_i*1_3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85.xml><?xml version="1.0" encoding="utf-8"?>
<p:tagLst xmlns:p="http://schemas.openxmlformats.org/presentationml/2006/main">
  <p:tag name="KSO_WM_TAG_VERSION" val="1.0"/>
  <p:tag name="KSO_WM_BEAUTIFY_FLAG" val="#wm#"/>
  <p:tag name="KSO_WM_UNIT_TYPE" val="m_h_f"/>
  <p:tag name="KSO_WM_UNIT_INDEX" val="1_3_1"/>
  <p:tag name="KSO_WM_UNIT_LAYERLEVEL" val="1_1_1"/>
  <p:tag name="KSO_WM_UNIT_VALUE" val="21"/>
  <p:tag name="KSO_WM_UNIT_HIGHLIGHT" val="0"/>
  <p:tag name="KSO_WM_UNIT_COMPATIBLE" val="0"/>
  <p:tag name="KSO_WM_UNIT_CLEAR" val="0"/>
  <p:tag name="KSO_WM_UNIT_PRESET_TEXT_INDEX" val="2"/>
  <p:tag name="KSO_WM_UNIT_PRESET_TEXT_LEN" val="20"/>
  <p:tag name="KSO_WM_TEMPLATE_CATEGORY" val="custom"/>
  <p:tag name="KSO_WM_TEMPLATE_INDEX" val="20184800"/>
  <p:tag name="KSO_WM_DIAGRAM_GROUP_CODE" val="m1-1"/>
  <p:tag name="KSO_WM_UNIT_ID" val="20184800_177*m_h_f*1_3_1"/>
  <p:tag name="KSO_WM_UNIT_TEXT_FILL_FORE_SCHEMECOLOR_INDEX" val="13"/>
  <p:tag name="KSO_WM_UNIT_TEXT_FILL_TYPE" val="1"/>
  <p:tag name="KSO_WM_UNIT_USESOURCEFORMAT_APPLY" val="1"/>
</p:tagLst>
</file>

<file path=ppt/tags/tag186.xml><?xml version="1.0" encoding="utf-8"?>
<p:tagLst xmlns:p="http://schemas.openxmlformats.org/presentationml/2006/main">
  <p:tag name="KSO_WM_TAG_VERSION" val="1.0"/>
  <p:tag name="KSO_WM_BEAUTIFY_FLAG" val="#wm#"/>
  <p:tag name="KSO_WM_UNIT_TYPE" val="m_h_i"/>
  <p:tag name="KSO_WM_UNIT_INDEX" val="1_2_1"/>
  <p:tag name="KSO_WM_UNIT_LAYERLEVEL" val="1_1_1"/>
  <p:tag name="KSO_WM_TEMPLATE_CATEGORY" val="custom"/>
  <p:tag name="KSO_WM_TEMPLATE_INDEX" val="20184800"/>
  <p:tag name="KSO_WM_DIAGRAM_GROUP_CODE" val="m1-1"/>
  <p:tag name="KSO_WM_UNIT_ID" val="20184800_177*m_h_i*1_2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87.xml><?xml version="1.0" encoding="utf-8"?>
<p:tagLst xmlns:p="http://schemas.openxmlformats.org/presentationml/2006/main">
  <p:tag name="KSO_WM_TAG_VERSION" val="1.0"/>
  <p:tag name="KSO_WM_BEAUTIFY_FLAG" val="#wm#"/>
  <p:tag name="KSO_WM_UNIT_TYPE" val="m_h_f"/>
  <p:tag name="KSO_WM_UNIT_INDEX" val="1_2_1"/>
  <p:tag name="KSO_WM_UNIT_LAYERLEVEL" val="1_1_1"/>
  <p:tag name="KSO_WM_UNIT_VALUE" val="21"/>
  <p:tag name="KSO_WM_UNIT_HIGHLIGHT" val="0"/>
  <p:tag name="KSO_WM_UNIT_COMPATIBLE" val="0"/>
  <p:tag name="KSO_WM_UNIT_CLEAR" val="0"/>
  <p:tag name="KSO_WM_UNIT_PRESET_TEXT_INDEX" val="2"/>
  <p:tag name="KSO_WM_UNIT_PRESET_TEXT_LEN" val="20"/>
  <p:tag name="KSO_WM_TEMPLATE_CATEGORY" val="custom"/>
  <p:tag name="KSO_WM_TEMPLATE_INDEX" val="20184800"/>
  <p:tag name="KSO_WM_DIAGRAM_GROUP_CODE" val="m1-1"/>
  <p:tag name="KSO_WM_UNIT_ID" val="20184800_177*m_h_f*1_2_1"/>
  <p:tag name="KSO_WM_UNIT_TEXT_FILL_FORE_SCHEMECOLOR_INDEX" val="13"/>
  <p:tag name="KSO_WM_UNIT_TEXT_FILL_TYPE" val="1"/>
  <p:tag name="KSO_WM_UNIT_USESOURCEFORMAT_APPLY" val="1"/>
</p:tagLst>
</file>

<file path=ppt/tags/tag188.xml><?xml version="1.0" encoding="utf-8"?>
<p:tagLst xmlns:p="http://schemas.openxmlformats.org/presentationml/2006/main">
  <p:tag name="KSO_WM_TAG_VERSION" val="1.0"/>
  <p:tag name="KSO_WM_BEAUTIFY_FLAG" val="#wm#"/>
  <p:tag name="KSO_WM_UNIT_TYPE" val="m_h_i"/>
  <p:tag name="KSO_WM_UNIT_INDEX" val="1_1_1"/>
  <p:tag name="KSO_WM_UNIT_LAYERLEVEL" val="1_1_1"/>
  <p:tag name="KSO_WM_TEMPLATE_CATEGORY" val="custom"/>
  <p:tag name="KSO_WM_TEMPLATE_INDEX" val="20184800"/>
  <p:tag name="KSO_WM_DIAGRAM_GROUP_CODE" val="m1-1"/>
  <p:tag name="KSO_WM_UNIT_ID" val="20184800_177*m_h_i*1_1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89.xml><?xml version="1.0" encoding="utf-8"?>
<p:tagLst xmlns:p="http://schemas.openxmlformats.org/presentationml/2006/main">
  <p:tag name="KSO_WM_TAG_VERSION" val="1.0"/>
  <p:tag name="KSO_WM_BEAUTIFY_FLAG" val="#wm#"/>
  <p:tag name="KSO_WM_UNIT_TYPE" val="m_h_f"/>
  <p:tag name="KSO_WM_UNIT_INDEX" val="1_1_1"/>
  <p:tag name="KSO_WM_UNIT_LAYERLEVEL" val="1_1_1"/>
  <p:tag name="KSO_WM_UNIT_VALUE" val="21"/>
  <p:tag name="KSO_WM_UNIT_HIGHLIGHT" val="0"/>
  <p:tag name="KSO_WM_UNIT_COMPATIBLE" val="0"/>
  <p:tag name="KSO_WM_UNIT_CLEAR" val="0"/>
  <p:tag name="KSO_WM_UNIT_PRESET_TEXT_INDEX" val="2"/>
  <p:tag name="KSO_WM_UNIT_PRESET_TEXT_LEN" val="20"/>
  <p:tag name="KSO_WM_TEMPLATE_CATEGORY" val="custom"/>
  <p:tag name="KSO_WM_TEMPLATE_INDEX" val="20184800"/>
  <p:tag name="KSO_WM_DIAGRAM_GROUP_CODE" val="m1-1"/>
  <p:tag name="KSO_WM_UNIT_ID" val="20184800_177*m_h_f*1_1_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b"/>
  <p:tag name="KSO_WM_UNIT_INDEX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CLEAR" val="0"/>
  <p:tag name="KSO_WM_UNIT_PRESET_TEXT" val="CONTENTS"/>
  <p:tag name="KSO_WM_TEMPLATE_CATEGORY" val="custom"/>
  <p:tag name="KSO_WM_TEMPLATE_INDEX" val="20184800"/>
  <p:tag name="KSO_WM_DIAGRAM_GROUP_CODE" val="l3_1"/>
  <p:tag name="KSO_WM_UNIT_ID" val="20184800_14*b*1"/>
  <p:tag name="KSO_WM_UNIT_TEXT_FILL_FORE_SCHEMECOLOR_INDEX" val="5"/>
  <p:tag name="KSO_WM_UNIT_TEXT_FILL_TYPE" val="1"/>
  <p:tag name="KSO_WM_UNIT_USESOURCEFORMAT_APPLY" val="1"/>
</p:tagLst>
</file>

<file path=ppt/tags/tag1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7"/>
  <p:tag name="KSO_WM_TEMPLATE_CATEGORY" val="custom"/>
  <p:tag name="KSO_WM_TEMPLATE_INDEX" val="20184800"/>
  <p:tag name="KSO_WM_DIAGRAM_GROUP_CODE" val="m5_1"/>
  <p:tag name="KSO_WM_UNIT_ID" val="20184800_177*i*7"/>
  <p:tag name="KSO_WM_UNIT_FILL_FORE_SCHEMECOLOR_INDEX" val="8"/>
  <p:tag name="KSO_WM_UNIT_FILL_TYPE" val="1"/>
  <p:tag name="KSO_WM_UNIT_USESOURCEFORMAT_APPLY" val="1"/>
</p:tagLst>
</file>

<file path=ppt/tags/tag191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"/>
  <p:tag name="KSO_WM_UNIT_LAYERLEVEL" val="1_1"/>
  <p:tag name="KSO_WM_TEMPLATE_CATEGORY" val="custom"/>
  <p:tag name="KSO_WM_TEMPLATE_INDEX" val="20184800"/>
  <p:tag name="KSO_WM_DIAGRAM_GROUP_CODE" val="m1-1"/>
  <p:tag name="KSO_WM_UNIT_ID" val="20184800_177*m_i*1_1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92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2"/>
  <p:tag name="KSO_WM_UNIT_LAYERLEVEL" val="1_1"/>
  <p:tag name="KSO_WM_TEMPLATE_CATEGORY" val="custom"/>
  <p:tag name="KSO_WM_TEMPLATE_INDEX" val="20184800"/>
  <p:tag name="KSO_WM_DIAGRAM_GROUP_CODE" val="m1-1"/>
  <p:tag name="KSO_WM_UNIT_ID" val="20184800_177*m_i*1_2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93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3"/>
  <p:tag name="KSO_WM_UNIT_LAYERLEVEL" val="1_1"/>
  <p:tag name="KSO_WM_TEMPLATE_CATEGORY" val="custom"/>
  <p:tag name="KSO_WM_TEMPLATE_INDEX" val="20184800"/>
  <p:tag name="KSO_WM_DIAGRAM_GROUP_CODE" val="m1-1"/>
  <p:tag name="KSO_WM_UNIT_ID" val="20184800_177*m_i*1_3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94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4"/>
  <p:tag name="KSO_WM_UNIT_LAYERLEVEL" val="1_1"/>
  <p:tag name="KSO_WM_TEMPLATE_CATEGORY" val="custom"/>
  <p:tag name="KSO_WM_TEMPLATE_INDEX" val="20184800"/>
  <p:tag name="KSO_WM_DIAGRAM_GROUP_CODE" val="m1-1"/>
  <p:tag name="KSO_WM_UNIT_ID" val="20184800_177*m_i*1_4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95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5"/>
  <p:tag name="KSO_WM_UNIT_LAYERLEVEL" val="1_1"/>
  <p:tag name="KSO_WM_TEMPLATE_CATEGORY" val="custom"/>
  <p:tag name="KSO_WM_TEMPLATE_INDEX" val="20184800"/>
  <p:tag name="KSO_WM_DIAGRAM_GROUP_CODE" val="m1-1"/>
  <p:tag name="KSO_WM_UNIT_ID" val="20184800_177*m_i*1_5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96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6"/>
  <p:tag name="KSO_WM_UNIT_LAYERLEVEL" val="1_1"/>
  <p:tag name="KSO_WM_TEMPLATE_CATEGORY" val="custom"/>
  <p:tag name="KSO_WM_TEMPLATE_INDEX" val="20184800"/>
  <p:tag name="KSO_WM_DIAGRAM_GROUP_CODE" val="m1-1"/>
  <p:tag name="KSO_WM_UNIT_ID" val="20184800_177*m_i*1_6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97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7"/>
  <p:tag name="KSO_WM_UNIT_LAYERLEVEL" val="1_1"/>
  <p:tag name="KSO_WM_TEMPLATE_CATEGORY" val="custom"/>
  <p:tag name="KSO_WM_TEMPLATE_INDEX" val="20184800"/>
  <p:tag name="KSO_WM_DIAGRAM_GROUP_CODE" val="m1-1"/>
  <p:tag name="KSO_WM_UNIT_ID" val="20184800_177*m_i*1_7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98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8"/>
  <p:tag name="KSO_WM_UNIT_LAYERLEVEL" val="1_1"/>
  <p:tag name="KSO_WM_TEMPLATE_CATEGORY" val="custom"/>
  <p:tag name="KSO_WM_TEMPLATE_INDEX" val="20184800"/>
  <p:tag name="KSO_WM_DIAGRAM_GROUP_CODE" val="m1-1"/>
  <p:tag name="KSO_WM_UNIT_ID" val="20184800_177*m_i*1_8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99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TEMPLATE_CATEGORY" val="custom"/>
  <p:tag name="KSO_WM_TEMPLATE_INDEX" val="20184800"/>
  <p:tag name="KSO_WM_DIAGRAM_GROUP_CODE" val="m5_1"/>
  <p:tag name="KSO_WM_UNIT_ID" val="20184800_177*a*1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759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34"/>
  <p:tag name="KSO_WM_TEMPLATE_CATEGORY" val="custom"/>
  <p:tag name="KSO_WM_TEMPLATE_INDEX" val="20184800"/>
  <p:tag name="KSO_WM_DIAGRAM_GROUP_CODE" val="l3_1"/>
  <p:tag name="KSO_WM_UNIT_ID" val="20184800_14*i*34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00.xml><?xml version="1.0" encoding="utf-8"?>
<p:tagLst xmlns:p="http://schemas.openxmlformats.org/presentationml/2006/main">
  <p:tag name="KSO_WM_TAG_VERSION" val="1.0"/>
  <p:tag name="KSO_WM_SLIDE_ITEM_CNT" val="3"/>
  <p:tag name="KSO_WM_SLIDE_LAYOUT" val="a_m"/>
  <p:tag name="KSO_WM_SLIDE_LAYOUT_CNT" val="1_1"/>
  <p:tag name="KSO_WM_SLIDE_TYPE" val="text"/>
  <p:tag name="KSO_WM_BEAUTIFY_FLAG" val="#wm#"/>
  <p:tag name="KSO_WM_SLIDE_POSITION" val="80*125"/>
  <p:tag name="KSO_WM_SLIDE_SIZE" val="810*336"/>
  <p:tag name="KSO_WM_COMBINE_RELATE_SLIDE_ID" val="diagram20170136_2"/>
  <p:tag name="KSO_WM_TEMPLATE_CATEGORY" val="custom"/>
  <p:tag name="KSO_WM_TEMPLATE_INDEX" val="20184800"/>
  <p:tag name="KSO_WM_SLIDE_ID" val="20184800_177"/>
  <p:tag name="KSO_WM_SLIDE_INDEX" val="177"/>
  <p:tag name="KSO_WM_DIAGRAM_GROUP_CODE" val="m1-1"/>
  <p:tag name="KSO_WM_TEMPLATE_RELATED_ID" val="20184759"/>
  <p:tag name="KSO_WM_TEMPLATE_SUBCATEGORY" val="subcombine"/>
</p:tagLst>
</file>

<file path=ppt/tags/tag201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1"/>
  <p:tag name="KSO_WM_UNIT_LAYERLEVEL" val="1_1"/>
  <p:tag name="KSO_WM_TEMPLATE_CATEGORY" val="custom"/>
  <p:tag name="KSO_WM_TEMPLATE_INDEX" val="20184800"/>
  <p:tag name="KSO_WM_DIAGRAM_GROUP_CODE" val="m1-1"/>
  <p:tag name="KSO_WM_UNIT_ID" val="20184800_176*m_i*1_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02.xml><?xml version="1.0" encoding="utf-8"?>
<p:tagLst xmlns:p="http://schemas.openxmlformats.org/presentationml/2006/main">
  <p:tag name="KSO_WM_TAG_VERSION" val="1.0"/>
  <p:tag name="KSO_WM_BEAUTIFY_FLAG" val="#wm#"/>
  <p:tag name="KSO_WM_UNIT_TYPE" val="m_h_i"/>
  <p:tag name="KSO_WM_UNIT_INDEX" val="1_2_1"/>
  <p:tag name="KSO_WM_UNIT_LAYERLEVEL" val="1_1_1"/>
  <p:tag name="KSO_WM_TEMPLATE_CATEGORY" val="custom"/>
  <p:tag name="KSO_WM_TEMPLATE_INDEX" val="20184800"/>
  <p:tag name="KSO_WM_DIAGRAM_GROUP_CODE" val="m1-1"/>
  <p:tag name="KSO_WM_UNIT_ID" val="20184800_176*m_h_i*1_2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03.xml><?xml version="1.0" encoding="utf-8"?>
<p:tagLst xmlns:p="http://schemas.openxmlformats.org/presentationml/2006/main">
  <p:tag name="KSO_WM_TAG_VERSION" val="1.0"/>
  <p:tag name="KSO_WM_BEAUTIFY_FLAG" val="#wm#"/>
  <p:tag name="KSO_WM_UNIT_TYPE" val="m_h_f"/>
  <p:tag name="KSO_WM_UNIT_INDEX" val="1_2_1"/>
  <p:tag name="KSO_WM_UNIT_LAYERLEVEL" val="1_1_1"/>
  <p:tag name="KSO_WM_UNIT_VALUE" val="21"/>
  <p:tag name="KSO_WM_UNIT_HIGHLIGHT" val="0"/>
  <p:tag name="KSO_WM_UNIT_COMPATIBLE" val="0"/>
  <p:tag name="KSO_WM_UNIT_CLEAR" val="0"/>
  <p:tag name="KSO_WM_UNIT_PRESET_TEXT_INDEX" val="2"/>
  <p:tag name="KSO_WM_UNIT_PRESET_TEXT_LEN" val="20"/>
  <p:tag name="KSO_WM_TEMPLATE_CATEGORY" val="custom"/>
  <p:tag name="KSO_WM_TEMPLATE_INDEX" val="20184800"/>
  <p:tag name="KSO_WM_DIAGRAM_GROUP_CODE" val="m1-1"/>
  <p:tag name="KSO_WM_UNIT_ID" val="20184800_176*m_h_f*1_2_1"/>
  <p:tag name="KSO_WM_UNIT_TEXT_FILL_FORE_SCHEMECOLOR_INDEX" val="13"/>
  <p:tag name="KSO_WM_UNIT_TEXT_FILL_TYPE" val="1"/>
  <p:tag name="KSO_WM_UNIT_USESOURCEFORMAT_APPLY" val="1"/>
</p:tagLst>
</file>

<file path=ppt/tags/tag204.xml><?xml version="1.0" encoding="utf-8"?>
<p:tagLst xmlns:p="http://schemas.openxmlformats.org/presentationml/2006/main">
  <p:tag name="KSO_WM_TAG_VERSION" val="1.0"/>
  <p:tag name="KSO_WM_BEAUTIFY_FLAG" val="#wm#"/>
  <p:tag name="KSO_WM_UNIT_TYPE" val="m_h_i"/>
  <p:tag name="KSO_WM_UNIT_INDEX" val="1_1_1"/>
  <p:tag name="KSO_WM_UNIT_LAYERLEVEL" val="1_1_1"/>
  <p:tag name="KSO_WM_TEMPLATE_CATEGORY" val="custom"/>
  <p:tag name="KSO_WM_TEMPLATE_INDEX" val="20184800"/>
  <p:tag name="KSO_WM_DIAGRAM_GROUP_CODE" val="m1-1"/>
  <p:tag name="KSO_WM_UNIT_ID" val="20184800_176*m_h_i*1_1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05.xml><?xml version="1.0" encoding="utf-8"?>
<p:tagLst xmlns:p="http://schemas.openxmlformats.org/presentationml/2006/main">
  <p:tag name="KSO_WM_TAG_VERSION" val="1.0"/>
  <p:tag name="KSO_WM_BEAUTIFY_FLAG" val="#wm#"/>
  <p:tag name="KSO_WM_UNIT_TYPE" val="m_h_f"/>
  <p:tag name="KSO_WM_UNIT_INDEX" val="1_1_1"/>
  <p:tag name="KSO_WM_UNIT_LAYERLEVEL" val="1_1_1"/>
  <p:tag name="KSO_WM_UNIT_VALUE" val="21"/>
  <p:tag name="KSO_WM_UNIT_HIGHLIGHT" val="0"/>
  <p:tag name="KSO_WM_UNIT_COMPATIBLE" val="0"/>
  <p:tag name="KSO_WM_UNIT_CLEAR" val="0"/>
  <p:tag name="KSO_WM_UNIT_PRESET_TEXT_INDEX" val="2"/>
  <p:tag name="KSO_WM_UNIT_PRESET_TEXT_LEN" val="20"/>
  <p:tag name="KSO_WM_TEMPLATE_CATEGORY" val="custom"/>
  <p:tag name="KSO_WM_TEMPLATE_INDEX" val="20184800"/>
  <p:tag name="KSO_WM_DIAGRAM_GROUP_CODE" val="m1-1"/>
  <p:tag name="KSO_WM_UNIT_ID" val="20184800_176*m_h_f*1_1_1"/>
  <p:tag name="KSO_WM_UNIT_TEXT_FILL_FORE_SCHEMECOLOR_INDEX" val="13"/>
  <p:tag name="KSO_WM_UNIT_TEXT_FILL_TYPE" val="1"/>
  <p:tag name="KSO_WM_UNIT_USESOURCEFORMAT_APPLY" val="1"/>
</p:tagLst>
</file>

<file path=ppt/tags/tag20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5"/>
  <p:tag name="KSO_WM_TEMPLATE_CATEGORY" val="custom"/>
  <p:tag name="KSO_WM_TEMPLATE_INDEX" val="20184800"/>
  <p:tag name="KSO_WM_DIAGRAM_GROUP_CODE" val="m5_1"/>
  <p:tag name="KSO_WM_UNIT_ID" val="20184800_176*i*5"/>
  <p:tag name="KSO_WM_UNIT_FILL_FORE_SCHEMECOLOR_INDEX" val="8"/>
  <p:tag name="KSO_WM_UNIT_FILL_TYPE" val="1"/>
  <p:tag name="KSO_WM_UNIT_USESOURCEFORMAT_APPLY" val="1"/>
</p:tagLst>
</file>

<file path=ppt/tags/tag207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2"/>
  <p:tag name="KSO_WM_UNIT_LAYERLEVEL" val="1_1"/>
  <p:tag name="KSO_WM_TEMPLATE_CATEGORY" val="custom"/>
  <p:tag name="KSO_WM_TEMPLATE_INDEX" val="20184800"/>
  <p:tag name="KSO_WM_DIAGRAM_GROUP_CODE" val="m1-1"/>
  <p:tag name="KSO_WM_UNIT_ID" val="20184800_176*m_i*1_2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08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3"/>
  <p:tag name="KSO_WM_UNIT_LAYERLEVEL" val="1_1"/>
  <p:tag name="KSO_WM_TEMPLATE_CATEGORY" val="custom"/>
  <p:tag name="KSO_WM_TEMPLATE_INDEX" val="20184800"/>
  <p:tag name="KSO_WM_DIAGRAM_GROUP_CODE" val="m1-1"/>
  <p:tag name="KSO_WM_UNIT_ID" val="20184800_176*m_i*1_3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09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4"/>
  <p:tag name="KSO_WM_UNIT_LAYERLEVEL" val="1_1"/>
  <p:tag name="KSO_WM_TEMPLATE_CATEGORY" val="custom"/>
  <p:tag name="KSO_WM_TEMPLATE_INDEX" val="20184800"/>
  <p:tag name="KSO_WM_DIAGRAM_GROUP_CODE" val="m1-1"/>
  <p:tag name="KSO_WM_UNIT_ID" val="20184800_176*m_i*1_4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35"/>
  <p:tag name="KSO_WM_TEMPLATE_CATEGORY" val="custom"/>
  <p:tag name="KSO_WM_TEMPLATE_INDEX" val="20184800"/>
  <p:tag name="KSO_WM_DIAGRAM_GROUP_CODE" val="l3_1"/>
  <p:tag name="KSO_WM_UNIT_ID" val="20184800_14*i*35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10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5"/>
  <p:tag name="KSO_WM_UNIT_LAYERLEVEL" val="1_1"/>
  <p:tag name="KSO_WM_TEMPLATE_CATEGORY" val="custom"/>
  <p:tag name="KSO_WM_TEMPLATE_INDEX" val="20184800"/>
  <p:tag name="KSO_WM_DIAGRAM_GROUP_CODE" val="m1-1"/>
  <p:tag name="KSO_WM_UNIT_ID" val="20184800_176*m_i*1_5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11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6"/>
  <p:tag name="KSO_WM_UNIT_LAYERLEVEL" val="1_1"/>
  <p:tag name="KSO_WM_TEMPLATE_CATEGORY" val="custom"/>
  <p:tag name="KSO_WM_TEMPLATE_INDEX" val="20184800"/>
  <p:tag name="KSO_WM_DIAGRAM_GROUP_CODE" val="m1-1"/>
  <p:tag name="KSO_WM_UNIT_ID" val="20184800_176*m_i*1_6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12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7"/>
  <p:tag name="KSO_WM_UNIT_LAYERLEVEL" val="1_1"/>
  <p:tag name="KSO_WM_TEMPLATE_CATEGORY" val="custom"/>
  <p:tag name="KSO_WM_TEMPLATE_INDEX" val="20184800"/>
  <p:tag name="KSO_WM_DIAGRAM_GROUP_CODE" val="m1-1"/>
  <p:tag name="KSO_WM_UNIT_ID" val="20184800_176*m_i*1_7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13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8"/>
  <p:tag name="KSO_WM_UNIT_LAYERLEVEL" val="1_1"/>
  <p:tag name="KSO_WM_TEMPLATE_CATEGORY" val="custom"/>
  <p:tag name="KSO_WM_TEMPLATE_INDEX" val="20184800"/>
  <p:tag name="KSO_WM_DIAGRAM_GROUP_CODE" val="m1-1"/>
  <p:tag name="KSO_WM_UNIT_ID" val="20184800_176*m_i*1_8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14.xml><?xml version="1.0" encoding="utf-8"?>
<p:tagLst xmlns:p="http://schemas.openxmlformats.org/presentationml/2006/main">
  <p:tag name="KSO_WM_TAG_VERSION" val="1.0"/>
  <p:tag name="KSO_WM_BEAUTIFY_FLAG" val="#wm#"/>
  <p:tag name="KSO_WM_UNIT_TYPE" val="m_i"/>
  <p:tag name="KSO_WM_UNIT_INDEX" val="1_9"/>
  <p:tag name="KSO_WM_UNIT_LAYERLEVEL" val="1_1"/>
  <p:tag name="KSO_WM_TEMPLATE_CATEGORY" val="custom"/>
  <p:tag name="KSO_WM_TEMPLATE_INDEX" val="20184800"/>
  <p:tag name="KSO_WM_DIAGRAM_GROUP_CODE" val="m1-1"/>
  <p:tag name="KSO_WM_UNIT_ID" val="20184800_176*m_i*1_9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15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TEMPLATE_CATEGORY" val="custom"/>
  <p:tag name="KSO_WM_TEMPLATE_INDEX" val="20184800"/>
  <p:tag name="KSO_WM_DIAGRAM_GROUP_CODE" val="m5_1"/>
  <p:tag name="KSO_WM_UNIT_ID" val="20184800_176*a*1"/>
  <p:tag name="KSO_WM_UNIT_TEXT_FILL_FORE_SCHEMECOLOR_INDEX" val="13"/>
  <p:tag name="KSO_WM_UNIT_TEXT_FILL_TYPE" val="1"/>
  <p:tag name="KSO_WM_UNIT_USESOURCEFORMAT_APPLY" val="1"/>
</p:tagLst>
</file>

<file path=ppt/tags/tag216.xml><?xml version="1.0" encoding="utf-8"?>
<p:tagLst xmlns:p="http://schemas.openxmlformats.org/presentationml/2006/main">
  <p:tag name="KSO_WM_TAG_VERSION" val="1.0"/>
  <p:tag name="KSO_WM_SLIDE_ITEM_CNT" val="2"/>
  <p:tag name="KSO_WM_SLIDE_LAYOUT" val="a_m"/>
  <p:tag name="KSO_WM_SLIDE_LAYOUT_CNT" val="1_1"/>
  <p:tag name="KSO_WM_SLIDE_TYPE" val="text"/>
  <p:tag name="KSO_WM_BEAUTIFY_FLAG" val="#wm#"/>
  <p:tag name="KSO_WM_SLIDE_POSITION" val="80*125"/>
  <p:tag name="KSO_WM_SLIDE_SIZE" val="810*319"/>
  <p:tag name="KSO_WM_COMBINE_RELATE_SLIDE_ID" val="diagram20170136_1"/>
  <p:tag name="KSO_WM_TEMPLATE_CATEGORY" val="custom"/>
  <p:tag name="KSO_WM_TEMPLATE_INDEX" val="20184800"/>
  <p:tag name="KSO_WM_SLIDE_ID" val="20184800_176"/>
  <p:tag name="KSO_WM_SLIDE_INDEX" val="176"/>
  <p:tag name="KSO_WM_DIAGRAM_GROUP_CODE" val="m1-1"/>
  <p:tag name="KSO_WM_TEMPLATE_RELATED_ID" val="20184759"/>
  <p:tag name="KSO_WM_TEMPLATE_SUBCATEGORY" val="subcombine"/>
</p:tagLst>
</file>

<file path=ppt/tags/tag217.xml><?xml version="1.0" encoding="utf-8"?>
<p:tagLst xmlns:p="http://schemas.openxmlformats.org/presentationml/2006/main">
  <p:tag name="KSO_WM_TEMPLATE_CATEGORY" val="custom"/>
  <p:tag name="KSO_WM_TEMPLATE_INDEX" val="20184759"/>
  <p:tag name="KSO_WM_UNIT_TYPE" val="e"/>
  <p:tag name="KSO_WM_UNIT_INDEX" val="1"/>
  <p:tag name="KSO_WM_UNIT_LAYERLEVEL" val="1"/>
  <p:tag name="KSO_WM_UNIT_VALUE" val="7"/>
  <p:tag name="KSO_WM_UNIT_HIGHLIGHT" val="0"/>
  <p:tag name="KSO_WM_UNIT_COMPATIBLE" val="1"/>
  <p:tag name="KSO_WM_UNIT_CLEAR" val="0"/>
  <p:tag name="KSO_WM_BEAUTIFY_FLAG" val="#wm#"/>
  <p:tag name="KSO_WM_TAG_VERSION" val="1.0"/>
  <p:tag name="KSO_WM_UNIT_ID" val="custom20184759_4*e*1"/>
  <p:tag name="KSO_WM_UNIT_PRESET_TEXT" val="1"/>
</p:tagLst>
</file>

<file path=ppt/tags/tag218.xml><?xml version="1.0" encoding="utf-8"?>
<p:tagLst xmlns:p="http://schemas.openxmlformats.org/presentationml/2006/main">
  <p:tag name="KSO_WM_TEMPLATE_CATEGORY" val="custom"/>
  <p:tag name="KSO_WM_TEMPLATE_INDEX" val="20184759"/>
  <p:tag name="KSO_WM_UNIT_TYPE" val="b"/>
  <p:tag name="KSO_WM_UNIT_INDEX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BEAUTIFY_FLAG" val="#wm#"/>
  <p:tag name="KSO_WM_TAG_VERSION" val="1.0"/>
  <p:tag name="KSO_WM_UNIT_ID" val="custom20184759_4*b*1"/>
</p:tagLst>
</file>

<file path=ppt/tags/tag219.xml><?xml version="1.0" encoding="utf-8"?>
<p:tagLst xmlns:p="http://schemas.openxmlformats.org/presentationml/2006/main">
  <p:tag name="KSO_WM_TEMPLATE_CATEGORY" val="custom"/>
  <p:tag name="KSO_WM_TEMPLATE_INDEX" val="20184759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2"/>
  <p:tag name="KSO_WM_BEAUTIFY_FLAG" val="#wm#"/>
  <p:tag name="KSO_WM_TAG_VERSION" val="1.0"/>
  <p:tag name="KSO_WM_UNIT_ID" val="custom20184759_4*a*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36"/>
  <p:tag name="KSO_WM_TEMPLATE_CATEGORY" val="custom"/>
  <p:tag name="KSO_WM_TEMPLATE_INDEX" val="20184800"/>
  <p:tag name="KSO_WM_DIAGRAM_GROUP_CODE" val="l3_1"/>
  <p:tag name="KSO_WM_UNIT_ID" val="20184800_14*i*36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20.xml><?xml version="1.0" encoding="utf-8"?>
<p:tagLst xmlns:p="http://schemas.openxmlformats.org/presentationml/2006/main">
  <p:tag name="KSO_WM_TAG_VERSION" val="1.0"/>
  <p:tag name="KSO_WM_SLIDE_ITEM_CNT" val="2"/>
  <p:tag name="KSO_WM_SLIDE_LAYOUT" val="a_e_b"/>
  <p:tag name="KSO_WM_SLIDE_LAYOUT_CNT" val="1_1_1"/>
  <p:tag name="KSO_WM_SLIDE_TYPE" val="sectionTitle"/>
  <p:tag name="KSO_WM_BEAUTIFY_FLAG" val="#wm#"/>
  <p:tag name="KSO_WM_COMBINE_RELATE_SLIDE_ID" val="background20182976_4"/>
  <p:tag name="KSO_WM_TEMPLATE_CATEGORY" val="custom"/>
  <p:tag name="KSO_WM_TEMPLATE_INDEX" val="20184759"/>
  <p:tag name="KSO_WM_SLIDE_ID" val="custom20184759_4"/>
  <p:tag name="KSO_WM_SLIDE_INDEX" val="4"/>
  <p:tag name="KSO_WM_TEMPLATE_SUBCATEGORY" val="combine"/>
</p:tagLst>
</file>

<file path=ppt/tags/tag221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759_27*i*0"/>
  <p:tag name="KSO_WM_TEMPLATE_CATEGORY" val="custom"/>
  <p:tag name="KSO_WM_TEMPLATE_INDEX" val="20184759"/>
  <p:tag name="KSO_WM_UNIT_INDEX" val="0"/>
  <p:tag name="KSO_WM_UNIT_USESOURCEFORMAT_APPLY" val="1"/>
</p:tagLst>
</file>

<file path=ppt/tags/tag222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759_27*i*3"/>
  <p:tag name="KSO_WM_TEMPLATE_CATEGORY" val="custom"/>
  <p:tag name="KSO_WM_TEMPLATE_INDEX" val="20184759"/>
  <p:tag name="KSO_WM_UNIT_INDEX" val="3"/>
  <p:tag name="KSO_WM_UNIT_FILL_FORE_SCHEMECOLOR_INDEX" val="10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23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759_27*i*4"/>
  <p:tag name="KSO_WM_TEMPLATE_CATEGORY" val="custom"/>
  <p:tag name="KSO_WM_TEMPLATE_INDEX" val="20184759"/>
  <p:tag name="KSO_WM_UNIT_INDEX" val="4"/>
  <p:tag name="KSO_WM_UNIT_FILL_FORE_SCHEMECOLOR_INDEX" val="10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24.xml><?xml version="1.0" encoding="utf-8"?>
<p:tagLst xmlns:p="http://schemas.openxmlformats.org/presentationml/2006/main">
  <p:tag name="KSO_WM_TEMPLATE_CATEGORY" val="custom"/>
  <p:tag name="KSO_WM_TEMPLATE_INDEX" val="20184759"/>
  <p:tag name="KSO_WM_UNIT_TYPE" val="a"/>
  <p:tag name="KSO_WM_UNIT_INDEX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BEAUTIFY_FLAG" val="#wm#"/>
  <p:tag name="KSO_WM_TAG_VERSION" val="1.0"/>
  <p:tag name="KSO_WM_DIAGRAM_GROUP_CODE" val="l1_1"/>
  <p:tag name="KSO_WM_UNIT_ID" val="custom20184759_27*a*1"/>
  <p:tag name="KSO_WM_UNIT_TEXT_FILL_FORE_SCHEMECOLOR_INDEX" val="14"/>
  <p:tag name="KSO_WM_UNIT_TEXT_FILL_TYPE" val="1"/>
  <p:tag name="KSO_WM_UNIT_USESOURCEFORMAT_APPLY" val="1"/>
</p:tagLst>
</file>

<file path=ppt/tags/tag225.xml><?xml version="1.0" encoding="utf-8"?>
<p:tagLst xmlns:p="http://schemas.openxmlformats.org/presentationml/2006/main">
  <p:tag name="KSO_WM_TEMPLATE_CATEGORY" val="custom"/>
  <p:tag name="KSO_WM_TEMPLATE_INDEX" val="20184759"/>
  <p:tag name="KSO_WM_UNIT_TYPE" val="l_h_a"/>
  <p:tag name="KSO_WM_UNIT_INDEX" val="1_4_1"/>
  <p:tag name="KSO_WM_UNIT_LAYERLEVEL" val="1_1_1"/>
  <p:tag name="KSO_WM_UNIT_VALUE" val="18"/>
  <p:tag name="KSO_WM_UNIT_HIGHLIGHT" val="0"/>
  <p:tag name="KSO_WM_UNIT_COMPATIBLE" val="0"/>
  <p:tag name="KSO_WM_UNIT_CLEAR" val="0"/>
  <p:tag name="KSO_WM_UNIT_PRESET_TEXT_INDEX" val="3"/>
  <p:tag name="KSO_WM_UNIT_PRESET_TEXT_LEN" val="12"/>
  <p:tag name="KSO_WM_BEAUTIFY_FLAG" val="#wm#"/>
  <p:tag name="KSO_WM_TAG_VERSION" val="1.0"/>
  <p:tag name="KSO_WM_DIAGRAM_GROUP_CODE" val="l1-10"/>
  <p:tag name="KSO_WM_UNIT_ID" val="custom20184759_27*l_h_a*1_4_1"/>
  <p:tag name="KSO_WM_UNIT_TEXT_FILL_FORE_SCHEMECOLOR_INDEX" val="15"/>
  <p:tag name="KSO_WM_UNIT_TEXT_FILL_TYPE" val="1"/>
  <p:tag name="KSO_WM_UNIT_USESOURCEFORMAT_APPLY" val="1"/>
</p:tagLst>
</file>

<file path=ppt/tags/tag226.xml><?xml version="1.0" encoding="utf-8"?>
<p:tagLst xmlns:p="http://schemas.openxmlformats.org/presentationml/2006/main">
  <p:tag name="KSO_WM_TEMPLATE_CATEGORY" val="custom"/>
  <p:tag name="KSO_WM_TEMPLATE_INDEX" val="20184759"/>
  <p:tag name="KSO_WM_UNIT_TYPE" val="l_h_a"/>
  <p:tag name="KSO_WM_UNIT_INDEX" val="1_3_1"/>
  <p:tag name="KSO_WM_UNIT_LAYERLEVEL" val="1_1_1"/>
  <p:tag name="KSO_WM_UNIT_VALUE" val="20"/>
  <p:tag name="KSO_WM_UNIT_HIGHLIGHT" val="0"/>
  <p:tag name="KSO_WM_UNIT_COMPATIBLE" val="0"/>
  <p:tag name="KSO_WM_UNIT_CLEAR" val="0"/>
  <p:tag name="KSO_WM_UNIT_PRESET_TEXT_INDEX" val="3"/>
  <p:tag name="KSO_WM_UNIT_PRESET_TEXT_LEN" val="12"/>
  <p:tag name="KSO_WM_BEAUTIFY_FLAG" val="#wm#"/>
  <p:tag name="KSO_WM_TAG_VERSION" val="1.0"/>
  <p:tag name="KSO_WM_DIAGRAM_GROUP_CODE" val="l1-10"/>
  <p:tag name="KSO_WM_UNIT_ID" val="custom20184759_27*l_h_a*1_3_1"/>
  <p:tag name="KSO_WM_UNIT_TEXT_FILL_FORE_SCHEMECOLOR_INDEX" val="15"/>
  <p:tag name="KSO_WM_UNIT_TEXT_FILL_TYPE" val="1"/>
  <p:tag name="KSO_WM_UNIT_USESOURCEFORMAT_APPLY" val="1"/>
</p:tagLst>
</file>

<file path=ppt/tags/tag227.xml><?xml version="1.0" encoding="utf-8"?>
<p:tagLst xmlns:p="http://schemas.openxmlformats.org/presentationml/2006/main">
  <p:tag name="KSO_WM_TEMPLATE_CATEGORY" val="custom"/>
  <p:tag name="KSO_WM_TEMPLATE_INDEX" val="20184759"/>
  <p:tag name="KSO_WM_UNIT_TYPE" val="l_h_a"/>
  <p:tag name="KSO_WM_UNIT_INDEX" val="1_2_1"/>
  <p:tag name="KSO_WM_UNIT_LAYERLEVEL" val="1_1_1"/>
  <p:tag name="KSO_WM_UNIT_VALUE" val="19"/>
  <p:tag name="KSO_WM_UNIT_HIGHLIGHT" val="0"/>
  <p:tag name="KSO_WM_UNIT_COMPATIBLE" val="0"/>
  <p:tag name="KSO_WM_UNIT_CLEAR" val="0"/>
  <p:tag name="KSO_WM_UNIT_PRESET_TEXT_INDEX" val="3"/>
  <p:tag name="KSO_WM_UNIT_PRESET_TEXT_LEN" val="12"/>
  <p:tag name="KSO_WM_BEAUTIFY_FLAG" val="#wm#"/>
  <p:tag name="KSO_WM_TAG_VERSION" val="1.0"/>
  <p:tag name="KSO_WM_DIAGRAM_GROUP_CODE" val="l1-10"/>
  <p:tag name="KSO_WM_UNIT_ID" val="custom20184759_27*l_h_a*1_2_1"/>
  <p:tag name="KSO_WM_UNIT_TEXT_FILL_FORE_SCHEMECOLOR_INDEX" val="15"/>
  <p:tag name="KSO_WM_UNIT_TEXT_FILL_TYPE" val="1"/>
  <p:tag name="KSO_WM_UNIT_USESOURCEFORMAT_APPLY" val="1"/>
</p:tagLst>
</file>

<file path=ppt/tags/tag228.xml><?xml version="1.0" encoding="utf-8"?>
<p:tagLst xmlns:p="http://schemas.openxmlformats.org/presentationml/2006/main">
  <p:tag name="KSO_WM_TEMPLATE_CATEGORY" val="custom"/>
  <p:tag name="KSO_WM_TEMPLATE_INDEX" val="20184759"/>
  <p:tag name="KSO_WM_UNIT_TYPE" val="l_h_a"/>
  <p:tag name="KSO_WM_UNIT_INDEX" val="1_1_1"/>
  <p:tag name="KSO_WM_UNIT_LAYERLEVEL" val="1_1_1"/>
  <p:tag name="KSO_WM_UNIT_VALUE" val="21"/>
  <p:tag name="KSO_WM_UNIT_HIGHLIGHT" val="0"/>
  <p:tag name="KSO_WM_UNIT_COMPATIBLE" val="0"/>
  <p:tag name="KSO_WM_UNIT_CLEAR" val="0"/>
  <p:tag name="KSO_WM_UNIT_PRESET_TEXT_INDEX" val="3"/>
  <p:tag name="KSO_WM_UNIT_PRESET_TEXT_LEN" val="12"/>
  <p:tag name="KSO_WM_BEAUTIFY_FLAG" val="#wm#"/>
  <p:tag name="KSO_WM_TAG_VERSION" val="1.0"/>
  <p:tag name="KSO_WM_DIAGRAM_GROUP_CODE" val="l1-10"/>
  <p:tag name="KSO_WM_UNIT_ID" val="custom20184759_27*l_h_a*1_1_1"/>
  <p:tag name="KSO_WM_UNIT_TEXT_FILL_FORE_SCHEMECOLOR_INDEX" val="15"/>
  <p:tag name="KSO_WM_UNIT_TEXT_FILL_TYPE" val="1"/>
  <p:tag name="KSO_WM_UNIT_USESOURCEFORMAT_APPLY" val="1"/>
</p:tagLst>
</file>

<file path=ppt/tags/tag229.xml><?xml version="1.0" encoding="utf-8"?>
<p:tagLst xmlns:p="http://schemas.openxmlformats.org/presentationml/2006/main">
  <p:tag name="KSO_WM_TEMPLATE_CATEGORY" val="custom"/>
  <p:tag name="KSO_WM_TEMPLATE_INDEX" val="20184759"/>
  <p:tag name="KSO_WM_UNIT_TYPE" val="l_h_i"/>
  <p:tag name="KSO_WM_UNIT_INDEX" val="1_4_1"/>
  <p:tag name="KSO_WM_UNIT_LAYERLEVEL" val="1_1_1"/>
  <p:tag name="KSO_WM_BEAUTIFY_FLAG" val="#wm#"/>
  <p:tag name="KSO_WM_TAG_VERSION" val="1.0"/>
  <p:tag name="KSO_WM_DIAGRAM_GROUP_CODE" val="l1-10"/>
  <p:tag name="KSO_WM_UNIT_ID" val="custom20184759_27*l_h_i*1_4_1"/>
  <p:tag name="KSO_WM_UNIT_FILL_FORE_SCHEMECOLOR_INDEX" val="5"/>
  <p:tag name="KSO_WM_UNIT_FILL_TYPE" val="1"/>
  <p:tag name="KSO_WM_UNIT_LINE_FORE_SCHEMECOLOR_INDEX" val="8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37"/>
  <p:tag name="KSO_WM_TEMPLATE_CATEGORY" val="custom"/>
  <p:tag name="KSO_WM_TEMPLATE_INDEX" val="20184800"/>
  <p:tag name="KSO_WM_DIAGRAM_GROUP_CODE" val="l3_1"/>
  <p:tag name="KSO_WM_UNIT_ID" val="20184800_14*i*37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30.xml><?xml version="1.0" encoding="utf-8"?>
<p:tagLst xmlns:p="http://schemas.openxmlformats.org/presentationml/2006/main">
  <p:tag name="KSO_WM_TEMPLATE_CATEGORY" val="custom"/>
  <p:tag name="KSO_WM_TEMPLATE_INDEX" val="20184759"/>
  <p:tag name="KSO_WM_UNIT_TYPE" val="l_h_i"/>
  <p:tag name="KSO_WM_UNIT_INDEX" val="1_3_1"/>
  <p:tag name="KSO_WM_UNIT_LAYERLEVEL" val="1_1_1"/>
  <p:tag name="KSO_WM_BEAUTIFY_FLAG" val="#wm#"/>
  <p:tag name="KSO_WM_TAG_VERSION" val="1.0"/>
  <p:tag name="KSO_WM_DIAGRAM_GROUP_CODE" val="l1-10"/>
  <p:tag name="KSO_WM_UNIT_ID" val="custom20184759_27*l_h_i*1_3_1"/>
  <p:tag name="KSO_WM_UNIT_FILL_FORE_SCHEMECOLOR_INDEX" val="6"/>
  <p:tag name="KSO_WM_UNIT_FILL_TYPE" val="1"/>
  <p:tag name="KSO_WM_UNIT_LINE_FORE_SCHEMECOLOR_INDEX" val="8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31.xml><?xml version="1.0" encoding="utf-8"?>
<p:tagLst xmlns:p="http://schemas.openxmlformats.org/presentationml/2006/main">
  <p:tag name="KSO_WM_TEMPLATE_CATEGORY" val="custom"/>
  <p:tag name="KSO_WM_TEMPLATE_INDEX" val="20184759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10"/>
  <p:tag name="KSO_WM_UNIT_ID" val="custom20184759_27*l_h_i*1_2_1"/>
  <p:tag name="KSO_WM_UNIT_FILL_FORE_SCHEMECOLOR_INDEX" val="8"/>
  <p:tag name="KSO_WM_UNIT_FILL_TYPE" val="1"/>
  <p:tag name="KSO_WM_UNIT_LINE_FORE_SCHEMECOLOR_INDEX" val="8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32.xml><?xml version="1.0" encoding="utf-8"?>
<p:tagLst xmlns:p="http://schemas.openxmlformats.org/presentationml/2006/main">
  <p:tag name="KSO_WM_TEMPLATE_CATEGORY" val="custom"/>
  <p:tag name="KSO_WM_TEMPLATE_INDEX" val="20184759"/>
  <p:tag name="KSO_WM_UNIT_TYPE" val="l_h_i"/>
  <p:tag name="KSO_WM_UNIT_INDEX" val="1_1_1"/>
  <p:tag name="KSO_WM_UNIT_LAYERLEVEL" val="1_1_1"/>
  <p:tag name="KSO_WM_BEAUTIFY_FLAG" val="#wm#"/>
  <p:tag name="KSO_WM_TAG_VERSION" val="1.0"/>
  <p:tag name="KSO_WM_DIAGRAM_GROUP_CODE" val="l1-10"/>
  <p:tag name="KSO_WM_UNIT_ID" val="custom20184759_27*l_h_i*1_1_1"/>
  <p:tag name="KSO_WM_UNIT_FILL_FORE_SCHEMECOLOR_INDEX" val="6"/>
  <p:tag name="KSO_WM_UNIT_FILL_TYPE" val="1"/>
  <p:tag name="KSO_WM_UNIT_LINE_FORE_SCHEMECOLOR_INDEX" val="8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33.xml><?xml version="1.0" encoding="utf-8"?>
<p:tagLst xmlns:p="http://schemas.openxmlformats.org/presentationml/2006/main">
  <p:tag name="KSO_WM_TEMPLATE_CATEGORY" val="custom"/>
  <p:tag name="KSO_WM_TEMPLATE_INDEX" val="20184759"/>
  <p:tag name="KSO_WM_UNIT_TYPE" val="l_h_i"/>
  <p:tag name="KSO_WM_UNIT_INDEX" val="1_3_2"/>
  <p:tag name="KSO_WM_UNIT_LAYERLEVEL" val="1_1_1"/>
  <p:tag name="KSO_WM_BEAUTIFY_FLAG" val="#wm#"/>
  <p:tag name="KSO_WM_TAG_VERSION" val="1.0"/>
  <p:tag name="KSO_WM_DIAGRAM_GROUP_CODE" val="l1-10"/>
  <p:tag name="KSO_WM_UNIT_ID" val="custom20184759_27*l_h_i*1_3_2"/>
  <p:tag name="KSO_WM_UNIT_FILL_FORE_SCHEMECOLOR_INDEX" val="7"/>
  <p:tag name="KSO_WM_UNIT_FILL_TYPE" val="1"/>
  <p:tag name="KSO_WM_UNIT_TEXT_FILL_FORE_SCHEMECOLOR_INDEX" val="1"/>
  <p:tag name="KSO_WM_UNIT_TEXT_FILL_TYPE" val="1"/>
  <p:tag name="KSO_WM_UNIT_USESOURCEFORMAT_APPLY" val="1"/>
</p:tagLst>
</file>

<file path=ppt/tags/tag234.xml><?xml version="1.0" encoding="utf-8"?>
<p:tagLst xmlns:p="http://schemas.openxmlformats.org/presentationml/2006/main">
  <p:tag name="KSO_WM_TEMPLATE_CATEGORY" val="custom"/>
  <p:tag name="KSO_WM_TEMPLATE_INDEX" val="20184759"/>
  <p:tag name="KSO_WM_UNIT_TYPE" val="l_h_i"/>
  <p:tag name="KSO_WM_UNIT_INDEX" val="1_2_2"/>
  <p:tag name="KSO_WM_UNIT_LAYERLEVEL" val="1_1_1"/>
  <p:tag name="KSO_WM_BEAUTIFY_FLAG" val="#wm#"/>
  <p:tag name="KSO_WM_TAG_VERSION" val="1.0"/>
  <p:tag name="KSO_WM_DIAGRAM_GROUP_CODE" val="l1-10"/>
  <p:tag name="KSO_WM_UNIT_ID" val="custom20184759_27*l_h_i*1_2_2"/>
  <p:tag name="KSO_WM_UNIT_FILL_FORE_SCHEMECOLOR_INDEX" val="7"/>
  <p:tag name="KSO_WM_UNIT_FILL_TYPE" val="1"/>
  <p:tag name="KSO_WM_UNIT_TEXT_FILL_FORE_SCHEMECOLOR_INDEX" val="1"/>
  <p:tag name="KSO_WM_UNIT_TEXT_FILL_TYPE" val="1"/>
  <p:tag name="KSO_WM_UNIT_USESOURCEFORMAT_APPLY" val="1"/>
</p:tagLst>
</file>

<file path=ppt/tags/tag235.xml><?xml version="1.0" encoding="utf-8"?>
<p:tagLst xmlns:p="http://schemas.openxmlformats.org/presentationml/2006/main">
  <p:tag name="KSO_WM_TEMPLATE_CATEGORY" val="custom"/>
  <p:tag name="KSO_WM_TEMPLATE_INDEX" val="20184759"/>
  <p:tag name="KSO_WM_UNIT_TYPE" val="l_h_i"/>
  <p:tag name="KSO_WM_UNIT_INDEX" val="1_4_2"/>
  <p:tag name="KSO_WM_UNIT_LAYERLEVEL" val="1_1_1"/>
  <p:tag name="KSO_WM_BEAUTIFY_FLAG" val="#wm#"/>
  <p:tag name="KSO_WM_TAG_VERSION" val="1.0"/>
  <p:tag name="KSO_WM_DIAGRAM_GROUP_CODE" val="l1-10"/>
  <p:tag name="KSO_WM_UNIT_ID" val="custom20184759_27*l_h_i*1_4_2"/>
  <p:tag name="KSO_WM_UNIT_FILL_FORE_SCHEMECOLOR_INDEX" val="7"/>
  <p:tag name="KSO_WM_UNIT_FILL_TYPE" val="1"/>
  <p:tag name="KSO_WM_UNIT_TEXT_FILL_FORE_SCHEMECOLOR_INDEX" val="1"/>
  <p:tag name="KSO_WM_UNIT_TEXT_FILL_TYPE" val="1"/>
  <p:tag name="KSO_WM_UNIT_USESOURCEFORMAT_APPLY" val="1"/>
</p:tagLst>
</file>

<file path=ppt/tags/tag236.xml><?xml version="1.0" encoding="utf-8"?>
<p:tagLst xmlns:p="http://schemas.openxmlformats.org/presentationml/2006/main">
  <p:tag name="KSO_WM_TEMPLATE_CATEGORY" val="custom"/>
  <p:tag name="KSO_WM_TEMPLATE_INDEX" val="20184759"/>
  <p:tag name="KSO_WM_UNIT_TYPE" val="l_h_i"/>
  <p:tag name="KSO_WM_UNIT_INDEX" val="1_1_2"/>
  <p:tag name="KSO_WM_UNIT_LAYERLEVEL" val="1_1_1"/>
  <p:tag name="KSO_WM_BEAUTIFY_FLAG" val="#wm#"/>
  <p:tag name="KSO_WM_TAG_VERSION" val="1.0"/>
  <p:tag name="KSO_WM_DIAGRAM_GROUP_CODE" val="l1-10"/>
  <p:tag name="KSO_WM_UNIT_ID" val="custom20184759_27*l_h_i*1_1_2"/>
  <p:tag name="KSO_WM_UNIT_FILL_FORE_SCHEMECOLOR_INDEX" val="7"/>
  <p:tag name="KSO_WM_UNIT_FILL_TYPE" val="1"/>
  <p:tag name="KSO_WM_UNIT_TEXT_FILL_FORE_SCHEMECOLOR_INDEX" val="1"/>
  <p:tag name="KSO_WM_UNIT_TEXT_FILL_TYPE" val="1"/>
  <p:tag name="KSO_WM_UNIT_USESOURCEFORMAT_APPLY" val="1"/>
</p:tagLst>
</file>

<file path=ppt/tags/tag237.xml><?xml version="1.0" encoding="utf-8"?>
<p:tagLst xmlns:p="http://schemas.openxmlformats.org/presentationml/2006/main">
  <p:tag name="KSO_WM_TEMPLATE_CATEGORY" val="custom"/>
  <p:tag name="KSO_WM_TEMPLATE_INDEX" val="20184759"/>
  <p:tag name="KSO_WM_UNIT_TYPE" val="l_i"/>
  <p:tag name="KSO_WM_UNIT_INDEX" val="1_1"/>
  <p:tag name="KSO_WM_UNIT_LAYERLEVEL" val="1_1"/>
  <p:tag name="KSO_WM_BEAUTIFY_FLAG" val="#wm#"/>
  <p:tag name="KSO_WM_TAG_VERSION" val="1.0"/>
  <p:tag name="KSO_WM_DIAGRAM_GROUP_CODE" val="l1-10"/>
  <p:tag name="KSO_WM_UNIT_ID" val="custom20184759_27*l_i*1_1"/>
  <p:tag name="KSO_WM_UNIT_LINE_FORE_SCHEMECOLOR_INDEX" val="8"/>
  <p:tag name="KSO_WM_UNIT_LINE_FILL_TYPE" val="2"/>
  <p:tag name="KSO_WM_UNIT_USESOURCEFORMAT_APPLY" val="1"/>
</p:tagLst>
</file>

<file path=ppt/tags/tag238.xml><?xml version="1.0" encoding="utf-8"?>
<p:tagLst xmlns:p="http://schemas.openxmlformats.org/presentationml/2006/main">
  <p:tag name="KSO_WM_TEMPLATE_CATEGORY" val="custom"/>
  <p:tag name="KSO_WM_TEMPLATE_INDEX" val="20184759"/>
  <p:tag name="KSO_WM_UNIT_TYPE" val="l_i"/>
  <p:tag name="KSO_WM_UNIT_INDEX" val="1_2"/>
  <p:tag name="KSO_WM_UNIT_LAYERLEVEL" val="1_1"/>
  <p:tag name="KSO_WM_BEAUTIFY_FLAG" val="#wm#"/>
  <p:tag name="KSO_WM_TAG_VERSION" val="1.0"/>
  <p:tag name="KSO_WM_DIAGRAM_GROUP_CODE" val="l1-10"/>
  <p:tag name="KSO_WM_UNIT_ID" val="custom20184759_27*l_i*1_2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39.xml><?xml version="1.0" encoding="utf-8"?>
<p:tagLst xmlns:p="http://schemas.openxmlformats.org/presentationml/2006/main">
  <p:tag name="KSO_WM_TEMPLATE_CATEGORY" val="custom"/>
  <p:tag name="KSO_WM_TEMPLATE_INDEX" val="20184759"/>
  <p:tag name="KSO_WM_UNIT_TYPE" val="l_i"/>
  <p:tag name="KSO_WM_UNIT_INDEX" val="1_3"/>
  <p:tag name="KSO_WM_UNIT_LAYERLEVEL" val="1_1"/>
  <p:tag name="KSO_WM_BEAUTIFY_FLAG" val="#wm#"/>
  <p:tag name="KSO_WM_TAG_VERSION" val="1.0"/>
  <p:tag name="KSO_WM_DIAGRAM_GROUP_CODE" val="l1-10"/>
  <p:tag name="KSO_WM_UNIT_ID" val="custom20184759_27*l_i*1_3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38"/>
  <p:tag name="KSO_WM_TEMPLATE_CATEGORY" val="custom"/>
  <p:tag name="KSO_WM_TEMPLATE_INDEX" val="20184800"/>
  <p:tag name="KSO_WM_DIAGRAM_GROUP_CODE" val="l3_1"/>
  <p:tag name="KSO_WM_UNIT_ID" val="20184800_14*i*38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40.xml><?xml version="1.0" encoding="utf-8"?>
<p:tagLst xmlns:p="http://schemas.openxmlformats.org/presentationml/2006/main">
  <p:tag name="KSO_WM_TEMPLATE_CATEGORY" val="custom"/>
  <p:tag name="KSO_WM_TEMPLATE_INDEX" val="20184759"/>
  <p:tag name="KSO_WM_UNIT_TYPE" val="l_i"/>
  <p:tag name="KSO_WM_UNIT_INDEX" val="1_4"/>
  <p:tag name="KSO_WM_UNIT_LAYERLEVEL" val="1_1"/>
  <p:tag name="KSO_WM_BEAUTIFY_FLAG" val="#wm#"/>
  <p:tag name="KSO_WM_TAG_VERSION" val="1.0"/>
  <p:tag name="KSO_WM_DIAGRAM_GROUP_CODE" val="l1-10"/>
  <p:tag name="KSO_WM_UNIT_ID" val="custom20184759_27*l_i*1_4"/>
  <p:tag name="KSO_WM_UNIT_LINE_FORE_SCHEMECOLOR_INDEX" val="8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41.xml><?xml version="1.0" encoding="utf-8"?>
<p:tagLst xmlns:p="http://schemas.openxmlformats.org/presentationml/2006/main">
  <p:tag name="KSO_WM_TEMPLATE_CATEGORY" val="custom"/>
  <p:tag name="KSO_WM_TEMPLATE_INDEX" val="20184759"/>
  <p:tag name="KSO_WM_UNIT_TYPE" val="l_i"/>
  <p:tag name="KSO_WM_UNIT_INDEX" val="1_5"/>
  <p:tag name="KSO_WM_UNIT_LAYERLEVEL" val="1_1"/>
  <p:tag name="KSO_WM_BEAUTIFY_FLAG" val="#wm#"/>
  <p:tag name="KSO_WM_TAG_VERSION" val="1.0"/>
  <p:tag name="KSO_WM_DIAGRAM_GROUP_CODE" val="l1-10"/>
  <p:tag name="KSO_WM_UNIT_ID" val="custom20184759_27*l_i*1_5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42.xml><?xml version="1.0" encoding="utf-8"?>
<p:tagLst xmlns:p="http://schemas.openxmlformats.org/presentationml/2006/main">
  <p:tag name="KSO_WM_TEMPLATE_CATEGORY" val="custom"/>
  <p:tag name="KSO_WM_TEMPLATE_INDEX" val="20184759"/>
  <p:tag name="KSO_WM_UNIT_TYPE" val="l_h_f"/>
  <p:tag name="KSO_WM_UNIT_INDEX" val="1_4_1"/>
  <p:tag name="KSO_WM_UNIT_LAYERLEVEL" val="1_1_1"/>
  <p:tag name="KSO_WM_UNIT_VALUE" val="18"/>
  <p:tag name="KSO_WM_UNIT_HIGHLIGHT" val="0"/>
  <p:tag name="KSO_WM_UNIT_COMPATIBLE" val="0"/>
  <p:tag name="KSO_WM_UNIT_CLEAR" val="0"/>
  <p:tag name="KSO_WM_UNIT_PRESET_TEXT_INDEX" val="4"/>
  <p:tag name="KSO_WM_UNIT_PRESET_TEXT_LEN" val="26"/>
  <p:tag name="KSO_WM_BEAUTIFY_FLAG" val="#wm#"/>
  <p:tag name="KSO_WM_TAG_VERSION" val="1.0"/>
  <p:tag name="KSO_WM_DIAGRAM_GROUP_CODE" val="l1-10"/>
  <p:tag name="KSO_WM_UNIT_ID" val="custom20184759_27*l_h_f*1_4_1"/>
  <p:tag name="KSO_WM_UNIT_TEXT_FILL_FORE_SCHEMECOLOR_INDEX" val="14"/>
  <p:tag name="KSO_WM_UNIT_TEXT_FILL_TYPE" val="1"/>
  <p:tag name="KSO_WM_UNIT_USESOURCEFORMAT_APPLY" val="1"/>
</p:tagLst>
</file>

<file path=ppt/tags/tag243.xml><?xml version="1.0" encoding="utf-8"?>
<p:tagLst xmlns:p="http://schemas.openxmlformats.org/presentationml/2006/main">
  <p:tag name="KSO_WM_TEMPLATE_CATEGORY" val="custom"/>
  <p:tag name="KSO_WM_TEMPLATE_INDEX" val="20184759"/>
  <p:tag name="KSO_WM_UNIT_TYPE" val="l_h_f"/>
  <p:tag name="KSO_WM_UNIT_INDEX" val="1_3_1"/>
  <p:tag name="KSO_WM_UNIT_LAYERLEVEL" val="1_1_1"/>
  <p:tag name="KSO_WM_UNIT_VALUE" val="20"/>
  <p:tag name="KSO_WM_UNIT_HIGHLIGHT" val="0"/>
  <p:tag name="KSO_WM_UNIT_COMPATIBLE" val="0"/>
  <p:tag name="KSO_WM_UNIT_CLEAR" val="0"/>
  <p:tag name="KSO_WM_UNIT_PRESET_TEXT_INDEX" val="4"/>
  <p:tag name="KSO_WM_UNIT_PRESET_TEXT_LEN" val="26"/>
  <p:tag name="KSO_WM_BEAUTIFY_FLAG" val="#wm#"/>
  <p:tag name="KSO_WM_TAG_VERSION" val="1.0"/>
  <p:tag name="KSO_WM_DIAGRAM_GROUP_CODE" val="l1-10"/>
  <p:tag name="KSO_WM_UNIT_ID" val="custom20184759_27*l_h_f*1_3_1"/>
  <p:tag name="KSO_WM_UNIT_TEXT_FILL_FORE_SCHEMECOLOR_INDEX" val="14"/>
  <p:tag name="KSO_WM_UNIT_TEXT_FILL_TYPE" val="1"/>
  <p:tag name="KSO_WM_UNIT_USESOURCEFORMAT_APPLY" val="1"/>
</p:tagLst>
</file>

<file path=ppt/tags/tag244.xml><?xml version="1.0" encoding="utf-8"?>
<p:tagLst xmlns:p="http://schemas.openxmlformats.org/presentationml/2006/main">
  <p:tag name="KSO_WM_TEMPLATE_CATEGORY" val="custom"/>
  <p:tag name="KSO_WM_TEMPLATE_INDEX" val="20184759"/>
  <p:tag name="KSO_WM_UNIT_TYPE" val="l_h_f"/>
  <p:tag name="KSO_WM_UNIT_INDEX" val="1_2_1"/>
  <p:tag name="KSO_WM_UNIT_LAYERLEVEL" val="1_1_1"/>
  <p:tag name="KSO_WM_UNIT_VALUE" val="19"/>
  <p:tag name="KSO_WM_UNIT_HIGHLIGHT" val="0"/>
  <p:tag name="KSO_WM_UNIT_COMPATIBLE" val="0"/>
  <p:tag name="KSO_WM_UNIT_CLEAR" val="0"/>
  <p:tag name="KSO_WM_UNIT_PRESET_TEXT_INDEX" val="4"/>
  <p:tag name="KSO_WM_UNIT_PRESET_TEXT_LEN" val="26"/>
  <p:tag name="KSO_WM_BEAUTIFY_FLAG" val="#wm#"/>
  <p:tag name="KSO_WM_TAG_VERSION" val="1.0"/>
  <p:tag name="KSO_WM_DIAGRAM_GROUP_CODE" val="l1-10"/>
  <p:tag name="KSO_WM_UNIT_ID" val="custom20184759_27*l_h_f*1_2_1"/>
  <p:tag name="KSO_WM_UNIT_TEXT_FILL_FORE_SCHEMECOLOR_INDEX" val="14"/>
  <p:tag name="KSO_WM_UNIT_TEXT_FILL_TYPE" val="1"/>
  <p:tag name="KSO_WM_UNIT_USESOURCEFORMAT_APPLY" val="1"/>
</p:tagLst>
</file>

<file path=ppt/tags/tag245.xml><?xml version="1.0" encoding="utf-8"?>
<p:tagLst xmlns:p="http://schemas.openxmlformats.org/presentationml/2006/main">
  <p:tag name="KSO_WM_TEMPLATE_CATEGORY" val="custom"/>
  <p:tag name="KSO_WM_TEMPLATE_INDEX" val="20184759"/>
  <p:tag name="KSO_WM_UNIT_TYPE" val="l_h_f"/>
  <p:tag name="KSO_WM_UNIT_INDEX" val="1_1_1"/>
  <p:tag name="KSO_WM_UNIT_LAYERLEVEL" val="1_1_1"/>
  <p:tag name="KSO_WM_UNIT_VALUE" val="21"/>
  <p:tag name="KSO_WM_UNIT_HIGHLIGHT" val="0"/>
  <p:tag name="KSO_WM_UNIT_COMPATIBLE" val="0"/>
  <p:tag name="KSO_WM_UNIT_CLEAR" val="0"/>
  <p:tag name="KSO_WM_UNIT_PRESET_TEXT_INDEX" val="4"/>
  <p:tag name="KSO_WM_UNIT_PRESET_TEXT_LEN" val="26"/>
  <p:tag name="KSO_WM_BEAUTIFY_FLAG" val="#wm#"/>
  <p:tag name="KSO_WM_TAG_VERSION" val="1.0"/>
  <p:tag name="KSO_WM_DIAGRAM_GROUP_CODE" val="l1-10"/>
  <p:tag name="KSO_WM_UNIT_ID" val="custom20184759_27*l_h_f*1_1_1"/>
  <p:tag name="KSO_WM_UNIT_TEXT_FILL_FORE_SCHEMECOLOR_INDEX" val="14"/>
  <p:tag name="KSO_WM_UNIT_TEXT_FILL_TYPE" val="1"/>
  <p:tag name="KSO_WM_UNIT_USESOURCEFORMAT_APPLY" val="1"/>
</p:tagLst>
</file>

<file path=ppt/tags/tag246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text"/>
  <p:tag name="KSO_WM_BEAUTIFY_FLAG" val="#wm#"/>
  <p:tag name="KSO_WM_SLIDE_POSITION" val="74*122"/>
  <p:tag name="KSO_WM_SLIDE_SIZE" val="817*316"/>
  <p:tag name="KSO_WM_COMBINE_RELATE_SLIDE_ID" val="background20182976_27"/>
  <p:tag name="KSO_WM_TEMPLATE_CATEGORY" val="custom"/>
  <p:tag name="KSO_WM_TEMPLATE_INDEX" val="20184759"/>
  <p:tag name="KSO_WM_SLIDE_ID" val="custom20184759_27"/>
  <p:tag name="KSO_WM_SLIDE_INDEX" val="27"/>
  <p:tag name="KSO_WM_DIAGRAM_GROUP_CODE" val="l1-10"/>
  <p:tag name="KSO_WM_TEMPLATE_SUBCATEGORY" val="combine"/>
</p:tagLst>
</file>

<file path=ppt/tags/tag247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759_24*i*0"/>
  <p:tag name="KSO_WM_TEMPLATE_CATEGORY" val="custom"/>
  <p:tag name="KSO_WM_TEMPLATE_INDEX" val="20184759"/>
  <p:tag name="KSO_WM_UNIT_INDEX" val="0"/>
  <p:tag name="KSO_WM_UNIT_FILL_FORE_SCHEMECOLOR_INDEX" val="10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48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759_24*i*1"/>
  <p:tag name="KSO_WM_TEMPLATE_CATEGORY" val="custom"/>
  <p:tag name="KSO_WM_TEMPLATE_INDEX" val="20184759"/>
  <p:tag name="KSO_WM_UNIT_INDEX" val="1"/>
  <p:tag name="KSO_WM_UNIT_FILL_FORE_SCHEMECOLOR_INDEX" val="10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49.xml><?xml version="1.0" encoding="utf-8"?>
<p:tagLst xmlns:p="http://schemas.openxmlformats.org/presentationml/2006/main">
  <p:tag name="KSO_WM_TEMPLATE_CATEGORY" val="custom"/>
  <p:tag name="KSO_WM_TEMPLATE_INDEX" val="20184759"/>
  <p:tag name="KSO_WM_TAG_VERSION" val="1.0"/>
  <p:tag name="KSO_WM_UNIT_TYPE" val="a"/>
  <p:tag name="KSO_WM_UNIT_INDEX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BEAUTIFY_FLAG" val="#wm#"/>
  <p:tag name="KSO_WM_DIAGRAM_GROUP_CODE" val="l1_1"/>
  <p:tag name="KSO_WM_UNIT_ID" val="custom20184759_24*a*1"/>
  <p:tag name="KSO_WM_UNIT_TEXT_FILL_FORE_SCHEMECOLOR_INDEX" val="14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39"/>
  <p:tag name="KSO_WM_TEMPLATE_CATEGORY" val="custom"/>
  <p:tag name="KSO_WM_TEMPLATE_INDEX" val="20184800"/>
  <p:tag name="KSO_WM_DIAGRAM_GROUP_CODE" val="l3_1"/>
  <p:tag name="KSO_WM_UNIT_ID" val="20184800_14*i*39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50.xml><?xml version="1.0" encoding="utf-8"?>
<p:tagLst xmlns:p="http://schemas.openxmlformats.org/presentationml/2006/main">
  <p:tag name="KSO_WM_TEMPLATE_CATEGORY" val="custom"/>
  <p:tag name="KSO_WM_TEMPLATE_INDEX" val="20184759"/>
  <p:tag name="KSO_WM_TAG_VERSION" val="1.0"/>
  <p:tag name="KSO_WM_UNIT_TYPE" val="l_h_i"/>
  <p:tag name="KSO_WM_UNIT_INDEX" val="1_3_1"/>
  <p:tag name="KSO_WM_UNIT_LAYERLEVEL" val="1_1_1"/>
  <p:tag name="KSO_WM_BEAUTIFY_FLAG" val="#wm#"/>
  <p:tag name="KSO_WM_DIAGRAM_GROUP_CODE" val="l1-9"/>
  <p:tag name="KSO_WM_UNIT_ID" val="custom20184759_24*l_h_i*1_3_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51.xml><?xml version="1.0" encoding="utf-8"?>
<p:tagLst xmlns:p="http://schemas.openxmlformats.org/presentationml/2006/main">
  <p:tag name="KSO_WM_TEMPLATE_CATEGORY" val="custom"/>
  <p:tag name="KSO_WM_TEMPLATE_INDEX" val="20184759"/>
  <p:tag name="KSO_WM_TAG_VERSION" val="1.0"/>
  <p:tag name="KSO_WM_UNIT_TYPE" val="l_h_i"/>
  <p:tag name="KSO_WM_UNIT_INDEX" val="1_2_1"/>
  <p:tag name="KSO_WM_UNIT_LAYERLEVEL" val="1_1_1"/>
  <p:tag name="KSO_WM_BEAUTIFY_FLAG" val="#wm#"/>
  <p:tag name="KSO_WM_DIAGRAM_GROUP_CODE" val="l1-9"/>
  <p:tag name="KSO_WM_UNIT_ID" val="custom20184759_24*l_h_i*1_2_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52.xml><?xml version="1.0" encoding="utf-8"?>
<p:tagLst xmlns:p="http://schemas.openxmlformats.org/presentationml/2006/main">
  <p:tag name="KSO_WM_TEMPLATE_CATEGORY" val="custom"/>
  <p:tag name="KSO_WM_TEMPLATE_INDEX" val="20184759"/>
  <p:tag name="KSO_WM_TAG_VERSION" val="1.0"/>
  <p:tag name="KSO_WM_UNIT_TYPE" val="l_h_i"/>
  <p:tag name="KSO_WM_UNIT_INDEX" val="1_1_1"/>
  <p:tag name="KSO_WM_UNIT_LAYERLEVEL" val="1_1_1"/>
  <p:tag name="KSO_WM_BEAUTIFY_FLAG" val="#wm#"/>
  <p:tag name="KSO_WM_DIAGRAM_GROUP_CODE" val="l1-9"/>
  <p:tag name="KSO_WM_UNIT_ID" val="custom20184759_24*l_h_i*1_1_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53.xml><?xml version="1.0" encoding="utf-8"?>
<p:tagLst xmlns:p="http://schemas.openxmlformats.org/presentationml/2006/main">
  <p:tag name="KSO_WM_TEMPLATE_CATEGORY" val="custom"/>
  <p:tag name="KSO_WM_TEMPLATE_INDEX" val="20184759"/>
  <p:tag name="KSO_WM_TAG_VERSION" val="1.0"/>
  <p:tag name="KSO_WM_UNIT_TYPE" val="l_h_i"/>
  <p:tag name="KSO_WM_UNIT_INDEX" val="1_1_2"/>
  <p:tag name="KSO_WM_UNIT_LAYERLEVEL" val="1_1_1"/>
  <p:tag name="KSO_WM_BEAUTIFY_FLAG" val="#wm#"/>
  <p:tag name="KSO_WM_DIAGRAM_GROUP_CODE" val="l1-9"/>
  <p:tag name="KSO_WM_UNIT_ID" val="custom20184759_24*l_h_i*1_1_2"/>
  <p:tag name="KSO_WM_UNIT_FILL_FORE_SCHEMECOLOR_INDEX" val="8"/>
  <p:tag name="KSO_WM_UNIT_FILL_TYPE" val="1"/>
  <p:tag name="KSO_WM_UNIT_TEXT_FILL_FORE_SCHEMECOLOR_INDEX" val="1"/>
  <p:tag name="KSO_WM_UNIT_TEXT_FILL_TYPE" val="1"/>
  <p:tag name="KSO_WM_UNIT_USESOURCEFORMAT_APPLY" val="1"/>
</p:tagLst>
</file>

<file path=ppt/tags/tag254.xml><?xml version="1.0" encoding="utf-8"?>
<p:tagLst xmlns:p="http://schemas.openxmlformats.org/presentationml/2006/main">
  <p:tag name="KSO_WM_TEMPLATE_CATEGORY" val="custom"/>
  <p:tag name="KSO_WM_TEMPLATE_INDEX" val="20184759"/>
  <p:tag name="KSO_WM_TAG_VERSION" val="1.0"/>
  <p:tag name="KSO_WM_UNIT_TYPE" val="l_h_i"/>
  <p:tag name="KSO_WM_UNIT_INDEX" val="1_2_2"/>
  <p:tag name="KSO_WM_UNIT_LAYERLEVEL" val="1_1_1"/>
  <p:tag name="KSO_WM_BEAUTIFY_FLAG" val="#wm#"/>
  <p:tag name="KSO_WM_DIAGRAM_GROUP_CODE" val="l1-9"/>
  <p:tag name="KSO_WM_UNIT_ID" val="custom20184759_24*l_h_i*1_2_2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55.xml><?xml version="1.0" encoding="utf-8"?>
<p:tagLst xmlns:p="http://schemas.openxmlformats.org/presentationml/2006/main">
  <p:tag name="KSO_WM_TEMPLATE_CATEGORY" val="custom"/>
  <p:tag name="KSO_WM_TEMPLATE_INDEX" val="20184759"/>
  <p:tag name="KSO_WM_TAG_VERSION" val="1.0"/>
  <p:tag name="KSO_WM_UNIT_TYPE" val="l_h_i"/>
  <p:tag name="KSO_WM_UNIT_INDEX" val="1_2_3"/>
  <p:tag name="KSO_WM_UNIT_LAYERLEVEL" val="1_1_1"/>
  <p:tag name="KSO_WM_BEAUTIFY_FLAG" val="#wm#"/>
  <p:tag name="KSO_WM_DIAGRAM_GROUP_CODE" val="l1-9"/>
  <p:tag name="KSO_WM_UNIT_ID" val="custom20184759_24*l_h_i*1_2_3"/>
  <p:tag name="KSO_WM_UNIT_FILL_FORE_SCHEMECOLOR_INDEX" val="8"/>
  <p:tag name="KSO_WM_UNIT_FILL_TYPE" val="1"/>
  <p:tag name="KSO_WM_UNIT_TEXT_FILL_FORE_SCHEMECOLOR_INDEX" val="1"/>
  <p:tag name="KSO_WM_UNIT_TEXT_FILL_TYPE" val="1"/>
  <p:tag name="KSO_WM_UNIT_USESOURCEFORMAT_APPLY" val="1"/>
</p:tagLst>
</file>

<file path=ppt/tags/tag256.xml><?xml version="1.0" encoding="utf-8"?>
<p:tagLst xmlns:p="http://schemas.openxmlformats.org/presentationml/2006/main">
  <p:tag name="KSO_WM_TEMPLATE_CATEGORY" val="custom"/>
  <p:tag name="KSO_WM_TEMPLATE_INDEX" val="20184759"/>
  <p:tag name="KSO_WM_TAG_VERSION" val="1.0"/>
  <p:tag name="KSO_WM_UNIT_TYPE" val="l_h_i"/>
  <p:tag name="KSO_WM_UNIT_INDEX" val="1_3_2"/>
  <p:tag name="KSO_WM_UNIT_LAYERLEVEL" val="1_1_1"/>
  <p:tag name="KSO_WM_BEAUTIFY_FLAG" val="#wm#"/>
  <p:tag name="KSO_WM_DIAGRAM_GROUP_CODE" val="l1-9"/>
  <p:tag name="KSO_WM_UNIT_ID" val="custom20184759_24*l_h_i*1_3_2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57.xml><?xml version="1.0" encoding="utf-8"?>
<p:tagLst xmlns:p="http://schemas.openxmlformats.org/presentationml/2006/main">
  <p:tag name="KSO_WM_TEMPLATE_CATEGORY" val="custom"/>
  <p:tag name="KSO_WM_TEMPLATE_INDEX" val="20184759"/>
  <p:tag name="KSO_WM_TAG_VERSION" val="1.0"/>
  <p:tag name="KSO_WM_UNIT_TYPE" val="l_h_i"/>
  <p:tag name="KSO_WM_UNIT_INDEX" val="1_3_3"/>
  <p:tag name="KSO_WM_UNIT_LAYERLEVEL" val="1_1_1"/>
  <p:tag name="KSO_WM_BEAUTIFY_FLAG" val="#wm#"/>
  <p:tag name="KSO_WM_DIAGRAM_GROUP_CODE" val="l1-9"/>
  <p:tag name="KSO_WM_UNIT_ID" val="custom20184759_24*l_h_i*1_3_3"/>
  <p:tag name="KSO_WM_UNIT_FILL_FORE_SCHEMECOLOR_INDEX" val="8"/>
  <p:tag name="KSO_WM_UNIT_FILL_TYPE" val="1"/>
  <p:tag name="KSO_WM_UNIT_TEXT_FILL_FORE_SCHEMECOLOR_INDEX" val="1"/>
  <p:tag name="KSO_WM_UNIT_TEXT_FILL_TYPE" val="1"/>
  <p:tag name="KSO_WM_UNIT_USESOURCEFORMAT_APPLY" val="1"/>
</p:tagLst>
</file>

<file path=ppt/tags/tag258.xml><?xml version="1.0" encoding="utf-8"?>
<p:tagLst xmlns:p="http://schemas.openxmlformats.org/presentationml/2006/main">
  <p:tag name="KSO_WM_TEMPLATE_CATEGORY" val="custom"/>
  <p:tag name="KSO_WM_TEMPLATE_INDEX" val="20184759"/>
  <p:tag name="KSO_WM_TAG_VERSION" val="1.0"/>
  <p:tag name="KSO_WM_UNIT_TYPE" val="l_h_i"/>
  <p:tag name="KSO_WM_UNIT_INDEX" val="1_1_3"/>
  <p:tag name="KSO_WM_UNIT_LAYERLEVEL" val="1_1_1"/>
  <p:tag name="KSO_WM_BEAUTIFY_FLAG" val="#wm#"/>
  <p:tag name="KSO_WM_DIAGRAM_GROUP_CODE" val="l1-9"/>
  <p:tag name="KSO_WM_UNIT_ID" val="custom20184759_24*l_h_i*1_1_3"/>
  <p:tag name="KSO_WM_UNIT_FILL_FORE_SCHEMECOLOR_INDEX" val="10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59.xml><?xml version="1.0" encoding="utf-8"?>
<p:tagLst xmlns:p="http://schemas.openxmlformats.org/presentationml/2006/main">
  <p:tag name="KSO_WM_TEMPLATE_CATEGORY" val="custom"/>
  <p:tag name="KSO_WM_TEMPLATE_INDEX" val="20184759"/>
  <p:tag name="KSO_WM_TAG_VERSION" val="1.0"/>
  <p:tag name="KSO_WM_UNIT_TYPE" val="l_h_i"/>
  <p:tag name="KSO_WM_UNIT_INDEX" val="1_2_4"/>
  <p:tag name="KSO_WM_UNIT_LAYERLEVEL" val="1_1_1"/>
  <p:tag name="KSO_WM_BEAUTIFY_FLAG" val="#wm#"/>
  <p:tag name="KSO_WM_DIAGRAM_GROUP_CODE" val="l1-9"/>
  <p:tag name="KSO_WM_UNIT_ID" val="custom20184759_24*l_h_i*1_2_4"/>
  <p:tag name="KSO_WM_UNIT_FILL_FORE_SCHEMECOLOR_INDEX" val="10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40"/>
  <p:tag name="KSO_WM_TEMPLATE_CATEGORY" val="custom"/>
  <p:tag name="KSO_WM_TEMPLATE_INDEX" val="20184800"/>
  <p:tag name="KSO_WM_DIAGRAM_GROUP_CODE" val="l3_1"/>
  <p:tag name="KSO_WM_UNIT_ID" val="20184800_14*i*4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60.xml><?xml version="1.0" encoding="utf-8"?>
<p:tagLst xmlns:p="http://schemas.openxmlformats.org/presentationml/2006/main">
  <p:tag name="KSO_WM_TEMPLATE_CATEGORY" val="custom"/>
  <p:tag name="KSO_WM_TEMPLATE_INDEX" val="20184759"/>
  <p:tag name="KSO_WM_TAG_VERSION" val="1.0"/>
  <p:tag name="KSO_WM_UNIT_TYPE" val="l_h_i"/>
  <p:tag name="KSO_WM_UNIT_INDEX" val="1_3_4"/>
  <p:tag name="KSO_WM_UNIT_LAYERLEVEL" val="1_1_1"/>
  <p:tag name="KSO_WM_BEAUTIFY_FLAG" val="#wm#"/>
  <p:tag name="KSO_WM_DIAGRAM_GROUP_CODE" val="l1-9"/>
  <p:tag name="KSO_WM_UNIT_ID" val="custom20184759_24*l_h_i*1_3_4"/>
  <p:tag name="KSO_WM_UNIT_FILL_FORE_SCHEMECOLOR_INDEX" val="10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61.xml><?xml version="1.0" encoding="utf-8"?>
<p:tagLst xmlns:p="http://schemas.openxmlformats.org/presentationml/2006/main">
  <p:tag name="KSO_WM_TEMPLATE_CATEGORY" val="custom"/>
  <p:tag name="KSO_WM_TEMPLATE_INDEX" val="20184759"/>
  <p:tag name="KSO_WM_TAG_VERSION" val="1.0"/>
  <p:tag name="KSO_WM_UNIT_TYPE" val="l_h_i"/>
  <p:tag name="KSO_WM_UNIT_INDEX" val="1_1_4"/>
  <p:tag name="KSO_WM_UNIT_LAYERLEVEL" val="1_1_1"/>
  <p:tag name="KSO_WM_BEAUTIFY_FLAG" val="#wm#"/>
  <p:tag name="KSO_WM_DIAGRAM_GROUP_CODE" val="l1-9"/>
  <p:tag name="KSO_WM_UNIT_ID" val="custom20184759_24*l_h_i*1_1_4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62.xml><?xml version="1.0" encoding="utf-8"?>
<p:tagLst xmlns:p="http://schemas.openxmlformats.org/presentationml/2006/main">
  <p:tag name="KSO_WM_TEMPLATE_CATEGORY" val="custom"/>
  <p:tag name="KSO_WM_TEMPLATE_INDEX" val="20184759"/>
  <p:tag name="KSO_WM_TAG_VERSION" val="1.0"/>
  <p:tag name="KSO_WM_UNIT_TYPE" val="l_h_i"/>
  <p:tag name="KSO_WM_UNIT_INDEX" val="1_1_5"/>
  <p:tag name="KSO_WM_UNIT_LAYERLEVEL" val="1_1_1"/>
  <p:tag name="KSO_WM_BEAUTIFY_FLAG" val="#wm#"/>
  <p:tag name="KSO_WM_DIAGRAM_GROUP_CODE" val="l1-9"/>
  <p:tag name="KSO_WM_UNIT_ID" val="custom20184759_24*l_h_i*1_1_5"/>
  <p:tag name="KSO_WM_UNIT_FILL_FORE_SCHEMECOLOR_INDEX" val="8"/>
  <p:tag name="KSO_WM_UNIT_FILL_TYPE" val="1"/>
  <p:tag name="KSO_WM_UNIT_TEXT_FILL_FORE_SCHEMECOLOR_INDEX" val="1"/>
  <p:tag name="KSO_WM_UNIT_TEXT_FILL_TYPE" val="1"/>
  <p:tag name="KSO_WM_UNIT_USESOURCEFORMAT_APPLY" val="1"/>
</p:tagLst>
</file>

<file path=ppt/tags/tag263.xml><?xml version="1.0" encoding="utf-8"?>
<p:tagLst xmlns:p="http://schemas.openxmlformats.org/presentationml/2006/main">
  <p:tag name="KSO_WM_TEMPLATE_CATEGORY" val="custom"/>
  <p:tag name="KSO_WM_TEMPLATE_INDEX" val="20184759"/>
  <p:tag name="KSO_WM_TAG_VERSION" val="1.0"/>
  <p:tag name="KSO_WM_UNIT_TYPE" val="l_h_i"/>
  <p:tag name="KSO_WM_UNIT_INDEX" val="1_3_5"/>
  <p:tag name="KSO_WM_UNIT_LAYERLEVEL" val="1_1_1"/>
  <p:tag name="KSO_WM_BEAUTIFY_FLAG" val="#wm#"/>
  <p:tag name="KSO_WM_DIAGRAM_GROUP_CODE" val="l1-9"/>
  <p:tag name="KSO_WM_UNIT_ID" val="custom20184759_24*l_h_i*1_3_5"/>
  <p:tag name="KSO_WM_UNIT_FILL_FORE_SCHEMECOLOR_INDEX" val="8"/>
  <p:tag name="KSO_WM_UNIT_FILL_TYPE" val="1"/>
  <p:tag name="KSO_WM_UNIT_TEXT_FILL_FORE_SCHEMECOLOR_INDEX" val="1"/>
  <p:tag name="KSO_WM_UNIT_TEXT_FILL_TYPE" val="1"/>
  <p:tag name="KSO_WM_UNIT_USESOURCEFORMAT_APPLY" val="1"/>
</p:tagLst>
</file>

<file path=ppt/tags/tag264.xml><?xml version="1.0" encoding="utf-8"?>
<p:tagLst xmlns:p="http://schemas.openxmlformats.org/presentationml/2006/main">
  <p:tag name="KSO_WM_TEMPLATE_CATEGORY" val="custom"/>
  <p:tag name="KSO_WM_TEMPLATE_INDEX" val="20184759"/>
  <p:tag name="KSO_WM_TAG_VERSION" val="1.0"/>
  <p:tag name="KSO_WM_UNIT_TYPE" val="l_h_f"/>
  <p:tag name="KSO_WM_UNIT_INDEX" val="1_2_1"/>
  <p:tag name="KSO_WM_UNIT_LAYERLEVEL" val="1_1_1"/>
  <p:tag name="KSO_WM_UNIT_VALUE" val="52"/>
  <p:tag name="KSO_WM_UNIT_HIGHLIGHT" val="0"/>
  <p:tag name="KSO_WM_UNIT_COMPATIBLE" val="0"/>
  <p:tag name="KSO_WM_UNIT_CLEAR" val="0"/>
  <p:tag name="KSO_WM_UNIT_PRESET_TEXT_INDEX" val="4"/>
  <p:tag name="KSO_WM_UNIT_PRESET_TEXT_LEN" val="114"/>
  <p:tag name="KSO_WM_BEAUTIFY_FLAG" val="#wm#"/>
  <p:tag name="KSO_WM_DIAGRAM_GROUP_CODE" val="l1-9"/>
  <p:tag name="KSO_WM_UNIT_ID" val="custom20184759_24*l_h_f*1_2_1"/>
  <p:tag name="KSO_WM_UNIT_TEXT_FILL_FORE_SCHEMECOLOR_INDEX" val="14"/>
  <p:tag name="KSO_WM_UNIT_TEXT_FILL_TYPE" val="1"/>
  <p:tag name="KSO_WM_UNIT_USESOURCEFORMAT_APPLY" val="1"/>
</p:tagLst>
</file>

<file path=ppt/tags/tag265.xml><?xml version="1.0" encoding="utf-8"?>
<p:tagLst xmlns:p="http://schemas.openxmlformats.org/presentationml/2006/main">
  <p:tag name="KSO_WM_TEMPLATE_CATEGORY" val="custom"/>
  <p:tag name="KSO_WM_TEMPLATE_INDEX" val="20184759"/>
  <p:tag name="KSO_WM_TAG_VERSION" val="1.0"/>
  <p:tag name="KSO_WM_UNIT_TYPE" val="l_h_f"/>
  <p:tag name="KSO_WM_UNIT_INDEX" val="1_1_1"/>
  <p:tag name="KSO_WM_UNIT_LAYERLEVEL" val="1_1_1"/>
  <p:tag name="KSO_WM_UNIT_VALUE" val="52"/>
  <p:tag name="KSO_WM_UNIT_HIGHLIGHT" val="0"/>
  <p:tag name="KSO_WM_UNIT_COMPATIBLE" val="0"/>
  <p:tag name="KSO_WM_UNIT_CLEAR" val="0"/>
  <p:tag name="KSO_WM_UNIT_PRESET_TEXT_INDEX" val="4"/>
  <p:tag name="KSO_WM_UNIT_PRESET_TEXT_LEN" val="114"/>
  <p:tag name="KSO_WM_BEAUTIFY_FLAG" val="#wm#"/>
  <p:tag name="KSO_WM_DIAGRAM_GROUP_CODE" val="l1-9"/>
  <p:tag name="KSO_WM_UNIT_ID" val="custom20184759_24*l_h_f*1_1_1"/>
  <p:tag name="KSO_WM_UNIT_TEXT_FILL_FORE_SCHEMECOLOR_INDEX" val="14"/>
  <p:tag name="KSO_WM_UNIT_TEXT_FILL_TYPE" val="1"/>
  <p:tag name="KSO_WM_UNIT_USESOURCEFORMAT_APPLY" val="1"/>
</p:tagLst>
</file>

<file path=ppt/tags/tag266.xml><?xml version="1.0" encoding="utf-8"?>
<p:tagLst xmlns:p="http://schemas.openxmlformats.org/presentationml/2006/main">
  <p:tag name="KSO_WM_TEMPLATE_CATEGORY" val="custom"/>
  <p:tag name="KSO_WM_TEMPLATE_INDEX" val="20184759"/>
  <p:tag name="KSO_WM_TAG_VERSION" val="1.0"/>
  <p:tag name="KSO_WM_UNIT_TYPE" val="l_h_f"/>
  <p:tag name="KSO_WM_UNIT_INDEX" val="1_3_1"/>
  <p:tag name="KSO_WM_UNIT_LAYERLEVEL" val="1_1_1"/>
  <p:tag name="KSO_WM_UNIT_VALUE" val="52"/>
  <p:tag name="KSO_WM_UNIT_HIGHLIGHT" val="0"/>
  <p:tag name="KSO_WM_UNIT_COMPATIBLE" val="0"/>
  <p:tag name="KSO_WM_UNIT_CLEAR" val="0"/>
  <p:tag name="KSO_WM_UNIT_PRESET_TEXT_INDEX" val="4"/>
  <p:tag name="KSO_WM_UNIT_PRESET_TEXT_LEN" val="114"/>
  <p:tag name="KSO_WM_BEAUTIFY_FLAG" val="#wm#"/>
  <p:tag name="KSO_WM_DIAGRAM_GROUP_CODE" val="l1-9"/>
  <p:tag name="KSO_WM_UNIT_ID" val="custom20184759_24*l_h_f*1_3_1"/>
  <p:tag name="KSO_WM_UNIT_TEXT_FILL_FORE_SCHEMECOLOR_INDEX" val="14"/>
  <p:tag name="KSO_WM_UNIT_TEXT_FILL_TYPE" val="1"/>
  <p:tag name="KSO_WM_UNIT_USESOURCEFORMAT_APPLY" val="1"/>
</p:tagLst>
</file>

<file path=ppt/tags/tag267.xml><?xml version="1.0" encoding="utf-8"?>
<p:tagLst xmlns:p="http://schemas.openxmlformats.org/presentationml/2006/main">
  <p:tag name="KSO_WM_TEMPLATE_CATEGORY" val="custom"/>
  <p:tag name="KSO_WM_TEMPLATE_INDEX" val="20184759"/>
  <p:tag name="KSO_WM_TAG_VERSION" val="1.0"/>
  <p:tag name="KSO_WM_UNIT_TYPE" val="l_h_a"/>
  <p:tag name="KSO_WM_UNIT_INDEX" val="1_2_1"/>
  <p:tag name="KSO_WM_UNIT_LAYERLEVEL" val="1_1_1"/>
  <p:tag name="KSO_WM_UNIT_VALUE" val="12"/>
  <p:tag name="KSO_WM_UNIT_HIGHLIGHT" val="0"/>
  <p:tag name="KSO_WM_UNIT_COMPATIBLE" val="0"/>
  <p:tag name="KSO_WM_UNIT_CLEAR" val="0"/>
  <p:tag name="KSO_WM_UNIT_PRESET_TEXT_INDEX" val="3"/>
  <p:tag name="KSO_WM_UNIT_PRESET_TEXT_LEN" val="5"/>
  <p:tag name="KSO_WM_BEAUTIFY_FLAG" val="#wm#"/>
  <p:tag name="KSO_WM_DIAGRAM_GROUP_CODE" val="l1-9"/>
  <p:tag name="KSO_WM_UNIT_ID" val="custom20184759_24*l_h_a*1_2_1"/>
  <p:tag name="KSO_WM_UNIT_TEXT_FILL_FORE_SCHEMECOLOR_INDEX" val="14"/>
  <p:tag name="KSO_WM_UNIT_TEXT_FILL_TYPE" val="1"/>
  <p:tag name="KSO_WM_UNIT_USESOURCEFORMAT_APPLY" val="1"/>
</p:tagLst>
</file>

<file path=ppt/tags/tag268.xml><?xml version="1.0" encoding="utf-8"?>
<p:tagLst xmlns:p="http://schemas.openxmlformats.org/presentationml/2006/main">
  <p:tag name="KSO_WM_TEMPLATE_CATEGORY" val="custom"/>
  <p:tag name="KSO_WM_TEMPLATE_INDEX" val="20184759"/>
  <p:tag name="KSO_WM_TAG_VERSION" val="1.0"/>
  <p:tag name="KSO_WM_UNIT_TYPE" val="l_h_a"/>
  <p:tag name="KSO_WM_UNIT_INDEX" val="1_1_1"/>
  <p:tag name="KSO_WM_UNIT_LAYERLEVEL" val="1_1_1"/>
  <p:tag name="KSO_WM_UNIT_VALUE" val="12"/>
  <p:tag name="KSO_WM_UNIT_HIGHLIGHT" val="0"/>
  <p:tag name="KSO_WM_UNIT_COMPATIBLE" val="0"/>
  <p:tag name="KSO_WM_UNIT_CLEAR" val="0"/>
  <p:tag name="KSO_WM_UNIT_PRESET_TEXT_INDEX" val="3"/>
  <p:tag name="KSO_WM_UNIT_PRESET_TEXT_LEN" val="5"/>
  <p:tag name="KSO_WM_BEAUTIFY_FLAG" val="#wm#"/>
  <p:tag name="KSO_WM_DIAGRAM_GROUP_CODE" val="l1-9"/>
  <p:tag name="KSO_WM_UNIT_ID" val="custom20184759_24*l_h_a*1_1_1"/>
  <p:tag name="KSO_WM_UNIT_TEXT_FILL_FORE_SCHEMECOLOR_INDEX" val="14"/>
  <p:tag name="KSO_WM_UNIT_TEXT_FILL_TYPE" val="1"/>
  <p:tag name="KSO_WM_UNIT_USESOURCEFORMAT_APPLY" val="1"/>
</p:tagLst>
</file>

<file path=ppt/tags/tag269.xml><?xml version="1.0" encoding="utf-8"?>
<p:tagLst xmlns:p="http://schemas.openxmlformats.org/presentationml/2006/main">
  <p:tag name="KSO_WM_TEMPLATE_CATEGORY" val="custom"/>
  <p:tag name="KSO_WM_TEMPLATE_INDEX" val="20184759"/>
  <p:tag name="KSO_WM_TAG_VERSION" val="1.0"/>
  <p:tag name="KSO_WM_UNIT_TYPE" val="l_h_a"/>
  <p:tag name="KSO_WM_UNIT_INDEX" val="1_3_1"/>
  <p:tag name="KSO_WM_UNIT_LAYERLEVEL" val="1_1_1"/>
  <p:tag name="KSO_WM_UNIT_VALUE" val="12"/>
  <p:tag name="KSO_WM_UNIT_HIGHLIGHT" val="0"/>
  <p:tag name="KSO_WM_UNIT_COMPATIBLE" val="0"/>
  <p:tag name="KSO_WM_UNIT_CLEAR" val="0"/>
  <p:tag name="KSO_WM_UNIT_PRESET_TEXT_INDEX" val="3"/>
  <p:tag name="KSO_WM_UNIT_PRESET_TEXT_LEN" val="5"/>
  <p:tag name="KSO_WM_BEAUTIFY_FLAG" val="#wm#"/>
  <p:tag name="KSO_WM_DIAGRAM_GROUP_CODE" val="l1-9"/>
  <p:tag name="KSO_WM_UNIT_ID" val="custom20184759_24*l_h_a*1_3_1"/>
  <p:tag name="KSO_WM_UNIT_TEXT_FILL_FORE_SCHEMECOLOR_INDEX" val="14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41"/>
  <p:tag name="KSO_WM_TEMPLATE_CATEGORY" val="custom"/>
  <p:tag name="KSO_WM_TEMPLATE_INDEX" val="20184800"/>
  <p:tag name="KSO_WM_DIAGRAM_GROUP_CODE" val="l3_1"/>
  <p:tag name="KSO_WM_UNIT_ID" val="20184800_14*i*4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70.xml><?xml version="1.0" encoding="utf-8"?>
<p:tagLst xmlns:p="http://schemas.openxmlformats.org/presentationml/2006/main">
  <p:tag name="KSO_WM_TEMPLATE_CATEGORY" val="custom"/>
  <p:tag name="KSO_WM_TEMPLATE_INDEX" val="20184759"/>
  <p:tag name="KSO_WM_UNIT_TYPE" val="l_h_i"/>
  <p:tag name="KSO_WM_UNIT_INDEX" val="1_3_2"/>
  <p:tag name="KSO_WM_UNIT_LAYERLEVEL" val="1_1_1"/>
  <p:tag name="KSO_WM_BEAUTIFY_FLAG" val="#wm#"/>
  <p:tag name="KSO_WM_TAG_VERSION" val="1.0"/>
  <p:tag name="KSO_WM_DIAGRAM_GROUP_CODE" val="l1-10"/>
  <p:tag name="KSO_WM_UNIT_ID" val="custom20184759_27*l_h_i*1_3_2"/>
  <p:tag name="KSO_WM_UNIT_FILL_FORE_SCHEMECOLOR_INDEX" val="7"/>
  <p:tag name="KSO_WM_UNIT_FILL_TYPE" val="1"/>
  <p:tag name="KSO_WM_UNIT_TEXT_FILL_FORE_SCHEMECOLOR_INDEX" val="1"/>
  <p:tag name="KSO_WM_UNIT_TEXT_FILL_TYPE" val="1"/>
  <p:tag name="KSO_WM_UNIT_USESOURCEFORMAT_APPLY" val="1"/>
</p:tagLst>
</file>

<file path=ppt/tags/tag271.xml><?xml version="1.0" encoding="utf-8"?>
<p:tagLst xmlns:p="http://schemas.openxmlformats.org/presentationml/2006/main">
  <p:tag name="KSO_WM_TAG_VERSION" val="1.0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89*159"/>
  <p:tag name="KSO_WM_SLIDE_SIZE" val="802*254"/>
  <p:tag name="KSO_WM_COMBINE_RELATE_SLIDE_ID" val="background20182976_24"/>
  <p:tag name="KSO_WM_TEMPLATE_CATEGORY" val="custom"/>
  <p:tag name="KSO_WM_TEMPLATE_INDEX" val="20184759"/>
  <p:tag name="KSO_WM_SLIDE_ID" val="custom20184759_24"/>
  <p:tag name="KSO_WM_SLIDE_INDEX" val="24"/>
  <p:tag name="KSO_WM_DIAGRAM_GROUP_CODE" val="l1-9"/>
  <p:tag name="KSO_WM_TEMPLATE_SUBCATEGORY" val="combine"/>
</p:tagLst>
</file>

<file path=ppt/tags/tag272.xml><?xml version="1.0" encoding="utf-8"?>
<p:tagLst xmlns:p="http://schemas.openxmlformats.org/presentationml/2006/main">
  <p:tag name="KSO_WM_TEMPLATE_CATEGORY" val="custom"/>
  <p:tag name="KSO_WM_TEMPLATE_INDEX" val="20184759"/>
  <p:tag name="KSO_WM_UNIT_TYPE" val="e"/>
  <p:tag name="KSO_WM_UNIT_INDEX" val="1"/>
  <p:tag name="KSO_WM_UNIT_LAYERLEVEL" val="1"/>
  <p:tag name="KSO_WM_UNIT_VALUE" val="7"/>
  <p:tag name="KSO_WM_UNIT_HIGHLIGHT" val="0"/>
  <p:tag name="KSO_WM_UNIT_COMPATIBLE" val="1"/>
  <p:tag name="KSO_WM_UNIT_CLEAR" val="0"/>
  <p:tag name="KSO_WM_BEAUTIFY_FLAG" val="#wm#"/>
  <p:tag name="KSO_WM_TAG_VERSION" val="1.0"/>
  <p:tag name="KSO_WM_UNIT_ID" val="custom20184759_4*e*1"/>
  <p:tag name="KSO_WM_UNIT_PRESET_TEXT" val="1"/>
</p:tagLst>
</file>

<file path=ppt/tags/tag273.xml><?xml version="1.0" encoding="utf-8"?>
<p:tagLst xmlns:p="http://schemas.openxmlformats.org/presentationml/2006/main">
  <p:tag name="KSO_WM_TEMPLATE_CATEGORY" val="custom"/>
  <p:tag name="KSO_WM_TEMPLATE_INDEX" val="20184759"/>
  <p:tag name="KSO_WM_UNIT_TYPE" val="b"/>
  <p:tag name="KSO_WM_UNIT_INDEX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BEAUTIFY_FLAG" val="#wm#"/>
  <p:tag name="KSO_WM_TAG_VERSION" val="1.0"/>
  <p:tag name="KSO_WM_UNIT_ID" val="custom20184759_4*b*1"/>
</p:tagLst>
</file>

<file path=ppt/tags/tag274.xml><?xml version="1.0" encoding="utf-8"?>
<p:tagLst xmlns:p="http://schemas.openxmlformats.org/presentationml/2006/main">
  <p:tag name="KSO_WM_TEMPLATE_CATEGORY" val="custom"/>
  <p:tag name="KSO_WM_TEMPLATE_INDEX" val="20184759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2"/>
  <p:tag name="KSO_WM_BEAUTIFY_FLAG" val="#wm#"/>
  <p:tag name="KSO_WM_TAG_VERSION" val="1.0"/>
  <p:tag name="KSO_WM_UNIT_ID" val="custom20184759_4*a*1"/>
</p:tagLst>
</file>

<file path=ppt/tags/tag275.xml><?xml version="1.0" encoding="utf-8"?>
<p:tagLst xmlns:p="http://schemas.openxmlformats.org/presentationml/2006/main">
  <p:tag name="KSO_WM_TAG_VERSION" val="1.0"/>
  <p:tag name="KSO_WM_SLIDE_ITEM_CNT" val="2"/>
  <p:tag name="KSO_WM_SLIDE_LAYOUT" val="a_e_b"/>
  <p:tag name="KSO_WM_SLIDE_LAYOUT_CNT" val="1_1_1"/>
  <p:tag name="KSO_WM_SLIDE_TYPE" val="sectionTitle"/>
  <p:tag name="KSO_WM_BEAUTIFY_FLAG" val="#wm#"/>
  <p:tag name="KSO_WM_COMBINE_RELATE_SLIDE_ID" val="background20182976_4"/>
  <p:tag name="KSO_WM_TEMPLATE_CATEGORY" val="custom"/>
  <p:tag name="KSO_WM_TEMPLATE_INDEX" val="20184759"/>
  <p:tag name="KSO_WM_SLIDE_ID" val="custom20184759_4"/>
  <p:tag name="KSO_WM_SLIDE_INDEX" val="4"/>
  <p:tag name="KSO_WM_TEMPLATE_SUBCATEGORY" val="combine"/>
</p:tagLst>
</file>

<file path=ppt/tags/tag276.xml><?xml version="1.0" encoding="utf-8"?>
<p:tagLst xmlns:p="http://schemas.openxmlformats.org/presentationml/2006/main">
  <p:tag name="KSO_WM_TEMPLATE_CATEGORY" val="custom"/>
  <p:tag name="KSO_WM_TEMPLATE_INDEX" val="20184759"/>
  <p:tag name="KSO_WM_TAG_VERSION" val="1.0"/>
  <p:tag name="KSO_WM_UNIT_TYPE" val="d"/>
  <p:tag name="KSO_WM_UNIT_INDEX" val="1"/>
  <p:tag name="KSO_WM_UNIT_LAYERLEVEL" val="1"/>
  <p:tag name="KSO_WM_UNIT_VALUE" val="1220*3384"/>
  <p:tag name="KSO_WM_UNIT_HIGHLIGHT" val="0"/>
  <p:tag name="KSO_WM_UNIT_COMPATIBLE" val="0"/>
  <p:tag name="KSO_WM_UNIT_CLEAR" val="0"/>
  <p:tag name="KSO_WM_BEAUTIFY_FLAG" val="#wm#"/>
  <p:tag name="KSO_WM_UNIT_ID" val="custom20184759_17*d*1"/>
</p:tagLst>
</file>

<file path=ppt/tags/tag27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759_17*i*1"/>
  <p:tag name="KSO_WM_TEMPLATE_CATEGORY" val="custom"/>
  <p:tag name="KSO_WM_TEMPLATE_INDEX" val="20184759"/>
  <p:tag name="KSO_WM_UNIT_INDEX" val="1"/>
</p:tagLst>
</file>

<file path=ppt/tags/tag2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759_17*i*2"/>
  <p:tag name="KSO_WM_TEMPLATE_CATEGORY" val="custom"/>
  <p:tag name="KSO_WM_TEMPLATE_INDEX" val="20184759"/>
  <p:tag name="KSO_WM_UNIT_INDEX" val="2"/>
</p:tagLst>
</file>

<file path=ppt/tags/tag279.xml><?xml version="1.0" encoding="utf-8"?>
<p:tagLst xmlns:p="http://schemas.openxmlformats.org/presentationml/2006/main">
  <p:tag name="KSO_WM_TEMPLATE_CATEGORY" val="custom"/>
  <p:tag name="KSO_WM_TEMPLATE_INDEX" val="20184759"/>
  <p:tag name="KSO_WM_TAG_VERSION" val="1.0"/>
  <p:tag name="KSO_WM_UNIT_TYPE" val="h_a"/>
  <p:tag name="KSO_WM_UNIT_INDEX" val="1_1"/>
  <p:tag name="KSO_WM_UNIT_ID" val="custom20184759_17*h_a*1_1"/>
  <p:tag name="KSO_WM_UNIT_LAYERLEVEL" val="1_1"/>
  <p:tag name="KSO_WM_UNIT_VALUE" val="7"/>
  <p:tag name="KSO_WM_UNIT_HIGHLIGHT" val="0"/>
  <p:tag name="KSO_WM_UNIT_COMPATIBLE" val="0"/>
  <p:tag name="KSO_WM_UNIT_CLEAR" val="0"/>
  <p:tag name="KSO_WM_BEAUTIFY_FLAG" val="#wm#"/>
  <p:tag name="KSO_WM_UNIT_PRESET_TEXT" val="October  2017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42"/>
  <p:tag name="KSO_WM_TEMPLATE_CATEGORY" val="custom"/>
  <p:tag name="KSO_WM_TEMPLATE_INDEX" val="20184800"/>
  <p:tag name="KSO_WM_DIAGRAM_GROUP_CODE" val="l3_1"/>
  <p:tag name="KSO_WM_UNIT_ID" val="20184800_14*i*4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80.xml><?xml version="1.0" encoding="utf-8"?>
<p:tagLst xmlns:p="http://schemas.openxmlformats.org/presentationml/2006/main">
  <p:tag name="KSO_WM_UNIT_LAYERLEVEL" val="1_1"/>
  <p:tag name="KSO_WM_UNIT_VALUE" val="1"/>
  <p:tag name="KSO_WM_UNIT_HIGHLIGHT" val="0"/>
  <p:tag name="KSO_WM_UNIT_COMPATIBLE" val="0"/>
  <p:tag name="KSO_WM_UNIT_CLEAR" val="0"/>
  <p:tag name="KSO_WM_UNIT_PRESET_TEXT" val="18"/>
  <p:tag name="KSO_WM_TAG_VERSION" val="1.0"/>
  <p:tag name="KSO_WM_BEAUTIFY_FLAG" val="#wm#"/>
  <p:tag name="KSO_WM_UNIT_TYPE" val="i"/>
  <p:tag name="KSO_WM_UNIT_ID" val="custom20184759_17*i*5"/>
  <p:tag name="KSO_WM_TEMPLATE_CATEGORY" val="custom"/>
  <p:tag name="KSO_WM_TEMPLATE_INDEX" val="20184759"/>
  <p:tag name="KSO_WM_UNIT_INDEX" val="5"/>
</p:tagLst>
</file>

<file path=ppt/tags/tag281.xml><?xml version="1.0" encoding="utf-8"?>
<p:tagLst xmlns:p="http://schemas.openxmlformats.org/presentationml/2006/main">
  <p:tag name="KSO_WM_TEMPLATE_CATEGORY" val="custom"/>
  <p:tag name="KSO_WM_TEMPLATE_INDEX" val="20184759"/>
  <p:tag name="KSO_WM_TAG_VERSION" val="1.0"/>
  <p:tag name="KSO_WM_UNIT_TYPE" val="h_f"/>
  <p:tag name="KSO_WM_UNIT_INDEX" val="1_1"/>
  <p:tag name="KSO_WM_UNIT_ID" val="custom20184759_17*h_f*1_1"/>
  <p:tag name="KSO_WM_UNIT_LAYERLEVEL" val="1_1"/>
  <p:tag name="KSO_WM_UNIT_VALUE" val="42"/>
  <p:tag name="KSO_WM_UNIT_HIGHLIGHT" val="0"/>
  <p:tag name="KSO_WM_UNIT_COMPATIBLE" val="0"/>
  <p:tag name="KSO_WM_UNIT_CLEAR" val="0"/>
  <p:tag name="KSO_WM_BEAUTIFY_FLAG" val="#wm#"/>
  <p:tag name="KSO_WM_UNIT_PRESET_TEXT" val="The 19th National &#13;Congress of the communist&#13;Party of China"/>
</p:tagLst>
</file>

<file path=ppt/tags/tag282.xml><?xml version="1.0" encoding="utf-8"?>
<p:tagLst xmlns:p="http://schemas.openxmlformats.org/presentationml/2006/main">
  <p:tag name="KSO_WM_TEMPLATE_CATEGORY" val="custom"/>
  <p:tag name="KSO_WM_TEMPLATE_INDEX" val="20184759"/>
  <p:tag name="KSO_WM_TAG_VERSION" val="1.0"/>
  <p:tag name="KSO_WM_UNIT_TYPE" val="f"/>
  <p:tag name="KSO_WM_UNIT_INDEX" val="1"/>
  <p:tag name="KSO_WM_UNIT_LAYERLEVEL" val="1"/>
  <p:tag name="KSO_WM_UNIT_VALUE" val="125"/>
  <p:tag name="KSO_WM_UNIT_HIGHLIGHT" val="0"/>
  <p:tag name="KSO_WM_UNIT_COMPATIBLE" val="0"/>
  <p:tag name="KSO_WM_UNIT_CLEAR" val="0"/>
  <p:tag name="KSO_WM_UNIT_PRESET_TEXT_INDEX" val="4"/>
  <p:tag name="KSO_WM_UNIT_PRESET_TEXT_LEN" val="285"/>
  <p:tag name="KSO_WM_BEAUTIFY_FLAG" val="#wm#"/>
  <p:tag name="KSO_WM_UNIT_ID" val="custom20184759_17*f*1"/>
</p:tagLst>
</file>

<file path=ppt/tags/tag283.xml><?xml version="1.0" encoding="utf-8"?>
<p:tagLst xmlns:p="http://schemas.openxmlformats.org/presentationml/2006/main">
  <p:tag name="KSO_WM_TAG_VERSION" val="1.0"/>
  <p:tag name="KSO_WM_SLIDE_ITEM_CNT" val="3"/>
  <p:tag name="KSO_WM_SLIDE_LAYOUT" val="a_f_h_d"/>
  <p:tag name="KSO_WM_SLIDE_LAYOUT_CNT" val="1_1_1_1"/>
  <p:tag name="KSO_WM_SLIDE_TYPE" val="text"/>
  <p:tag name="KSO_WM_BEAUTIFY_FLAG" val="#wm#"/>
  <p:tag name="KSO_WM_SLIDE_POSITION" val="0*97"/>
  <p:tag name="KSO_WM_SLIDE_SIZE" val="960*346"/>
  <p:tag name="KSO_WM_COMBINE_RELATE_SLIDE_ID" val="background20182976_17"/>
  <p:tag name="KSO_WM_TEMPLATE_CATEGORY" val="custom"/>
  <p:tag name="KSO_WM_TEMPLATE_INDEX" val="20184759"/>
  <p:tag name="KSO_WM_SLIDE_ID" val="custom20184759_17"/>
  <p:tag name="KSO_WM_SLIDE_INDEX" val="17"/>
  <p:tag name="KSO_WM_TEMPLATE_SUBCATEGORY" val="combine"/>
</p:tagLst>
</file>

<file path=ppt/tags/tag284.xml><?xml version="1.0" encoding="utf-8"?>
<p:tagLst xmlns:p="http://schemas.openxmlformats.org/presentationml/2006/main">
  <p:tag name="KSO_WM_TEMPLATE_CATEGORY" val="custom"/>
  <p:tag name="KSO_WM_TEMPLATE_INDEX" val="20184759"/>
  <p:tag name="KSO_WM_TAG_VERSION" val="1.0"/>
  <p:tag name="KSO_WM_UNIT_TYPE" val="d"/>
  <p:tag name="KSO_WM_UNIT_INDEX" val="1"/>
  <p:tag name="KSO_WM_UNIT_LAYERLEVEL" val="1"/>
  <p:tag name="KSO_WM_UNIT_VALUE" val="1220*3384"/>
  <p:tag name="KSO_WM_UNIT_HIGHLIGHT" val="0"/>
  <p:tag name="KSO_WM_UNIT_COMPATIBLE" val="0"/>
  <p:tag name="KSO_WM_UNIT_CLEAR" val="0"/>
  <p:tag name="KSO_WM_BEAUTIFY_FLAG" val="#wm#"/>
  <p:tag name="KSO_WM_UNIT_ID" val="custom20184759_17*d*1"/>
</p:tagLst>
</file>

<file path=ppt/tags/tag28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759_17*i*1"/>
  <p:tag name="KSO_WM_TEMPLATE_CATEGORY" val="custom"/>
  <p:tag name="KSO_WM_TEMPLATE_INDEX" val="20184759"/>
  <p:tag name="KSO_WM_UNIT_INDEX" val="1"/>
</p:tagLst>
</file>

<file path=ppt/tags/tag28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759_17*i*2"/>
  <p:tag name="KSO_WM_TEMPLATE_CATEGORY" val="custom"/>
  <p:tag name="KSO_WM_TEMPLATE_INDEX" val="20184759"/>
  <p:tag name="KSO_WM_UNIT_INDEX" val="2"/>
</p:tagLst>
</file>

<file path=ppt/tags/tag287.xml><?xml version="1.0" encoding="utf-8"?>
<p:tagLst xmlns:p="http://schemas.openxmlformats.org/presentationml/2006/main">
  <p:tag name="KSO_WM_UNIT_LAYERLEVEL" val="1_1"/>
  <p:tag name="KSO_WM_UNIT_VALUE" val="1"/>
  <p:tag name="KSO_WM_UNIT_HIGHLIGHT" val="0"/>
  <p:tag name="KSO_WM_UNIT_COMPATIBLE" val="0"/>
  <p:tag name="KSO_WM_UNIT_CLEAR" val="0"/>
  <p:tag name="KSO_WM_UNIT_PRESET_TEXT" val="18"/>
  <p:tag name="KSO_WM_TAG_VERSION" val="1.0"/>
  <p:tag name="KSO_WM_BEAUTIFY_FLAG" val="#wm#"/>
  <p:tag name="KSO_WM_UNIT_TYPE" val="i"/>
  <p:tag name="KSO_WM_UNIT_ID" val="custom20184759_17*i*5"/>
  <p:tag name="KSO_WM_TEMPLATE_CATEGORY" val="custom"/>
  <p:tag name="KSO_WM_TEMPLATE_INDEX" val="20184759"/>
  <p:tag name="KSO_WM_UNIT_INDEX" val="5"/>
</p:tagLst>
</file>

<file path=ppt/tags/tag288.xml><?xml version="1.0" encoding="utf-8"?>
<p:tagLst xmlns:p="http://schemas.openxmlformats.org/presentationml/2006/main">
  <p:tag name="KSO_WM_TEMPLATE_CATEGORY" val="custom"/>
  <p:tag name="KSO_WM_TEMPLATE_INDEX" val="20184759"/>
  <p:tag name="KSO_WM_TAG_VERSION" val="1.0"/>
  <p:tag name="KSO_WM_UNIT_TYPE" val="f"/>
  <p:tag name="KSO_WM_UNIT_INDEX" val="1"/>
  <p:tag name="KSO_WM_UNIT_LAYERLEVEL" val="1"/>
  <p:tag name="KSO_WM_UNIT_VALUE" val="125"/>
  <p:tag name="KSO_WM_UNIT_HIGHLIGHT" val="0"/>
  <p:tag name="KSO_WM_UNIT_COMPATIBLE" val="0"/>
  <p:tag name="KSO_WM_UNIT_CLEAR" val="0"/>
  <p:tag name="KSO_WM_UNIT_PRESET_TEXT_INDEX" val="4"/>
  <p:tag name="KSO_WM_UNIT_PRESET_TEXT_LEN" val="285"/>
  <p:tag name="KSO_WM_BEAUTIFY_FLAG" val="#wm#"/>
  <p:tag name="KSO_WM_UNIT_ID" val="custom20184759_17*f*1"/>
</p:tagLst>
</file>

<file path=ppt/tags/tag289.xml><?xml version="1.0" encoding="utf-8"?>
<p:tagLst xmlns:p="http://schemas.openxmlformats.org/presentationml/2006/main">
  <p:tag name="KSO_WM_TAG_VERSION" val="1.0"/>
  <p:tag name="KSO_WM_SLIDE_ITEM_CNT" val="3"/>
  <p:tag name="KSO_WM_SLIDE_LAYOUT" val="a_f_h_d"/>
  <p:tag name="KSO_WM_SLIDE_LAYOUT_CNT" val="1_1_1_1"/>
  <p:tag name="KSO_WM_SLIDE_TYPE" val="text"/>
  <p:tag name="KSO_WM_BEAUTIFY_FLAG" val="#wm#"/>
  <p:tag name="KSO_WM_SLIDE_POSITION" val="0*97"/>
  <p:tag name="KSO_WM_SLIDE_SIZE" val="960*346"/>
  <p:tag name="KSO_WM_COMBINE_RELATE_SLIDE_ID" val="background20182976_17"/>
  <p:tag name="KSO_WM_TEMPLATE_CATEGORY" val="custom"/>
  <p:tag name="KSO_WM_TEMPLATE_INDEX" val="20184759"/>
  <p:tag name="KSO_WM_SLIDE_ID" val="custom20184759_17"/>
  <p:tag name="KSO_WM_SLIDE_INDEX" val="17"/>
  <p:tag name="KSO_WM_TEMPLATE_SUBCATEGORY" val="combine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43"/>
  <p:tag name="KSO_WM_TEMPLATE_CATEGORY" val="custom"/>
  <p:tag name="KSO_WM_TEMPLATE_INDEX" val="20184800"/>
  <p:tag name="KSO_WM_DIAGRAM_GROUP_CODE" val="l3_1"/>
  <p:tag name="KSO_WM_UNIT_ID" val="20184800_14*i*4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90.xml><?xml version="1.0" encoding="utf-8"?>
<p:tagLst xmlns:p="http://schemas.openxmlformats.org/presentationml/2006/main">
  <p:tag name="KSO_WM_TEMPLATE_CATEGORY" val="custom"/>
  <p:tag name="KSO_WM_TEMPLATE_INDEX" val="20184759"/>
  <p:tag name="KSO_WM_TAG_VERSION" val="1.0"/>
  <p:tag name="KSO_WM_UNIT_TYPE" val="a"/>
  <p:tag name="KSO_WM_UNIT_INDEX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4759_30*a*1"/>
  <p:tag name="KSO_WM_UNIT_PRESET_TEXT" val="THANKS"/>
</p:tagLst>
</file>

<file path=ppt/tags/tag291.xml><?xml version="1.0" encoding="utf-8"?>
<p:tagLst xmlns:p="http://schemas.openxmlformats.org/presentationml/2006/main">
  <p:tag name="KSO_WM_TAG_VERSION" val="1.0"/>
  <p:tag name="KSO_WM_SLIDE_ITEM_CNT" val="1"/>
  <p:tag name="KSO_WM_SLIDE_LAYOUT" val="a"/>
  <p:tag name="KSO_WM_SLIDE_LAYOUT_CNT" val="1"/>
  <p:tag name="KSO_WM_SLIDE_TYPE" val="endPage"/>
  <p:tag name="KSO_WM_BEAUTIFY_FLAG" val="#wm#"/>
  <p:tag name="KSO_WM_COMBINE_RELATE_SLIDE_ID" val="background20182976_30"/>
  <p:tag name="KSO_WM_TEMPLATE_CATEGORY" val="custom"/>
  <p:tag name="KSO_WM_TEMPLATE_INDEX" val="20184759"/>
  <p:tag name="KSO_WM_SLIDE_ID" val="custom20184759_30"/>
  <p:tag name="KSO_WM_SLIDE_INDEX" val="30"/>
  <p:tag name="KSO_WM_TEMPLATE_SUBCATEGORY" val="combine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2976_1"/>
  <p:tag name="KSO_WM_TEMPLATE_CATEGORY" val="custom"/>
  <p:tag name="KSO_WM_TEMPLATE_INDEX" val="20184759"/>
  <p:tag name="KSO_WM_TEMPLATE_SUBCATEGORY" val="combine"/>
  <p:tag name="KSO_WM_TEMPLATE_THUMBS_INDEX" val="1、3、4、6、11、15、25、28、29、30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44"/>
  <p:tag name="KSO_WM_TEMPLATE_CATEGORY" val="custom"/>
  <p:tag name="KSO_WM_TEMPLATE_INDEX" val="20184800"/>
  <p:tag name="KSO_WM_DIAGRAM_GROUP_CODE" val="l3_1"/>
  <p:tag name="KSO_WM_UNIT_ID" val="20184800_14*i*44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45"/>
  <p:tag name="KSO_WM_TEMPLATE_CATEGORY" val="custom"/>
  <p:tag name="KSO_WM_TEMPLATE_INDEX" val="20184800"/>
  <p:tag name="KSO_WM_DIAGRAM_GROUP_CODE" val="l3_1"/>
  <p:tag name="KSO_WM_UNIT_ID" val="20184800_14*i*45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46"/>
  <p:tag name="KSO_WM_TEMPLATE_CATEGORY" val="custom"/>
  <p:tag name="KSO_WM_TEMPLATE_INDEX" val="20184800"/>
  <p:tag name="KSO_WM_DIAGRAM_GROUP_CODE" val="l3_1"/>
  <p:tag name="KSO_WM_UNIT_ID" val="20184800_14*i*46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47"/>
  <p:tag name="KSO_WM_TEMPLATE_CATEGORY" val="custom"/>
  <p:tag name="KSO_WM_TEMPLATE_INDEX" val="20184800"/>
  <p:tag name="KSO_WM_DIAGRAM_GROUP_CODE" val="l3_1"/>
  <p:tag name="KSO_WM_UNIT_ID" val="20184800_14*i*47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48"/>
  <p:tag name="KSO_WM_TEMPLATE_CATEGORY" val="custom"/>
  <p:tag name="KSO_WM_TEMPLATE_INDEX" val="20184800"/>
  <p:tag name="KSO_WM_DIAGRAM_GROUP_CODE" val="l3_1"/>
  <p:tag name="KSO_WM_UNIT_ID" val="20184800_14*i*48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49"/>
  <p:tag name="KSO_WM_TEMPLATE_CATEGORY" val="custom"/>
  <p:tag name="KSO_WM_TEMPLATE_INDEX" val="20184800"/>
  <p:tag name="KSO_WM_DIAGRAM_GROUP_CODE" val="l3_1"/>
  <p:tag name="KSO_WM_UNIT_ID" val="20184800_14*i*49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50"/>
  <p:tag name="KSO_WM_TEMPLATE_CATEGORY" val="custom"/>
  <p:tag name="KSO_WM_TEMPLATE_INDEX" val="20184800"/>
  <p:tag name="KSO_WM_DIAGRAM_GROUP_CODE" val="l3_1"/>
  <p:tag name="KSO_WM_UNIT_ID" val="20184800_14*i*5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51"/>
  <p:tag name="KSO_WM_TEMPLATE_CATEGORY" val="custom"/>
  <p:tag name="KSO_WM_TEMPLATE_INDEX" val="20184800"/>
  <p:tag name="KSO_WM_DIAGRAM_GROUP_CODE" val="l3_1"/>
  <p:tag name="KSO_WM_UNIT_ID" val="20184800_14*i*5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52"/>
  <p:tag name="KSO_WM_TEMPLATE_CATEGORY" val="custom"/>
  <p:tag name="KSO_WM_TEMPLATE_INDEX" val="20184800"/>
  <p:tag name="KSO_WM_DIAGRAM_GROUP_CODE" val="l3_1"/>
  <p:tag name="KSO_WM_UNIT_ID" val="20184800_14*i*5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53"/>
  <p:tag name="KSO_WM_TEMPLATE_CATEGORY" val="custom"/>
  <p:tag name="KSO_WM_TEMPLATE_INDEX" val="20184800"/>
  <p:tag name="KSO_WM_DIAGRAM_GROUP_CODE" val="l3_1"/>
  <p:tag name="KSO_WM_UNIT_ID" val="20184800_14*i*5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800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54"/>
  <p:tag name="KSO_WM_TEMPLATE_CATEGORY" val="custom"/>
  <p:tag name="KSO_WM_TEMPLATE_INDEX" val="20184800"/>
  <p:tag name="KSO_WM_DIAGRAM_GROUP_CODE" val="l3_1"/>
  <p:tag name="KSO_WM_UNIT_ID" val="20184800_14*i*54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55"/>
  <p:tag name="KSO_WM_TEMPLATE_CATEGORY" val="custom"/>
  <p:tag name="KSO_WM_TEMPLATE_INDEX" val="20184800"/>
  <p:tag name="KSO_WM_DIAGRAM_GROUP_CODE" val="l3_1"/>
  <p:tag name="KSO_WM_UNIT_ID" val="20184800_14*i*55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56"/>
  <p:tag name="KSO_WM_TEMPLATE_CATEGORY" val="custom"/>
  <p:tag name="KSO_WM_TEMPLATE_INDEX" val="20184800"/>
  <p:tag name="KSO_WM_DIAGRAM_GROUP_CODE" val="l3_1"/>
  <p:tag name="KSO_WM_UNIT_ID" val="20184800_14*i*56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1"/>
  <p:tag name="KSO_WM_TEMPLATE_CATEGORY" val="custom"/>
  <p:tag name="KSO_WM_TEMPLATE_INDEX" val="20184800"/>
  <p:tag name="KSO_WM_DIAGRAM_GROUP_CODE" val="l3_1"/>
  <p:tag name="KSO_WM_UNIT_ID" val="20184800_14*i*8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2"/>
  <p:tag name="KSO_WM_TEMPLATE_CATEGORY" val="custom"/>
  <p:tag name="KSO_WM_TEMPLATE_INDEX" val="20184800"/>
  <p:tag name="KSO_WM_DIAGRAM_GROUP_CODE" val="l3_1"/>
  <p:tag name="KSO_WM_UNIT_ID" val="20184800_14*i*8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3"/>
  <p:tag name="KSO_WM_TEMPLATE_CATEGORY" val="custom"/>
  <p:tag name="KSO_WM_TEMPLATE_INDEX" val="20184800"/>
  <p:tag name="KSO_WM_DIAGRAM_GROUP_CODE" val="l3_1"/>
  <p:tag name="KSO_WM_UNIT_ID" val="20184800_14*i*8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4"/>
  <p:tag name="KSO_WM_TEMPLATE_CATEGORY" val="custom"/>
  <p:tag name="KSO_WM_TEMPLATE_INDEX" val="20184800"/>
  <p:tag name="KSO_WM_DIAGRAM_GROUP_CODE" val="l3_1"/>
  <p:tag name="KSO_WM_UNIT_ID" val="20184800_14*i*84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5"/>
  <p:tag name="KSO_WM_TEMPLATE_CATEGORY" val="custom"/>
  <p:tag name="KSO_WM_TEMPLATE_INDEX" val="20184800"/>
  <p:tag name="KSO_WM_DIAGRAM_GROUP_CODE" val="l3_1"/>
  <p:tag name="KSO_WM_UNIT_ID" val="20184800_14*i*85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6"/>
  <p:tag name="KSO_WM_TEMPLATE_CATEGORY" val="custom"/>
  <p:tag name="KSO_WM_TEMPLATE_INDEX" val="20184800"/>
  <p:tag name="KSO_WM_DIAGRAM_GROUP_CODE" val="l3_1"/>
  <p:tag name="KSO_WM_UNIT_ID" val="20184800_14*i*86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7"/>
  <p:tag name="KSO_WM_TEMPLATE_CATEGORY" val="custom"/>
  <p:tag name="KSO_WM_TEMPLATE_INDEX" val="20184800"/>
  <p:tag name="KSO_WM_DIAGRAM_GROUP_CODE" val="l3_1"/>
  <p:tag name="KSO_WM_UNIT_ID" val="20184800_14*i*87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20184800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8"/>
  <p:tag name="KSO_WM_TEMPLATE_CATEGORY" val="custom"/>
  <p:tag name="KSO_WM_TEMPLATE_INDEX" val="20184800"/>
  <p:tag name="KSO_WM_DIAGRAM_GROUP_CODE" val="l3_1"/>
  <p:tag name="KSO_WM_UNIT_ID" val="20184800_14*i*88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9"/>
  <p:tag name="KSO_WM_TEMPLATE_CATEGORY" val="custom"/>
  <p:tag name="KSO_WM_TEMPLATE_INDEX" val="20184800"/>
  <p:tag name="KSO_WM_DIAGRAM_GROUP_CODE" val="l3_1"/>
  <p:tag name="KSO_WM_UNIT_ID" val="20184800_14*i*89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90"/>
  <p:tag name="KSO_WM_TEMPLATE_CATEGORY" val="custom"/>
  <p:tag name="KSO_WM_TEMPLATE_INDEX" val="20184800"/>
  <p:tag name="KSO_WM_DIAGRAM_GROUP_CODE" val="l3_1"/>
  <p:tag name="KSO_WM_UNIT_ID" val="20184800_14*i*9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91"/>
  <p:tag name="KSO_WM_TEMPLATE_CATEGORY" val="custom"/>
  <p:tag name="KSO_WM_TEMPLATE_INDEX" val="20184800"/>
  <p:tag name="KSO_WM_DIAGRAM_GROUP_CODE" val="l3_1"/>
  <p:tag name="KSO_WM_UNIT_ID" val="20184800_14*i*9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92"/>
  <p:tag name="KSO_WM_TEMPLATE_CATEGORY" val="custom"/>
  <p:tag name="KSO_WM_TEMPLATE_INDEX" val="20184800"/>
  <p:tag name="KSO_WM_DIAGRAM_GROUP_CODE" val="l3_1"/>
  <p:tag name="KSO_WM_UNIT_ID" val="20184800_14*i*9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93"/>
  <p:tag name="KSO_WM_TEMPLATE_CATEGORY" val="custom"/>
  <p:tag name="KSO_WM_TEMPLATE_INDEX" val="20184800"/>
  <p:tag name="KSO_WM_DIAGRAM_GROUP_CODE" val="l3_1"/>
  <p:tag name="KSO_WM_UNIT_ID" val="20184800_14*i*9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94"/>
  <p:tag name="KSO_WM_TEMPLATE_CATEGORY" val="custom"/>
  <p:tag name="KSO_WM_TEMPLATE_INDEX" val="20184800"/>
  <p:tag name="KSO_WM_DIAGRAM_GROUP_CODE" val="l3_1"/>
  <p:tag name="KSO_WM_UNIT_ID" val="20184800_14*i*94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95"/>
  <p:tag name="KSO_WM_TEMPLATE_CATEGORY" val="custom"/>
  <p:tag name="KSO_WM_TEMPLATE_INDEX" val="20184800"/>
  <p:tag name="KSO_WM_DIAGRAM_GROUP_CODE" val="l3_1"/>
  <p:tag name="KSO_WM_UNIT_ID" val="20184800_14*i*95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96"/>
  <p:tag name="KSO_WM_TEMPLATE_CATEGORY" val="custom"/>
  <p:tag name="KSO_WM_TEMPLATE_INDEX" val="20184800"/>
  <p:tag name="KSO_WM_DIAGRAM_GROUP_CODE" val="l3_1"/>
  <p:tag name="KSO_WM_UNIT_ID" val="20184800_14*i*96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97"/>
  <p:tag name="KSO_WM_TEMPLATE_CATEGORY" val="custom"/>
  <p:tag name="KSO_WM_TEMPLATE_INDEX" val="20184800"/>
  <p:tag name="KSO_WM_DIAGRAM_GROUP_CODE" val="l3_1"/>
  <p:tag name="KSO_WM_UNIT_ID" val="20184800_14*i*97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TEMPLATE_THUMBS_INDEX" val="1、3、4、6、11、15、25、28、29、30"/>
  <p:tag name="KSO_WM_TAG_VERSION" val="1.0"/>
  <p:tag name="KSO_WM_BEAUTIFY_FLAG" val="#wm#"/>
  <p:tag name="KSO_WM_COMBINE_RELATE_SLIDE_ID" val="diagram20170953_1"/>
  <p:tag name="KSO_WM_TEMPLATE_CATEGORY" val="custom"/>
  <p:tag name="KSO_WM_TEMPLATE_INDEX" val="20184800"/>
  <p:tag name="KSO_WM_TEMPLATE_RELATED_ID" val="20184759"/>
  <p:tag name="KSO_WM_TEMPLATE_SUBCATEGORY" val="subcombine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98"/>
  <p:tag name="KSO_WM_TEMPLATE_CATEGORY" val="custom"/>
  <p:tag name="KSO_WM_TEMPLATE_INDEX" val="20184800"/>
  <p:tag name="KSO_WM_DIAGRAM_GROUP_CODE" val="l3_1"/>
  <p:tag name="KSO_WM_UNIT_ID" val="20184800_14*i*98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99"/>
  <p:tag name="KSO_WM_TEMPLATE_CATEGORY" val="custom"/>
  <p:tag name="KSO_WM_TEMPLATE_INDEX" val="20184800"/>
  <p:tag name="KSO_WM_DIAGRAM_GROUP_CODE" val="l3_1"/>
  <p:tag name="KSO_WM_UNIT_ID" val="20184800_14*i*99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00"/>
  <p:tag name="KSO_WM_TEMPLATE_CATEGORY" val="custom"/>
  <p:tag name="KSO_WM_TEMPLATE_INDEX" val="20184800"/>
  <p:tag name="KSO_WM_DIAGRAM_GROUP_CODE" val="l3_1"/>
  <p:tag name="KSO_WM_UNIT_ID" val="20184800_14*i*10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01"/>
  <p:tag name="KSO_WM_TEMPLATE_CATEGORY" val="custom"/>
  <p:tag name="KSO_WM_TEMPLATE_INDEX" val="20184800"/>
  <p:tag name="KSO_WM_DIAGRAM_GROUP_CODE" val="l3_1"/>
  <p:tag name="KSO_WM_UNIT_ID" val="20184800_14*i*10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02"/>
  <p:tag name="KSO_WM_TEMPLATE_CATEGORY" val="custom"/>
  <p:tag name="KSO_WM_TEMPLATE_INDEX" val="20184800"/>
  <p:tag name="KSO_WM_DIAGRAM_GROUP_CODE" val="l3_1"/>
  <p:tag name="KSO_WM_UNIT_ID" val="20184800_14*i*10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03"/>
  <p:tag name="KSO_WM_TEMPLATE_CATEGORY" val="custom"/>
  <p:tag name="KSO_WM_TEMPLATE_INDEX" val="20184800"/>
  <p:tag name="KSO_WM_DIAGRAM_GROUP_CODE" val="l3_1"/>
  <p:tag name="KSO_WM_UNIT_ID" val="20184800_14*i*10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6.xml><?xml version="1.0" encoding="utf-8"?>
<p:tagLst xmlns:p="http://schemas.openxmlformats.org/presentationml/2006/main">
  <p:tag name="KSO_WM_TAG_VERSION" val="1.0"/>
  <p:tag name="KSO_WM_SLIDE_ITEM_CNT" val="4"/>
  <p:tag name="KSO_WM_SLIDE_LAYOUT" val="a_b_l"/>
  <p:tag name="KSO_WM_SLIDE_LAYOUT_CNT" val="1_1_1"/>
  <p:tag name="KSO_WM_SLIDE_TYPE" val="contents"/>
  <p:tag name="KSO_WM_BEAUTIFY_FLAG" val="#wm#"/>
  <p:tag name="KSO_WM_COMBINE_RELATE_SLIDE_ID" val="diagram20169954_4"/>
  <p:tag name="KSO_WM_TEMPLATE_CATEGORY" val="custom"/>
  <p:tag name="KSO_WM_TEMPLATE_INDEX" val="20184800"/>
  <p:tag name="KSO_WM_SLIDE_ID" val="20184800_14"/>
  <p:tag name="KSO_WM_SLIDE_INDEX" val="14"/>
  <p:tag name="KSO_WM_DIAGRAM_GROUP_CODE" val="l1-1"/>
  <p:tag name="KSO_WM_TEMPLATE_RELATED_ID" val="20184759"/>
  <p:tag name="KSO_WM_TEMPLATE_SUBCATEGORY" val="subcombine"/>
</p:tagLst>
</file>

<file path=ppt/tags/tag67.xml><?xml version="1.0" encoding="utf-8"?>
<p:tagLst xmlns:p="http://schemas.openxmlformats.org/presentationml/2006/main">
  <p:tag name="KSO_WM_TEMPLATE_CATEGORY" val="custom"/>
  <p:tag name="KSO_WM_TEMPLATE_INDEX" val="20184759"/>
  <p:tag name="KSO_WM_UNIT_TYPE" val="e"/>
  <p:tag name="KSO_WM_UNIT_INDEX" val="1"/>
  <p:tag name="KSO_WM_UNIT_LAYERLEVEL" val="1"/>
  <p:tag name="KSO_WM_UNIT_VALUE" val="7"/>
  <p:tag name="KSO_WM_UNIT_HIGHLIGHT" val="0"/>
  <p:tag name="KSO_WM_UNIT_COMPATIBLE" val="1"/>
  <p:tag name="KSO_WM_UNIT_CLEAR" val="0"/>
  <p:tag name="KSO_WM_BEAUTIFY_FLAG" val="#wm#"/>
  <p:tag name="KSO_WM_TAG_VERSION" val="1.0"/>
  <p:tag name="KSO_WM_UNIT_ID" val="custom20184759_4*e*1"/>
  <p:tag name="KSO_WM_UNIT_PRESET_TEXT" val="1"/>
</p:tagLst>
</file>

<file path=ppt/tags/tag68.xml><?xml version="1.0" encoding="utf-8"?>
<p:tagLst xmlns:p="http://schemas.openxmlformats.org/presentationml/2006/main">
  <p:tag name="KSO_WM_TEMPLATE_CATEGORY" val="custom"/>
  <p:tag name="KSO_WM_TEMPLATE_INDEX" val="20184759"/>
  <p:tag name="KSO_WM_UNIT_TYPE" val="b"/>
  <p:tag name="KSO_WM_UNIT_INDEX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BEAUTIFY_FLAG" val="#wm#"/>
  <p:tag name="KSO_WM_TAG_VERSION" val="1.0"/>
  <p:tag name="KSO_WM_UNIT_ID" val="custom20184759_4*b*1"/>
</p:tagLst>
</file>

<file path=ppt/tags/tag69.xml><?xml version="1.0" encoding="utf-8"?>
<p:tagLst xmlns:p="http://schemas.openxmlformats.org/presentationml/2006/main">
  <p:tag name="KSO_WM_TEMPLATE_CATEGORY" val="custom"/>
  <p:tag name="KSO_WM_TEMPLATE_INDEX" val="20184759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2"/>
  <p:tag name="KSO_WM_BEAUTIFY_FLAG" val="#wm#"/>
  <p:tag name="KSO_WM_TAG_VERSION" val="1.0"/>
  <p:tag name="KSO_WM_UNIT_ID" val="custom20184759_4*a*1"/>
</p:tagLst>
</file>

<file path=ppt/tags/tag7.xml><?xml version="1.0" encoding="utf-8"?>
<p:tagLst xmlns:p="http://schemas.openxmlformats.org/presentationml/2006/main">
  <p:tag name="KSO_WM_TEMPLATE_CATEGORY" val="custom"/>
  <p:tag name="KSO_WM_TEMPLATE_INDEX" val="20184759"/>
  <p:tag name="KSO_WM_UNIT_TYPE" val="a"/>
  <p:tag name="KSO_WM_UNIT_INDEX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4759_1*a*1"/>
  <p:tag name="KSO_WM_UNIT_PRESET_TEXT" val="BUSINESS_x000B_ANNUAL _x000B_REPORT"/>
</p:tagLst>
</file>

<file path=ppt/tags/tag70.xml><?xml version="1.0" encoding="utf-8"?>
<p:tagLst xmlns:p="http://schemas.openxmlformats.org/presentationml/2006/main">
  <p:tag name="KSO_WM_TAG_VERSION" val="1.0"/>
  <p:tag name="KSO_WM_SLIDE_ITEM_CNT" val="2"/>
  <p:tag name="KSO_WM_SLIDE_LAYOUT" val="a_e_b"/>
  <p:tag name="KSO_WM_SLIDE_LAYOUT_CNT" val="1_1_1"/>
  <p:tag name="KSO_WM_SLIDE_TYPE" val="sectionTitle"/>
  <p:tag name="KSO_WM_BEAUTIFY_FLAG" val="#wm#"/>
  <p:tag name="KSO_WM_COMBINE_RELATE_SLIDE_ID" val="background20182976_4"/>
  <p:tag name="KSO_WM_TEMPLATE_CATEGORY" val="custom"/>
  <p:tag name="KSO_WM_TEMPLATE_INDEX" val="20184759"/>
  <p:tag name="KSO_WM_SLIDE_ID" val="custom20184759_4"/>
  <p:tag name="KSO_WM_SLIDE_INDEX" val="4"/>
  <p:tag name="KSO_WM_TEMPLATE_SUBCATEGORY" val="combine"/>
</p:tagLst>
</file>

<file path=ppt/tags/tag71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759_22*i*0"/>
  <p:tag name="KSO_WM_TEMPLATE_CATEGORY" val="custom"/>
  <p:tag name="KSO_WM_TEMPLATE_INDEX" val="20184759"/>
  <p:tag name="KSO_WM_UNIT_INDEX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2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759_22*i*1"/>
  <p:tag name="KSO_WM_TEMPLATE_CATEGORY" val="custom"/>
  <p:tag name="KSO_WM_TEMPLATE_INDEX" val="20184759"/>
  <p:tag name="KSO_WM_UNIT_INDEX" val="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3.xml><?xml version="1.0" encoding="utf-8"?>
<p:tagLst xmlns:p="http://schemas.openxmlformats.org/presentationml/2006/main">
  <p:tag name="KSO_WM_TEMPLATE_CATEGORY" val="custom"/>
  <p:tag name="KSO_WM_TEMPLATE_INDEX" val="20184759"/>
  <p:tag name="KSO_WM_TAG_VERSION" val="1.0"/>
  <p:tag name="KSO_WM_UNIT_TYPE" val="a"/>
  <p:tag name="KSO_WM_UNIT_INDEX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BEAUTIFY_FLAG" val="#wm#"/>
  <p:tag name="KSO_WM_DIAGRAM_GROUP_CODE" val="l1_1"/>
  <p:tag name="KSO_WM_UNIT_ID" val="custom20184759_22*a*1"/>
  <p:tag name="KSO_WM_UNIT_PRESET_TEXT" val="ADD YOUR TITLE HERE"/>
  <p:tag name="KSO_WM_UNIT_TEXT_FILL_FORE_SCHEMECOLOR_INDEX" val="14"/>
  <p:tag name="KSO_WM_UNIT_TEXT_FILL_TYPE" val="1"/>
  <p:tag name="KSO_WM_UNIT_USESOURCEFORMAT_APPLY" val="1"/>
</p:tagLst>
</file>

<file path=ppt/tags/tag74.xml><?xml version="1.0" encoding="utf-8"?>
<p:tagLst xmlns:p="http://schemas.openxmlformats.org/presentationml/2006/main">
  <p:tag name="KSO_WM_TEMPLATE_CATEGORY" val="custom"/>
  <p:tag name="KSO_WM_TEMPLATE_INDEX" val="20184759"/>
  <p:tag name="KSO_WM_TAG_VERSION" val="1.0"/>
  <p:tag name="KSO_WM_UNIT_TYPE" val="l_h_i"/>
  <p:tag name="KSO_WM_UNIT_INDEX" val="1_1_1"/>
  <p:tag name="KSO_WM_UNIT_LAYERLEVEL" val="1_1_1"/>
  <p:tag name="KSO_WM_BEAUTIFY_FLAG" val="#wm#"/>
  <p:tag name="KSO_WM_DIAGRAM_GROUP_CODE" val="l1-8"/>
  <p:tag name="KSO_WM_UNIT_ID" val="custom20184759_22*l_h_i*1_1_1"/>
  <p:tag name="KSO_WM_UNIT_LINE_FORE_SCHEMECOLOR_INDEX" val="8"/>
  <p:tag name="KSO_WM_UNIT_LINE_FILL_TYPE" val="2"/>
  <p:tag name="KSO_WM_UNIT_USESOURCEFORMAT_APPLY" val="1"/>
</p:tagLst>
</file>

<file path=ppt/tags/tag75.xml><?xml version="1.0" encoding="utf-8"?>
<p:tagLst xmlns:p="http://schemas.openxmlformats.org/presentationml/2006/main">
  <p:tag name="KSO_WM_TEMPLATE_CATEGORY" val="custom"/>
  <p:tag name="KSO_WM_TEMPLATE_INDEX" val="20184759"/>
  <p:tag name="KSO_WM_TAG_VERSION" val="1.0"/>
  <p:tag name="KSO_WM_UNIT_TYPE" val="l_h_i"/>
  <p:tag name="KSO_WM_UNIT_INDEX" val="1_2_1"/>
  <p:tag name="KSO_WM_UNIT_LAYERLEVEL" val="1_1_1"/>
  <p:tag name="KSO_WM_BEAUTIFY_FLAG" val="#wm#"/>
  <p:tag name="KSO_WM_DIAGRAM_GROUP_CODE" val="l1-8"/>
  <p:tag name="KSO_WM_UNIT_ID" val="custom20184759_22*l_h_i*1_2_1"/>
  <p:tag name="KSO_WM_UNIT_LINE_FORE_SCHEMECOLOR_INDEX" val="8"/>
  <p:tag name="KSO_WM_UNIT_LINE_FILL_TYPE" val="2"/>
  <p:tag name="KSO_WM_UNIT_USESOURCEFORMAT_APPLY" val="1"/>
</p:tagLst>
</file>

<file path=ppt/tags/tag76.xml><?xml version="1.0" encoding="utf-8"?>
<p:tagLst xmlns:p="http://schemas.openxmlformats.org/presentationml/2006/main">
  <p:tag name="KSO_WM_TEMPLATE_CATEGORY" val="custom"/>
  <p:tag name="KSO_WM_TEMPLATE_INDEX" val="20184759"/>
  <p:tag name="KSO_WM_TAG_VERSION" val="1.0"/>
  <p:tag name="KSO_WM_UNIT_TYPE" val="l_h_i"/>
  <p:tag name="KSO_WM_UNIT_INDEX" val="1_1_2"/>
  <p:tag name="KSO_WM_UNIT_LAYERLEVEL" val="1_1_1"/>
  <p:tag name="KSO_WM_BEAUTIFY_FLAG" val="#wm#"/>
  <p:tag name="KSO_WM_DIAGRAM_GROUP_CODE" val="l1-8"/>
  <p:tag name="KSO_WM_UNIT_ID" val="custom20184759_22*l_h_i*1_1_2"/>
  <p:tag name="KSO_WM_UNIT_TEXT_FILL_FORE_SCHEMECOLOR_INDEX" val="14"/>
  <p:tag name="KSO_WM_UNIT_TEXT_FILL_TYPE" val="1"/>
  <p:tag name="KSO_WM_UNIT_USESOURCEFORMAT_APPLY" val="1"/>
</p:tagLst>
</file>

<file path=ppt/tags/tag77.xml><?xml version="1.0" encoding="utf-8"?>
<p:tagLst xmlns:p="http://schemas.openxmlformats.org/presentationml/2006/main">
  <p:tag name="KSO_WM_TEMPLATE_CATEGORY" val="custom"/>
  <p:tag name="KSO_WM_TEMPLATE_INDEX" val="20184759"/>
  <p:tag name="KSO_WM_TAG_VERSION" val="1.0"/>
  <p:tag name="KSO_WM_UNIT_TYPE" val="l_h_i"/>
  <p:tag name="KSO_WM_UNIT_INDEX" val="1_2_2"/>
  <p:tag name="KSO_WM_UNIT_LAYERLEVEL" val="1_1_1"/>
  <p:tag name="KSO_WM_BEAUTIFY_FLAG" val="#wm#"/>
  <p:tag name="KSO_WM_DIAGRAM_GROUP_CODE" val="l1-8"/>
  <p:tag name="KSO_WM_UNIT_ID" val="custom20184759_22*l_h_i*1_2_2"/>
  <p:tag name="KSO_WM_UNIT_TEXT_FILL_FORE_SCHEMECOLOR_INDEX" val="14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TEMPLATE_CATEGORY" val="custom"/>
  <p:tag name="KSO_WM_TEMPLATE_INDEX" val="20184759"/>
  <p:tag name="KSO_WM_TAG_VERSION" val="1.0"/>
  <p:tag name="KSO_WM_UNIT_TYPE" val="d"/>
  <p:tag name="KSO_WM_UNIT_INDEX" val="1"/>
  <p:tag name="KSO_WM_UNIT_LAYERLEVEL" val="1"/>
  <p:tag name="KSO_WM_UNIT_VALUE" val="1311*1565"/>
  <p:tag name="KSO_WM_UNIT_HIGHLIGHT" val="0"/>
  <p:tag name="KSO_WM_UNIT_COMPATIBLE" val="0"/>
  <p:tag name="KSO_WM_UNIT_CLEAR" val="0"/>
  <p:tag name="KSO_WM_BEAUTIFY_FLAG" val="#wm#"/>
  <p:tag name="KSO_WM_DIAGRAM_GROUP_CODE" val="l1_1"/>
  <p:tag name="KSO_WM_UNIT_ID" val="custom20184759_22*d*1"/>
  <p:tag name="KSO_WM_UNIT_TEXT_FILL_FORE_SCHEMECOLOR_INDEX" val="2"/>
  <p:tag name="KSO_WM_UNIT_TEXT_FILL_TYPE" val="1"/>
  <p:tag name="KSO_WM_UNIT_USESOURCEFORMAT_APPLY" val="1"/>
</p:tagLst>
</file>

<file path=ppt/tags/tag79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759_22*i*8"/>
  <p:tag name="KSO_WM_TEMPLATE_CATEGORY" val="custom"/>
  <p:tag name="KSO_WM_TEMPLATE_INDEX" val="20184759"/>
  <p:tag name="KSO_WM_UNIT_INDEX" val="8"/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TEMPLATE_CATEGORY" val="custom"/>
  <p:tag name="KSO_WM_TEMPLATE_INDEX" val="20184759"/>
  <p:tag name="KSO_WM_TAG_VERSION" val="1.0"/>
  <p:tag name="KSO_WM_UNIT_TYPE" val="b"/>
  <p:tag name="KSO_WM_UNIT_INDEX" val="1"/>
  <p:tag name="KSO_WM_UNIT_ID" val="custom20184759_1*b*1"/>
  <p:tag name="KSO_WM_UNIT_LAYERLEVEL" val="1"/>
  <p:tag name="KSO_WM_UNIT_VALUE" val="7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NAME"/>
</p:tagLst>
</file>

<file path=ppt/tags/tag80.xml><?xml version="1.0" encoding="utf-8"?>
<p:tagLst xmlns:p="http://schemas.openxmlformats.org/presentationml/2006/main">
  <p:tag name="KSO_WM_TEMPLATE_CATEGORY" val="custom"/>
  <p:tag name="KSO_WM_TEMPLATE_INDEX" val="20184759"/>
  <p:tag name="KSO_WM_TAG_VERSION" val="1.0"/>
  <p:tag name="KSO_WM_UNIT_TYPE" val="h_f"/>
  <p:tag name="KSO_WM_UNIT_INDEX" val="1_1"/>
  <p:tag name="KSO_WM_UNIT_LAYERLEVEL" val="1_1"/>
  <p:tag name="KSO_WM_UNIT_VALUE" val="75"/>
  <p:tag name="KSO_WM_UNIT_HIGHLIGHT" val="0"/>
  <p:tag name="KSO_WM_UNIT_COMPATIBLE" val="0"/>
  <p:tag name="KSO_WM_UNIT_CLEAR" val="0"/>
  <p:tag name="KSO_WM_BEAUTIFY_FLAG" val="#wm#"/>
  <p:tag name="KSO_WM_DIAGRAM_GROUP_CODE" val="l1_1"/>
  <p:tag name="KSO_WM_UNIT_ID" val="custom20184759_22*h_f*1_1"/>
  <p:tag name="KSO_WM_UNIT_PRESET_TEXT" val="A company is an association or collection of individuals, whether natural persons, legal persons, or a mixture of both. Company members share a common."/>
  <p:tag name="KSO_WM_UNIT_TEXT_FILL_FORE_SCHEMECOLOR_INDEX" val="14"/>
  <p:tag name="KSO_WM_UNIT_TEXT_FILL_TYPE" val="1"/>
  <p:tag name="KSO_WM_UNIT_USESOURCEFORMAT_APPLY" val="1"/>
</p:tagLst>
</file>

<file path=ppt/tags/tag81.xml><?xml version="1.0" encoding="utf-8"?>
<p:tagLst xmlns:p="http://schemas.openxmlformats.org/presentationml/2006/main">
  <p:tag name="KSO_WM_TEMPLATE_CATEGORY" val="custom"/>
  <p:tag name="KSO_WM_TEMPLATE_INDEX" val="20184759"/>
  <p:tag name="KSO_WM_TAG_VERSION" val="1.0"/>
  <p:tag name="KSO_WM_UNIT_TYPE" val="l_h_f"/>
  <p:tag name="KSO_WM_UNIT_INDEX" val="1_2_1"/>
  <p:tag name="KSO_WM_UNIT_LAYERLEVEL" val="1_1_1"/>
  <p:tag name="KSO_WM_UNIT_VALUE" val="39"/>
  <p:tag name="KSO_WM_UNIT_HIGHLIGHT" val="0"/>
  <p:tag name="KSO_WM_UNIT_COMPATIBLE" val="0"/>
  <p:tag name="KSO_WM_UNIT_CLEAR" val="0"/>
  <p:tag name="KSO_WM_UNIT_PRESET_TEXT_INDEX" val="4"/>
  <p:tag name="KSO_WM_UNIT_PRESET_TEXT_LEN" val="83"/>
  <p:tag name="KSO_WM_BEAUTIFY_FLAG" val="#wm#"/>
  <p:tag name="KSO_WM_DIAGRAM_GROUP_CODE" val="l1-8"/>
  <p:tag name="KSO_WM_UNIT_ID" val="custom20184759_22*l_h_f*1_2_1"/>
  <p:tag name="KSO_WM_UNIT_TEXT_FILL_FORE_SCHEMECOLOR_INDEX" val="14"/>
  <p:tag name="KSO_WM_UNIT_TEXT_FILL_TYPE" val="1"/>
  <p:tag name="KSO_WM_UNIT_USESOURCEFORMAT_APPLY" val="1"/>
</p:tagLst>
</file>

<file path=ppt/tags/tag82.xml><?xml version="1.0" encoding="utf-8"?>
<p:tagLst xmlns:p="http://schemas.openxmlformats.org/presentationml/2006/main">
  <p:tag name="KSO_WM_TEMPLATE_CATEGORY" val="custom"/>
  <p:tag name="KSO_WM_TEMPLATE_INDEX" val="20184759"/>
  <p:tag name="KSO_WM_TAG_VERSION" val="1.0"/>
  <p:tag name="KSO_WM_UNIT_TYPE" val="l_h_f"/>
  <p:tag name="KSO_WM_UNIT_INDEX" val="1_1_1"/>
  <p:tag name="KSO_WM_UNIT_LAYERLEVEL" val="1_1_1"/>
  <p:tag name="KSO_WM_UNIT_VALUE" val="39"/>
  <p:tag name="KSO_WM_UNIT_HIGHLIGHT" val="0"/>
  <p:tag name="KSO_WM_UNIT_COMPATIBLE" val="0"/>
  <p:tag name="KSO_WM_UNIT_CLEAR" val="0"/>
  <p:tag name="KSO_WM_UNIT_PRESET_TEXT_INDEX" val="4"/>
  <p:tag name="KSO_WM_UNIT_PRESET_TEXT_LEN" val="83"/>
  <p:tag name="KSO_WM_BEAUTIFY_FLAG" val="#wm#"/>
  <p:tag name="KSO_WM_DIAGRAM_GROUP_CODE" val="l1-8"/>
  <p:tag name="KSO_WM_UNIT_ID" val="custom20184759_22*l_h_f*1_1_1"/>
  <p:tag name="KSO_WM_UNIT_TEXT_FILL_FORE_SCHEMECOLOR_INDEX" val="14"/>
  <p:tag name="KSO_WM_UNIT_TEXT_FILL_TYPE" val="1"/>
  <p:tag name="KSO_WM_UNIT_USESOURCEFORMAT_APPLY" val="1"/>
</p:tagLst>
</file>

<file path=ppt/tags/tag83.xml><?xml version="1.0" encoding="utf-8"?>
<p:tagLst xmlns:p="http://schemas.openxmlformats.org/presentationml/2006/main">
  <p:tag name="KSO_WM_TEMPLATE_CATEGORY" val="custom"/>
  <p:tag name="KSO_WM_TEMPLATE_INDEX" val="20184759"/>
  <p:tag name="KSO_WM_TAG_VERSION" val="1.0"/>
  <p:tag name="KSO_WM_UNIT_TYPE" val="h_a"/>
  <p:tag name="KSO_WM_UNIT_INDEX" val="1_1"/>
  <p:tag name="KSO_WM_UNIT_LAYERLEVEL" val="1_1"/>
  <p:tag name="KSO_WM_UNIT_VALUE" val="20"/>
  <p:tag name="KSO_WM_UNIT_HIGHLIGHT" val="0"/>
  <p:tag name="KSO_WM_UNIT_COMPATIBLE" val="0"/>
  <p:tag name="KSO_WM_UNIT_CLEAR" val="0"/>
  <p:tag name="KSO_WM_BEAUTIFY_FLAG" val="#wm#"/>
  <p:tag name="KSO_WM_DIAGRAM_GROUP_CODE" val="l1_1"/>
  <p:tag name="KSO_WM_UNIT_ID" val="custom20184759_22*h_a*1_1"/>
  <p:tag name="KSO_WM_UNIT_PRESET_TEXT" val="ADD KEYWORD"/>
  <p:tag name="KSO_WM_UNIT_TEXT_FILL_FORE_SCHEMECOLOR_INDEX" val="13"/>
  <p:tag name="KSO_WM_UNIT_TEXT_FILL_TYPE" val="1"/>
  <p:tag name="KSO_WM_UNIT_USESOURCEFORMAT_APPLY" val="1"/>
</p:tagLst>
</file>

<file path=ppt/tags/tag84.xml><?xml version="1.0" encoding="utf-8"?>
<p:tagLst xmlns:p="http://schemas.openxmlformats.org/presentationml/2006/main">
  <p:tag name="KSO_WM_TAG_VERSION" val="1.0"/>
  <p:tag name="KSO_WM_SLIDE_ITEM_CNT" val="3"/>
  <p:tag name="KSO_WM_SLIDE_LAYOUT" val="a_h_l_d"/>
  <p:tag name="KSO_WM_SLIDE_LAYOUT_CNT" val="1_1_1_1"/>
  <p:tag name="KSO_WM_SLIDE_TYPE" val="text"/>
  <p:tag name="KSO_WM_BEAUTIFY_FLAG" val="#wm#"/>
  <p:tag name="KSO_WM_SLIDE_POSITION" val="0*168"/>
  <p:tag name="KSO_WM_SLIDE_SIZE" val="947*372"/>
  <p:tag name="KSO_WM_COMBINE_RELATE_SLIDE_ID" val="background20182976_22"/>
  <p:tag name="KSO_WM_TEMPLATE_CATEGORY" val="custom"/>
  <p:tag name="KSO_WM_TEMPLATE_INDEX" val="20184759"/>
  <p:tag name="KSO_WM_SLIDE_ID" val="custom20184759_22"/>
  <p:tag name="KSO_WM_SLIDE_INDEX" val="22"/>
  <p:tag name="KSO_WM_DIAGRAM_GROUP_CODE" val="l1-8"/>
  <p:tag name="KSO_WM_TEMPLATE_SUBCATEGORY" val="combine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UNIT_TYPE" val="q_h_f"/>
  <p:tag name="KSO_WM_UNIT_INDEX" val="1_1_1"/>
  <p:tag name="KSO_WM_UNIT_LAYERLEVEL" val="1_1_1"/>
  <p:tag name="KSO_WM_UNIT_VALUE" val="24"/>
  <p:tag name="KSO_WM_UNIT_HIGHLIGHT" val="0"/>
  <p:tag name="KSO_WM_UNIT_COMPATIBLE" val="0"/>
  <p:tag name="KSO_WM_UNIT_CLEAR" val="0"/>
  <p:tag name="KSO_WM_UNIT_PRESET_TEXT_INDEX" val="2"/>
  <p:tag name="KSO_WM_UNIT_PRESET_TEXT_LEN" val="20"/>
  <p:tag name="KSO_WM_TEMPLATE_CATEGORY" val="custom"/>
  <p:tag name="KSO_WM_TEMPLATE_INDEX" val="20184800"/>
  <p:tag name="KSO_WM_DIAGRAM_GROUP_CODE" val="q1-1"/>
  <p:tag name="KSO_WM_UNIT_ID" val="20184800_269*q_h_f*1_1_1"/>
  <p:tag name="KSO_WM_UNIT_TEXT_FILL_FORE_SCHEMECOLOR_INDEX" val="13"/>
  <p:tag name="KSO_WM_UNIT_TEXT_FILL_TYPE" val="1"/>
  <p:tag name="KSO_WM_UNIT_USESOURCEFORMAT_APPLY" val="1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UNIT_TYPE" val="q_h_f"/>
  <p:tag name="KSO_WM_UNIT_INDEX" val="1_2_1"/>
  <p:tag name="KSO_WM_UNIT_LAYERLEVEL" val="1_1_1"/>
  <p:tag name="KSO_WM_UNIT_VALUE" val="24"/>
  <p:tag name="KSO_WM_UNIT_HIGHLIGHT" val="0"/>
  <p:tag name="KSO_WM_UNIT_COMPATIBLE" val="0"/>
  <p:tag name="KSO_WM_UNIT_CLEAR" val="0"/>
  <p:tag name="KSO_WM_UNIT_PRESET_TEXT_INDEX" val="2"/>
  <p:tag name="KSO_WM_UNIT_PRESET_TEXT_LEN" val="20"/>
  <p:tag name="KSO_WM_TEMPLATE_CATEGORY" val="custom"/>
  <p:tag name="KSO_WM_TEMPLATE_INDEX" val="20184800"/>
  <p:tag name="KSO_WM_DIAGRAM_GROUP_CODE" val="q1-1"/>
  <p:tag name="KSO_WM_UNIT_ID" val="20184800_269*q_h_f*1_2_1"/>
  <p:tag name="KSO_WM_UNIT_TEXT_FILL_FORE_SCHEMECOLOR_INDEX" val="13"/>
  <p:tag name="KSO_WM_UNIT_TEXT_FILL_TYPE" val="1"/>
  <p:tag name="KSO_WM_UNIT_USESOURCEFORMAT_APPLY" val="1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UNIT_TYPE" val="q_h_i"/>
  <p:tag name="KSO_WM_UNIT_INDEX" val="1_2_1"/>
  <p:tag name="KSO_WM_UNIT_LAYERLEVEL" val="1_1_1"/>
  <p:tag name="KSO_WM_TEMPLATE_CATEGORY" val="custom"/>
  <p:tag name="KSO_WM_TEMPLATE_INDEX" val="20184800"/>
  <p:tag name="KSO_WM_DIAGRAM_GROUP_CODE" val="q1-1"/>
  <p:tag name="KSO_WM_UNIT_ID" val="20184800_269*q_h_i*1_2_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UNIT_TYPE" val="q_h_i"/>
  <p:tag name="KSO_WM_UNIT_INDEX" val="1_2_2"/>
  <p:tag name="KSO_WM_UNIT_LAYERLEVEL" val="1_1_1"/>
  <p:tag name="KSO_WM_TEMPLATE_CATEGORY" val="custom"/>
  <p:tag name="KSO_WM_TEMPLATE_INDEX" val="20184800"/>
  <p:tag name="KSO_WM_DIAGRAM_GROUP_CODE" val="q1-1"/>
  <p:tag name="KSO_WM_UNIT_ID" val="20184800_269*q_h_i*1_2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UNIT_TYPE" val="q_h_i"/>
  <p:tag name="KSO_WM_UNIT_INDEX" val="1_2_3"/>
  <p:tag name="KSO_WM_UNIT_LAYERLEVEL" val="1_1_1"/>
  <p:tag name="KSO_WM_TEMPLATE_CATEGORY" val="custom"/>
  <p:tag name="KSO_WM_TEMPLATE_INDEX" val="20184800"/>
  <p:tag name="KSO_WM_DIAGRAM_GROUP_CODE" val="q1-1"/>
  <p:tag name="KSO_WM_UNIT_ID" val="20184800_269*q_h_i*1_2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TAG_VERSION" val="1.0"/>
  <p:tag name="KSO_WM_SLIDE_ITEM_CNT" val="2"/>
  <p:tag name="KSO_WM_SLIDE_LAYOUT" val="a_b"/>
  <p:tag name="KSO_WM_SLIDE_LAYOUT_CNT" val="1_1"/>
  <p:tag name="KSO_WM_SLIDE_TYPE" val="title"/>
  <p:tag name="KSO_WM_BEAUTIFY_FLAG" val="#wm#"/>
  <p:tag name="KSO_WM_COMBINE_RELATE_SLIDE_ID" val="background20182976_1"/>
  <p:tag name="KSO_WM_TEMPLATE_CATEGORY" val="custom"/>
  <p:tag name="KSO_WM_TEMPLATE_INDEX" val="20184759"/>
  <p:tag name="KSO_WM_SLIDE_ID" val="custom20184759_1"/>
  <p:tag name="KSO_WM_SLIDE_INDEX" val="1"/>
  <p:tag name="KSO_WM_TEMPLATE_SUBCATEGORY" val="combine"/>
  <p:tag name="KSO_WM_TEMPLATE_THUMBS_INDEX" val="1、3、4、6、11、15、25、28、29、30、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UNIT_TYPE" val="q_h_i"/>
  <p:tag name="KSO_WM_UNIT_INDEX" val="1_2_4"/>
  <p:tag name="KSO_WM_UNIT_LAYERLEVEL" val="1_1_1"/>
  <p:tag name="KSO_WM_TEMPLATE_CATEGORY" val="custom"/>
  <p:tag name="KSO_WM_TEMPLATE_INDEX" val="20184800"/>
  <p:tag name="KSO_WM_DIAGRAM_GROUP_CODE" val="q1-1"/>
  <p:tag name="KSO_WM_UNIT_ID" val="20184800_269*q_h_i*1_2_4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UNIT_TYPE" val="q_h_i"/>
  <p:tag name="KSO_WM_UNIT_INDEX" val="1_3_1"/>
  <p:tag name="KSO_WM_UNIT_LAYERLEVEL" val="1_1_1"/>
  <p:tag name="KSO_WM_TEMPLATE_CATEGORY" val="custom"/>
  <p:tag name="KSO_WM_TEMPLATE_INDEX" val="20184800"/>
  <p:tag name="KSO_WM_DIAGRAM_GROUP_CODE" val="q1-1"/>
  <p:tag name="KSO_WM_UNIT_ID" val="20184800_269*q_h_i*1_3_1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UNIT_TYPE" val="q_h_i"/>
  <p:tag name="KSO_WM_UNIT_INDEX" val="1_3_2"/>
  <p:tag name="KSO_WM_UNIT_LAYERLEVEL" val="1_1_1"/>
  <p:tag name="KSO_WM_TEMPLATE_CATEGORY" val="custom"/>
  <p:tag name="KSO_WM_TEMPLATE_INDEX" val="20184800"/>
  <p:tag name="KSO_WM_DIAGRAM_GROUP_CODE" val="q1-1"/>
  <p:tag name="KSO_WM_UNIT_ID" val="20184800_269*q_h_i*1_3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UNIT_TYPE" val="q_h_i"/>
  <p:tag name="KSO_WM_UNIT_INDEX" val="1_3_3"/>
  <p:tag name="KSO_WM_UNIT_LAYERLEVEL" val="1_1_1"/>
  <p:tag name="KSO_WM_TEMPLATE_CATEGORY" val="custom"/>
  <p:tag name="KSO_WM_TEMPLATE_INDEX" val="20184800"/>
  <p:tag name="KSO_WM_DIAGRAM_GROUP_CODE" val="q1-1"/>
  <p:tag name="KSO_WM_UNIT_ID" val="20184800_269*q_h_i*1_3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UNIT_TYPE" val="q_h_i"/>
  <p:tag name="KSO_WM_UNIT_INDEX" val="1_1_1"/>
  <p:tag name="KSO_WM_UNIT_LAYERLEVEL" val="1_1_1"/>
  <p:tag name="KSO_WM_TEMPLATE_CATEGORY" val="custom"/>
  <p:tag name="KSO_WM_TEMPLATE_INDEX" val="20184800"/>
  <p:tag name="KSO_WM_DIAGRAM_GROUP_CODE" val="q1-1"/>
  <p:tag name="KSO_WM_UNIT_ID" val="20184800_269*q_h_i*1_1_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UNIT_TYPE" val="q_h_i"/>
  <p:tag name="KSO_WM_UNIT_INDEX" val="1_1_2"/>
  <p:tag name="KSO_WM_UNIT_LAYERLEVEL" val="1_1_1"/>
  <p:tag name="KSO_WM_TEMPLATE_CATEGORY" val="custom"/>
  <p:tag name="KSO_WM_TEMPLATE_INDEX" val="20184800"/>
  <p:tag name="KSO_WM_DIAGRAM_GROUP_CODE" val="q1-1"/>
  <p:tag name="KSO_WM_UNIT_ID" val="20184800_269*q_h_i*1_1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UNIT_TYPE" val="q_h_f"/>
  <p:tag name="KSO_WM_UNIT_INDEX" val="1_3_1"/>
  <p:tag name="KSO_WM_UNIT_LAYERLEVEL" val="1_1_1"/>
  <p:tag name="KSO_WM_UNIT_VALUE" val="24"/>
  <p:tag name="KSO_WM_UNIT_HIGHLIGHT" val="0"/>
  <p:tag name="KSO_WM_UNIT_COMPATIBLE" val="0"/>
  <p:tag name="KSO_WM_UNIT_CLEAR" val="0"/>
  <p:tag name="KSO_WM_UNIT_PRESET_TEXT_INDEX" val="2"/>
  <p:tag name="KSO_WM_UNIT_PRESET_TEXT_LEN" val="20"/>
  <p:tag name="KSO_WM_TEMPLATE_CATEGORY" val="custom"/>
  <p:tag name="KSO_WM_TEMPLATE_INDEX" val="20184800"/>
  <p:tag name="KSO_WM_DIAGRAM_GROUP_CODE" val="q1-1"/>
  <p:tag name="KSO_WM_UNIT_ID" val="20184800_269*q_h_f*1_3_1"/>
  <p:tag name="KSO_WM_UNIT_TEXT_FILL_FORE_SCHEMECOLOR_INDEX" val="13"/>
  <p:tag name="KSO_WM_UNIT_TEXT_FILL_TYPE" val="1"/>
  <p:tag name="KSO_WM_UNIT_USESOURCEFORMAT_APPLY" val="1"/>
</p:tagLst>
</file>

<file path=ppt/tags/tag97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23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TEMPLATE_CATEGORY" val="custom"/>
  <p:tag name="KSO_WM_TEMPLATE_INDEX" val="20184800"/>
  <p:tag name="KSO_WM_DIAGRAM_GROUP_CODE" val="q10_1"/>
  <p:tag name="KSO_WM_UNIT_ID" val="20184800_269*a*1"/>
  <p:tag name="KSO_WM_UNIT_TEXT_FILL_FORE_SCHEMECOLOR_INDEX" val="13"/>
  <p:tag name="KSO_WM_UNIT_TEXT_FILL_TYPE" val="1"/>
  <p:tag name="KSO_WM_UNIT_USESOURCEFORMAT_APPLY" val="1"/>
</p:tagLst>
</file>

<file path=ppt/tags/tag98.xml><?xml version="1.0" encoding="utf-8"?>
<p:tagLst xmlns:p="http://schemas.openxmlformats.org/presentationml/2006/main">
  <p:tag name="KSO_WM_TAG_VERSION" val="1.0"/>
  <p:tag name="KSO_WM_SLIDE_ITEM_CNT" val="3"/>
  <p:tag name="KSO_WM_SLIDE_LAYOUT" val="a_q"/>
  <p:tag name="KSO_WM_SLIDE_LAYOUT_CNT" val="1_1"/>
  <p:tag name="KSO_WM_SLIDE_TYPE" val="text"/>
  <p:tag name="KSO_WM_BEAUTIFY_FLAG" val="#wm#"/>
  <p:tag name="KSO_WM_SLIDE_POSITION" val="44*99"/>
  <p:tag name="KSO_WM_SLIDE_SIZE" val="871*337"/>
  <p:tag name="KSO_WM_COMBINE_RELATE_SLIDE_ID" val="diagram20168977_2"/>
  <p:tag name="KSO_WM_TEMPLATE_CATEGORY" val="custom"/>
  <p:tag name="KSO_WM_TEMPLATE_INDEX" val="20184800"/>
  <p:tag name="KSO_WM_SLIDE_ID" val="20184800_269"/>
  <p:tag name="KSO_WM_SLIDE_INDEX" val="269"/>
  <p:tag name="KSO_WM_DIAGRAM_GROUP_CODE" val="q1-1"/>
  <p:tag name="KSO_WM_TEMPLATE_RELATED_ID" val="20184759"/>
  <p:tag name="KSO_WM_TEMPLATE_SUBCATEGORY" val="subcombine"/>
</p:tagLst>
</file>

<file path=ppt/tags/tag99.xml><?xml version="1.0" encoding="utf-8"?>
<p:tagLst xmlns:p="http://schemas.openxmlformats.org/presentationml/2006/main">
  <p:tag name="KSO_WM_TEMPLATE_CATEGORY" val="custom"/>
  <p:tag name="KSO_WM_TEMPLATE_INDEX" val="20184759"/>
  <p:tag name="KSO_WM_UNIT_TYPE" val="e"/>
  <p:tag name="KSO_WM_UNIT_INDEX" val="1"/>
  <p:tag name="KSO_WM_UNIT_LAYERLEVEL" val="1"/>
  <p:tag name="KSO_WM_UNIT_VALUE" val="7"/>
  <p:tag name="KSO_WM_UNIT_HIGHLIGHT" val="0"/>
  <p:tag name="KSO_WM_UNIT_COMPATIBLE" val="1"/>
  <p:tag name="KSO_WM_UNIT_CLEAR" val="0"/>
  <p:tag name="KSO_WM_BEAUTIFY_FLAG" val="#wm#"/>
  <p:tag name="KSO_WM_TAG_VERSION" val="1.0"/>
  <p:tag name="KSO_WM_UNIT_ID" val="custom20184759_4*e*1"/>
  <p:tag name="KSO_WM_UNIT_PRESET_TEXT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12A6C2"/>
      </a:dk2>
      <a:lt2>
        <a:srgbClr val="E7E6E6"/>
      </a:lt2>
      <a:accent1>
        <a:srgbClr val="13AAC7"/>
      </a:accent1>
      <a:accent2>
        <a:srgbClr val="2F8496"/>
      </a:accent2>
      <a:accent3>
        <a:srgbClr val="5A9BD5"/>
      </a:accent3>
      <a:accent4>
        <a:srgbClr val="48CAE2"/>
      </a:accent4>
      <a:accent5>
        <a:srgbClr val="60DE5E"/>
      </a:accent5>
      <a:accent6>
        <a:srgbClr val="000000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12A6C2"/>
      </a:dk2>
      <a:lt2>
        <a:srgbClr val="E7E6E6"/>
      </a:lt2>
      <a:accent1>
        <a:srgbClr val="13AAC7"/>
      </a:accent1>
      <a:accent2>
        <a:srgbClr val="2F8496"/>
      </a:accent2>
      <a:accent3>
        <a:srgbClr val="5A9BD5"/>
      </a:accent3>
      <a:accent4>
        <a:srgbClr val="48CAE2"/>
      </a:accent4>
      <a:accent5>
        <a:srgbClr val="60DE5E"/>
      </a:accent5>
      <a:accent6>
        <a:srgbClr val="000000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2A6C2"/>
    </a:dk2>
    <a:lt2>
      <a:srgbClr val="E7E6E6"/>
    </a:lt2>
    <a:accent1>
      <a:srgbClr val="13AAC7"/>
    </a:accent1>
    <a:accent2>
      <a:srgbClr val="2F8496"/>
    </a:accent2>
    <a:accent3>
      <a:srgbClr val="5A9BD5"/>
    </a:accent3>
    <a:accent4>
      <a:srgbClr val="48CAE2"/>
    </a:accent4>
    <a:accent5>
      <a:srgbClr val="60DE5E"/>
    </a:accent5>
    <a:accent6>
      <a:srgbClr val="000000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2A6C2"/>
    </a:dk2>
    <a:lt2>
      <a:srgbClr val="E7E6E6"/>
    </a:lt2>
    <a:accent1>
      <a:srgbClr val="13AAC7"/>
    </a:accent1>
    <a:accent2>
      <a:srgbClr val="2F8496"/>
    </a:accent2>
    <a:accent3>
      <a:srgbClr val="5A9BD5"/>
    </a:accent3>
    <a:accent4>
      <a:srgbClr val="48CAE2"/>
    </a:accent4>
    <a:accent5>
      <a:srgbClr val="60DE5E"/>
    </a:accent5>
    <a:accent6>
      <a:srgbClr val="000000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2A6C2"/>
    </a:dk2>
    <a:lt2>
      <a:srgbClr val="E7E6E6"/>
    </a:lt2>
    <a:accent1>
      <a:srgbClr val="13AAC7"/>
    </a:accent1>
    <a:accent2>
      <a:srgbClr val="2F8496"/>
    </a:accent2>
    <a:accent3>
      <a:srgbClr val="5A9BD5"/>
    </a:accent3>
    <a:accent4>
      <a:srgbClr val="48CAE2"/>
    </a:accent4>
    <a:accent5>
      <a:srgbClr val="60DE5E"/>
    </a:accent5>
    <a:accent6>
      <a:srgbClr val="000000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2A6C2"/>
    </a:dk2>
    <a:lt2>
      <a:srgbClr val="E7E6E6"/>
    </a:lt2>
    <a:accent1>
      <a:srgbClr val="13AAC7"/>
    </a:accent1>
    <a:accent2>
      <a:srgbClr val="2F8496"/>
    </a:accent2>
    <a:accent3>
      <a:srgbClr val="5A9BD5"/>
    </a:accent3>
    <a:accent4>
      <a:srgbClr val="48CAE2"/>
    </a:accent4>
    <a:accent5>
      <a:srgbClr val="60DE5E"/>
    </a:accent5>
    <a:accent6>
      <a:srgbClr val="000000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2A6C2"/>
    </a:dk2>
    <a:lt2>
      <a:srgbClr val="E7E6E6"/>
    </a:lt2>
    <a:accent1>
      <a:srgbClr val="13AAC7"/>
    </a:accent1>
    <a:accent2>
      <a:srgbClr val="2F8496"/>
    </a:accent2>
    <a:accent3>
      <a:srgbClr val="5A9BD5"/>
    </a:accent3>
    <a:accent4>
      <a:srgbClr val="48CAE2"/>
    </a:accent4>
    <a:accent5>
      <a:srgbClr val="60DE5E"/>
    </a:accent5>
    <a:accent6>
      <a:srgbClr val="000000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2A6C2"/>
    </a:dk2>
    <a:lt2>
      <a:srgbClr val="E7E6E6"/>
    </a:lt2>
    <a:accent1>
      <a:srgbClr val="13AAC7"/>
    </a:accent1>
    <a:accent2>
      <a:srgbClr val="2F8496"/>
    </a:accent2>
    <a:accent3>
      <a:srgbClr val="5A9BD5"/>
    </a:accent3>
    <a:accent4>
      <a:srgbClr val="48CAE2"/>
    </a:accent4>
    <a:accent5>
      <a:srgbClr val="60DE5E"/>
    </a:accent5>
    <a:accent6>
      <a:srgbClr val="000000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2A6C2"/>
    </a:dk2>
    <a:lt2>
      <a:srgbClr val="E7E6E6"/>
    </a:lt2>
    <a:accent1>
      <a:srgbClr val="13AAC7"/>
    </a:accent1>
    <a:accent2>
      <a:srgbClr val="2F8496"/>
    </a:accent2>
    <a:accent3>
      <a:srgbClr val="5A9BD5"/>
    </a:accent3>
    <a:accent4>
      <a:srgbClr val="48CAE2"/>
    </a:accent4>
    <a:accent5>
      <a:srgbClr val="60DE5E"/>
    </a:accent5>
    <a:accent6>
      <a:srgbClr val="000000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2A6C2"/>
    </a:dk2>
    <a:lt2>
      <a:srgbClr val="E7E6E6"/>
    </a:lt2>
    <a:accent1>
      <a:srgbClr val="13AAC7"/>
    </a:accent1>
    <a:accent2>
      <a:srgbClr val="2F8496"/>
    </a:accent2>
    <a:accent3>
      <a:srgbClr val="5A9BD5"/>
    </a:accent3>
    <a:accent4>
      <a:srgbClr val="48CAE2"/>
    </a:accent4>
    <a:accent5>
      <a:srgbClr val="60DE5E"/>
    </a:accent5>
    <a:accent6>
      <a:srgbClr val="000000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2A6C2"/>
    </a:dk2>
    <a:lt2>
      <a:srgbClr val="E7E6E6"/>
    </a:lt2>
    <a:accent1>
      <a:srgbClr val="13AAC7"/>
    </a:accent1>
    <a:accent2>
      <a:srgbClr val="2F8496"/>
    </a:accent2>
    <a:accent3>
      <a:srgbClr val="5A9BD5"/>
    </a:accent3>
    <a:accent4>
      <a:srgbClr val="48CAE2"/>
    </a:accent4>
    <a:accent5>
      <a:srgbClr val="60DE5E"/>
    </a:accent5>
    <a:accent6>
      <a:srgbClr val="000000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2A6C2"/>
    </a:dk2>
    <a:lt2>
      <a:srgbClr val="E7E6E6"/>
    </a:lt2>
    <a:accent1>
      <a:srgbClr val="13AAC7"/>
    </a:accent1>
    <a:accent2>
      <a:srgbClr val="2F8496"/>
    </a:accent2>
    <a:accent3>
      <a:srgbClr val="5A9BD5"/>
    </a:accent3>
    <a:accent4>
      <a:srgbClr val="48CAE2"/>
    </a:accent4>
    <a:accent5>
      <a:srgbClr val="60DE5E"/>
    </a:accent5>
    <a:accent6>
      <a:srgbClr val="000000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2A6C2"/>
    </a:dk2>
    <a:lt2>
      <a:srgbClr val="E7E6E6"/>
    </a:lt2>
    <a:accent1>
      <a:srgbClr val="13AAC7"/>
    </a:accent1>
    <a:accent2>
      <a:srgbClr val="2F8496"/>
    </a:accent2>
    <a:accent3>
      <a:srgbClr val="5A9BD5"/>
    </a:accent3>
    <a:accent4>
      <a:srgbClr val="48CAE2"/>
    </a:accent4>
    <a:accent5>
      <a:srgbClr val="60DE5E"/>
    </a:accent5>
    <a:accent6>
      <a:srgbClr val="000000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1258</Words>
  <Application>WPS 演示</Application>
  <PresentationFormat>宽屏</PresentationFormat>
  <Paragraphs>172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等线</vt:lpstr>
      <vt:lpstr>Montserrat</vt:lpstr>
      <vt:lpstr>Arial</vt:lpstr>
      <vt:lpstr>黑体</vt:lpstr>
      <vt:lpstr>Calibri</vt:lpstr>
      <vt:lpstr>Arial Unicode MS</vt:lpstr>
      <vt:lpstr>Sitka Text</vt:lpstr>
      <vt:lpstr>Lato</vt:lpstr>
      <vt:lpstr>Tempus Sans ITC</vt:lpstr>
      <vt:lpstr>Cordia New</vt:lpstr>
      <vt:lpstr>Segoe Print</vt:lpstr>
      <vt:lpstr>Gabriola</vt:lpstr>
      <vt:lpstr>Office 主题​​</vt:lpstr>
      <vt:lpstr>1_Office 主题​​</vt:lpstr>
      <vt:lpstr>微电网 智能监控 与调度系统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菜畦爬行者</cp:lastModifiedBy>
  <cp:revision>14</cp:revision>
  <dcterms:created xsi:type="dcterms:W3CDTF">2018-02-27T03:26:00Z</dcterms:created>
  <dcterms:modified xsi:type="dcterms:W3CDTF">2018-09-07T15:35:12Z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8</vt:lpwstr>
  </property>
</Properties>
</file>