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85" r:id="rId2"/>
    <p:sldId id="259" r:id="rId3"/>
    <p:sldId id="287" r:id="rId4"/>
    <p:sldId id="28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51" autoAdjust="0"/>
  </p:normalViewPr>
  <p:slideViewPr>
    <p:cSldViewPr snapToGrid="0" showGuides="1">
      <p:cViewPr varScale="1">
        <p:scale>
          <a:sx n="80" d="100"/>
          <a:sy n="80" d="100"/>
        </p:scale>
        <p:origin x="58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10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A06CF6-B705-BEE5-6764-A520D2F5E2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91AA8-D534-BE4A-65C0-4E6C11002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2903-4C5C-4D80-B965-6C6F832DBBFE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1C484-EB3F-09DB-B7A0-EB76EEF69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EB912-4902-6DF8-F0B7-2BB531EE2C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0C53-5B8E-4207-A7CD-C6D893ED2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4497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5700" y="-58462"/>
            <a:ext cx="12283190" cy="6930794"/>
            <a:chOff x="-55700" y="-58462"/>
            <a:chExt cx="12283190" cy="6930794"/>
          </a:xfrm>
        </p:grpSpPr>
        <p:sp>
          <p:nvSpPr>
            <p:cNvPr id="7" name="矩形 6"/>
            <p:cNvSpPr/>
            <p:nvPr/>
          </p:nvSpPr>
          <p:spPr>
            <a:xfrm>
              <a:off x="-15150" y="-14332"/>
              <a:ext cx="12222300" cy="688666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332" t="-5904" r="-57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4789005" y="-43178"/>
              <a:ext cx="7438485" cy="6589528"/>
            </a:xfrm>
            <a:custGeom>
              <a:avLst/>
              <a:gdLst>
                <a:gd name="connsiteX0" fmla="*/ 1746877 w 1752600"/>
                <a:gd name="connsiteY0" fmla="*/ 1071086 h 1552575"/>
                <a:gd name="connsiteX1" fmla="*/ 1746877 w 1752600"/>
                <a:gd name="connsiteY1" fmla="*/ 528161 h 1552575"/>
                <a:gd name="connsiteX2" fmla="*/ 1054410 w 1752600"/>
                <a:gd name="connsiteY2" fmla="*/ 7144 h 1552575"/>
                <a:gd name="connsiteX3" fmla="*/ 194302 w 1752600"/>
                <a:gd name="connsiteY3" fmla="*/ 7144 h 1552575"/>
                <a:gd name="connsiteX4" fmla="*/ 25709 w 1752600"/>
                <a:gd name="connsiteY4" fmla="*/ 1172051 h 1552575"/>
                <a:gd name="connsiteX5" fmla="*/ 454334 w 1752600"/>
                <a:gd name="connsiteY5" fmla="*/ 1536859 h 1552575"/>
                <a:gd name="connsiteX6" fmla="*/ 1746877 w 1752600"/>
                <a:gd name="connsiteY6" fmla="*/ 1071086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2600" h="1552575">
                  <a:moveTo>
                    <a:pt x="1746877" y="1071086"/>
                  </a:moveTo>
                  <a:lnTo>
                    <a:pt x="1746877" y="528161"/>
                  </a:lnTo>
                  <a:cubicBezTo>
                    <a:pt x="1746877" y="528161"/>
                    <a:pt x="1423027" y="144304"/>
                    <a:pt x="1054410" y="7144"/>
                  </a:cubicBezTo>
                  <a:lnTo>
                    <a:pt x="194302" y="7144"/>
                  </a:lnTo>
                  <a:cubicBezTo>
                    <a:pt x="194302" y="7144"/>
                    <a:pt x="-62873" y="451961"/>
                    <a:pt x="25709" y="1172051"/>
                  </a:cubicBezTo>
                  <a:cubicBezTo>
                    <a:pt x="25709" y="1172051"/>
                    <a:pt x="66667" y="1635919"/>
                    <a:pt x="454334" y="1536859"/>
                  </a:cubicBezTo>
                  <a:cubicBezTo>
                    <a:pt x="454334" y="1537811"/>
                    <a:pt x="1266817" y="1353979"/>
                    <a:pt x="1746877" y="1071086"/>
                  </a:cubicBezTo>
                  <a:close/>
                </a:path>
              </a:pathLst>
            </a:custGeom>
            <a:solidFill>
              <a:schemeClr val="bg1">
                <a:alpha val="9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55700" y="-54064"/>
              <a:ext cx="687251" cy="5174599"/>
            </a:xfrm>
            <a:custGeom>
              <a:avLst/>
              <a:gdLst>
                <a:gd name="connsiteX0" fmla="*/ 147161 w 161925"/>
                <a:gd name="connsiteY0" fmla="*/ 7144 h 1219200"/>
                <a:gd name="connsiteX1" fmla="*/ 7144 w 161925"/>
                <a:gd name="connsiteY1" fmla="*/ 1219676 h 1219200"/>
                <a:gd name="connsiteX2" fmla="*/ 7144 w 161925"/>
                <a:gd name="connsiteY2" fmla="*/ 7144 h 1219200"/>
                <a:gd name="connsiteX3" fmla="*/ 147161 w 161925"/>
                <a:gd name="connsiteY3" fmla="*/ 7144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219200">
                  <a:moveTo>
                    <a:pt x="147161" y="7144"/>
                  </a:moveTo>
                  <a:cubicBezTo>
                    <a:pt x="147161" y="7144"/>
                    <a:pt x="204311" y="467201"/>
                    <a:pt x="7144" y="1219676"/>
                  </a:cubicBezTo>
                  <a:lnTo>
                    <a:pt x="7144" y="7144"/>
                  </a:lnTo>
                  <a:lnTo>
                    <a:pt x="147161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30300" y="-28664"/>
              <a:ext cx="929811" cy="6508675"/>
            </a:xfrm>
            <a:custGeom>
              <a:avLst/>
              <a:gdLst>
                <a:gd name="connsiteX0" fmla="*/ 185261 w 219075"/>
                <a:gd name="connsiteY0" fmla="*/ 7144 h 1533525"/>
                <a:gd name="connsiteX1" fmla="*/ 7144 w 219075"/>
                <a:gd name="connsiteY1" fmla="*/ 1528286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533525">
                  <a:moveTo>
                    <a:pt x="185261" y="7144"/>
                  </a:moveTo>
                  <a:cubicBezTo>
                    <a:pt x="185261" y="7144"/>
                    <a:pt x="330994" y="283369"/>
                    <a:pt x="7144" y="1528286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421851" y="-28664"/>
              <a:ext cx="1010664" cy="6872514"/>
            </a:xfrm>
            <a:custGeom>
              <a:avLst/>
              <a:gdLst>
                <a:gd name="connsiteX0" fmla="*/ 115073 w 238125"/>
                <a:gd name="connsiteY0" fmla="*/ 7144 h 1619250"/>
                <a:gd name="connsiteX1" fmla="*/ 238898 w 238125"/>
                <a:gd name="connsiteY1" fmla="*/ 1614011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619250">
                  <a:moveTo>
                    <a:pt x="115073" y="7144"/>
                  </a:moveTo>
                  <a:cubicBezTo>
                    <a:pt x="115073" y="7144"/>
                    <a:pt x="-196394" y="972026"/>
                    <a:pt x="238898" y="1614011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4285080" y="977959"/>
              <a:ext cx="929811" cy="5861850"/>
            </a:xfrm>
            <a:custGeom>
              <a:avLst/>
              <a:gdLst>
                <a:gd name="connsiteX0" fmla="*/ 77765 w 219075"/>
                <a:gd name="connsiteY0" fmla="*/ 1376839 h 1381125"/>
                <a:gd name="connsiteX1" fmla="*/ 216830 w 219075"/>
                <a:gd name="connsiteY1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381125">
                  <a:moveTo>
                    <a:pt x="77765" y="1376839"/>
                  </a:moveTo>
                  <a:cubicBezTo>
                    <a:pt x="77765" y="1376839"/>
                    <a:pt x="-151787" y="384334"/>
                    <a:pt x="216830" y="7144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0339471" y="-58462"/>
              <a:ext cx="1859621" cy="1212797"/>
            </a:xfrm>
            <a:custGeom>
              <a:avLst/>
              <a:gdLst>
                <a:gd name="connsiteX0" fmla="*/ 7144 w 438150"/>
                <a:gd name="connsiteY0" fmla="*/ 7144 h 285750"/>
                <a:gd name="connsiteX1" fmla="*/ 432911 w 438150"/>
                <a:gd name="connsiteY1" fmla="*/ 28051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285750">
                  <a:moveTo>
                    <a:pt x="7144" y="7144"/>
                  </a:moveTo>
                  <a:cubicBezTo>
                    <a:pt x="7144" y="7144"/>
                    <a:pt x="340519" y="178594"/>
                    <a:pt x="432911" y="280511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381240" y="4624059"/>
              <a:ext cx="4810760" cy="2223460"/>
            </a:xfrm>
            <a:custGeom>
              <a:avLst/>
              <a:gdLst>
                <a:gd name="connsiteX0" fmla="*/ 1131094 w 1133475"/>
                <a:gd name="connsiteY0" fmla="*/ 7144 h 523875"/>
                <a:gd name="connsiteX1" fmla="*/ 7144 w 1133475"/>
                <a:gd name="connsiteY1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523875">
                  <a:moveTo>
                    <a:pt x="1131094" y="7144"/>
                  </a:moveTo>
                  <a:cubicBezTo>
                    <a:pt x="1131094" y="7144"/>
                    <a:pt x="404336" y="394811"/>
                    <a:pt x="7144" y="524351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865016" y="6089895"/>
              <a:ext cx="1334076" cy="768105"/>
            </a:xfrm>
            <a:custGeom>
              <a:avLst/>
              <a:gdLst>
                <a:gd name="connsiteX0" fmla="*/ 7144 w 314325"/>
                <a:gd name="connsiteY0" fmla="*/ 178594 h 180975"/>
                <a:gd name="connsiteX1" fmla="*/ 311944 w 314325"/>
                <a:gd name="connsiteY1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80975">
                  <a:moveTo>
                    <a:pt x="7144" y="178594"/>
                  </a:moveTo>
                  <a:lnTo>
                    <a:pt x="311944" y="7144"/>
                  </a:lnTo>
                </a:path>
              </a:pathLst>
            </a:custGeom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99741" y="1168667"/>
            <a:ext cx="6319159" cy="2213326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14891" y="3500437"/>
            <a:ext cx="3889494" cy="5087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199741" y="5120535"/>
            <a:ext cx="4270910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199739" y="5393941"/>
            <a:ext cx="4270910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0300" y="-58462"/>
            <a:ext cx="12257790" cy="6930794"/>
            <a:chOff x="-30300" y="-58462"/>
            <a:chExt cx="12257790" cy="6930794"/>
          </a:xfrm>
        </p:grpSpPr>
        <p:sp>
          <p:nvSpPr>
            <p:cNvPr id="8" name="矩形 7"/>
            <p:cNvSpPr/>
            <p:nvPr/>
          </p:nvSpPr>
          <p:spPr>
            <a:xfrm>
              <a:off x="-15150" y="-14332"/>
              <a:ext cx="12222300" cy="6886664"/>
            </a:xfrm>
            <a:prstGeom prst="rect">
              <a:avLst/>
            </a:prstGeom>
            <a:blipFill dpi="0" rotWithShape="1">
              <a:blip r:embed="rId2">
                <a:alphaModFix amt="29000"/>
              </a:blip>
              <a:srcRect/>
              <a:stretch>
                <a:fillRect l="-332" t="-5904" r="-57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4789005" y="-43178"/>
              <a:ext cx="7438485" cy="6589528"/>
            </a:xfrm>
            <a:custGeom>
              <a:avLst/>
              <a:gdLst>
                <a:gd name="connsiteX0" fmla="*/ 1746877 w 1752600"/>
                <a:gd name="connsiteY0" fmla="*/ 1071086 h 1552575"/>
                <a:gd name="connsiteX1" fmla="*/ 1746877 w 1752600"/>
                <a:gd name="connsiteY1" fmla="*/ 528161 h 1552575"/>
                <a:gd name="connsiteX2" fmla="*/ 1054410 w 1752600"/>
                <a:gd name="connsiteY2" fmla="*/ 7144 h 1552575"/>
                <a:gd name="connsiteX3" fmla="*/ 194302 w 1752600"/>
                <a:gd name="connsiteY3" fmla="*/ 7144 h 1552575"/>
                <a:gd name="connsiteX4" fmla="*/ 25709 w 1752600"/>
                <a:gd name="connsiteY4" fmla="*/ 1172051 h 1552575"/>
                <a:gd name="connsiteX5" fmla="*/ 454334 w 1752600"/>
                <a:gd name="connsiteY5" fmla="*/ 1536859 h 1552575"/>
                <a:gd name="connsiteX6" fmla="*/ 1746877 w 1752600"/>
                <a:gd name="connsiteY6" fmla="*/ 1071086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2600" h="1552575">
                  <a:moveTo>
                    <a:pt x="1746877" y="1071086"/>
                  </a:moveTo>
                  <a:lnTo>
                    <a:pt x="1746877" y="528161"/>
                  </a:lnTo>
                  <a:cubicBezTo>
                    <a:pt x="1746877" y="528161"/>
                    <a:pt x="1423027" y="144304"/>
                    <a:pt x="1054410" y="7144"/>
                  </a:cubicBezTo>
                  <a:lnTo>
                    <a:pt x="194302" y="7144"/>
                  </a:lnTo>
                  <a:cubicBezTo>
                    <a:pt x="194302" y="7144"/>
                    <a:pt x="-62873" y="451961"/>
                    <a:pt x="25709" y="1172051"/>
                  </a:cubicBezTo>
                  <a:cubicBezTo>
                    <a:pt x="25709" y="1172051"/>
                    <a:pt x="66667" y="1635919"/>
                    <a:pt x="454334" y="1536859"/>
                  </a:cubicBezTo>
                  <a:cubicBezTo>
                    <a:pt x="454334" y="1537811"/>
                    <a:pt x="1266817" y="1353979"/>
                    <a:pt x="1746877" y="1071086"/>
                  </a:cubicBezTo>
                  <a:close/>
                </a:path>
              </a:pathLst>
            </a:custGeom>
            <a:solidFill>
              <a:schemeClr val="accent1">
                <a:alpha val="9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26672" y="-25036"/>
              <a:ext cx="687251" cy="5174599"/>
            </a:xfrm>
            <a:custGeom>
              <a:avLst/>
              <a:gdLst>
                <a:gd name="connsiteX0" fmla="*/ 147161 w 161925"/>
                <a:gd name="connsiteY0" fmla="*/ 7144 h 1219200"/>
                <a:gd name="connsiteX1" fmla="*/ 7144 w 161925"/>
                <a:gd name="connsiteY1" fmla="*/ 1219676 h 1219200"/>
                <a:gd name="connsiteX2" fmla="*/ 7144 w 161925"/>
                <a:gd name="connsiteY2" fmla="*/ 7144 h 1219200"/>
                <a:gd name="connsiteX3" fmla="*/ 147161 w 161925"/>
                <a:gd name="connsiteY3" fmla="*/ 7144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219200">
                  <a:moveTo>
                    <a:pt x="147161" y="7144"/>
                  </a:moveTo>
                  <a:cubicBezTo>
                    <a:pt x="147161" y="7144"/>
                    <a:pt x="204311" y="467201"/>
                    <a:pt x="7144" y="1219676"/>
                  </a:cubicBezTo>
                  <a:lnTo>
                    <a:pt x="7144" y="7144"/>
                  </a:lnTo>
                  <a:lnTo>
                    <a:pt x="147161" y="7144"/>
                  </a:ln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30300" y="-28664"/>
              <a:ext cx="929811" cy="6508675"/>
            </a:xfrm>
            <a:custGeom>
              <a:avLst/>
              <a:gdLst>
                <a:gd name="connsiteX0" fmla="*/ 185261 w 219075"/>
                <a:gd name="connsiteY0" fmla="*/ 7144 h 1533525"/>
                <a:gd name="connsiteX1" fmla="*/ 7144 w 219075"/>
                <a:gd name="connsiteY1" fmla="*/ 1528286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533525">
                  <a:moveTo>
                    <a:pt x="185261" y="7144"/>
                  </a:moveTo>
                  <a:cubicBezTo>
                    <a:pt x="185261" y="7144"/>
                    <a:pt x="330994" y="283369"/>
                    <a:pt x="7144" y="1528286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421851" y="-28664"/>
              <a:ext cx="1010664" cy="6872514"/>
            </a:xfrm>
            <a:custGeom>
              <a:avLst/>
              <a:gdLst>
                <a:gd name="connsiteX0" fmla="*/ 115073 w 238125"/>
                <a:gd name="connsiteY0" fmla="*/ 7144 h 1619250"/>
                <a:gd name="connsiteX1" fmla="*/ 238898 w 238125"/>
                <a:gd name="connsiteY1" fmla="*/ 1614011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619250">
                  <a:moveTo>
                    <a:pt x="115073" y="7144"/>
                  </a:moveTo>
                  <a:cubicBezTo>
                    <a:pt x="115073" y="7144"/>
                    <a:pt x="-196394" y="972026"/>
                    <a:pt x="238898" y="1614011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4285080" y="977959"/>
              <a:ext cx="929811" cy="5861850"/>
            </a:xfrm>
            <a:custGeom>
              <a:avLst/>
              <a:gdLst>
                <a:gd name="connsiteX0" fmla="*/ 77765 w 219075"/>
                <a:gd name="connsiteY0" fmla="*/ 1376839 h 1381125"/>
                <a:gd name="connsiteX1" fmla="*/ 216830 w 219075"/>
                <a:gd name="connsiteY1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381125">
                  <a:moveTo>
                    <a:pt x="77765" y="1376839"/>
                  </a:moveTo>
                  <a:cubicBezTo>
                    <a:pt x="77765" y="1376839"/>
                    <a:pt x="-151787" y="384334"/>
                    <a:pt x="216830" y="7144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0339471" y="-58462"/>
              <a:ext cx="1859621" cy="1212797"/>
            </a:xfrm>
            <a:custGeom>
              <a:avLst/>
              <a:gdLst>
                <a:gd name="connsiteX0" fmla="*/ 7144 w 438150"/>
                <a:gd name="connsiteY0" fmla="*/ 7144 h 285750"/>
                <a:gd name="connsiteX1" fmla="*/ 432911 w 438150"/>
                <a:gd name="connsiteY1" fmla="*/ 28051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285750">
                  <a:moveTo>
                    <a:pt x="7144" y="7144"/>
                  </a:moveTo>
                  <a:cubicBezTo>
                    <a:pt x="7144" y="7144"/>
                    <a:pt x="340519" y="178594"/>
                    <a:pt x="432911" y="280511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381240" y="4624059"/>
              <a:ext cx="4810760" cy="2223460"/>
            </a:xfrm>
            <a:custGeom>
              <a:avLst/>
              <a:gdLst>
                <a:gd name="connsiteX0" fmla="*/ 1131094 w 1133475"/>
                <a:gd name="connsiteY0" fmla="*/ 7144 h 523875"/>
                <a:gd name="connsiteX1" fmla="*/ 7144 w 1133475"/>
                <a:gd name="connsiteY1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523875">
                  <a:moveTo>
                    <a:pt x="1131094" y="7144"/>
                  </a:moveTo>
                  <a:cubicBezTo>
                    <a:pt x="1131094" y="7144"/>
                    <a:pt x="404336" y="394811"/>
                    <a:pt x="7144" y="524351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865016" y="6089895"/>
              <a:ext cx="1334076" cy="768105"/>
            </a:xfrm>
            <a:custGeom>
              <a:avLst/>
              <a:gdLst>
                <a:gd name="connsiteX0" fmla="*/ 7144 w 314325"/>
                <a:gd name="connsiteY0" fmla="*/ 178594 h 180975"/>
                <a:gd name="connsiteX1" fmla="*/ 311944 w 314325"/>
                <a:gd name="connsiteY1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80975">
                  <a:moveTo>
                    <a:pt x="7144" y="178594"/>
                  </a:moveTo>
                  <a:lnTo>
                    <a:pt x="311944" y="7144"/>
                  </a:lnTo>
                </a:path>
              </a:pathLst>
            </a:custGeom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3391" y="2750927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99741" y="3738326"/>
            <a:ext cx="5435600" cy="158877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30300" y="-58462"/>
            <a:ext cx="12257790" cy="6930794"/>
            <a:chOff x="-30300" y="-58462"/>
            <a:chExt cx="12257790" cy="6930794"/>
          </a:xfrm>
        </p:grpSpPr>
        <p:sp>
          <p:nvSpPr>
            <p:cNvPr id="6" name="矩形 5"/>
            <p:cNvSpPr/>
            <p:nvPr/>
          </p:nvSpPr>
          <p:spPr>
            <a:xfrm>
              <a:off x="-15150" y="-14332"/>
              <a:ext cx="12222300" cy="688666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332" t="-5904" r="-575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4789005" y="-43178"/>
              <a:ext cx="7438485" cy="6589528"/>
            </a:xfrm>
            <a:custGeom>
              <a:avLst/>
              <a:gdLst>
                <a:gd name="connsiteX0" fmla="*/ 1746877 w 1752600"/>
                <a:gd name="connsiteY0" fmla="*/ 1071086 h 1552575"/>
                <a:gd name="connsiteX1" fmla="*/ 1746877 w 1752600"/>
                <a:gd name="connsiteY1" fmla="*/ 528161 h 1552575"/>
                <a:gd name="connsiteX2" fmla="*/ 1054410 w 1752600"/>
                <a:gd name="connsiteY2" fmla="*/ 7144 h 1552575"/>
                <a:gd name="connsiteX3" fmla="*/ 194302 w 1752600"/>
                <a:gd name="connsiteY3" fmla="*/ 7144 h 1552575"/>
                <a:gd name="connsiteX4" fmla="*/ 25709 w 1752600"/>
                <a:gd name="connsiteY4" fmla="*/ 1172051 h 1552575"/>
                <a:gd name="connsiteX5" fmla="*/ 454334 w 1752600"/>
                <a:gd name="connsiteY5" fmla="*/ 1536859 h 1552575"/>
                <a:gd name="connsiteX6" fmla="*/ 1746877 w 1752600"/>
                <a:gd name="connsiteY6" fmla="*/ 1071086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2600" h="1552575">
                  <a:moveTo>
                    <a:pt x="1746877" y="1071086"/>
                  </a:moveTo>
                  <a:lnTo>
                    <a:pt x="1746877" y="528161"/>
                  </a:lnTo>
                  <a:cubicBezTo>
                    <a:pt x="1746877" y="528161"/>
                    <a:pt x="1423027" y="144304"/>
                    <a:pt x="1054410" y="7144"/>
                  </a:cubicBezTo>
                  <a:lnTo>
                    <a:pt x="194302" y="7144"/>
                  </a:lnTo>
                  <a:cubicBezTo>
                    <a:pt x="194302" y="7144"/>
                    <a:pt x="-62873" y="451961"/>
                    <a:pt x="25709" y="1172051"/>
                  </a:cubicBezTo>
                  <a:cubicBezTo>
                    <a:pt x="25709" y="1172051"/>
                    <a:pt x="66667" y="1635919"/>
                    <a:pt x="454334" y="1536859"/>
                  </a:cubicBezTo>
                  <a:cubicBezTo>
                    <a:pt x="454334" y="1537811"/>
                    <a:pt x="1266817" y="1353979"/>
                    <a:pt x="1746877" y="1071086"/>
                  </a:cubicBezTo>
                  <a:close/>
                </a:path>
              </a:pathLst>
            </a:custGeom>
            <a:solidFill>
              <a:schemeClr val="bg1">
                <a:alpha val="9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-30300" y="-28664"/>
              <a:ext cx="929811" cy="6508675"/>
            </a:xfrm>
            <a:custGeom>
              <a:avLst/>
              <a:gdLst>
                <a:gd name="connsiteX0" fmla="*/ 185261 w 219075"/>
                <a:gd name="connsiteY0" fmla="*/ 7144 h 1533525"/>
                <a:gd name="connsiteX1" fmla="*/ 7144 w 219075"/>
                <a:gd name="connsiteY1" fmla="*/ 1528286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533525">
                  <a:moveTo>
                    <a:pt x="185261" y="7144"/>
                  </a:moveTo>
                  <a:cubicBezTo>
                    <a:pt x="185261" y="7144"/>
                    <a:pt x="330994" y="283369"/>
                    <a:pt x="7144" y="1528286"/>
                  </a:cubicBez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4421851" y="-28664"/>
              <a:ext cx="1010664" cy="6872514"/>
            </a:xfrm>
            <a:custGeom>
              <a:avLst/>
              <a:gdLst>
                <a:gd name="connsiteX0" fmla="*/ 115073 w 238125"/>
                <a:gd name="connsiteY0" fmla="*/ 7144 h 1619250"/>
                <a:gd name="connsiteX1" fmla="*/ 238898 w 238125"/>
                <a:gd name="connsiteY1" fmla="*/ 1614011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" h="1619250">
                  <a:moveTo>
                    <a:pt x="115073" y="7144"/>
                  </a:moveTo>
                  <a:cubicBezTo>
                    <a:pt x="115073" y="7144"/>
                    <a:pt x="-196394" y="972026"/>
                    <a:pt x="238898" y="1614011"/>
                  </a:cubicBez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85080" y="977959"/>
              <a:ext cx="929811" cy="5861850"/>
            </a:xfrm>
            <a:custGeom>
              <a:avLst/>
              <a:gdLst>
                <a:gd name="connsiteX0" fmla="*/ 77765 w 219075"/>
                <a:gd name="connsiteY0" fmla="*/ 1376839 h 1381125"/>
                <a:gd name="connsiteX1" fmla="*/ 216830 w 219075"/>
                <a:gd name="connsiteY1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1381125">
                  <a:moveTo>
                    <a:pt x="77765" y="1376839"/>
                  </a:moveTo>
                  <a:cubicBezTo>
                    <a:pt x="77765" y="1376839"/>
                    <a:pt x="-151787" y="384334"/>
                    <a:pt x="216830" y="7144"/>
                  </a:cubicBez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0339471" y="-58462"/>
              <a:ext cx="1859621" cy="1212797"/>
            </a:xfrm>
            <a:custGeom>
              <a:avLst/>
              <a:gdLst>
                <a:gd name="connsiteX0" fmla="*/ 7144 w 438150"/>
                <a:gd name="connsiteY0" fmla="*/ 7144 h 285750"/>
                <a:gd name="connsiteX1" fmla="*/ 432911 w 438150"/>
                <a:gd name="connsiteY1" fmla="*/ 28051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150" h="285750">
                  <a:moveTo>
                    <a:pt x="7144" y="7144"/>
                  </a:moveTo>
                  <a:cubicBezTo>
                    <a:pt x="7144" y="7144"/>
                    <a:pt x="340519" y="178594"/>
                    <a:pt x="432911" y="280511"/>
                  </a:cubicBez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7381240" y="4624059"/>
              <a:ext cx="4810760" cy="2223460"/>
            </a:xfrm>
            <a:custGeom>
              <a:avLst/>
              <a:gdLst>
                <a:gd name="connsiteX0" fmla="*/ 1131094 w 1133475"/>
                <a:gd name="connsiteY0" fmla="*/ 7144 h 523875"/>
                <a:gd name="connsiteX1" fmla="*/ 7144 w 1133475"/>
                <a:gd name="connsiteY1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523875">
                  <a:moveTo>
                    <a:pt x="1131094" y="7144"/>
                  </a:moveTo>
                  <a:cubicBezTo>
                    <a:pt x="1131094" y="7144"/>
                    <a:pt x="404336" y="394811"/>
                    <a:pt x="7144" y="524351"/>
                  </a:cubicBez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0865016" y="6089895"/>
              <a:ext cx="1334076" cy="768105"/>
            </a:xfrm>
            <a:custGeom>
              <a:avLst/>
              <a:gdLst>
                <a:gd name="connsiteX0" fmla="*/ 7144 w 314325"/>
                <a:gd name="connsiteY0" fmla="*/ 178594 h 180975"/>
                <a:gd name="connsiteX1" fmla="*/ 311944 w 314325"/>
                <a:gd name="connsiteY1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180975">
                  <a:moveTo>
                    <a:pt x="7144" y="178594"/>
                  </a:moveTo>
                  <a:lnTo>
                    <a:pt x="311944" y="7144"/>
                  </a:lnTo>
                </a:path>
              </a:pathLst>
            </a:custGeom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3235" y="2041150"/>
            <a:ext cx="6039470" cy="2689548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57022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7001013" y="584454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3C48081-9D73-33BF-AE7E-F98E5BE35CDE}"/>
              </a:ext>
            </a:extLst>
          </p:cNvPr>
          <p:cNvGrpSpPr/>
          <p:nvPr/>
        </p:nvGrpSpPr>
        <p:grpSpPr>
          <a:xfrm>
            <a:off x="0" y="1147665"/>
            <a:ext cx="12192000" cy="5710333"/>
            <a:chOff x="0" y="1370037"/>
            <a:chExt cx="12192000" cy="60291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5156937-ED0A-34C6-8A12-75D2BA521079}"/>
                </a:ext>
              </a:extLst>
            </p:cNvPr>
            <p:cNvSpPr/>
            <p:nvPr/>
          </p:nvSpPr>
          <p:spPr>
            <a:xfrm>
              <a:off x="3279420" y="1370037"/>
              <a:ext cx="5620461" cy="837480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5400" b="1" dirty="0"/>
                <a:t>目录</a:t>
              </a:r>
              <a:endParaRPr lang="en-US" altLang="zh-CN" sz="5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344B9D8-8023-9C52-D2D0-61E791216E1A}"/>
                </a:ext>
              </a:extLst>
            </p:cNvPr>
            <p:cNvGrpSpPr/>
            <p:nvPr/>
          </p:nvGrpSpPr>
          <p:grpSpPr>
            <a:xfrm>
              <a:off x="0" y="3004426"/>
              <a:ext cx="12192000" cy="4394750"/>
              <a:chOff x="0" y="3004426"/>
              <a:chExt cx="12192000" cy="4394750"/>
            </a:xfrm>
          </p:grpSpPr>
          <p:sp>
            <p:nvSpPr>
              <p:cNvPr id="5" name="矩形: 圆顶角 4">
                <a:extLst>
                  <a:ext uri="{FF2B5EF4-FFF2-40B4-BE49-F238E27FC236}">
                    <a16:creationId xmlns:a16="http://schemas.microsoft.com/office/drawing/2014/main" id="{45C57B39-6477-ED6F-5990-0F559B6EAE49}"/>
                  </a:ext>
                </a:extLst>
              </p:cNvPr>
              <p:cNvSpPr/>
              <p:nvPr/>
            </p:nvSpPr>
            <p:spPr>
              <a:xfrm rot="10800000" flipV="1">
                <a:off x="0" y="3312160"/>
                <a:ext cx="12192000" cy="4087016"/>
              </a:xfrm>
              <a:prstGeom prst="round2SameRect">
                <a:avLst>
                  <a:gd name="adj1" fmla="val 24607"/>
                  <a:gd name="adj2" fmla="val 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21D8C94-A401-16C1-AE19-587F7797D805}"/>
                  </a:ext>
                </a:extLst>
              </p:cNvPr>
              <p:cNvGrpSpPr/>
              <p:nvPr/>
            </p:nvGrpSpPr>
            <p:grpSpPr>
              <a:xfrm>
                <a:off x="660397" y="3004426"/>
                <a:ext cx="10871208" cy="2220636"/>
                <a:chOff x="660397" y="3004426"/>
                <a:chExt cx="10871208" cy="2220636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F1F0ECE9-07A8-7F11-78CA-DE5928809D31}"/>
                    </a:ext>
                  </a:extLst>
                </p:cNvPr>
                <p:cNvGrpSpPr/>
                <p:nvPr/>
              </p:nvGrpSpPr>
              <p:grpSpPr>
                <a:xfrm>
                  <a:off x="660397" y="3004426"/>
                  <a:ext cx="3619500" cy="2220636"/>
                  <a:chOff x="1495291" y="3251784"/>
                  <a:chExt cx="3593497" cy="2220636"/>
                </a:xfrm>
              </p:grpSpPr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51AD446-6B69-A378-7998-03AECD76C6F6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041" y="3251784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>
                        <a:solidFill>
                          <a:schemeClr val="bg1"/>
                        </a:solidFill>
                      </a:rPr>
                      <a:t>01</a:t>
                    </a:r>
                    <a:endParaRPr kumimoji="1"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56E71747-80CB-C3D1-D589-15ADD90D6EC9}"/>
                      </a:ext>
                    </a:extLst>
                  </p:cNvPr>
                  <p:cNvGrpSpPr/>
                  <p:nvPr/>
                </p:nvGrpSpPr>
                <p:grpSpPr>
                  <a:xfrm>
                    <a:off x="1495291" y="4259038"/>
                    <a:ext cx="3593497" cy="1213382"/>
                    <a:chOff x="1495291" y="3761198"/>
                    <a:chExt cx="3593497" cy="121338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84AE7178-5010-7FB5-8274-E64DE11A7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291" y="4619426"/>
                      <a:ext cx="3593497" cy="355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工作难度、实践能力、独立思考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A0CE1CB9-EEEE-D7E2-4DB6-4942390ADF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89238" y="3761198"/>
                      <a:ext cx="1405602" cy="4874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400" b="1" dirty="0"/>
                        <a:t>工作感受</a:t>
                      </a:r>
                      <a:endParaRPr kumimoji="1" lang="en-US" altLang="zh-CN" sz="2400" b="1" dirty="0"/>
                    </a:p>
                  </p:txBody>
                </p:sp>
              </p:grp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06FDA5DC-FB95-3904-856E-DAE06540E291}"/>
                    </a:ext>
                  </a:extLst>
                </p:cNvPr>
                <p:cNvGrpSpPr/>
                <p:nvPr/>
              </p:nvGrpSpPr>
              <p:grpSpPr>
                <a:xfrm>
                  <a:off x="4242094" y="3004426"/>
                  <a:ext cx="3657305" cy="2219350"/>
                  <a:chOff x="5124377" y="3251784"/>
                  <a:chExt cx="3631030" cy="2219350"/>
                </a:xfrm>
              </p:grpSpPr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687F0F4-6D10-0C7A-F417-BAA8D206BC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8658" y="3251784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>
                        <a:solidFill>
                          <a:schemeClr val="bg1"/>
                        </a:solidFill>
                      </a:rPr>
                      <a:t>02</a:t>
                    </a:r>
                    <a:endParaRPr kumimoji="1"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8F6F0CE1-09E9-B6EB-4446-C618866EC80D}"/>
                      </a:ext>
                    </a:extLst>
                  </p:cNvPr>
                  <p:cNvGrpSpPr/>
                  <p:nvPr/>
                </p:nvGrpSpPr>
                <p:grpSpPr>
                  <a:xfrm>
                    <a:off x="5124377" y="4260408"/>
                    <a:ext cx="3631030" cy="1210726"/>
                    <a:chOff x="1476527" y="3762568"/>
                    <a:chExt cx="3631030" cy="1210726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9392F94B-5033-43AE-66FA-3BC181835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6527" y="4619426"/>
                      <a:ext cx="3631030" cy="3538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有效沟通、舒适氛围</a:t>
                      </a:r>
                      <a:endParaRPr lang="en-US" altLang="zh-CN" sz="10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8DC81512-613E-EF94-4854-01E8138D2C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8009" y="3762568"/>
                      <a:ext cx="1405602" cy="4874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400" b="1" dirty="0"/>
                        <a:t>工作氛围</a:t>
                      </a:r>
                      <a:endParaRPr kumimoji="1" lang="en-US" altLang="zh-CN" sz="2400" b="1" dirty="0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8D7C99E7-D108-8767-8F04-4668C52A599E}"/>
                    </a:ext>
                  </a:extLst>
                </p:cNvPr>
                <p:cNvGrpSpPr/>
                <p:nvPr/>
              </p:nvGrpSpPr>
              <p:grpSpPr>
                <a:xfrm>
                  <a:off x="7912105" y="3004426"/>
                  <a:ext cx="3619500" cy="2219350"/>
                  <a:chOff x="1507908" y="3251784"/>
                  <a:chExt cx="3593497" cy="2219350"/>
                </a:xfrm>
              </p:grpSpPr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6AC06C8-97AC-41A0-8753-437C3165EDB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2041" y="3251784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r>
                      <a:rPr kumimoji="1" lang="en-US" altLang="zh-CN" sz="2000" b="1" dirty="0">
                        <a:solidFill>
                          <a:schemeClr val="bg1"/>
                        </a:solidFill>
                      </a:rPr>
                      <a:t>03</a:t>
                    </a:r>
                    <a:endParaRPr kumimoji="1"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C1B3B69D-7590-25F4-9E70-38824D5339D7}"/>
                      </a:ext>
                    </a:extLst>
                  </p:cNvPr>
                  <p:cNvGrpSpPr/>
                  <p:nvPr/>
                </p:nvGrpSpPr>
                <p:grpSpPr>
                  <a:xfrm>
                    <a:off x="1507908" y="4259038"/>
                    <a:ext cx="3593497" cy="1212096"/>
                    <a:chOff x="1507908" y="3761198"/>
                    <a:chExt cx="3593497" cy="1212096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8ED15BCC-0E6D-D28A-F1C6-AE165122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7908" y="4619426"/>
                      <a:ext cx="3593497" cy="3538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体验、收获、加油</a:t>
                      </a:r>
                      <a:endParaRPr lang="en-US" altLang="zh-CN" sz="10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8239C69C-9E33-4F82-6D09-A28C15E43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7419" y="3761198"/>
                      <a:ext cx="794470" cy="4874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400" b="1" dirty="0"/>
                        <a:t>总结</a:t>
                      </a:r>
                      <a:endParaRPr kumimoji="1" lang="en-US" altLang="zh-CN" sz="2400" b="1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882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16879" y="1240399"/>
            <a:ext cx="9758240" cy="4377202"/>
            <a:chOff x="1581304" y="1632759"/>
            <a:chExt cx="9016692" cy="39369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2F83535-99CB-4E8F-95F3-0661D93DAA97}"/>
                </a:ext>
              </a:extLst>
            </p:cNvPr>
            <p:cNvSpPr/>
            <p:nvPr/>
          </p:nvSpPr>
          <p:spPr>
            <a:xfrm>
              <a:off x="1581304" y="2237913"/>
              <a:ext cx="2773601" cy="3331779"/>
            </a:xfrm>
            <a:prstGeom prst="roundRect">
              <a:avLst>
                <a:gd name="adj" fmla="val 79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838FC9-EA06-4020-A0C8-0D29DCE1FE09}"/>
                </a:ext>
              </a:extLst>
            </p:cNvPr>
            <p:cNvSpPr txBox="1"/>
            <p:nvPr/>
          </p:nvSpPr>
          <p:spPr>
            <a:xfrm>
              <a:off x="1756715" y="2397584"/>
              <a:ext cx="2295372" cy="5259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>
                <a:buSzPct val="25000"/>
              </a:pPr>
              <a:r>
                <a:rPr lang="zh-CN" altLang="en-US" sz="1600" dirty="0">
                  <a:solidFill>
                    <a:schemeClr val="tx1"/>
                  </a:solidFill>
                  <a:effectLst/>
                </a:rPr>
                <a:t>工作的难度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  <a:p>
              <a:pPr algn="ctr">
                <a:buSzPct val="25000"/>
              </a:pPr>
              <a:r>
                <a:rPr lang="zh-CN" altLang="en-US" sz="1600" dirty="0">
                  <a:solidFill>
                    <a:schemeClr val="tx1"/>
                  </a:solidFill>
                  <a:effectLst/>
                </a:rPr>
                <a:t>力所能及范围内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844B412-8BF2-4FD9-A8A0-EFB72689E69A}"/>
                </a:ext>
              </a:extLst>
            </p:cNvPr>
            <p:cNvSpPr txBox="1"/>
            <p:nvPr/>
          </p:nvSpPr>
          <p:spPr>
            <a:xfrm>
              <a:off x="1756716" y="3253464"/>
              <a:ext cx="2295372" cy="1706422"/>
            </a:xfrm>
            <a:prstGeom prst="rect">
              <a:avLst/>
            </a:prstGeom>
            <a:noFill/>
          </p:spPr>
          <p:txBody>
            <a:bodyPr wrap="square" lIns="0" tIns="46800" rIns="0" bIns="4680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域名能正确找到对应</a:t>
              </a:r>
              <a:r>
                <a:rPr lang="en-US" altLang="zh-CN" sz="1600" dirty="0">
                  <a:solidFill>
                    <a:schemeClr val="tx1"/>
                  </a:solidFill>
                </a:rPr>
                <a:t>IP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，其中数据获取、处理问题；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通过</a:t>
              </a:r>
              <a:r>
                <a:rPr lang="en-US" altLang="zh-CN" sz="1600" dirty="0">
                  <a:solidFill>
                    <a:schemeClr val="tx1"/>
                  </a:solidFill>
                </a:rPr>
                <a:t>IP</a:t>
              </a:r>
              <a:r>
                <a:rPr lang="zh-CN" altLang="en-US" sz="1600" dirty="0">
                  <a:solidFill>
                    <a:schemeClr val="tx1"/>
                  </a:solidFill>
                </a:rPr>
                <a:t>来判断这个域名是否经过负载均衡来进行分配资源。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BCBBB02-E226-4CAD-9503-B5EE4852C129}"/>
                </a:ext>
              </a:extLst>
            </p:cNvPr>
            <p:cNvSpPr/>
            <p:nvPr/>
          </p:nvSpPr>
          <p:spPr>
            <a:xfrm>
              <a:off x="4702850" y="2237913"/>
              <a:ext cx="2773601" cy="3331779"/>
            </a:xfrm>
            <a:prstGeom prst="roundRect">
              <a:avLst>
                <a:gd name="adj" fmla="val 79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A2AFDB-3D49-479F-9D15-5412FBE8141B}"/>
                </a:ext>
              </a:extLst>
            </p:cNvPr>
            <p:cNvSpPr txBox="1"/>
            <p:nvPr/>
          </p:nvSpPr>
          <p:spPr>
            <a:xfrm>
              <a:off x="5227114" y="2503801"/>
              <a:ext cx="1687369" cy="3045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zh-CN" altLang="en-US" sz="1600" dirty="0">
                  <a:solidFill>
                    <a:schemeClr val="tx1"/>
                  </a:solidFill>
                  <a:effectLst/>
                </a:rPr>
                <a:t>实践能力极大提高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92EB76-7D6B-40F8-9409-3196E57F8D14}"/>
                </a:ext>
              </a:extLst>
            </p:cNvPr>
            <p:cNvSpPr txBox="1"/>
            <p:nvPr/>
          </p:nvSpPr>
          <p:spPr>
            <a:xfrm>
              <a:off x="4947595" y="3253464"/>
              <a:ext cx="2436001" cy="1706422"/>
            </a:xfrm>
            <a:prstGeom prst="rect">
              <a:avLst/>
            </a:prstGeom>
            <a:noFill/>
          </p:spPr>
          <p:txBody>
            <a:bodyPr wrap="square" lIns="0" tIns="46800" rIns="0" bIns="4680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开发能力；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网络知识运用，域名、</a:t>
              </a:r>
              <a:r>
                <a:rPr lang="en-US" altLang="zh-CN" sz="1600" dirty="0">
                  <a:solidFill>
                    <a:schemeClr val="tx1"/>
                  </a:solidFill>
                </a:rPr>
                <a:t>IP</a:t>
              </a:r>
              <a:r>
                <a:rPr lang="zh-CN" altLang="en-US" sz="1600" dirty="0">
                  <a:solidFill>
                    <a:schemeClr val="tx1"/>
                  </a:solidFill>
                </a:rPr>
                <a:t>、负载均衡等等从理论到实践。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工具利用，软件、编程语言，处理问题。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860B1ED-3025-4EEB-81B2-B829DA3E05BB}"/>
                </a:ext>
              </a:extLst>
            </p:cNvPr>
            <p:cNvSpPr/>
            <p:nvPr/>
          </p:nvSpPr>
          <p:spPr>
            <a:xfrm>
              <a:off x="7824395" y="2237913"/>
              <a:ext cx="2773601" cy="3331779"/>
            </a:xfrm>
            <a:prstGeom prst="roundRect">
              <a:avLst>
                <a:gd name="adj" fmla="val 7900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13E752F-08D5-4A62-85D8-7A90608E25E6}"/>
                </a:ext>
              </a:extLst>
            </p:cNvPr>
            <p:cNvCxnSpPr>
              <a:cxnSpLocks/>
            </p:cNvCxnSpPr>
            <p:nvPr/>
          </p:nvCxnSpPr>
          <p:spPr>
            <a:xfrm>
              <a:off x="1972520" y="3051716"/>
              <a:ext cx="18637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2743EE7-F2E4-4633-8C45-429860AA5643}"/>
                </a:ext>
              </a:extLst>
            </p:cNvPr>
            <p:cNvCxnSpPr>
              <a:cxnSpLocks/>
            </p:cNvCxnSpPr>
            <p:nvPr/>
          </p:nvCxnSpPr>
          <p:spPr>
            <a:xfrm>
              <a:off x="5157768" y="3051716"/>
              <a:ext cx="18637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80B9282-32CE-4A40-8F4D-A308AB8F5D66}"/>
                </a:ext>
              </a:extLst>
            </p:cNvPr>
            <p:cNvCxnSpPr>
              <a:cxnSpLocks/>
            </p:cNvCxnSpPr>
            <p:nvPr/>
          </p:nvCxnSpPr>
          <p:spPr>
            <a:xfrm>
              <a:off x="8279312" y="3051716"/>
              <a:ext cx="1863764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A8075B-B333-48A0-B5BE-D2D393C68F38}"/>
                </a:ext>
              </a:extLst>
            </p:cNvPr>
            <p:cNvSpPr txBox="1"/>
            <p:nvPr/>
          </p:nvSpPr>
          <p:spPr>
            <a:xfrm>
              <a:off x="8367509" y="2503801"/>
              <a:ext cx="1687369" cy="3045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zh-CN" altLang="en-US" sz="1600" dirty="0">
                  <a:solidFill>
                    <a:schemeClr val="tx1"/>
                  </a:solidFill>
                  <a:effectLst/>
                </a:rPr>
                <a:t>独立思考解决问题</a:t>
              </a:r>
              <a:endParaRPr lang="en-US" altLang="zh-CN" sz="16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1D2E47-8C53-49DB-B5DA-CF406652D2BF}"/>
                </a:ext>
              </a:extLst>
            </p:cNvPr>
            <p:cNvSpPr txBox="1"/>
            <p:nvPr/>
          </p:nvSpPr>
          <p:spPr>
            <a:xfrm>
              <a:off x="8101394" y="3253464"/>
              <a:ext cx="2219598" cy="2038606"/>
            </a:xfrm>
            <a:prstGeom prst="rect">
              <a:avLst/>
            </a:prstGeom>
            <a:noFill/>
          </p:spPr>
          <p:txBody>
            <a:bodyPr wrap="square" lIns="0" tIns="46800" rIns="0" bIns="4680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遇到问题，思考什么方式能很好的处理解决这个需求；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去论坛像</a:t>
              </a:r>
              <a:r>
                <a:rPr lang="en-US" altLang="zh-CN" sz="1600" dirty="0">
                  <a:solidFill>
                    <a:schemeClr val="tx1"/>
                  </a:solidFill>
                </a:rPr>
                <a:t>w3</a:t>
              </a:r>
              <a:r>
                <a:rPr lang="zh-CN" altLang="en-US" sz="1600" dirty="0">
                  <a:solidFill>
                    <a:schemeClr val="tx1"/>
                  </a:solidFill>
                </a:rPr>
                <a:t>看看一些经验贴，会有问题解决方式。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971009D-1DBA-4F88-A463-C28588754814}"/>
                </a:ext>
              </a:extLst>
            </p:cNvPr>
            <p:cNvSpPr/>
            <p:nvPr/>
          </p:nvSpPr>
          <p:spPr>
            <a:xfrm>
              <a:off x="1733194" y="1632759"/>
              <a:ext cx="8864802" cy="334145"/>
            </a:xfrm>
            <a:prstGeom prst="rect">
              <a:avLst/>
            </a:prstGeom>
          </p:spPr>
          <p:txBody>
            <a:bodyPr wrap="square" lIns="0" tIns="46800" rIns="0" bIns="46800" anchor="b" anchorCtr="0">
              <a:spAutoFit/>
            </a:bodyPr>
            <a:lstStyle/>
            <a:p>
              <a:pPr>
                <a:buSzPct val="25000"/>
              </a:pPr>
              <a:r>
                <a:rPr lang="zh-CN" altLang="en-US" b="1" dirty="0">
                  <a:solidFill>
                    <a:schemeClr val="tx1"/>
                  </a:solidFill>
                </a:rPr>
                <a:t>通过以下几个方面</a:t>
              </a:r>
              <a:r>
                <a:rPr lang="zh-CN" altLang="en-US" b="1" dirty="0"/>
                <a:t>简单谈谈我的工作感受</a:t>
              </a:r>
              <a:r>
                <a:rPr lang="zh-CN" altLang="en-US" b="1" dirty="0">
                  <a:solidFill>
                    <a:schemeClr val="tx1"/>
                  </a:solidFill>
                </a:rPr>
                <a:t>。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0" y="1688"/>
            <a:ext cx="2230016" cy="58310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txBody>
          <a:bodyPr>
            <a:normAutofit/>
          </a:bodyPr>
          <a:lstStyle/>
          <a:p>
            <a:pPr lvl="0"/>
            <a:r>
              <a:rPr lang="en-US" dirty="0"/>
              <a:t>01 </a:t>
            </a:r>
            <a:r>
              <a:rPr lang="zh-CN" altLang="en-US" dirty="0"/>
              <a:t>工作感受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3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FF369C5-4B2E-D9C5-C899-455D33CAA99B}"/>
              </a:ext>
            </a:extLst>
          </p:cNvPr>
          <p:cNvGrpSpPr/>
          <p:nvPr/>
        </p:nvGrpSpPr>
        <p:grpSpPr>
          <a:xfrm>
            <a:off x="2657573" y="1387712"/>
            <a:ext cx="6876852" cy="2975803"/>
            <a:chOff x="2603259" y="1182211"/>
            <a:chExt cx="6749931" cy="274872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DEC2789-C52B-B40A-1D3A-FB9BB2B778FA}"/>
                </a:ext>
              </a:extLst>
            </p:cNvPr>
            <p:cNvGrpSpPr/>
            <p:nvPr/>
          </p:nvGrpSpPr>
          <p:grpSpPr>
            <a:xfrm>
              <a:off x="3104392" y="2675141"/>
              <a:ext cx="5708343" cy="1255795"/>
              <a:chOff x="3104392" y="2675141"/>
              <a:chExt cx="5708343" cy="125579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7BECCEA-FC26-D7E6-C218-C7363D904A9A}"/>
                  </a:ext>
                </a:extLst>
              </p:cNvPr>
              <p:cNvGrpSpPr/>
              <p:nvPr/>
            </p:nvGrpSpPr>
            <p:grpSpPr>
              <a:xfrm>
                <a:off x="3104392" y="2675141"/>
                <a:ext cx="2204743" cy="1255795"/>
                <a:chOff x="11223561" y="2684677"/>
                <a:chExt cx="2204743" cy="1255795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3D4A7F6-5FC8-184E-C424-DF34E992D0F1}"/>
                    </a:ext>
                  </a:extLst>
                </p:cNvPr>
                <p:cNvSpPr/>
                <p:nvPr/>
              </p:nvSpPr>
              <p:spPr>
                <a:xfrm>
                  <a:off x="11832510" y="2684677"/>
                  <a:ext cx="986847" cy="312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有效沟通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DD9ADEF-F222-A0FD-1398-748618ABF95C}"/>
                    </a:ext>
                  </a:extLst>
                </p:cNvPr>
                <p:cNvSpPr/>
                <p:nvPr/>
              </p:nvSpPr>
              <p:spPr>
                <a:xfrm>
                  <a:off x="11223561" y="2997396"/>
                  <a:ext cx="2204743" cy="94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自己无法解决问题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问我的好哥哥们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有效解决我的问题需求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。</a:t>
                  </a:r>
                  <a:endParaRPr kumimoji="1"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FB57DC0B-F62F-232F-CAF3-2F13BCC9CE90}"/>
                  </a:ext>
                </a:extLst>
              </p:cNvPr>
              <p:cNvGrpSpPr/>
              <p:nvPr/>
            </p:nvGrpSpPr>
            <p:grpSpPr>
              <a:xfrm>
                <a:off x="6686642" y="2675141"/>
                <a:ext cx="2126093" cy="1255795"/>
                <a:chOff x="10349435" y="2684677"/>
                <a:chExt cx="2126093" cy="1255795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BECAA3F-CB95-97E1-F120-BDF2540FD701}"/>
                    </a:ext>
                  </a:extLst>
                </p:cNvPr>
                <p:cNvSpPr/>
                <p:nvPr/>
              </p:nvSpPr>
              <p:spPr>
                <a:xfrm>
                  <a:off x="10427886" y="2684677"/>
                  <a:ext cx="1969192" cy="3127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氛围舒适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7EA501C-463F-C7DD-E89D-8E865A89C94B}"/>
                    </a:ext>
                  </a:extLst>
                </p:cNvPr>
                <p:cNvSpPr/>
                <p:nvPr/>
              </p:nvSpPr>
              <p:spPr>
                <a:xfrm>
                  <a:off x="10349435" y="2997396"/>
                  <a:ext cx="2126093" cy="94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不是特别紧绷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能让我很好的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30000"/>
                    </a:lnSpc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</a:rPr>
                    <a:t>进行沟通交流的氛围。</a:t>
                  </a:r>
                  <a:endParaRPr kumimoji="1"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6AB889-C198-D629-1829-A29F5EDA8B6C}"/>
                </a:ext>
              </a:extLst>
            </p:cNvPr>
            <p:cNvSpPr/>
            <p:nvPr/>
          </p:nvSpPr>
          <p:spPr>
            <a:xfrm>
              <a:off x="2603259" y="1182211"/>
              <a:ext cx="6749931" cy="471604"/>
            </a:xfrm>
            <a:prstGeom prst="rect">
              <a:avLst/>
            </a:prstGeom>
          </p:spPr>
          <p:txBody>
            <a:bodyPr anchor="b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有效沟通，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舒适氛围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标题 37"/>
          <p:cNvSpPr>
            <a:spLocks noGrp="1"/>
          </p:cNvSpPr>
          <p:nvPr>
            <p:ph type="title"/>
          </p:nvPr>
        </p:nvSpPr>
        <p:spPr>
          <a:xfrm>
            <a:off x="0" y="0"/>
            <a:ext cx="2220686" cy="540001"/>
          </a:xfrm>
          <a:solidFill>
            <a:schemeClr val="accent6">
              <a:lumMod val="40000"/>
              <a:lumOff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pPr lvl="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工作氛围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9FD589-543C-493D-30F9-27F3F7B0CD85}"/>
              </a:ext>
            </a:extLst>
          </p:cNvPr>
          <p:cNvSpPr/>
          <p:nvPr/>
        </p:nvSpPr>
        <p:spPr>
          <a:xfrm>
            <a:off x="4021685" y="2352709"/>
            <a:ext cx="539088" cy="510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E793D0-1D91-F2E2-F95E-CF27F3E1AC63}"/>
              </a:ext>
            </a:extLst>
          </p:cNvPr>
          <p:cNvSpPr/>
          <p:nvPr/>
        </p:nvSpPr>
        <p:spPr>
          <a:xfrm>
            <a:off x="7631229" y="2350850"/>
            <a:ext cx="539089" cy="510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C152720-2C62-16AA-8DEE-4B0DB096E669}"/>
              </a:ext>
            </a:extLst>
          </p:cNvPr>
          <p:cNvSpPr/>
          <p:nvPr/>
        </p:nvSpPr>
        <p:spPr>
          <a:xfrm rot="5400000">
            <a:off x="-2089880" y="4728461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19D33B-5DDB-F640-448D-A58EBE5D0DFF}"/>
              </a:ext>
            </a:extLst>
          </p:cNvPr>
          <p:cNvSpPr/>
          <p:nvPr/>
        </p:nvSpPr>
        <p:spPr>
          <a:xfrm rot="10800000">
            <a:off x="-143762" y="6288833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45DEAE1-39F3-A2BA-18E8-D8EB7F049D7A}"/>
              </a:ext>
            </a:extLst>
          </p:cNvPr>
          <p:cNvSpPr/>
          <p:nvPr/>
        </p:nvSpPr>
        <p:spPr>
          <a:xfrm rot="18928651">
            <a:off x="-1860595" y="6011831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896E847-D6BC-9488-DAAD-8ED0C3BFD23F}"/>
              </a:ext>
            </a:extLst>
          </p:cNvPr>
          <p:cNvSpPr/>
          <p:nvPr/>
        </p:nvSpPr>
        <p:spPr>
          <a:xfrm rot="5400000">
            <a:off x="10760780" y="4728461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11B214-57AC-1D68-94FD-E4497F255F9A}"/>
              </a:ext>
            </a:extLst>
          </p:cNvPr>
          <p:cNvSpPr/>
          <p:nvPr/>
        </p:nvSpPr>
        <p:spPr>
          <a:xfrm rot="10800000">
            <a:off x="9205047" y="6288833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B8004F-8246-4B52-0E70-570B86E9C3C5}"/>
              </a:ext>
            </a:extLst>
          </p:cNvPr>
          <p:cNvSpPr/>
          <p:nvPr/>
        </p:nvSpPr>
        <p:spPr>
          <a:xfrm rot="2045113">
            <a:off x="10760779" y="5831633"/>
            <a:ext cx="3433666" cy="205273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07704D-60FF-26E0-8053-D7247D1B3361}"/>
              </a:ext>
            </a:extLst>
          </p:cNvPr>
          <p:cNvGrpSpPr/>
          <p:nvPr/>
        </p:nvGrpSpPr>
        <p:grpSpPr>
          <a:xfrm>
            <a:off x="1074340" y="1392904"/>
            <a:ext cx="10043319" cy="3715116"/>
            <a:chOff x="665956" y="1038340"/>
            <a:chExt cx="10852944" cy="371511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12CC641-F0F9-7809-CAC4-2B0E5D6074F3}"/>
                </a:ext>
              </a:extLst>
            </p:cNvPr>
            <p:cNvSpPr txBox="1"/>
            <p:nvPr/>
          </p:nvSpPr>
          <p:spPr>
            <a:xfrm>
              <a:off x="2026816" y="1038340"/>
              <a:ext cx="812566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solidFill>
                    <a:schemeClr val="tx1"/>
                  </a:solidFill>
                </a:defRPr>
              </a:lvl1pPr>
            </a:lstStyle>
            <a:p>
              <a:pPr algn="ctr"/>
              <a:r>
                <a:rPr lang="zh-CN" altLang="en-US" sz="2400" dirty="0">
                  <a:effectLst/>
                </a:rPr>
                <a:t>浅浅总结一下</a:t>
              </a:r>
              <a:endParaRPr lang="en-US" altLang="zh-CN" sz="2400" dirty="0">
                <a:effectLst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CF8F025-A082-EA4F-8310-EB58D95EDBCA}"/>
                </a:ext>
              </a:extLst>
            </p:cNvPr>
            <p:cNvGrpSpPr/>
            <p:nvPr/>
          </p:nvGrpSpPr>
          <p:grpSpPr>
            <a:xfrm>
              <a:off x="665956" y="2154748"/>
              <a:ext cx="10852944" cy="2598708"/>
              <a:chOff x="665956" y="2154748"/>
              <a:chExt cx="10852944" cy="259870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400DD8-BD3F-898C-8DAC-86E3BD0744A5}"/>
                  </a:ext>
                </a:extLst>
              </p:cNvPr>
              <p:cNvGrpSpPr/>
              <p:nvPr/>
            </p:nvGrpSpPr>
            <p:grpSpPr>
              <a:xfrm>
                <a:off x="665956" y="2241889"/>
                <a:ext cx="3225800" cy="2492517"/>
                <a:chOff x="665956" y="2241889"/>
                <a:chExt cx="3225800" cy="2492517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7CC064BB-C8A3-30B2-70FD-EF7FADCB02FB}"/>
                    </a:ext>
                  </a:extLst>
                </p:cNvPr>
                <p:cNvGrpSpPr/>
                <p:nvPr/>
              </p:nvGrpSpPr>
              <p:grpSpPr>
                <a:xfrm>
                  <a:off x="665956" y="3118331"/>
                  <a:ext cx="3225800" cy="1616075"/>
                  <a:chOff x="671513" y="3035301"/>
                  <a:chExt cx="3225800" cy="1616075"/>
                </a:xfrm>
              </p:grpSpPr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7CDAAEDC-6B4C-40A9-250F-A1519FFC0C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81138" y="3425826"/>
                    <a:ext cx="923925" cy="1171575"/>
                  </a:xfrm>
                  <a:custGeom>
                    <a:avLst/>
                    <a:gdLst>
                      <a:gd name="T0" fmla="*/ 582 w 582"/>
                      <a:gd name="T1" fmla="*/ 636 h 738"/>
                      <a:gd name="T2" fmla="*/ 0 w 582"/>
                      <a:gd name="T3" fmla="*/ 0 h 738"/>
                      <a:gd name="T4" fmla="*/ 436 w 582"/>
                      <a:gd name="T5" fmla="*/ 738 h 738"/>
                      <a:gd name="T6" fmla="*/ 582 w 582"/>
                      <a:gd name="T7" fmla="*/ 636 h 7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82" h="738">
                        <a:moveTo>
                          <a:pt x="582" y="636"/>
                        </a:moveTo>
                        <a:lnTo>
                          <a:pt x="0" y="0"/>
                        </a:lnTo>
                        <a:lnTo>
                          <a:pt x="436" y="738"/>
                        </a:lnTo>
                        <a:lnTo>
                          <a:pt x="582" y="636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740B5325-ECD8-D4F3-147D-E610A9623A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1513" y="3035301"/>
                    <a:ext cx="3225800" cy="1616075"/>
                  </a:xfrm>
                  <a:custGeom>
                    <a:avLst/>
                    <a:gdLst>
                      <a:gd name="T0" fmla="*/ 0 w 2446"/>
                      <a:gd name="T1" fmla="*/ 1223 h 1223"/>
                      <a:gd name="T2" fmla="*/ 1223 w 2446"/>
                      <a:gd name="T3" fmla="*/ 0 h 1223"/>
                      <a:gd name="T4" fmla="*/ 2446 w 2446"/>
                      <a:gd name="T5" fmla="*/ 1223 h 1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46" h="1223">
                        <a:moveTo>
                          <a:pt x="0" y="1223"/>
                        </a:moveTo>
                        <a:cubicBezTo>
                          <a:pt x="0" y="548"/>
                          <a:pt x="548" y="0"/>
                          <a:pt x="1223" y="0"/>
                        </a:cubicBezTo>
                        <a:cubicBezTo>
                          <a:pt x="1899" y="0"/>
                          <a:pt x="2446" y="548"/>
                          <a:pt x="2446" y="1223"/>
                        </a:cubicBezTo>
                      </a:path>
                    </a:pathLst>
                  </a:custGeom>
                  <a:noFill/>
                  <a:ln w="38100" cap="flat"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81000">
                          <a:schemeClr val="accent1"/>
                        </a:gs>
                      </a:gsLst>
                      <a:lin ang="0" scaled="0"/>
                    </a:gra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A281A3FB-83DF-28CD-EC52-488879076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43125" y="4368801"/>
                    <a:ext cx="282575" cy="28257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BD54E8C-C40C-06FF-FC83-B8C8DC5D6627}"/>
                    </a:ext>
                  </a:extLst>
                </p:cNvPr>
                <p:cNvSpPr/>
                <p:nvPr/>
              </p:nvSpPr>
              <p:spPr>
                <a:xfrm flipH="1">
                  <a:off x="1263192" y="2241889"/>
                  <a:ext cx="203132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实习体验很好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有自己的时间和空间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A5526A1E-0B0F-75F3-AAA9-B316BB322B55}"/>
                  </a:ext>
                </a:extLst>
              </p:cNvPr>
              <p:cNvGrpSpPr/>
              <p:nvPr/>
            </p:nvGrpSpPr>
            <p:grpSpPr>
              <a:xfrm>
                <a:off x="4481513" y="2179598"/>
                <a:ext cx="3227388" cy="2573858"/>
                <a:chOff x="4481513" y="2179598"/>
                <a:chExt cx="3227388" cy="2573858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9AED20A7-F2F4-C5C3-F7E6-F39EED66CE92}"/>
                    </a:ext>
                  </a:extLst>
                </p:cNvPr>
                <p:cNvGrpSpPr/>
                <p:nvPr/>
              </p:nvGrpSpPr>
              <p:grpSpPr>
                <a:xfrm>
                  <a:off x="4481513" y="3118331"/>
                  <a:ext cx="3227388" cy="1635125"/>
                  <a:chOff x="4260850" y="3035301"/>
                  <a:chExt cx="3227388" cy="1635125"/>
                </a:xfrm>
              </p:grpSpPr>
              <p:sp>
                <p:nvSpPr>
                  <p:cNvPr id="11" name="任意多边形: 形状 10">
                    <a:extLst>
                      <a:ext uri="{FF2B5EF4-FFF2-40B4-BE49-F238E27FC236}">
                        <a16:creationId xmlns:a16="http://schemas.microsoft.com/office/drawing/2014/main" id="{AE8A7879-F5D8-6264-5BFA-98CA87C84D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60850" y="3035301"/>
                    <a:ext cx="3227388" cy="1616075"/>
                  </a:xfrm>
                  <a:custGeom>
                    <a:avLst/>
                    <a:gdLst>
                      <a:gd name="T0" fmla="*/ 0 w 2446"/>
                      <a:gd name="T1" fmla="*/ 1223 h 1223"/>
                      <a:gd name="T2" fmla="*/ 1223 w 2446"/>
                      <a:gd name="T3" fmla="*/ 0 h 1223"/>
                      <a:gd name="T4" fmla="*/ 2446 w 2446"/>
                      <a:gd name="T5" fmla="*/ 1223 h 1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46" h="1223">
                        <a:moveTo>
                          <a:pt x="0" y="1223"/>
                        </a:moveTo>
                        <a:cubicBezTo>
                          <a:pt x="0" y="548"/>
                          <a:pt x="547" y="0"/>
                          <a:pt x="1223" y="0"/>
                        </a:cubicBezTo>
                        <a:cubicBezTo>
                          <a:pt x="1899" y="0"/>
                          <a:pt x="2446" y="548"/>
                          <a:pt x="2446" y="1223"/>
                        </a:cubicBezTo>
                      </a:path>
                    </a:pathLst>
                  </a:custGeom>
                  <a:noFill/>
                  <a:ln w="38100" cap="flat">
                    <a:gradFill>
                      <a:gsLst>
                        <a:gs pos="0">
                          <a:schemeClr val="tx2">
                            <a:lumMod val="20000"/>
                            <a:lumOff val="80000"/>
                          </a:schemeClr>
                        </a:gs>
                        <a:gs pos="81000">
                          <a:schemeClr val="tx2"/>
                        </a:gs>
                      </a:gsLst>
                      <a:lin ang="0" scaled="0"/>
                    </a:gra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任意多边形: 形状 11">
                    <a:extLst>
                      <a:ext uri="{FF2B5EF4-FFF2-40B4-BE49-F238E27FC236}">
                        <a16:creationId xmlns:a16="http://schemas.microsoft.com/office/drawing/2014/main" id="{45FB9864-FB8E-63AD-DAC5-F01FD06776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2463" y="3160713"/>
                    <a:ext cx="282575" cy="1360488"/>
                  </a:xfrm>
                  <a:custGeom>
                    <a:avLst/>
                    <a:gdLst>
                      <a:gd name="T0" fmla="*/ 178 w 178"/>
                      <a:gd name="T1" fmla="*/ 857 h 857"/>
                      <a:gd name="T2" fmla="*/ 86 w 178"/>
                      <a:gd name="T3" fmla="*/ 0 h 857"/>
                      <a:gd name="T4" fmla="*/ 0 w 178"/>
                      <a:gd name="T5" fmla="*/ 852 h 857"/>
                      <a:gd name="T6" fmla="*/ 178 w 178"/>
                      <a:gd name="T7" fmla="*/ 857 h 8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8" h="857">
                        <a:moveTo>
                          <a:pt x="178" y="857"/>
                        </a:moveTo>
                        <a:lnTo>
                          <a:pt x="86" y="0"/>
                        </a:lnTo>
                        <a:lnTo>
                          <a:pt x="0" y="852"/>
                        </a:lnTo>
                        <a:lnTo>
                          <a:pt x="178" y="857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任意多边形: 形状 12">
                    <a:extLst>
                      <a:ext uri="{FF2B5EF4-FFF2-40B4-BE49-F238E27FC236}">
                        <a16:creationId xmlns:a16="http://schemas.microsoft.com/office/drawing/2014/main" id="{4344BF31-0DA0-344F-6FBE-1743B0A27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5000" y="4349751"/>
                    <a:ext cx="319088" cy="320675"/>
                  </a:xfrm>
                  <a:custGeom>
                    <a:avLst/>
                    <a:gdLst>
                      <a:gd name="T0" fmla="*/ 207 w 242"/>
                      <a:gd name="T1" fmla="*/ 185 h 243"/>
                      <a:gd name="T2" fmla="*/ 58 w 242"/>
                      <a:gd name="T3" fmla="*/ 208 h 243"/>
                      <a:gd name="T4" fmla="*/ 35 w 242"/>
                      <a:gd name="T5" fmla="*/ 58 h 243"/>
                      <a:gd name="T6" fmla="*/ 185 w 242"/>
                      <a:gd name="T7" fmla="*/ 35 h 243"/>
                      <a:gd name="T8" fmla="*/ 207 w 242"/>
                      <a:gd name="T9" fmla="*/ 185 h 2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243">
                        <a:moveTo>
                          <a:pt x="207" y="185"/>
                        </a:moveTo>
                        <a:cubicBezTo>
                          <a:pt x="172" y="233"/>
                          <a:pt x="105" y="243"/>
                          <a:pt x="58" y="208"/>
                        </a:cubicBezTo>
                        <a:cubicBezTo>
                          <a:pt x="10" y="173"/>
                          <a:pt x="0" y="105"/>
                          <a:pt x="35" y="58"/>
                        </a:cubicBezTo>
                        <a:cubicBezTo>
                          <a:pt x="70" y="10"/>
                          <a:pt x="137" y="0"/>
                          <a:pt x="185" y="35"/>
                        </a:cubicBezTo>
                        <a:cubicBezTo>
                          <a:pt x="232" y="70"/>
                          <a:pt x="242" y="137"/>
                          <a:pt x="207" y="185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DB84E56-CA0B-577C-08CB-01246C1BA3F6}"/>
                    </a:ext>
                  </a:extLst>
                </p:cNvPr>
                <p:cNvSpPr/>
                <p:nvPr/>
              </p:nvSpPr>
              <p:spPr>
                <a:xfrm flipH="1">
                  <a:off x="5381764" y="2179598"/>
                  <a:ext cx="141577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工作上生活上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收获了很多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13F3826A-4987-E64D-6348-8D261DBB0375}"/>
                  </a:ext>
                </a:extLst>
              </p:cNvPr>
              <p:cNvGrpSpPr/>
              <p:nvPr/>
            </p:nvGrpSpPr>
            <p:grpSpPr>
              <a:xfrm>
                <a:off x="8293100" y="2154748"/>
                <a:ext cx="3225800" cy="2579658"/>
                <a:chOff x="8293100" y="2154748"/>
                <a:chExt cx="3225800" cy="2579658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5BB2290-3270-28C7-C413-6E5469C52C1C}"/>
                    </a:ext>
                  </a:extLst>
                </p:cNvPr>
                <p:cNvGrpSpPr/>
                <p:nvPr/>
              </p:nvGrpSpPr>
              <p:grpSpPr>
                <a:xfrm>
                  <a:off x="8293100" y="3118331"/>
                  <a:ext cx="3225800" cy="1616075"/>
                  <a:chOff x="8293100" y="2620962"/>
                  <a:chExt cx="3225800" cy="1616075"/>
                </a:xfrm>
              </p:grpSpPr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059D9A53-E395-20B7-B269-B7A00CEAD9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93100" y="2620962"/>
                    <a:ext cx="3225800" cy="1616075"/>
                  </a:xfrm>
                  <a:custGeom>
                    <a:avLst/>
                    <a:gdLst>
                      <a:gd name="T0" fmla="*/ 0 w 2446"/>
                      <a:gd name="T1" fmla="*/ 1223 h 1223"/>
                      <a:gd name="T2" fmla="*/ 1223 w 2446"/>
                      <a:gd name="T3" fmla="*/ 0 h 1223"/>
                      <a:gd name="T4" fmla="*/ 2446 w 2446"/>
                      <a:gd name="T5" fmla="*/ 1223 h 1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46" h="1223">
                        <a:moveTo>
                          <a:pt x="0" y="1223"/>
                        </a:moveTo>
                        <a:cubicBezTo>
                          <a:pt x="0" y="548"/>
                          <a:pt x="548" y="0"/>
                          <a:pt x="1223" y="0"/>
                        </a:cubicBezTo>
                        <a:cubicBezTo>
                          <a:pt x="1899" y="0"/>
                          <a:pt x="2446" y="548"/>
                          <a:pt x="2446" y="1223"/>
                        </a:cubicBezTo>
                      </a:path>
                    </a:pathLst>
                  </a:custGeom>
                  <a:noFill/>
                  <a:ln w="38100" cap="flat"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81000">
                          <a:schemeClr val="accent1"/>
                        </a:gs>
                      </a:gsLst>
                      <a:lin ang="0" scaled="0"/>
                    </a:gra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组合 20">
                    <a:extLst>
                      <a:ext uri="{FF2B5EF4-FFF2-40B4-BE49-F238E27FC236}">
                        <a16:creationId xmlns:a16="http://schemas.microsoft.com/office/drawing/2014/main" id="{4E1788EC-B94F-373A-C5AA-B02C1D3B628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764712" y="3011487"/>
                    <a:ext cx="944562" cy="1225550"/>
                    <a:chOff x="9102725" y="3011487"/>
                    <a:chExt cx="944562" cy="1225550"/>
                  </a:xfrm>
                </p:grpSpPr>
                <p:sp>
                  <p:nvSpPr>
                    <p:cNvPr id="22" name="任意多边形: 形状 21">
                      <a:extLst>
                        <a:ext uri="{FF2B5EF4-FFF2-40B4-BE49-F238E27FC236}">
                          <a16:creationId xmlns:a16="http://schemas.microsoft.com/office/drawing/2014/main" id="{BEC8CFB6-D062-2DBF-7035-BE5096C499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102725" y="3011487"/>
                      <a:ext cx="923925" cy="1171575"/>
                    </a:xfrm>
                    <a:custGeom>
                      <a:avLst/>
                      <a:gdLst>
                        <a:gd name="T0" fmla="*/ 582 w 582"/>
                        <a:gd name="T1" fmla="*/ 636 h 738"/>
                        <a:gd name="T2" fmla="*/ 0 w 582"/>
                        <a:gd name="T3" fmla="*/ 0 h 738"/>
                        <a:gd name="T4" fmla="*/ 436 w 582"/>
                        <a:gd name="T5" fmla="*/ 738 h 738"/>
                        <a:gd name="T6" fmla="*/ 582 w 582"/>
                        <a:gd name="T7" fmla="*/ 636 h 7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82" h="738">
                          <a:moveTo>
                            <a:pt x="582" y="636"/>
                          </a:moveTo>
                          <a:lnTo>
                            <a:pt x="0" y="0"/>
                          </a:lnTo>
                          <a:lnTo>
                            <a:pt x="436" y="738"/>
                          </a:lnTo>
                          <a:lnTo>
                            <a:pt x="582" y="63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椭圆 22">
                      <a:extLst>
                        <a:ext uri="{FF2B5EF4-FFF2-40B4-BE49-F238E27FC236}">
                          <a16:creationId xmlns:a16="http://schemas.microsoft.com/office/drawing/2014/main" id="{46AD1CB6-1ED6-E9A1-6A8E-94D36918C7B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764712" y="3954462"/>
                      <a:ext cx="282575" cy="282575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CC038BE-40CE-F97F-6035-4499B7BB3255}"/>
                    </a:ext>
                  </a:extLst>
                </p:cNvPr>
                <p:cNvSpPr/>
                <p:nvPr/>
              </p:nvSpPr>
              <p:spPr>
                <a:xfrm flipH="1">
                  <a:off x="8992928" y="2154748"/>
                  <a:ext cx="18261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继续努力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高效高质完成工作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0" y="457"/>
            <a:ext cx="1475581" cy="584775"/>
          </a:xfrm>
          <a:solidFill>
            <a:schemeClr val="accent6">
              <a:lumMod val="40000"/>
              <a:lumOff val="6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03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总结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887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0928924f-427e-4b79-90ca-059e6f851e21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A81D7"/>
      </a:accent1>
      <a:accent2>
        <a:srgbClr val="C3FBFB"/>
      </a:accent2>
      <a:accent3>
        <a:srgbClr val="A4DDF2"/>
      </a:accent3>
      <a:accent4>
        <a:srgbClr val="38EEEF"/>
      </a:accent4>
      <a:accent5>
        <a:srgbClr val="2B89AA"/>
      </a:accent5>
      <a:accent6>
        <a:srgbClr val="1D86AD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212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等线</vt:lpstr>
      <vt:lpstr>Arial</vt:lpstr>
      <vt:lpstr>Designed by OfficePLUS</vt:lpstr>
      <vt:lpstr>PowerPoint 演示文稿</vt:lpstr>
      <vt:lpstr>01 工作感受 </vt:lpstr>
      <vt:lpstr>02 工作氛围</vt:lpstr>
      <vt:lpstr>03 总结 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liutingfeng liu</cp:lastModifiedBy>
  <cp:revision>51</cp:revision>
  <cp:lastPrinted>2023-07-12T16:00:00Z</cp:lastPrinted>
  <dcterms:created xsi:type="dcterms:W3CDTF">2023-07-12T16:00:00Z</dcterms:created>
  <dcterms:modified xsi:type="dcterms:W3CDTF">2024-08-11T15:03:37Z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0928924f-427e-4b79-90ca-059e6f851e21</vt:lpwstr>
  </property>
</Properties>
</file>