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LLM-Powered Chatbot with RAG</a:t>
            </a:r>
          </a:p>
          <a:p>
            <a:r>
              <a:t>For Internal Production Data Distribution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"Empowering operations with AI-driven insights – grounded in our own data."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Our environment: high-volume, large-scale data distribution</a:t>
            </a:r>
          </a:p>
          <a:p/>
          <a:p>
            <a:r>
              <a:t>Current challenges:</a:t>
            </a:r>
          </a:p>
          <a:p>
            <a:r>
              <a:t>- Complex workflows</a:t>
            </a:r>
          </a:p>
          <a:p>
            <a:r>
              <a:t>- High support overhead (FAQs, troubleshooting, config questions)</a:t>
            </a:r>
          </a:p>
          <a:p>
            <a:r>
              <a:t>- Knowledge spread across wikis, logs, and manuals</a:t>
            </a:r>
          </a:p>
          <a:p/>
          <a:p>
            <a:r>
              <a:t>Goal: automate assistance with an intelligent chatbot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LLM + RAG?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LLM strengths: natural language understanding, context-aware responses</a:t>
            </a:r>
          </a:p>
          <a:p/>
          <a:p>
            <a:r>
              <a:t>Challenges with LLMs alone:</a:t>
            </a:r>
          </a:p>
          <a:p>
            <a:r>
              <a:t>- Hallucination</a:t>
            </a:r>
          </a:p>
          <a:p>
            <a:r>
              <a:t>- Outdated knowledge</a:t>
            </a:r>
          </a:p>
          <a:p>
            <a:r>
              <a:t>- Lack of domain grounding</a:t>
            </a:r>
          </a:p>
          <a:p/>
          <a:p>
            <a:r>
              <a:t>RAG solution:</a:t>
            </a:r>
          </a:p>
          <a:p>
            <a:r>
              <a:t>- Retrieval-Augmented Generation</a:t>
            </a:r>
          </a:p>
          <a:p>
            <a:r>
              <a:t>- Connect chatbot to internal, real-time data sources</a:t>
            </a:r>
          </a:p>
          <a:p>
            <a:r>
              <a:t>- Reduces hallucination &amp; ensures domain accuracy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Target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Operations support:</a:t>
            </a:r>
          </a:p>
          <a:p>
            <a:r>
              <a:t>- "What’s the data flow for region EU-PROD?"</a:t>
            </a:r>
          </a:p>
          <a:p>
            <a:r>
              <a:t>- "Where is the last failure logged?"</a:t>
            </a:r>
          </a:p>
          <a:p/>
          <a:p>
            <a:r>
              <a:t>Config guidance:</a:t>
            </a:r>
          </a:p>
          <a:p>
            <a:r>
              <a:t>- "How do I add a new distribution node?"</a:t>
            </a:r>
          </a:p>
          <a:p/>
          <a:p>
            <a:r>
              <a:t>Monitoring assistance:</a:t>
            </a:r>
          </a:p>
          <a:p>
            <a:r>
              <a:t>- "Summarize today’s data pipeline issues."</a:t>
            </a:r>
          </a:p>
          <a:p/>
          <a:p>
            <a:r>
              <a:t>Knowledge base Q&amp;A:</a:t>
            </a:r>
          </a:p>
          <a:p>
            <a:r>
              <a:t>- "Show retention policies for dataset XYZ."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High-Level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(Insert diagram)</a:t>
            </a:r>
          </a:p>
          <a:p/>
          <a:p>
            <a:r>
              <a:t>Users → Chatbot Interface (Teams/Slack/Web UI)</a:t>
            </a:r>
          </a:p>
          <a:p/>
          <a:p>
            <a:r>
              <a:t>LLM Layer (e.g., GPT / open-source model)</a:t>
            </a:r>
          </a:p>
          <a:p/>
          <a:p>
            <a:r>
              <a:t>RAG Layer:</a:t>
            </a:r>
          </a:p>
          <a:p>
            <a:r>
              <a:t>- Vector DB (e.g., FAISS, Weaviate, Milvus)</a:t>
            </a:r>
          </a:p>
          <a:p>
            <a:r>
              <a:t>- Document store (internal docs, configs, logs, runbooks)</a:t>
            </a:r>
          </a:p>
          <a:p>
            <a:r>
              <a:t>- Data Distribution APIs / Observability Systems</a:t>
            </a:r>
          </a:p>
          <a:p/>
          <a:p>
            <a:r>
              <a:t>Security &amp; Access Control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Flow with RAG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User query → Chatbot</a:t>
            </a:r>
          </a:p>
          <a:p>
            <a:r>
              <a:t>Query embedding → Vector Database</a:t>
            </a:r>
          </a:p>
          <a:p>
            <a:r>
              <a:t>Retrieve top relevant docs/logs/configs</a:t>
            </a:r>
          </a:p>
          <a:p>
            <a:r>
              <a:t>Context injected into LLM prompt</a:t>
            </a:r>
          </a:p>
          <a:p>
            <a:r>
              <a:t>LLM generates answer (grounded in internal knowledge)</a:t>
            </a:r>
          </a:p>
          <a:p>
            <a:r>
              <a:t>Response delivered back to user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Internal environment only: no external data leakage</a:t>
            </a:r>
          </a:p>
          <a:p>
            <a:r>
              <a:t>Fine-grained access control</a:t>
            </a:r>
          </a:p>
          <a:p/>
          <a:p>
            <a:r>
              <a:t>Model choice:</a:t>
            </a:r>
          </a:p>
          <a:p>
            <a:r>
              <a:t>- Open-source (LLaMA, Mistral, Falcon) for on-prem</a:t>
            </a:r>
          </a:p>
          <a:p>
            <a:r>
              <a:t>- API-based (OpenAI, Anthropic) with strict compliance</a:t>
            </a:r>
          </a:p>
          <a:p/>
          <a:p>
            <a:r>
              <a:t>Scalability: handle concurrent queries across teams</a:t>
            </a:r>
          </a:p>
          <a:p>
            <a:r>
              <a:t>Observability: monitor chatbot performance &amp; feedback loop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Faster troubleshooting → reduce MTTR (Mean Time to Resolution)</a:t>
            </a:r>
          </a:p>
          <a:p>
            <a:r>
              <a:t>Knowledge democratization → reduce dependence on SMEs</a:t>
            </a:r>
          </a:p>
          <a:p>
            <a:r>
              <a:t>Consistent responses → lower human error in operations</a:t>
            </a:r>
          </a:p>
          <a:p>
            <a:r>
              <a:t>Improved employee productivity → self-service for common queries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PoC with limited scope (e.g., FAQs + pipeline monitoring)</a:t>
            </a:r>
          </a:p>
          <a:p>
            <a:r>
              <a:t>Integrate with existing monitoring/observability stack</a:t>
            </a:r>
          </a:p>
          <a:p>
            <a:r>
              <a:t>Expand document ingestion (configs, logs, playbooks)</a:t>
            </a:r>
          </a:p>
          <a:p>
            <a:r>
              <a:t>Deploy enterprise-wide, optimize scaling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