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24" r:id="rId3"/>
    <p:sldId id="410" r:id="rId4"/>
    <p:sldId id="416" r:id="rId6"/>
    <p:sldId id="423" r:id="rId7"/>
    <p:sldId id="411" r:id="rId8"/>
    <p:sldId id="412" r:id="rId9"/>
    <p:sldId id="413" r:id="rId10"/>
    <p:sldId id="414" r:id="rId11"/>
    <p:sldId id="41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2192000" cy="9327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6648451"/>
            <a:ext cx="12192000" cy="2095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 defTabSz="685165"/>
            <a:endParaRPr lang="zh-CN" altLang="en-US" sz="1865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GIF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001895" y="2684780"/>
            <a:ext cx="6601460" cy="753745"/>
          </a:xfrm>
        </p:spPr>
        <p:txBody>
          <a:bodyPr>
            <a:no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仿牛客社区项目计划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报告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461000" y="4312920"/>
            <a:ext cx="8338185" cy="1372235"/>
          </a:xfrm>
        </p:spPr>
        <p:txBody>
          <a:bodyPr>
            <a:normAutofit/>
          </a:bodyPr>
          <a:p>
            <a:pPr algn="l"/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5180965" y="3583305"/>
            <a:ext cx="6275705" cy="5080"/>
          </a:xfrm>
          <a:prstGeom prst="line">
            <a:avLst/>
          </a:prstGeom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7"/>
          <p:cNvSpPr/>
          <p:nvPr/>
        </p:nvSpPr>
        <p:spPr bwMode="auto">
          <a:xfrm>
            <a:off x="3243313" y="1154386"/>
            <a:ext cx="938213" cy="2454275"/>
          </a:xfrm>
          <a:custGeom>
            <a:avLst/>
            <a:gdLst>
              <a:gd name="T0" fmla="*/ 362 w 365"/>
              <a:gd name="T1" fmla="*/ 955 h 955"/>
              <a:gd name="T2" fmla="*/ 235 w 365"/>
              <a:gd name="T3" fmla="*/ 417 h 955"/>
              <a:gd name="T4" fmla="*/ 0 w 365"/>
              <a:gd name="T5" fmla="*/ 0 h 955"/>
              <a:gd name="T6" fmla="*/ 1 w 365"/>
              <a:gd name="T7" fmla="*/ 0 h 955"/>
              <a:gd name="T8" fmla="*/ 236 w 365"/>
              <a:gd name="T9" fmla="*/ 416 h 955"/>
              <a:gd name="T10" fmla="*/ 328 w 365"/>
              <a:gd name="T11" fmla="*/ 671 h 955"/>
              <a:gd name="T12" fmla="*/ 363 w 365"/>
              <a:gd name="T13" fmla="*/ 955 h 955"/>
              <a:gd name="T14" fmla="*/ 362 w 365"/>
              <a:gd name="T15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955">
                <a:moveTo>
                  <a:pt x="362" y="955"/>
                </a:moveTo>
                <a:cubicBezTo>
                  <a:pt x="365" y="787"/>
                  <a:pt x="325" y="616"/>
                  <a:pt x="235" y="417"/>
                </a:cubicBezTo>
                <a:cubicBezTo>
                  <a:pt x="176" y="286"/>
                  <a:pt x="104" y="158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05" y="157"/>
                  <a:pt x="177" y="286"/>
                  <a:pt x="236" y="416"/>
                </a:cubicBezTo>
                <a:cubicBezTo>
                  <a:pt x="277" y="507"/>
                  <a:pt x="307" y="591"/>
                  <a:pt x="328" y="671"/>
                </a:cubicBezTo>
                <a:cubicBezTo>
                  <a:pt x="353" y="770"/>
                  <a:pt x="364" y="863"/>
                  <a:pt x="363" y="955"/>
                </a:cubicBezTo>
                <a:lnTo>
                  <a:pt x="362" y="95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0" name="Freeform 8"/>
          <p:cNvSpPr/>
          <p:nvPr/>
        </p:nvSpPr>
        <p:spPr bwMode="auto">
          <a:xfrm>
            <a:off x="3571925" y="1298849"/>
            <a:ext cx="604838" cy="2309813"/>
          </a:xfrm>
          <a:custGeom>
            <a:avLst/>
            <a:gdLst>
              <a:gd name="T0" fmla="*/ 234 w 235"/>
              <a:gd name="T1" fmla="*/ 899 h 899"/>
              <a:gd name="T2" fmla="*/ 54 w 235"/>
              <a:gd name="T3" fmla="*/ 544 h 899"/>
              <a:gd name="T4" fmla="*/ 18 w 235"/>
              <a:gd name="T5" fmla="*/ 0 h 899"/>
              <a:gd name="T6" fmla="*/ 19 w 235"/>
              <a:gd name="T7" fmla="*/ 0 h 899"/>
              <a:gd name="T8" fmla="*/ 55 w 235"/>
              <a:gd name="T9" fmla="*/ 544 h 899"/>
              <a:gd name="T10" fmla="*/ 235 w 235"/>
              <a:gd name="T11" fmla="*/ 899 h 899"/>
              <a:gd name="T12" fmla="*/ 234 w 235"/>
              <a:gd name="T13" fmla="*/ 899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899">
                <a:moveTo>
                  <a:pt x="234" y="899"/>
                </a:moveTo>
                <a:cubicBezTo>
                  <a:pt x="153" y="802"/>
                  <a:pt x="91" y="679"/>
                  <a:pt x="54" y="544"/>
                </a:cubicBezTo>
                <a:cubicBezTo>
                  <a:pt x="13" y="389"/>
                  <a:pt x="0" y="206"/>
                  <a:pt x="1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" y="206"/>
                  <a:pt x="14" y="389"/>
                  <a:pt x="55" y="544"/>
                </a:cubicBezTo>
                <a:cubicBezTo>
                  <a:pt x="92" y="679"/>
                  <a:pt x="154" y="801"/>
                  <a:pt x="235" y="899"/>
                </a:cubicBezTo>
                <a:lnTo>
                  <a:pt x="234" y="89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1" name="Freeform 10"/>
          <p:cNvSpPr/>
          <p:nvPr/>
        </p:nvSpPr>
        <p:spPr bwMode="auto">
          <a:xfrm>
            <a:off x="4148188" y="290786"/>
            <a:ext cx="514350" cy="3317875"/>
          </a:xfrm>
          <a:custGeom>
            <a:avLst/>
            <a:gdLst>
              <a:gd name="T0" fmla="*/ 11 w 200"/>
              <a:gd name="T1" fmla="*/ 1291 h 1291"/>
              <a:gd name="T2" fmla="*/ 10 w 200"/>
              <a:gd name="T3" fmla="*/ 1291 h 1291"/>
              <a:gd name="T4" fmla="*/ 189 w 200"/>
              <a:gd name="T5" fmla="*/ 603 h 1291"/>
              <a:gd name="T6" fmla="*/ 0 w 200"/>
              <a:gd name="T7" fmla="*/ 0 h 1291"/>
              <a:gd name="T8" fmla="*/ 1 w 200"/>
              <a:gd name="T9" fmla="*/ 0 h 1291"/>
              <a:gd name="T10" fmla="*/ 132 w 200"/>
              <a:gd name="T11" fmla="*/ 280 h 1291"/>
              <a:gd name="T12" fmla="*/ 189 w 200"/>
              <a:gd name="T13" fmla="*/ 603 h 1291"/>
              <a:gd name="T14" fmla="*/ 11 w 200"/>
              <a:gd name="T15" fmla="*/ 1291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291">
                <a:moveTo>
                  <a:pt x="11" y="1291"/>
                </a:moveTo>
                <a:cubicBezTo>
                  <a:pt x="10" y="1291"/>
                  <a:pt x="10" y="1291"/>
                  <a:pt x="10" y="1291"/>
                </a:cubicBezTo>
                <a:cubicBezTo>
                  <a:pt x="136" y="1091"/>
                  <a:pt x="199" y="846"/>
                  <a:pt x="189" y="603"/>
                </a:cubicBezTo>
                <a:cubicBezTo>
                  <a:pt x="179" y="388"/>
                  <a:pt x="114" y="179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56" y="86"/>
                  <a:pt x="100" y="180"/>
                  <a:pt x="132" y="280"/>
                </a:cubicBezTo>
                <a:cubicBezTo>
                  <a:pt x="165" y="385"/>
                  <a:pt x="185" y="493"/>
                  <a:pt x="189" y="603"/>
                </a:cubicBezTo>
                <a:cubicBezTo>
                  <a:pt x="200" y="846"/>
                  <a:pt x="137" y="1091"/>
                  <a:pt x="11" y="129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4" name="Freeform 11"/>
          <p:cNvSpPr/>
          <p:nvPr/>
        </p:nvSpPr>
        <p:spPr bwMode="auto">
          <a:xfrm>
            <a:off x="3541763" y="3608662"/>
            <a:ext cx="631825" cy="1398588"/>
          </a:xfrm>
          <a:custGeom>
            <a:avLst/>
            <a:gdLst>
              <a:gd name="T0" fmla="*/ 0 w 246"/>
              <a:gd name="T1" fmla="*/ 544 h 544"/>
              <a:gd name="T2" fmla="*/ 0 w 246"/>
              <a:gd name="T3" fmla="*/ 544 h 544"/>
              <a:gd name="T4" fmla="*/ 180 w 246"/>
              <a:gd name="T5" fmla="*/ 267 h 544"/>
              <a:gd name="T6" fmla="*/ 246 w 246"/>
              <a:gd name="T7" fmla="*/ 0 h 544"/>
              <a:gd name="T8" fmla="*/ 246 w 246"/>
              <a:gd name="T9" fmla="*/ 0 h 544"/>
              <a:gd name="T10" fmla="*/ 181 w 246"/>
              <a:gd name="T11" fmla="*/ 267 h 544"/>
              <a:gd name="T12" fmla="*/ 106 w 246"/>
              <a:gd name="T13" fmla="*/ 409 h 544"/>
              <a:gd name="T14" fmla="*/ 0 w 246"/>
              <a:gd name="T1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544">
                <a:moveTo>
                  <a:pt x="0" y="544"/>
                </a:moveTo>
                <a:cubicBezTo>
                  <a:pt x="0" y="544"/>
                  <a:pt x="0" y="544"/>
                  <a:pt x="0" y="544"/>
                </a:cubicBezTo>
                <a:cubicBezTo>
                  <a:pt x="78" y="460"/>
                  <a:pt x="138" y="366"/>
                  <a:pt x="180" y="267"/>
                </a:cubicBezTo>
                <a:cubicBezTo>
                  <a:pt x="216" y="182"/>
                  <a:pt x="238" y="92"/>
                  <a:pt x="246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39" y="92"/>
                  <a:pt x="216" y="182"/>
                  <a:pt x="181" y="267"/>
                </a:cubicBezTo>
                <a:cubicBezTo>
                  <a:pt x="160" y="315"/>
                  <a:pt x="135" y="363"/>
                  <a:pt x="106" y="409"/>
                </a:cubicBezTo>
                <a:cubicBezTo>
                  <a:pt x="75" y="456"/>
                  <a:pt x="39" y="502"/>
                  <a:pt x="0" y="54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6" name="Freeform 12"/>
          <p:cNvSpPr/>
          <p:nvPr/>
        </p:nvSpPr>
        <p:spPr bwMode="auto">
          <a:xfrm>
            <a:off x="3541763" y="3940449"/>
            <a:ext cx="896938" cy="1066800"/>
          </a:xfrm>
          <a:custGeom>
            <a:avLst/>
            <a:gdLst>
              <a:gd name="T0" fmla="*/ 0 w 349"/>
              <a:gd name="T1" fmla="*/ 415 h 415"/>
              <a:gd name="T2" fmla="*/ 0 w 349"/>
              <a:gd name="T3" fmla="*/ 415 h 415"/>
              <a:gd name="T4" fmla="*/ 349 w 349"/>
              <a:gd name="T5" fmla="*/ 0 h 415"/>
              <a:gd name="T6" fmla="*/ 349 w 349"/>
              <a:gd name="T7" fmla="*/ 0 h 415"/>
              <a:gd name="T8" fmla="*/ 197 w 349"/>
              <a:gd name="T9" fmla="*/ 219 h 415"/>
              <a:gd name="T10" fmla="*/ 0 w 349"/>
              <a:gd name="T11" fmla="*/ 41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415">
                <a:moveTo>
                  <a:pt x="0" y="415"/>
                </a:moveTo>
                <a:cubicBezTo>
                  <a:pt x="0" y="415"/>
                  <a:pt x="0" y="415"/>
                  <a:pt x="0" y="415"/>
                </a:cubicBezTo>
                <a:cubicBezTo>
                  <a:pt x="142" y="297"/>
                  <a:pt x="263" y="153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06" y="76"/>
                  <a:pt x="256" y="150"/>
                  <a:pt x="197" y="219"/>
                </a:cubicBezTo>
                <a:cubicBezTo>
                  <a:pt x="138" y="290"/>
                  <a:pt x="72" y="355"/>
                  <a:pt x="0" y="41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7" name="Freeform 16"/>
          <p:cNvSpPr/>
          <p:nvPr/>
        </p:nvSpPr>
        <p:spPr bwMode="auto">
          <a:xfrm>
            <a:off x="1530400" y="2589486"/>
            <a:ext cx="581025" cy="3446463"/>
          </a:xfrm>
          <a:custGeom>
            <a:avLst/>
            <a:gdLst>
              <a:gd name="T0" fmla="*/ 0 w 226"/>
              <a:gd name="T1" fmla="*/ 1341 h 1341"/>
              <a:gd name="T2" fmla="*/ 0 w 226"/>
              <a:gd name="T3" fmla="*/ 1341 h 1341"/>
              <a:gd name="T4" fmla="*/ 76 w 226"/>
              <a:gd name="T5" fmla="*/ 1177 h 1341"/>
              <a:gd name="T6" fmla="*/ 144 w 226"/>
              <a:gd name="T7" fmla="*/ 754 h 1341"/>
              <a:gd name="T8" fmla="*/ 182 w 226"/>
              <a:gd name="T9" fmla="*/ 361 h 1341"/>
              <a:gd name="T10" fmla="*/ 192 w 226"/>
              <a:gd name="T11" fmla="*/ 251 h 1341"/>
              <a:gd name="T12" fmla="*/ 209 w 226"/>
              <a:gd name="T13" fmla="*/ 84 h 1341"/>
              <a:gd name="T14" fmla="*/ 226 w 226"/>
              <a:gd name="T15" fmla="*/ 0 h 1341"/>
              <a:gd name="T16" fmla="*/ 226 w 226"/>
              <a:gd name="T17" fmla="*/ 0 h 1341"/>
              <a:gd name="T18" fmla="*/ 210 w 226"/>
              <a:gd name="T19" fmla="*/ 84 h 1341"/>
              <a:gd name="T20" fmla="*/ 193 w 226"/>
              <a:gd name="T21" fmla="*/ 251 h 1341"/>
              <a:gd name="T22" fmla="*/ 183 w 226"/>
              <a:gd name="T23" fmla="*/ 361 h 1341"/>
              <a:gd name="T24" fmla="*/ 145 w 226"/>
              <a:gd name="T25" fmla="*/ 754 h 1341"/>
              <a:gd name="T26" fmla="*/ 77 w 226"/>
              <a:gd name="T27" fmla="*/ 1178 h 1341"/>
              <a:gd name="T28" fmla="*/ 0 w 226"/>
              <a:gd name="T29" fmla="*/ 1341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" h="1341">
                <a:moveTo>
                  <a:pt x="0" y="1341"/>
                </a:moveTo>
                <a:cubicBezTo>
                  <a:pt x="0" y="1341"/>
                  <a:pt x="0" y="1341"/>
                  <a:pt x="0" y="1341"/>
                </a:cubicBezTo>
                <a:cubicBezTo>
                  <a:pt x="28" y="1322"/>
                  <a:pt x="52" y="1272"/>
                  <a:pt x="76" y="1177"/>
                </a:cubicBezTo>
                <a:cubicBezTo>
                  <a:pt x="101" y="1077"/>
                  <a:pt x="122" y="947"/>
                  <a:pt x="144" y="754"/>
                </a:cubicBezTo>
                <a:cubicBezTo>
                  <a:pt x="160" y="618"/>
                  <a:pt x="171" y="487"/>
                  <a:pt x="182" y="361"/>
                </a:cubicBezTo>
                <a:cubicBezTo>
                  <a:pt x="186" y="323"/>
                  <a:pt x="189" y="287"/>
                  <a:pt x="192" y="251"/>
                </a:cubicBezTo>
                <a:cubicBezTo>
                  <a:pt x="198" y="189"/>
                  <a:pt x="203" y="131"/>
                  <a:pt x="209" y="84"/>
                </a:cubicBezTo>
                <a:cubicBezTo>
                  <a:pt x="214" y="45"/>
                  <a:pt x="219" y="18"/>
                  <a:pt x="226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19" y="18"/>
                  <a:pt x="215" y="46"/>
                  <a:pt x="210" y="84"/>
                </a:cubicBezTo>
                <a:cubicBezTo>
                  <a:pt x="204" y="131"/>
                  <a:pt x="198" y="189"/>
                  <a:pt x="193" y="251"/>
                </a:cubicBezTo>
                <a:cubicBezTo>
                  <a:pt x="190" y="287"/>
                  <a:pt x="186" y="323"/>
                  <a:pt x="183" y="361"/>
                </a:cubicBezTo>
                <a:cubicBezTo>
                  <a:pt x="172" y="487"/>
                  <a:pt x="161" y="618"/>
                  <a:pt x="145" y="754"/>
                </a:cubicBezTo>
                <a:cubicBezTo>
                  <a:pt x="123" y="947"/>
                  <a:pt x="102" y="1077"/>
                  <a:pt x="77" y="1178"/>
                </a:cubicBezTo>
                <a:cubicBezTo>
                  <a:pt x="53" y="1273"/>
                  <a:pt x="29" y="1323"/>
                  <a:pt x="0" y="13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8" name="Freeform 21"/>
          <p:cNvSpPr/>
          <p:nvPr/>
        </p:nvSpPr>
        <p:spPr bwMode="auto">
          <a:xfrm>
            <a:off x="-260300" y="2589486"/>
            <a:ext cx="2371725" cy="3471863"/>
          </a:xfrm>
          <a:custGeom>
            <a:avLst/>
            <a:gdLst>
              <a:gd name="T0" fmla="*/ 0 w 923"/>
              <a:gd name="T1" fmla="*/ 1351 h 1351"/>
              <a:gd name="T2" fmla="*/ 0 w 923"/>
              <a:gd name="T3" fmla="*/ 1350 h 1351"/>
              <a:gd name="T4" fmla="*/ 51 w 923"/>
              <a:gd name="T5" fmla="*/ 1299 h 1351"/>
              <a:gd name="T6" fmla="*/ 128 w 923"/>
              <a:gd name="T7" fmla="*/ 1187 h 1351"/>
              <a:gd name="T8" fmla="*/ 235 w 923"/>
              <a:gd name="T9" fmla="*/ 1009 h 1351"/>
              <a:gd name="T10" fmla="*/ 303 w 923"/>
              <a:gd name="T11" fmla="*/ 892 h 1351"/>
              <a:gd name="T12" fmla="*/ 370 w 923"/>
              <a:gd name="T13" fmla="*/ 778 h 1351"/>
              <a:gd name="T14" fmla="*/ 674 w 923"/>
              <a:gd name="T15" fmla="*/ 291 h 1351"/>
              <a:gd name="T16" fmla="*/ 810 w 923"/>
              <a:gd name="T17" fmla="*/ 112 h 1351"/>
              <a:gd name="T18" fmla="*/ 923 w 923"/>
              <a:gd name="T19" fmla="*/ 0 h 1351"/>
              <a:gd name="T20" fmla="*/ 923 w 923"/>
              <a:gd name="T21" fmla="*/ 1 h 1351"/>
              <a:gd name="T22" fmla="*/ 811 w 923"/>
              <a:gd name="T23" fmla="*/ 113 h 1351"/>
              <a:gd name="T24" fmla="*/ 675 w 923"/>
              <a:gd name="T25" fmla="*/ 292 h 1351"/>
              <a:gd name="T26" fmla="*/ 370 w 923"/>
              <a:gd name="T27" fmla="*/ 778 h 1351"/>
              <a:gd name="T28" fmla="*/ 304 w 923"/>
              <a:gd name="T29" fmla="*/ 893 h 1351"/>
              <a:gd name="T30" fmla="*/ 235 w 923"/>
              <a:gd name="T31" fmla="*/ 1010 h 1351"/>
              <a:gd name="T32" fmla="*/ 129 w 923"/>
              <a:gd name="T33" fmla="*/ 1188 h 1351"/>
              <a:gd name="T34" fmla="*/ 52 w 923"/>
              <a:gd name="T35" fmla="*/ 1300 h 1351"/>
              <a:gd name="T36" fmla="*/ 0 w 923"/>
              <a:gd name="T37" fmla="*/ 1351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23" h="1351">
                <a:moveTo>
                  <a:pt x="0" y="1351"/>
                </a:moveTo>
                <a:cubicBezTo>
                  <a:pt x="0" y="1350"/>
                  <a:pt x="0" y="1350"/>
                  <a:pt x="0" y="1350"/>
                </a:cubicBezTo>
                <a:cubicBezTo>
                  <a:pt x="14" y="1341"/>
                  <a:pt x="31" y="1325"/>
                  <a:pt x="51" y="1299"/>
                </a:cubicBezTo>
                <a:cubicBezTo>
                  <a:pt x="73" y="1272"/>
                  <a:pt x="97" y="1236"/>
                  <a:pt x="128" y="1187"/>
                </a:cubicBezTo>
                <a:cubicBezTo>
                  <a:pt x="157" y="1141"/>
                  <a:pt x="191" y="1084"/>
                  <a:pt x="235" y="1009"/>
                </a:cubicBezTo>
                <a:cubicBezTo>
                  <a:pt x="257" y="972"/>
                  <a:pt x="279" y="933"/>
                  <a:pt x="303" y="892"/>
                </a:cubicBezTo>
                <a:cubicBezTo>
                  <a:pt x="324" y="855"/>
                  <a:pt x="347" y="817"/>
                  <a:pt x="370" y="778"/>
                </a:cubicBezTo>
                <a:cubicBezTo>
                  <a:pt x="465" y="615"/>
                  <a:pt x="568" y="444"/>
                  <a:pt x="674" y="291"/>
                </a:cubicBezTo>
                <a:cubicBezTo>
                  <a:pt x="724" y="219"/>
                  <a:pt x="769" y="160"/>
                  <a:pt x="810" y="112"/>
                </a:cubicBezTo>
                <a:cubicBezTo>
                  <a:pt x="851" y="64"/>
                  <a:pt x="888" y="27"/>
                  <a:pt x="923" y="0"/>
                </a:cubicBezTo>
                <a:cubicBezTo>
                  <a:pt x="923" y="1"/>
                  <a:pt x="923" y="1"/>
                  <a:pt x="923" y="1"/>
                </a:cubicBezTo>
                <a:cubicBezTo>
                  <a:pt x="889" y="28"/>
                  <a:pt x="852" y="65"/>
                  <a:pt x="811" y="113"/>
                </a:cubicBezTo>
                <a:cubicBezTo>
                  <a:pt x="770" y="161"/>
                  <a:pt x="725" y="219"/>
                  <a:pt x="675" y="292"/>
                </a:cubicBezTo>
                <a:cubicBezTo>
                  <a:pt x="569" y="444"/>
                  <a:pt x="466" y="616"/>
                  <a:pt x="370" y="778"/>
                </a:cubicBezTo>
                <a:cubicBezTo>
                  <a:pt x="348" y="817"/>
                  <a:pt x="325" y="856"/>
                  <a:pt x="304" y="893"/>
                </a:cubicBezTo>
                <a:cubicBezTo>
                  <a:pt x="280" y="934"/>
                  <a:pt x="258" y="972"/>
                  <a:pt x="235" y="1010"/>
                </a:cubicBezTo>
                <a:cubicBezTo>
                  <a:pt x="192" y="1085"/>
                  <a:pt x="158" y="1141"/>
                  <a:pt x="129" y="1188"/>
                </a:cubicBezTo>
                <a:cubicBezTo>
                  <a:pt x="98" y="1237"/>
                  <a:pt x="73" y="1272"/>
                  <a:pt x="52" y="1300"/>
                </a:cubicBezTo>
                <a:cubicBezTo>
                  <a:pt x="31" y="1326"/>
                  <a:pt x="15" y="1342"/>
                  <a:pt x="0" y="135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9" name="Freeform 22"/>
          <p:cNvSpPr/>
          <p:nvPr/>
        </p:nvSpPr>
        <p:spPr bwMode="auto">
          <a:xfrm>
            <a:off x="-260300" y="1775099"/>
            <a:ext cx="3670300" cy="4286251"/>
          </a:xfrm>
          <a:custGeom>
            <a:avLst/>
            <a:gdLst>
              <a:gd name="T0" fmla="*/ 0 w 1428"/>
              <a:gd name="T1" fmla="*/ 1668 h 1668"/>
              <a:gd name="T2" fmla="*/ 0 w 1428"/>
              <a:gd name="T3" fmla="*/ 1667 h 1668"/>
              <a:gd name="T4" fmla="*/ 138 w 1428"/>
              <a:gd name="T5" fmla="*/ 1610 h 1668"/>
              <a:gd name="T6" fmla="*/ 328 w 1428"/>
              <a:gd name="T7" fmla="*/ 1463 h 1668"/>
              <a:gd name="T8" fmla="*/ 563 w 1428"/>
              <a:gd name="T9" fmla="*/ 1219 h 1668"/>
              <a:gd name="T10" fmla="*/ 818 w 1428"/>
              <a:gd name="T11" fmla="*/ 903 h 1668"/>
              <a:gd name="T12" fmla="*/ 1055 w 1428"/>
              <a:gd name="T13" fmla="*/ 573 h 1668"/>
              <a:gd name="T14" fmla="*/ 1239 w 1428"/>
              <a:gd name="T15" fmla="*/ 295 h 1668"/>
              <a:gd name="T16" fmla="*/ 1338 w 1428"/>
              <a:gd name="T17" fmla="*/ 139 h 1668"/>
              <a:gd name="T18" fmla="*/ 1360 w 1428"/>
              <a:gd name="T19" fmla="*/ 104 h 1668"/>
              <a:gd name="T20" fmla="*/ 1427 w 1428"/>
              <a:gd name="T21" fmla="*/ 0 h 1668"/>
              <a:gd name="T22" fmla="*/ 1428 w 1428"/>
              <a:gd name="T23" fmla="*/ 1 h 1668"/>
              <a:gd name="T24" fmla="*/ 1361 w 1428"/>
              <a:gd name="T25" fmla="*/ 104 h 1668"/>
              <a:gd name="T26" fmla="*/ 1339 w 1428"/>
              <a:gd name="T27" fmla="*/ 140 h 1668"/>
              <a:gd name="T28" fmla="*/ 1240 w 1428"/>
              <a:gd name="T29" fmla="*/ 296 h 1668"/>
              <a:gd name="T30" fmla="*/ 1056 w 1428"/>
              <a:gd name="T31" fmla="*/ 574 h 1668"/>
              <a:gd name="T32" fmla="*/ 819 w 1428"/>
              <a:gd name="T33" fmla="*/ 903 h 1668"/>
              <a:gd name="T34" fmla="*/ 564 w 1428"/>
              <a:gd name="T35" fmla="*/ 1220 h 1668"/>
              <a:gd name="T36" fmla="*/ 328 w 1428"/>
              <a:gd name="T37" fmla="*/ 1464 h 1668"/>
              <a:gd name="T38" fmla="*/ 139 w 1428"/>
              <a:gd name="T39" fmla="*/ 1611 h 1668"/>
              <a:gd name="T40" fmla="*/ 0 w 1428"/>
              <a:gd name="T41" fmla="*/ 1668 h 1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8" h="1668">
                <a:moveTo>
                  <a:pt x="0" y="1668"/>
                </a:moveTo>
                <a:cubicBezTo>
                  <a:pt x="0" y="1667"/>
                  <a:pt x="0" y="1667"/>
                  <a:pt x="0" y="1667"/>
                </a:cubicBezTo>
                <a:cubicBezTo>
                  <a:pt x="40" y="1661"/>
                  <a:pt x="86" y="1642"/>
                  <a:pt x="138" y="1610"/>
                </a:cubicBezTo>
                <a:cubicBezTo>
                  <a:pt x="196" y="1576"/>
                  <a:pt x="259" y="1526"/>
                  <a:pt x="328" y="1463"/>
                </a:cubicBezTo>
                <a:cubicBezTo>
                  <a:pt x="398" y="1399"/>
                  <a:pt x="475" y="1319"/>
                  <a:pt x="563" y="1219"/>
                </a:cubicBezTo>
                <a:cubicBezTo>
                  <a:pt x="645" y="1124"/>
                  <a:pt x="731" y="1018"/>
                  <a:pt x="818" y="903"/>
                </a:cubicBezTo>
                <a:cubicBezTo>
                  <a:pt x="899" y="796"/>
                  <a:pt x="978" y="685"/>
                  <a:pt x="1055" y="573"/>
                </a:cubicBezTo>
                <a:cubicBezTo>
                  <a:pt x="1122" y="475"/>
                  <a:pt x="1184" y="382"/>
                  <a:pt x="1239" y="295"/>
                </a:cubicBezTo>
                <a:cubicBezTo>
                  <a:pt x="1277" y="237"/>
                  <a:pt x="1309" y="185"/>
                  <a:pt x="1338" y="139"/>
                </a:cubicBezTo>
                <a:cubicBezTo>
                  <a:pt x="1346" y="127"/>
                  <a:pt x="1353" y="115"/>
                  <a:pt x="1360" y="104"/>
                </a:cubicBezTo>
                <a:cubicBezTo>
                  <a:pt x="1389" y="57"/>
                  <a:pt x="1410" y="25"/>
                  <a:pt x="1427" y="0"/>
                </a:cubicBezTo>
                <a:cubicBezTo>
                  <a:pt x="1428" y="1"/>
                  <a:pt x="1428" y="1"/>
                  <a:pt x="1428" y="1"/>
                </a:cubicBezTo>
                <a:cubicBezTo>
                  <a:pt x="1411" y="26"/>
                  <a:pt x="1390" y="58"/>
                  <a:pt x="1361" y="104"/>
                </a:cubicBezTo>
                <a:cubicBezTo>
                  <a:pt x="1354" y="116"/>
                  <a:pt x="1346" y="127"/>
                  <a:pt x="1339" y="140"/>
                </a:cubicBezTo>
                <a:cubicBezTo>
                  <a:pt x="1310" y="185"/>
                  <a:pt x="1277" y="237"/>
                  <a:pt x="1240" y="296"/>
                </a:cubicBezTo>
                <a:cubicBezTo>
                  <a:pt x="1185" y="382"/>
                  <a:pt x="1123" y="476"/>
                  <a:pt x="1056" y="574"/>
                </a:cubicBezTo>
                <a:cubicBezTo>
                  <a:pt x="979" y="686"/>
                  <a:pt x="900" y="797"/>
                  <a:pt x="819" y="903"/>
                </a:cubicBezTo>
                <a:cubicBezTo>
                  <a:pt x="732" y="1019"/>
                  <a:pt x="646" y="1125"/>
                  <a:pt x="564" y="1220"/>
                </a:cubicBezTo>
                <a:cubicBezTo>
                  <a:pt x="476" y="1320"/>
                  <a:pt x="399" y="1400"/>
                  <a:pt x="328" y="1464"/>
                </a:cubicBezTo>
                <a:cubicBezTo>
                  <a:pt x="260" y="1527"/>
                  <a:pt x="196" y="1576"/>
                  <a:pt x="139" y="1611"/>
                </a:cubicBezTo>
                <a:cubicBezTo>
                  <a:pt x="87" y="1643"/>
                  <a:pt x="40" y="1662"/>
                  <a:pt x="0" y="166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3" name="Freeform 31"/>
          <p:cNvSpPr/>
          <p:nvPr/>
        </p:nvSpPr>
        <p:spPr bwMode="auto">
          <a:xfrm>
            <a:off x="4052938" y="-63226"/>
            <a:ext cx="793750" cy="344488"/>
          </a:xfrm>
          <a:custGeom>
            <a:avLst/>
            <a:gdLst>
              <a:gd name="T0" fmla="*/ 1 w 309"/>
              <a:gd name="T1" fmla="*/ 134 h 134"/>
              <a:gd name="T2" fmla="*/ 0 w 309"/>
              <a:gd name="T3" fmla="*/ 134 h 134"/>
              <a:gd name="T4" fmla="*/ 145 w 309"/>
              <a:gd name="T5" fmla="*/ 43 h 134"/>
              <a:gd name="T6" fmla="*/ 309 w 309"/>
              <a:gd name="T7" fmla="*/ 22 h 134"/>
              <a:gd name="T8" fmla="*/ 309 w 309"/>
              <a:gd name="T9" fmla="*/ 23 h 134"/>
              <a:gd name="T10" fmla="*/ 1 w 309"/>
              <a:gd name="T11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" h="134">
                <a:moveTo>
                  <a:pt x="1" y="134"/>
                </a:moveTo>
                <a:cubicBezTo>
                  <a:pt x="0" y="134"/>
                  <a:pt x="0" y="134"/>
                  <a:pt x="0" y="134"/>
                </a:cubicBezTo>
                <a:cubicBezTo>
                  <a:pt x="46" y="94"/>
                  <a:pt x="96" y="63"/>
                  <a:pt x="145" y="43"/>
                </a:cubicBezTo>
                <a:cubicBezTo>
                  <a:pt x="202" y="20"/>
                  <a:pt x="257" y="13"/>
                  <a:pt x="309" y="22"/>
                </a:cubicBezTo>
                <a:cubicBezTo>
                  <a:pt x="309" y="23"/>
                  <a:pt x="309" y="23"/>
                  <a:pt x="309" y="23"/>
                </a:cubicBezTo>
                <a:cubicBezTo>
                  <a:pt x="179" y="0"/>
                  <a:pt x="60" y="83"/>
                  <a:pt x="1" y="13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4" name="Freeform 32"/>
          <p:cNvSpPr/>
          <p:nvPr/>
        </p:nvSpPr>
        <p:spPr bwMode="auto">
          <a:xfrm>
            <a:off x="3878313" y="-91801"/>
            <a:ext cx="968375" cy="509588"/>
          </a:xfrm>
          <a:custGeom>
            <a:avLst/>
            <a:gdLst>
              <a:gd name="T0" fmla="*/ 1 w 377"/>
              <a:gd name="T1" fmla="*/ 198 h 198"/>
              <a:gd name="T2" fmla="*/ 0 w 377"/>
              <a:gd name="T3" fmla="*/ 198 h 198"/>
              <a:gd name="T4" fmla="*/ 171 w 377"/>
              <a:gd name="T5" fmla="*/ 67 h 198"/>
              <a:gd name="T6" fmla="*/ 377 w 377"/>
              <a:gd name="T7" fmla="*/ 33 h 198"/>
              <a:gd name="T8" fmla="*/ 377 w 377"/>
              <a:gd name="T9" fmla="*/ 34 h 198"/>
              <a:gd name="T10" fmla="*/ 1 w 377"/>
              <a:gd name="T11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198">
                <a:moveTo>
                  <a:pt x="1" y="198"/>
                </a:moveTo>
                <a:cubicBezTo>
                  <a:pt x="0" y="198"/>
                  <a:pt x="0" y="198"/>
                  <a:pt x="0" y="198"/>
                </a:cubicBezTo>
                <a:cubicBezTo>
                  <a:pt x="38" y="159"/>
                  <a:pt x="98" y="104"/>
                  <a:pt x="171" y="67"/>
                </a:cubicBezTo>
                <a:cubicBezTo>
                  <a:pt x="243" y="31"/>
                  <a:pt x="312" y="20"/>
                  <a:pt x="377" y="33"/>
                </a:cubicBezTo>
                <a:cubicBezTo>
                  <a:pt x="377" y="34"/>
                  <a:pt x="377" y="34"/>
                  <a:pt x="377" y="34"/>
                </a:cubicBezTo>
                <a:cubicBezTo>
                  <a:pt x="211" y="0"/>
                  <a:pt x="59" y="138"/>
                  <a:pt x="1" y="19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5" name="Freeform 35"/>
          <p:cNvSpPr/>
          <p:nvPr/>
        </p:nvSpPr>
        <p:spPr bwMode="auto">
          <a:xfrm>
            <a:off x="3527475" y="-47351"/>
            <a:ext cx="1319213" cy="1046163"/>
          </a:xfrm>
          <a:custGeom>
            <a:avLst/>
            <a:gdLst>
              <a:gd name="T0" fmla="*/ 1 w 513"/>
              <a:gd name="T1" fmla="*/ 407 h 407"/>
              <a:gd name="T2" fmla="*/ 0 w 513"/>
              <a:gd name="T3" fmla="*/ 406 h 407"/>
              <a:gd name="T4" fmla="*/ 177 w 513"/>
              <a:gd name="T5" fmla="*/ 157 h 407"/>
              <a:gd name="T6" fmla="*/ 332 w 513"/>
              <a:gd name="T7" fmla="*/ 46 h 407"/>
              <a:gd name="T8" fmla="*/ 513 w 513"/>
              <a:gd name="T9" fmla="*/ 16 h 407"/>
              <a:gd name="T10" fmla="*/ 513 w 513"/>
              <a:gd name="T11" fmla="*/ 17 h 407"/>
              <a:gd name="T12" fmla="*/ 178 w 513"/>
              <a:gd name="T13" fmla="*/ 157 h 407"/>
              <a:gd name="T14" fmla="*/ 1 w 513"/>
              <a:gd name="T15" fmla="*/ 40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407">
                <a:moveTo>
                  <a:pt x="1" y="407"/>
                </a:moveTo>
                <a:cubicBezTo>
                  <a:pt x="0" y="406"/>
                  <a:pt x="0" y="406"/>
                  <a:pt x="0" y="406"/>
                </a:cubicBezTo>
                <a:cubicBezTo>
                  <a:pt x="49" y="307"/>
                  <a:pt x="107" y="225"/>
                  <a:pt x="177" y="157"/>
                </a:cubicBezTo>
                <a:cubicBezTo>
                  <a:pt x="226" y="109"/>
                  <a:pt x="279" y="71"/>
                  <a:pt x="332" y="46"/>
                </a:cubicBezTo>
                <a:cubicBezTo>
                  <a:pt x="395" y="17"/>
                  <a:pt x="455" y="7"/>
                  <a:pt x="513" y="16"/>
                </a:cubicBezTo>
                <a:cubicBezTo>
                  <a:pt x="513" y="17"/>
                  <a:pt x="513" y="17"/>
                  <a:pt x="513" y="17"/>
                </a:cubicBezTo>
                <a:cubicBezTo>
                  <a:pt x="408" y="0"/>
                  <a:pt x="286" y="51"/>
                  <a:pt x="178" y="157"/>
                </a:cubicBezTo>
                <a:cubicBezTo>
                  <a:pt x="108" y="226"/>
                  <a:pt x="50" y="307"/>
                  <a:pt x="1" y="40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6" name="Freeform 37"/>
          <p:cNvSpPr/>
          <p:nvPr/>
        </p:nvSpPr>
        <p:spPr bwMode="auto">
          <a:xfrm>
            <a:off x="2111425" y="-6076"/>
            <a:ext cx="2735263" cy="2595563"/>
          </a:xfrm>
          <a:custGeom>
            <a:avLst/>
            <a:gdLst>
              <a:gd name="T0" fmla="*/ 0 w 1064"/>
              <a:gd name="T1" fmla="*/ 1010 h 1010"/>
              <a:gd name="T2" fmla="*/ 0 w 1064"/>
              <a:gd name="T3" fmla="*/ 1010 h 1010"/>
              <a:gd name="T4" fmla="*/ 479 w 1064"/>
              <a:gd name="T5" fmla="*/ 742 h 1010"/>
              <a:gd name="T6" fmla="*/ 821 w 1064"/>
              <a:gd name="T7" fmla="*/ 460 h 1010"/>
              <a:gd name="T8" fmla="*/ 1009 w 1064"/>
              <a:gd name="T9" fmla="*/ 205 h 1010"/>
              <a:gd name="T10" fmla="*/ 1063 w 1064"/>
              <a:gd name="T11" fmla="*/ 0 h 1010"/>
              <a:gd name="T12" fmla="*/ 1064 w 1064"/>
              <a:gd name="T13" fmla="*/ 0 h 1010"/>
              <a:gd name="T14" fmla="*/ 1009 w 1064"/>
              <a:gd name="T15" fmla="*/ 206 h 1010"/>
              <a:gd name="T16" fmla="*/ 822 w 1064"/>
              <a:gd name="T17" fmla="*/ 460 h 1010"/>
              <a:gd name="T18" fmla="*/ 479 w 1064"/>
              <a:gd name="T19" fmla="*/ 743 h 1010"/>
              <a:gd name="T20" fmla="*/ 0 w 1064"/>
              <a:gd name="T21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4" h="1010">
                <a:moveTo>
                  <a:pt x="0" y="1010"/>
                </a:moveTo>
                <a:cubicBezTo>
                  <a:pt x="0" y="1010"/>
                  <a:pt x="0" y="1010"/>
                  <a:pt x="0" y="1010"/>
                </a:cubicBezTo>
                <a:cubicBezTo>
                  <a:pt x="175" y="929"/>
                  <a:pt x="336" y="839"/>
                  <a:pt x="479" y="742"/>
                </a:cubicBezTo>
                <a:cubicBezTo>
                  <a:pt x="613" y="651"/>
                  <a:pt x="728" y="556"/>
                  <a:pt x="821" y="460"/>
                </a:cubicBezTo>
                <a:cubicBezTo>
                  <a:pt x="905" y="373"/>
                  <a:pt x="968" y="287"/>
                  <a:pt x="1009" y="205"/>
                </a:cubicBezTo>
                <a:cubicBezTo>
                  <a:pt x="1044" y="133"/>
                  <a:pt x="1063" y="63"/>
                  <a:pt x="1063" y="0"/>
                </a:cubicBezTo>
                <a:cubicBezTo>
                  <a:pt x="1064" y="0"/>
                  <a:pt x="1064" y="0"/>
                  <a:pt x="1064" y="0"/>
                </a:cubicBezTo>
                <a:cubicBezTo>
                  <a:pt x="1064" y="63"/>
                  <a:pt x="1045" y="134"/>
                  <a:pt x="1009" y="206"/>
                </a:cubicBezTo>
                <a:cubicBezTo>
                  <a:pt x="969" y="288"/>
                  <a:pt x="905" y="373"/>
                  <a:pt x="822" y="460"/>
                </a:cubicBezTo>
                <a:cubicBezTo>
                  <a:pt x="728" y="557"/>
                  <a:pt x="613" y="652"/>
                  <a:pt x="479" y="743"/>
                </a:cubicBezTo>
                <a:cubicBezTo>
                  <a:pt x="336" y="840"/>
                  <a:pt x="175" y="930"/>
                  <a:pt x="0" y="101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7" name="Freeform 38"/>
          <p:cNvSpPr/>
          <p:nvPr/>
        </p:nvSpPr>
        <p:spPr bwMode="auto">
          <a:xfrm>
            <a:off x="3410000" y="-6076"/>
            <a:ext cx="1436688" cy="1782763"/>
          </a:xfrm>
          <a:custGeom>
            <a:avLst/>
            <a:gdLst>
              <a:gd name="T0" fmla="*/ 0 w 559"/>
              <a:gd name="T1" fmla="*/ 694 h 694"/>
              <a:gd name="T2" fmla="*/ 0 w 559"/>
              <a:gd name="T3" fmla="*/ 693 h 694"/>
              <a:gd name="T4" fmla="*/ 234 w 559"/>
              <a:gd name="T5" fmla="*/ 497 h 694"/>
              <a:gd name="T6" fmla="*/ 405 w 559"/>
              <a:gd name="T7" fmla="*/ 310 h 694"/>
              <a:gd name="T8" fmla="*/ 558 w 559"/>
              <a:gd name="T9" fmla="*/ 0 h 694"/>
              <a:gd name="T10" fmla="*/ 559 w 559"/>
              <a:gd name="T11" fmla="*/ 0 h 694"/>
              <a:gd name="T12" fmla="*/ 508 w 559"/>
              <a:gd name="T13" fmla="*/ 150 h 694"/>
              <a:gd name="T14" fmla="*/ 406 w 559"/>
              <a:gd name="T15" fmla="*/ 310 h 694"/>
              <a:gd name="T16" fmla="*/ 234 w 559"/>
              <a:gd name="T17" fmla="*/ 498 h 694"/>
              <a:gd name="T18" fmla="*/ 0 w 559"/>
              <a:gd name="T19" fmla="*/ 69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9" h="694">
                <a:moveTo>
                  <a:pt x="0" y="694"/>
                </a:moveTo>
                <a:cubicBezTo>
                  <a:pt x="0" y="693"/>
                  <a:pt x="0" y="693"/>
                  <a:pt x="0" y="693"/>
                </a:cubicBezTo>
                <a:cubicBezTo>
                  <a:pt x="87" y="629"/>
                  <a:pt x="165" y="563"/>
                  <a:pt x="234" y="497"/>
                </a:cubicBezTo>
                <a:cubicBezTo>
                  <a:pt x="301" y="434"/>
                  <a:pt x="358" y="371"/>
                  <a:pt x="405" y="310"/>
                </a:cubicBezTo>
                <a:cubicBezTo>
                  <a:pt x="491" y="200"/>
                  <a:pt x="544" y="93"/>
                  <a:pt x="558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52" y="47"/>
                  <a:pt x="535" y="97"/>
                  <a:pt x="508" y="150"/>
                </a:cubicBezTo>
                <a:cubicBezTo>
                  <a:pt x="483" y="202"/>
                  <a:pt x="448" y="256"/>
                  <a:pt x="406" y="310"/>
                </a:cubicBezTo>
                <a:cubicBezTo>
                  <a:pt x="359" y="371"/>
                  <a:pt x="301" y="434"/>
                  <a:pt x="234" y="498"/>
                </a:cubicBezTo>
                <a:cubicBezTo>
                  <a:pt x="166" y="563"/>
                  <a:pt x="87" y="629"/>
                  <a:pt x="0" y="69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8" name="Freeform 39"/>
          <p:cNvSpPr/>
          <p:nvPr/>
        </p:nvSpPr>
        <p:spPr bwMode="auto">
          <a:xfrm>
            <a:off x="4265663" y="-6076"/>
            <a:ext cx="581025" cy="549275"/>
          </a:xfrm>
          <a:custGeom>
            <a:avLst/>
            <a:gdLst>
              <a:gd name="T0" fmla="*/ 0 w 226"/>
              <a:gd name="T1" fmla="*/ 214 h 214"/>
              <a:gd name="T2" fmla="*/ 0 w 226"/>
              <a:gd name="T3" fmla="*/ 214 h 214"/>
              <a:gd name="T4" fmla="*/ 226 w 226"/>
              <a:gd name="T5" fmla="*/ 0 h 214"/>
              <a:gd name="T6" fmla="*/ 226 w 226"/>
              <a:gd name="T7" fmla="*/ 1 h 214"/>
              <a:gd name="T8" fmla="*/ 0 w 226"/>
              <a:gd name="T9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214">
                <a:moveTo>
                  <a:pt x="0" y="214"/>
                </a:moveTo>
                <a:cubicBezTo>
                  <a:pt x="0" y="214"/>
                  <a:pt x="0" y="214"/>
                  <a:pt x="0" y="214"/>
                </a:cubicBezTo>
                <a:cubicBezTo>
                  <a:pt x="76" y="117"/>
                  <a:pt x="153" y="45"/>
                  <a:pt x="226" y="0"/>
                </a:cubicBezTo>
                <a:cubicBezTo>
                  <a:pt x="226" y="1"/>
                  <a:pt x="226" y="1"/>
                  <a:pt x="226" y="1"/>
                </a:cubicBezTo>
                <a:cubicBezTo>
                  <a:pt x="153" y="45"/>
                  <a:pt x="77" y="117"/>
                  <a:pt x="0" y="21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9" name="Freeform 44"/>
          <p:cNvSpPr/>
          <p:nvPr/>
        </p:nvSpPr>
        <p:spPr bwMode="auto">
          <a:xfrm>
            <a:off x="4846688" y="-6076"/>
            <a:ext cx="571500" cy="346075"/>
          </a:xfrm>
          <a:custGeom>
            <a:avLst/>
            <a:gdLst>
              <a:gd name="T0" fmla="*/ 222 w 222"/>
              <a:gd name="T1" fmla="*/ 135 h 135"/>
              <a:gd name="T2" fmla="*/ 0 w 222"/>
              <a:gd name="T3" fmla="*/ 1 h 135"/>
              <a:gd name="T4" fmla="*/ 0 w 222"/>
              <a:gd name="T5" fmla="*/ 0 h 135"/>
              <a:gd name="T6" fmla="*/ 122 w 222"/>
              <a:gd name="T7" fmla="*/ 35 h 135"/>
              <a:gd name="T8" fmla="*/ 222 w 222"/>
              <a:gd name="T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135">
                <a:moveTo>
                  <a:pt x="222" y="135"/>
                </a:moveTo>
                <a:cubicBezTo>
                  <a:pt x="170" y="51"/>
                  <a:pt x="85" y="0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41" y="0"/>
                  <a:pt x="83" y="12"/>
                  <a:pt x="122" y="35"/>
                </a:cubicBezTo>
                <a:cubicBezTo>
                  <a:pt x="162" y="59"/>
                  <a:pt x="196" y="93"/>
                  <a:pt x="222" y="13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40" name="Freeform 45"/>
          <p:cNvSpPr/>
          <p:nvPr/>
        </p:nvSpPr>
        <p:spPr bwMode="auto">
          <a:xfrm>
            <a:off x="4052938" y="-96564"/>
            <a:ext cx="1365250" cy="436563"/>
          </a:xfrm>
          <a:custGeom>
            <a:avLst/>
            <a:gdLst>
              <a:gd name="T0" fmla="*/ 1 w 531"/>
              <a:gd name="T1" fmla="*/ 147 h 170"/>
              <a:gd name="T2" fmla="*/ 0 w 531"/>
              <a:gd name="T3" fmla="*/ 147 h 170"/>
              <a:gd name="T4" fmla="*/ 261 w 531"/>
              <a:gd name="T5" fmla="*/ 9 h 170"/>
              <a:gd name="T6" fmla="*/ 336 w 531"/>
              <a:gd name="T7" fmla="*/ 15 h 170"/>
              <a:gd name="T8" fmla="*/ 339 w 531"/>
              <a:gd name="T9" fmla="*/ 16 h 170"/>
              <a:gd name="T10" fmla="*/ 410 w 531"/>
              <a:gd name="T11" fmla="*/ 44 h 170"/>
              <a:gd name="T12" fmla="*/ 531 w 531"/>
              <a:gd name="T13" fmla="*/ 170 h 170"/>
              <a:gd name="T14" fmla="*/ 531 w 531"/>
              <a:gd name="T15" fmla="*/ 170 h 170"/>
              <a:gd name="T16" fmla="*/ 261 w 531"/>
              <a:gd name="T17" fmla="*/ 10 h 170"/>
              <a:gd name="T18" fmla="*/ 1 w 531"/>
              <a:gd name="T19" fmla="*/ 1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1" h="170">
                <a:moveTo>
                  <a:pt x="1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59" y="90"/>
                  <a:pt x="152" y="20"/>
                  <a:pt x="261" y="9"/>
                </a:cubicBezTo>
                <a:cubicBezTo>
                  <a:pt x="285" y="7"/>
                  <a:pt x="311" y="9"/>
                  <a:pt x="336" y="15"/>
                </a:cubicBezTo>
                <a:cubicBezTo>
                  <a:pt x="337" y="15"/>
                  <a:pt x="338" y="15"/>
                  <a:pt x="339" y="16"/>
                </a:cubicBezTo>
                <a:cubicBezTo>
                  <a:pt x="363" y="22"/>
                  <a:pt x="387" y="31"/>
                  <a:pt x="410" y="44"/>
                </a:cubicBezTo>
                <a:cubicBezTo>
                  <a:pt x="460" y="73"/>
                  <a:pt x="502" y="117"/>
                  <a:pt x="531" y="170"/>
                </a:cubicBezTo>
                <a:cubicBezTo>
                  <a:pt x="531" y="170"/>
                  <a:pt x="531" y="170"/>
                  <a:pt x="531" y="170"/>
                </a:cubicBezTo>
                <a:cubicBezTo>
                  <a:pt x="472" y="65"/>
                  <a:pt x="364" y="0"/>
                  <a:pt x="261" y="10"/>
                </a:cubicBezTo>
                <a:cubicBezTo>
                  <a:pt x="152" y="20"/>
                  <a:pt x="59" y="90"/>
                  <a:pt x="1" y="14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41" name="Freeform 46"/>
          <p:cNvSpPr/>
          <p:nvPr/>
        </p:nvSpPr>
        <p:spPr bwMode="auto">
          <a:xfrm>
            <a:off x="3878313" y="-112439"/>
            <a:ext cx="1539875" cy="530225"/>
          </a:xfrm>
          <a:custGeom>
            <a:avLst/>
            <a:gdLst>
              <a:gd name="T0" fmla="*/ 1 w 599"/>
              <a:gd name="T1" fmla="*/ 206 h 206"/>
              <a:gd name="T2" fmla="*/ 0 w 599"/>
              <a:gd name="T3" fmla="*/ 206 h 206"/>
              <a:gd name="T4" fmla="*/ 125 w 599"/>
              <a:gd name="T5" fmla="*/ 88 h 206"/>
              <a:gd name="T6" fmla="*/ 280 w 599"/>
              <a:gd name="T7" fmla="*/ 14 h 206"/>
              <a:gd name="T8" fmla="*/ 451 w 599"/>
              <a:gd name="T9" fmla="*/ 28 h 206"/>
              <a:gd name="T10" fmla="*/ 599 w 599"/>
              <a:gd name="T11" fmla="*/ 176 h 206"/>
              <a:gd name="T12" fmla="*/ 599 w 599"/>
              <a:gd name="T13" fmla="*/ 176 h 206"/>
              <a:gd name="T14" fmla="*/ 451 w 599"/>
              <a:gd name="T15" fmla="*/ 29 h 206"/>
              <a:gd name="T16" fmla="*/ 280 w 599"/>
              <a:gd name="T17" fmla="*/ 15 h 206"/>
              <a:gd name="T18" fmla="*/ 1 w 599"/>
              <a:gd name="T19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9" h="206">
                <a:moveTo>
                  <a:pt x="1" y="206"/>
                </a:moveTo>
                <a:cubicBezTo>
                  <a:pt x="0" y="206"/>
                  <a:pt x="0" y="206"/>
                  <a:pt x="0" y="206"/>
                </a:cubicBezTo>
                <a:cubicBezTo>
                  <a:pt x="40" y="159"/>
                  <a:pt x="82" y="119"/>
                  <a:pt x="125" y="88"/>
                </a:cubicBezTo>
                <a:cubicBezTo>
                  <a:pt x="175" y="51"/>
                  <a:pt x="228" y="26"/>
                  <a:pt x="280" y="14"/>
                </a:cubicBezTo>
                <a:cubicBezTo>
                  <a:pt x="339" y="0"/>
                  <a:pt x="400" y="5"/>
                  <a:pt x="451" y="28"/>
                </a:cubicBezTo>
                <a:cubicBezTo>
                  <a:pt x="509" y="54"/>
                  <a:pt x="562" y="106"/>
                  <a:pt x="599" y="176"/>
                </a:cubicBezTo>
                <a:cubicBezTo>
                  <a:pt x="599" y="176"/>
                  <a:pt x="599" y="176"/>
                  <a:pt x="599" y="176"/>
                </a:cubicBezTo>
                <a:cubicBezTo>
                  <a:pt x="561" y="107"/>
                  <a:pt x="509" y="55"/>
                  <a:pt x="451" y="29"/>
                </a:cubicBezTo>
                <a:cubicBezTo>
                  <a:pt x="400" y="6"/>
                  <a:pt x="339" y="1"/>
                  <a:pt x="280" y="15"/>
                </a:cubicBezTo>
                <a:cubicBezTo>
                  <a:pt x="183" y="37"/>
                  <a:pt x="89" y="102"/>
                  <a:pt x="1" y="20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42" name="Freeform 47"/>
          <p:cNvSpPr/>
          <p:nvPr/>
        </p:nvSpPr>
        <p:spPr bwMode="auto">
          <a:xfrm>
            <a:off x="1530400" y="339999"/>
            <a:ext cx="4000500" cy="5697538"/>
          </a:xfrm>
          <a:custGeom>
            <a:avLst/>
            <a:gdLst>
              <a:gd name="T0" fmla="*/ 0 w 1556"/>
              <a:gd name="T1" fmla="*/ 2217 h 2217"/>
              <a:gd name="T2" fmla="*/ 0 w 1556"/>
              <a:gd name="T3" fmla="*/ 2216 h 2217"/>
              <a:gd name="T4" fmla="*/ 299 w 1556"/>
              <a:gd name="T5" fmla="*/ 2104 h 2217"/>
              <a:gd name="T6" fmla="*/ 621 w 1556"/>
              <a:gd name="T7" fmla="*/ 1903 h 2217"/>
              <a:gd name="T8" fmla="*/ 1209 w 1556"/>
              <a:gd name="T9" fmla="*/ 1266 h 2217"/>
              <a:gd name="T10" fmla="*/ 1523 w 1556"/>
              <a:gd name="T11" fmla="*/ 536 h 2217"/>
              <a:gd name="T12" fmla="*/ 1551 w 1556"/>
              <a:gd name="T13" fmla="*/ 234 h 2217"/>
              <a:gd name="T14" fmla="*/ 1511 w 1556"/>
              <a:gd name="T15" fmla="*/ 0 h 2217"/>
              <a:gd name="T16" fmla="*/ 1512 w 1556"/>
              <a:gd name="T17" fmla="*/ 0 h 2217"/>
              <a:gd name="T18" fmla="*/ 1552 w 1556"/>
              <a:gd name="T19" fmla="*/ 233 h 2217"/>
              <a:gd name="T20" fmla="*/ 1524 w 1556"/>
              <a:gd name="T21" fmla="*/ 537 h 2217"/>
              <a:gd name="T22" fmla="*/ 1210 w 1556"/>
              <a:gd name="T23" fmla="*/ 1267 h 2217"/>
              <a:gd name="T24" fmla="*/ 621 w 1556"/>
              <a:gd name="T25" fmla="*/ 1904 h 2217"/>
              <a:gd name="T26" fmla="*/ 300 w 1556"/>
              <a:gd name="T27" fmla="*/ 2104 h 2217"/>
              <a:gd name="T28" fmla="*/ 0 w 1556"/>
              <a:gd name="T29" fmla="*/ 2217 h 2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56" h="2217">
                <a:moveTo>
                  <a:pt x="0" y="2217"/>
                </a:moveTo>
                <a:cubicBezTo>
                  <a:pt x="0" y="2216"/>
                  <a:pt x="0" y="2216"/>
                  <a:pt x="0" y="2216"/>
                </a:cubicBezTo>
                <a:cubicBezTo>
                  <a:pt x="97" y="2191"/>
                  <a:pt x="198" y="2154"/>
                  <a:pt x="299" y="2104"/>
                </a:cubicBezTo>
                <a:cubicBezTo>
                  <a:pt x="407" y="2051"/>
                  <a:pt x="515" y="1983"/>
                  <a:pt x="621" y="1903"/>
                </a:cubicBezTo>
                <a:cubicBezTo>
                  <a:pt x="844" y="1733"/>
                  <a:pt x="1048" y="1513"/>
                  <a:pt x="1209" y="1266"/>
                </a:cubicBezTo>
                <a:cubicBezTo>
                  <a:pt x="1365" y="1027"/>
                  <a:pt x="1474" y="775"/>
                  <a:pt x="1523" y="536"/>
                </a:cubicBezTo>
                <a:cubicBezTo>
                  <a:pt x="1545" y="430"/>
                  <a:pt x="1555" y="328"/>
                  <a:pt x="1551" y="234"/>
                </a:cubicBezTo>
                <a:cubicBezTo>
                  <a:pt x="1548" y="148"/>
                  <a:pt x="1535" y="70"/>
                  <a:pt x="1511" y="0"/>
                </a:cubicBezTo>
                <a:cubicBezTo>
                  <a:pt x="1512" y="0"/>
                  <a:pt x="1512" y="0"/>
                  <a:pt x="1512" y="0"/>
                </a:cubicBezTo>
                <a:cubicBezTo>
                  <a:pt x="1536" y="69"/>
                  <a:pt x="1549" y="148"/>
                  <a:pt x="1552" y="233"/>
                </a:cubicBezTo>
                <a:cubicBezTo>
                  <a:pt x="1556" y="328"/>
                  <a:pt x="1546" y="430"/>
                  <a:pt x="1524" y="537"/>
                </a:cubicBezTo>
                <a:cubicBezTo>
                  <a:pt x="1475" y="775"/>
                  <a:pt x="1366" y="1028"/>
                  <a:pt x="1210" y="1267"/>
                </a:cubicBezTo>
                <a:cubicBezTo>
                  <a:pt x="1048" y="1514"/>
                  <a:pt x="845" y="1734"/>
                  <a:pt x="621" y="1904"/>
                </a:cubicBezTo>
                <a:cubicBezTo>
                  <a:pt x="516" y="1984"/>
                  <a:pt x="407" y="2051"/>
                  <a:pt x="300" y="2104"/>
                </a:cubicBezTo>
                <a:cubicBezTo>
                  <a:pt x="198" y="2154"/>
                  <a:pt x="98" y="2192"/>
                  <a:pt x="0" y="221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43" name="Freeform 48"/>
          <p:cNvSpPr/>
          <p:nvPr/>
        </p:nvSpPr>
        <p:spPr bwMode="auto">
          <a:xfrm>
            <a:off x="3541763" y="339999"/>
            <a:ext cx="2089150" cy="4667251"/>
          </a:xfrm>
          <a:custGeom>
            <a:avLst/>
            <a:gdLst>
              <a:gd name="T0" fmla="*/ 0 w 813"/>
              <a:gd name="T1" fmla="*/ 1816 h 1816"/>
              <a:gd name="T2" fmla="*/ 0 w 813"/>
              <a:gd name="T3" fmla="*/ 1815 h 1816"/>
              <a:gd name="T4" fmla="*/ 345 w 813"/>
              <a:gd name="T5" fmla="*/ 1532 h 1816"/>
              <a:gd name="T6" fmla="*/ 651 w 813"/>
              <a:gd name="T7" fmla="*/ 1043 h 1816"/>
              <a:gd name="T8" fmla="*/ 800 w 813"/>
              <a:gd name="T9" fmla="*/ 456 h 1816"/>
              <a:gd name="T10" fmla="*/ 730 w 813"/>
              <a:gd name="T11" fmla="*/ 0 h 1816"/>
              <a:gd name="T12" fmla="*/ 730 w 813"/>
              <a:gd name="T13" fmla="*/ 0 h 1816"/>
              <a:gd name="T14" fmla="*/ 801 w 813"/>
              <a:gd name="T15" fmla="*/ 456 h 1816"/>
              <a:gd name="T16" fmla="*/ 652 w 813"/>
              <a:gd name="T17" fmla="*/ 1043 h 1816"/>
              <a:gd name="T18" fmla="*/ 513 w 813"/>
              <a:gd name="T19" fmla="*/ 1307 h 1816"/>
              <a:gd name="T20" fmla="*/ 346 w 813"/>
              <a:gd name="T21" fmla="*/ 1533 h 1816"/>
              <a:gd name="T22" fmla="*/ 176 w 813"/>
              <a:gd name="T23" fmla="*/ 1697 h 1816"/>
              <a:gd name="T24" fmla="*/ 0 w 813"/>
              <a:gd name="T25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3" h="1816">
                <a:moveTo>
                  <a:pt x="0" y="1816"/>
                </a:moveTo>
                <a:cubicBezTo>
                  <a:pt x="0" y="1815"/>
                  <a:pt x="0" y="1815"/>
                  <a:pt x="0" y="1815"/>
                </a:cubicBezTo>
                <a:cubicBezTo>
                  <a:pt x="122" y="1749"/>
                  <a:pt x="238" y="1654"/>
                  <a:pt x="345" y="1532"/>
                </a:cubicBezTo>
                <a:cubicBezTo>
                  <a:pt x="467" y="1394"/>
                  <a:pt x="572" y="1225"/>
                  <a:pt x="651" y="1043"/>
                </a:cubicBezTo>
                <a:cubicBezTo>
                  <a:pt x="735" y="849"/>
                  <a:pt x="787" y="646"/>
                  <a:pt x="800" y="456"/>
                </a:cubicBezTo>
                <a:cubicBezTo>
                  <a:pt x="812" y="274"/>
                  <a:pt x="788" y="116"/>
                  <a:pt x="730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89" y="116"/>
                  <a:pt x="813" y="274"/>
                  <a:pt x="801" y="456"/>
                </a:cubicBezTo>
                <a:cubicBezTo>
                  <a:pt x="788" y="646"/>
                  <a:pt x="736" y="849"/>
                  <a:pt x="652" y="1043"/>
                </a:cubicBezTo>
                <a:cubicBezTo>
                  <a:pt x="612" y="1135"/>
                  <a:pt x="566" y="1224"/>
                  <a:pt x="513" y="1307"/>
                </a:cubicBezTo>
                <a:cubicBezTo>
                  <a:pt x="462" y="1389"/>
                  <a:pt x="406" y="1464"/>
                  <a:pt x="346" y="1533"/>
                </a:cubicBezTo>
                <a:cubicBezTo>
                  <a:pt x="292" y="1594"/>
                  <a:pt x="235" y="1649"/>
                  <a:pt x="176" y="1697"/>
                </a:cubicBezTo>
                <a:cubicBezTo>
                  <a:pt x="119" y="1744"/>
                  <a:pt x="60" y="1784"/>
                  <a:pt x="0" y="18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44" name="Freeform 49"/>
          <p:cNvSpPr/>
          <p:nvPr/>
        </p:nvSpPr>
        <p:spPr bwMode="auto">
          <a:xfrm>
            <a:off x="4173588" y="339999"/>
            <a:ext cx="1485900" cy="3271838"/>
          </a:xfrm>
          <a:custGeom>
            <a:avLst/>
            <a:gdLst>
              <a:gd name="T0" fmla="*/ 0 w 578"/>
              <a:gd name="T1" fmla="*/ 1273 h 1273"/>
              <a:gd name="T2" fmla="*/ 0 w 578"/>
              <a:gd name="T3" fmla="*/ 1272 h 1273"/>
              <a:gd name="T4" fmla="*/ 216 w 578"/>
              <a:gd name="T5" fmla="*/ 1134 h 1273"/>
              <a:gd name="T6" fmla="*/ 437 w 578"/>
              <a:gd name="T7" fmla="*/ 825 h 1273"/>
              <a:gd name="T8" fmla="*/ 565 w 578"/>
              <a:gd name="T9" fmla="*/ 379 h 1273"/>
              <a:gd name="T10" fmla="*/ 484 w 578"/>
              <a:gd name="T11" fmla="*/ 0 h 1273"/>
              <a:gd name="T12" fmla="*/ 484 w 578"/>
              <a:gd name="T13" fmla="*/ 0 h 1273"/>
              <a:gd name="T14" fmla="*/ 566 w 578"/>
              <a:gd name="T15" fmla="*/ 379 h 1273"/>
              <a:gd name="T16" fmla="*/ 438 w 578"/>
              <a:gd name="T17" fmla="*/ 825 h 1273"/>
              <a:gd name="T18" fmla="*/ 217 w 578"/>
              <a:gd name="T19" fmla="*/ 1134 h 1273"/>
              <a:gd name="T20" fmla="*/ 0 w 578"/>
              <a:gd name="T21" fmla="*/ 1273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8" h="1273">
                <a:moveTo>
                  <a:pt x="0" y="1273"/>
                </a:moveTo>
                <a:cubicBezTo>
                  <a:pt x="0" y="1272"/>
                  <a:pt x="0" y="1272"/>
                  <a:pt x="0" y="1272"/>
                </a:cubicBezTo>
                <a:cubicBezTo>
                  <a:pt x="71" y="1249"/>
                  <a:pt x="146" y="1201"/>
                  <a:pt x="216" y="1134"/>
                </a:cubicBezTo>
                <a:cubicBezTo>
                  <a:pt x="301" y="1053"/>
                  <a:pt x="377" y="946"/>
                  <a:pt x="437" y="825"/>
                </a:cubicBezTo>
                <a:cubicBezTo>
                  <a:pt x="509" y="680"/>
                  <a:pt x="553" y="525"/>
                  <a:pt x="565" y="379"/>
                </a:cubicBezTo>
                <a:cubicBezTo>
                  <a:pt x="577" y="219"/>
                  <a:pt x="548" y="85"/>
                  <a:pt x="484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549" y="84"/>
                  <a:pt x="578" y="219"/>
                  <a:pt x="566" y="379"/>
                </a:cubicBezTo>
                <a:cubicBezTo>
                  <a:pt x="554" y="526"/>
                  <a:pt x="510" y="680"/>
                  <a:pt x="438" y="825"/>
                </a:cubicBezTo>
                <a:cubicBezTo>
                  <a:pt x="378" y="947"/>
                  <a:pt x="301" y="1054"/>
                  <a:pt x="217" y="1134"/>
                </a:cubicBezTo>
                <a:cubicBezTo>
                  <a:pt x="146" y="1202"/>
                  <a:pt x="71" y="1250"/>
                  <a:pt x="0" y="127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6" name="Freeform 52"/>
          <p:cNvSpPr/>
          <p:nvPr/>
        </p:nvSpPr>
        <p:spPr bwMode="auto">
          <a:xfrm>
            <a:off x="3527475" y="-109264"/>
            <a:ext cx="1890713" cy="1108075"/>
          </a:xfrm>
          <a:custGeom>
            <a:avLst/>
            <a:gdLst>
              <a:gd name="T0" fmla="*/ 1 w 735"/>
              <a:gd name="T1" fmla="*/ 431 h 431"/>
              <a:gd name="T2" fmla="*/ 0 w 735"/>
              <a:gd name="T3" fmla="*/ 430 h 431"/>
              <a:gd name="T4" fmla="*/ 97 w 735"/>
              <a:gd name="T5" fmla="*/ 260 h 431"/>
              <a:gd name="T6" fmla="*/ 269 w 735"/>
              <a:gd name="T7" fmla="*/ 85 h 431"/>
              <a:gd name="T8" fmla="*/ 507 w 735"/>
              <a:gd name="T9" fmla="*/ 8 h 431"/>
              <a:gd name="T10" fmla="*/ 735 w 735"/>
              <a:gd name="T11" fmla="*/ 175 h 431"/>
              <a:gd name="T12" fmla="*/ 734 w 735"/>
              <a:gd name="T13" fmla="*/ 175 h 431"/>
              <a:gd name="T14" fmla="*/ 507 w 735"/>
              <a:gd name="T15" fmla="*/ 9 h 431"/>
              <a:gd name="T16" fmla="*/ 269 w 735"/>
              <a:gd name="T17" fmla="*/ 85 h 431"/>
              <a:gd name="T18" fmla="*/ 98 w 735"/>
              <a:gd name="T19" fmla="*/ 261 h 431"/>
              <a:gd name="T20" fmla="*/ 1 w 735"/>
              <a:gd name="T21" fmla="*/ 431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5" h="431">
                <a:moveTo>
                  <a:pt x="1" y="431"/>
                </a:moveTo>
                <a:cubicBezTo>
                  <a:pt x="0" y="430"/>
                  <a:pt x="0" y="430"/>
                  <a:pt x="0" y="430"/>
                </a:cubicBezTo>
                <a:cubicBezTo>
                  <a:pt x="27" y="370"/>
                  <a:pt x="60" y="313"/>
                  <a:pt x="97" y="260"/>
                </a:cubicBezTo>
                <a:cubicBezTo>
                  <a:pt x="149" y="188"/>
                  <a:pt x="207" y="129"/>
                  <a:pt x="269" y="85"/>
                </a:cubicBezTo>
                <a:cubicBezTo>
                  <a:pt x="325" y="45"/>
                  <a:pt x="411" y="0"/>
                  <a:pt x="507" y="8"/>
                </a:cubicBezTo>
                <a:cubicBezTo>
                  <a:pt x="596" y="15"/>
                  <a:pt x="684" y="79"/>
                  <a:pt x="735" y="175"/>
                </a:cubicBezTo>
                <a:cubicBezTo>
                  <a:pt x="734" y="175"/>
                  <a:pt x="734" y="175"/>
                  <a:pt x="734" y="175"/>
                </a:cubicBezTo>
                <a:cubicBezTo>
                  <a:pt x="683" y="80"/>
                  <a:pt x="596" y="16"/>
                  <a:pt x="507" y="9"/>
                </a:cubicBezTo>
                <a:cubicBezTo>
                  <a:pt x="412" y="1"/>
                  <a:pt x="325" y="46"/>
                  <a:pt x="269" y="85"/>
                </a:cubicBezTo>
                <a:cubicBezTo>
                  <a:pt x="207" y="129"/>
                  <a:pt x="150" y="188"/>
                  <a:pt x="98" y="261"/>
                </a:cubicBezTo>
                <a:cubicBezTo>
                  <a:pt x="61" y="313"/>
                  <a:pt x="28" y="370"/>
                  <a:pt x="1" y="43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46" name="Freeform 53"/>
          <p:cNvSpPr/>
          <p:nvPr/>
        </p:nvSpPr>
        <p:spPr bwMode="auto">
          <a:xfrm>
            <a:off x="4435525" y="339999"/>
            <a:ext cx="1200150" cy="3603626"/>
          </a:xfrm>
          <a:custGeom>
            <a:avLst/>
            <a:gdLst>
              <a:gd name="T0" fmla="*/ 1 w 467"/>
              <a:gd name="T1" fmla="*/ 1402 h 1402"/>
              <a:gd name="T2" fmla="*/ 0 w 467"/>
              <a:gd name="T3" fmla="*/ 1401 h 1402"/>
              <a:gd name="T4" fmla="*/ 218 w 467"/>
              <a:gd name="T5" fmla="*/ 1146 h 1402"/>
              <a:gd name="T6" fmla="*/ 397 w 467"/>
              <a:gd name="T7" fmla="*/ 766 h 1402"/>
              <a:gd name="T8" fmla="*/ 465 w 467"/>
              <a:gd name="T9" fmla="*/ 335 h 1402"/>
              <a:gd name="T10" fmla="*/ 382 w 467"/>
              <a:gd name="T11" fmla="*/ 0 h 1402"/>
              <a:gd name="T12" fmla="*/ 382 w 467"/>
              <a:gd name="T13" fmla="*/ 0 h 1402"/>
              <a:gd name="T14" fmla="*/ 466 w 467"/>
              <a:gd name="T15" fmla="*/ 335 h 1402"/>
              <a:gd name="T16" fmla="*/ 449 w 467"/>
              <a:gd name="T17" fmla="*/ 550 h 1402"/>
              <a:gd name="T18" fmla="*/ 397 w 467"/>
              <a:gd name="T19" fmla="*/ 766 h 1402"/>
              <a:gd name="T20" fmla="*/ 219 w 467"/>
              <a:gd name="T21" fmla="*/ 1146 h 1402"/>
              <a:gd name="T22" fmla="*/ 1 w 467"/>
              <a:gd name="T23" fmla="*/ 1402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7" h="1402">
                <a:moveTo>
                  <a:pt x="1" y="1402"/>
                </a:moveTo>
                <a:cubicBezTo>
                  <a:pt x="0" y="1401"/>
                  <a:pt x="0" y="1401"/>
                  <a:pt x="0" y="1401"/>
                </a:cubicBezTo>
                <a:cubicBezTo>
                  <a:pt x="80" y="1333"/>
                  <a:pt x="153" y="1247"/>
                  <a:pt x="218" y="1146"/>
                </a:cubicBezTo>
                <a:cubicBezTo>
                  <a:pt x="294" y="1030"/>
                  <a:pt x="354" y="902"/>
                  <a:pt x="397" y="766"/>
                </a:cubicBezTo>
                <a:cubicBezTo>
                  <a:pt x="443" y="619"/>
                  <a:pt x="467" y="470"/>
                  <a:pt x="465" y="335"/>
                </a:cubicBezTo>
                <a:cubicBezTo>
                  <a:pt x="463" y="198"/>
                  <a:pt x="434" y="83"/>
                  <a:pt x="382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435" y="82"/>
                  <a:pt x="463" y="198"/>
                  <a:pt x="466" y="335"/>
                </a:cubicBezTo>
                <a:cubicBezTo>
                  <a:pt x="467" y="404"/>
                  <a:pt x="461" y="477"/>
                  <a:pt x="449" y="550"/>
                </a:cubicBezTo>
                <a:cubicBezTo>
                  <a:pt x="438" y="621"/>
                  <a:pt x="420" y="694"/>
                  <a:pt x="397" y="766"/>
                </a:cubicBezTo>
                <a:cubicBezTo>
                  <a:pt x="354" y="903"/>
                  <a:pt x="294" y="1030"/>
                  <a:pt x="219" y="1146"/>
                </a:cubicBezTo>
                <a:cubicBezTo>
                  <a:pt x="154" y="1247"/>
                  <a:pt x="80" y="1333"/>
                  <a:pt x="1" y="140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47" name="Freeform 54"/>
          <p:cNvSpPr/>
          <p:nvPr/>
        </p:nvSpPr>
        <p:spPr bwMode="auto">
          <a:xfrm>
            <a:off x="4148188" y="111399"/>
            <a:ext cx="1312863" cy="228600"/>
          </a:xfrm>
          <a:custGeom>
            <a:avLst/>
            <a:gdLst>
              <a:gd name="T0" fmla="*/ 1 w 511"/>
              <a:gd name="T1" fmla="*/ 70 h 89"/>
              <a:gd name="T2" fmla="*/ 0 w 511"/>
              <a:gd name="T3" fmla="*/ 70 h 89"/>
              <a:gd name="T4" fmla="*/ 35 w 511"/>
              <a:gd name="T5" fmla="*/ 62 h 89"/>
              <a:gd name="T6" fmla="*/ 364 w 511"/>
              <a:gd name="T7" fmla="*/ 7 h 89"/>
              <a:gd name="T8" fmla="*/ 489 w 511"/>
              <a:gd name="T9" fmla="*/ 14 h 89"/>
              <a:gd name="T10" fmla="*/ 507 w 511"/>
              <a:gd name="T11" fmla="*/ 35 h 89"/>
              <a:gd name="T12" fmla="*/ 494 w 511"/>
              <a:gd name="T13" fmla="*/ 89 h 89"/>
              <a:gd name="T14" fmla="*/ 494 w 511"/>
              <a:gd name="T15" fmla="*/ 89 h 89"/>
              <a:gd name="T16" fmla="*/ 506 w 511"/>
              <a:gd name="T17" fmla="*/ 35 h 89"/>
              <a:gd name="T18" fmla="*/ 488 w 511"/>
              <a:gd name="T19" fmla="*/ 15 h 89"/>
              <a:gd name="T20" fmla="*/ 364 w 511"/>
              <a:gd name="T21" fmla="*/ 8 h 89"/>
              <a:gd name="T22" fmla="*/ 35 w 511"/>
              <a:gd name="T23" fmla="*/ 63 h 89"/>
              <a:gd name="T24" fmla="*/ 1 w 511"/>
              <a:gd name="T25" fmla="*/ 7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89">
                <a:moveTo>
                  <a:pt x="1" y="70"/>
                </a:moveTo>
                <a:cubicBezTo>
                  <a:pt x="0" y="70"/>
                  <a:pt x="0" y="70"/>
                  <a:pt x="0" y="70"/>
                </a:cubicBezTo>
                <a:cubicBezTo>
                  <a:pt x="12" y="67"/>
                  <a:pt x="23" y="65"/>
                  <a:pt x="35" y="62"/>
                </a:cubicBezTo>
                <a:cubicBezTo>
                  <a:pt x="150" y="38"/>
                  <a:pt x="259" y="16"/>
                  <a:pt x="364" y="7"/>
                </a:cubicBezTo>
                <a:cubicBezTo>
                  <a:pt x="408" y="3"/>
                  <a:pt x="457" y="0"/>
                  <a:pt x="489" y="14"/>
                </a:cubicBezTo>
                <a:cubicBezTo>
                  <a:pt x="498" y="18"/>
                  <a:pt x="504" y="25"/>
                  <a:pt x="507" y="35"/>
                </a:cubicBezTo>
                <a:cubicBezTo>
                  <a:pt x="511" y="51"/>
                  <a:pt x="507" y="71"/>
                  <a:pt x="494" y="89"/>
                </a:cubicBezTo>
                <a:cubicBezTo>
                  <a:pt x="494" y="89"/>
                  <a:pt x="494" y="89"/>
                  <a:pt x="494" y="89"/>
                </a:cubicBezTo>
                <a:cubicBezTo>
                  <a:pt x="506" y="70"/>
                  <a:pt x="510" y="51"/>
                  <a:pt x="506" y="35"/>
                </a:cubicBezTo>
                <a:cubicBezTo>
                  <a:pt x="503" y="26"/>
                  <a:pt x="497" y="19"/>
                  <a:pt x="488" y="15"/>
                </a:cubicBezTo>
                <a:cubicBezTo>
                  <a:pt x="457" y="1"/>
                  <a:pt x="408" y="4"/>
                  <a:pt x="364" y="8"/>
                </a:cubicBezTo>
                <a:cubicBezTo>
                  <a:pt x="259" y="17"/>
                  <a:pt x="150" y="39"/>
                  <a:pt x="35" y="63"/>
                </a:cubicBezTo>
                <a:cubicBezTo>
                  <a:pt x="24" y="66"/>
                  <a:pt x="12" y="68"/>
                  <a:pt x="1" y="7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48" name="Freeform 55"/>
          <p:cNvSpPr/>
          <p:nvPr/>
        </p:nvSpPr>
        <p:spPr bwMode="auto">
          <a:xfrm>
            <a:off x="2111425" y="339999"/>
            <a:ext cx="3306763" cy="2249488"/>
          </a:xfrm>
          <a:custGeom>
            <a:avLst/>
            <a:gdLst>
              <a:gd name="T0" fmla="*/ 0 w 1286"/>
              <a:gd name="T1" fmla="*/ 875 h 875"/>
              <a:gd name="T2" fmla="*/ 0 w 1286"/>
              <a:gd name="T3" fmla="*/ 875 h 875"/>
              <a:gd name="T4" fmla="*/ 491 w 1286"/>
              <a:gd name="T5" fmla="*/ 640 h 875"/>
              <a:gd name="T6" fmla="*/ 713 w 1286"/>
              <a:gd name="T7" fmla="*/ 515 h 875"/>
              <a:gd name="T8" fmla="*/ 813 w 1286"/>
              <a:gd name="T9" fmla="*/ 452 h 875"/>
              <a:gd name="T10" fmla="*/ 842 w 1286"/>
              <a:gd name="T11" fmla="*/ 434 h 875"/>
              <a:gd name="T12" fmla="*/ 904 w 1286"/>
              <a:gd name="T13" fmla="*/ 391 h 875"/>
              <a:gd name="T14" fmla="*/ 999 w 1286"/>
              <a:gd name="T15" fmla="*/ 316 h 875"/>
              <a:gd name="T16" fmla="*/ 1058 w 1286"/>
              <a:gd name="T17" fmla="*/ 274 h 875"/>
              <a:gd name="T18" fmla="*/ 1173 w 1286"/>
              <a:gd name="T19" fmla="*/ 168 h 875"/>
              <a:gd name="T20" fmla="*/ 1286 w 1286"/>
              <a:gd name="T21" fmla="*/ 0 h 875"/>
              <a:gd name="T22" fmla="*/ 1286 w 1286"/>
              <a:gd name="T23" fmla="*/ 0 h 875"/>
              <a:gd name="T24" fmla="*/ 1173 w 1286"/>
              <a:gd name="T25" fmla="*/ 169 h 875"/>
              <a:gd name="T26" fmla="*/ 1059 w 1286"/>
              <a:gd name="T27" fmla="*/ 274 h 875"/>
              <a:gd name="T28" fmla="*/ 999 w 1286"/>
              <a:gd name="T29" fmla="*/ 317 h 875"/>
              <a:gd name="T30" fmla="*/ 904 w 1286"/>
              <a:gd name="T31" fmla="*/ 391 h 875"/>
              <a:gd name="T32" fmla="*/ 843 w 1286"/>
              <a:gd name="T33" fmla="*/ 435 h 875"/>
              <a:gd name="T34" fmla="*/ 813 w 1286"/>
              <a:gd name="T35" fmla="*/ 453 h 875"/>
              <a:gd name="T36" fmla="*/ 713 w 1286"/>
              <a:gd name="T37" fmla="*/ 515 h 875"/>
              <a:gd name="T38" fmla="*/ 491 w 1286"/>
              <a:gd name="T39" fmla="*/ 641 h 875"/>
              <a:gd name="T40" fmla="*/ 0 w 1286"/>
              <a:gd name="T41" fmla="*/ 875 h 875"/>
              <a:gd name="connsiteX0" fmla="*/ 0 w 10000"/>
              <a:gd name="connsiteY0" fmla="*/ 10000 h 10000"/>
              <a:gd name="connsiteX1" fmla="*/ 0 w 10000"/>
              <a:gd name="connsiteY1" fmla="*/ 10000 h 10000"/>
              <a:gd name="connsiteX2" fmla="*/ 3818 w 10000"/>
              <a:gd name="connsiteY2" fmla="*/ 7314 h 10000"/>
              <a:gd name="connsiteX3" fmla="*/ 5544 w 10000"/>
              <a:gd name="connsiteY3" fmla="*/ 5886 h 10000"/>
              <a:gd name="connsiteX4" fmla="*/ 6322 w 10000"/>
              <a:gd name="connsiteY4" fmla="*/ 5166 h 10000"/>
              <a:gd name="connsiteX5" fmla="*/ 6547 w 10000"/>
              <a:gd name="connsiteY5" fmla="*/ 4960 h 10000"/>
              <a:gd name="connsiteX6" fmla="*/ 7030 w 10000"/>
              <a:gd name="connsiteY6" fmla="*/ 4469 h 10000"/>
              <a:gd name="connsiteX7" fmla="*/ 7768 w 10000"/>
              <a:gd name="connsiteY7" fmla="*/ 3611 h 10000"/>
              <a:gd name="connsiteX8" fmla="*/ 8227 w 10000"/>
              <a:gd name="connsiteY8" fmla="*/ 3131 h 10000"/>
              <a:gd name="connsiteX9" fmla="*/ 9121 w 10000"/>
              <a:gd name="connsiteY9" fmla="*/ 1920 h 10000"/>
              <a:gd name="connsiteX10" fmla="*/ 10000 w 10000"/>
              <a:gd name="connsiteY10" fmla="*/ 0 h 10000"/>
              <a:gd name="connsiteX11" fmla="*/ 10000 w 10000"/>
              <a:gd name="connsiteY11" fmla="*/ 0 h 10000"/>
              <a:gd name="connsiteX12" fmla="*/ 9121 w 10000"/>
              <a:gd name="connsiteY12" fmla="*/ 1931 h 10000"/>
              <a:gd name="connsiteX13" fmla="*/ 8235 w 10000"/>
              <a:gd name="connsiteY13" fmla="*/ 3131 h 10000"/>
              <a:gd name="connsiteX14" fmla="*/ 7030 w 10000"/>
              <a:gd name="connsiteY14" fmla="*/ 4469 h 10000"/>
              <a:gd name="connsiteX15" fmla="*/ 6555 w 10000"/>
              <a:gd name="connsiteY15" fmla="*/ 4971 h 10000"/>
              <a:gd name="connsiteX16" fmla="*/ 6322 w 10000"/>
              <a:gd name="connsiteY16" fmla="*/ 5177 h 10000"/>
              <a:gd name="connsiteX17" fmla="*/ 5544 w 10000"/>
              <a:gd name="connsiteY17" fmla="*/ 5886 h 10000"/>
              <a:gd name="connsiteX18" fmla="*/ 3818 w 10000"/>
              <a:gd name="connsiteY18" fmla="*/ 7326 h 10000"/>
              <a:gd name="connsiteX19" fmla="*/ 0 w 10000"/>
              <a:gd name="connsiteY19" fmla="*/ 10000 h 10000"/>
              <a:gd name="connsiteX0-1" fmla="*/ 0 w 10000"/>
              <a:gd name="connsiteY0-2" fmla="*/ 10000 h 10000"/>
              <a:gd name="connsiteX1-3" fmla="*/ 0 w 10000"/>
              <a:gd name="connsiteY1-4" fmla="*/ 10000 h 10000"/>
              <a:gd name="connsiteX2-5" fmla="*/ 3818 w 10000"/>
              <a:gd name="connsiteY2-6" fmla="*/ 7314 h 10000"/>
              <a:gd name="connsiteX3-7" fmla="*/ 5544 w 10000"/>
              <a:gd name="connsiteY3-8" fmla="*/ 5886 h 10000"/>
              <a:gd name="connsiteX4-9" fmla="*/ 6322 w 10000"/>
              <a:gd name="connsiteY4-10" fmla="*/ 5166 h 10000"/>
              <a:gd name="connsiteX5-11" fmla="*/ 6547 w 10000"/>
              <a:gd name="connsiteY5-12" fmla="*/ 4960 h 10000"/>
              <a:gd name="connsiteX6-13" fmla="*/ 7030 w 10000"/>
              <a:gd name="connsiteY6-14" fmla="*/ 4469 h 10000"/>
              <a:gd name="connsiteX7-15" fmla="*/ 8227 w 10000"/>
              <a:gd name="connsiteY7-16" fmla="*/ 3131 h 10000"/>
              <a:gd name="connsiteX8-17" fmla="*/ 9121 w 10000"/>
              <a:gd name="connsiteY8-18" fmla="*/ 1920 h 10000"/>
              <a:gd name="connsiteX9-19" fmla="*/ 10000 w 10000"/>
              <a:gd name="connsiteY9-20" fmla="*/ 0 h 10000"/>
              <a:gd name="connsiteX10-21" fmla="*/ 10000 w 10000"/>
              <a:gd name="connsiteY10-22" fmla="*/ 0 h 10000"/>
              <a:gd name="connsiteX11-23" fmla="*/ 9121 w 10000"/>
              <a:gd name="connsiteY11-24" fmla="*/ 1931 h 10000"/>
              <a:gd name="connsiteX12-25" fmla="*/ 8235 w 10000"/>
              <a:gd name="connsiteY12-26" fmla="*/ 3131 h 10000"/>
              <a:gd name="connsiteX13-27" fmla="*/ 7030 w 10000"/>
              <a:gd name="connsiteY13-28" fmla="*/ 4469 h 10000"/>
              <a:gd name="connsiteX14-29" fmla="*/ 6555 w 10000"/>
              <a:gd name="connsiteY14-30" fmla="*/ 4971 h 10000"/>
              <a:gd name="connsiteX15-31" fmla="*/ 6322 w 10000"/>
              <a:gd name="connsiteY15-32" fmla="*/ 5177 h 10000"/>
              <a:gd name="connsiteX16-33" fmla="*/ 5544 w 10000"/>
              <a:gd name="connsiteY16-34" fmla="*/ 5886 h 10000"/>
              <a:gd name="connsiteX17-35" fmla="*/ 3818 w 10000"/>
              <a:gd name="connsiteY17-36" fmla="*/ 7326 h 10000"/>
              <a:gd name="connsiteX18-37" fmla="*/ 0 w 10000"/>
              <a:gd name="connsiteY18-38" fmla="*/ 10000 h 10000"/>
              <a:gd name="connsiteX0-39" fmla="*/ 0 w 10000"/>
              <a:gd name="connsiteY0-40" fmla="*/ 10000 h 10000"/>
              <a:gd name="connsiteX1-41" fmla="*/ 0 w 10000"/>
              <a:gd name="connsiteY1-42" fmla="*/ 10000 h 10000"/>
              <a:gd name="connsiteX2-43" fmla="*/ 3818 w 10000"/>
              <a:gd name="connsiteY2-44" fmla="*/ 7314 h 10000"/>
              <a:gd name="connsiteX3-45" fmla="*/ 5544 w 10000"/>
              <a:gd name="connsiteY3-46" fmla="*/ 5886 h 10000"/>
              <a:gd name="connsiteX4-47" fmla="*/ 6322 w 10000"/>
              <a:gd name="connsiteY4-48" fmla="*/ 5166 h 10000"/>
              <a:gd name="connsiteX5-49" fmla="*/ 6547 w 10000"/>
              <a:gd name="connsiteY5-50" fmla="*/ 4960 h 10000"/>
              <a:gd name="connsiteX6-51" fmla="*/ 7030 w 10000"/>
              <a:gd name="connsiteY6-52" fmla="*/ 4469 h 10000"/>
              <a:gd name="connsiteX7-53" fmla="*/ 8227 w 10000"/>
              <a:gd name="connsiteY7-54" fmla="*/ 3131 h 10000"/>
              <a:gd name="connsiteX8-55" fmla="*/ 9121 w 10000"/>
              <a:gd name="connsiteY8-56" fmla="*/ 1920 h 10000"/>
              <a:gd name="connsiteX9-57" fmla="*/ 10000 w 10000"/>
              <a:gd name="connsiteY9-58" fmla="*/ 0 h 10000"/>
              <a:gd name="connsiteX10-59" fmla="*/ 10000 w 10000"/>
              <a:gd name="connsiteY10-60" fmla="*/ 0 h 10000"/>
              <a:gd name="connsiteX11-61" fmla="*/ 9121 w 10000"/>
              <a:gd name="connsiteY11-62" fmla="*/ 1931 h 10000"/>
              <a:gd name="connsiteX12-63" fmla="*/ 8235 w 10000"/>
              <a:gd name="connsiteY12-64" fmla="*/ 3131 h 10000"/>
              <a:gd name="connsiteX13-65" fmla="*/ 7030 w 10000"/>
              <a:gd name="connsiteY13-66" fmla="*/ 4469 h 10000"/>
              <a:gd name="connsiteX14-67" fmla="*/ 6322 w 10000"/>
              <a:gd name="connsiteY14-68" fmla="*/ 5177 h 10000"/>
              <a:gd name="connsiteX15-69" fmla="*/ 5544 w 10000"/>
              <a:gd name="connsiteY15-70" fmla="*/ 5886 h 10000"/>
              <a:gd name="connsiteX16-71" fmla="*/ 3818 w 10000"/>
              <a:gd name="connsiteY16-72" fmla="*/ 7326 h 10000"/>
              <a:gd name="connsiteX17-73" fmla="*/ 0 w 10000"/>
              <a:gd name="connsiteY17-74" fmla="*/ 10000 h 10000"/>
              <a:gd name="connsiteX0-75" fmla="*/ 0 w 10000"/>
              <a:gd name="connsiteY0-76" fmla="*/ 10000 h 10000"/>
              <a:gd name="connsiteX1-77" fmla="*/ 0 w 10000"/>
              <a:gd name="connsiteY1-78" fmla="*/ 10000 h 10000"/>
              <a:gd name="connsiteX2-79" fmla="*/ 3818 w 10000"/>
              <a:gd name="connsiteY2-80" fmla="*/ 7314 h 10000"/>
              <a:gd name="connsiteX3-81" fmla="*/ 5544 w 10000"/>
              <a:gd name="connsiteY3-82" fmla="*/ 5886 h 10000"/>
              <a:gd name="connsiteX4-83" fmla="*/ 6322 w 10000"/>
              <a:gd name="connsiteY4-84" fmla="*/ 5166 h 10000"/>
              <a:gd name="connsiteX5-85" fmla="*/ 7030 w 10000"/>
              <a:gd name="connsiteY5-86" fmla="*/ 4469 h 10000"/>
              <a:gd name="connsiteX6-87" fmla="*/ 8227 w 10000"/>
              <a:gd name="connsiteY6-88" fmla="*/ 3131 h 10000"/>
              <a:gd name="connsiteX7-89" fmla="*/ 9121 w 10000"/>
              <a:gd name="connsiteY7-90" fmla="*/ 1920 h 10000"/>
              <a:gd name="connsiteX8-91" fmla="*/ 10000 w 10000"/>
              <a:gd name="connsiteY8-92" fmla="*/ 0 h 10000"/>
              <a:gd name="connsiteX9-93" fmla="*/ 10000 w 10000"/>
              <a:gd name="connsiteY9-94" fmla="*/ 0 h 10000"/>
              <a:gd name="connsiteX10-95" fmla="*/ 9121 w 10000"/>
              <a:gd name="connsiteY10-96" fmla="*/ 1931 h 10000"/>
              <a:gd name="connsiteX11-97" fmla="*/ 8235 w 10000"/>
              <a:gd name="connsiteY11-98" fmla="*/ 3131 h 10000"/>
              <a:gd name="connsiteX12-99" fmla="*/ 7030 w 10000"/>
              <a:gd name="connsiteY12-100" fmla="*/ 4469 h 10000"/>
              <a:gd name="connsiteX13-101" fmla="*/ 6322 w 10000"/>
              <a:gd name="connsiteY13-102" fmla="*/ 5177 h 10000"/>
              <a:gd name="connsiteX14-103" fmla="*/ 5544 w 10000"/>
              <a:gd name="connsiteY14-104" fmla="*/ 5886 h 10000"/>
              <a:gd name="connsiteX15-105" fmla="*/ 3818 w 10000"/>
              <a:gd name="connsiteY15-106" fmla="*/ 7326 h 10000"/>
              <a:gd name="connsiteX16-107" fmla="*/ 0 w 10000"/>
              <a:gd name="connsiteY16-108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10000"/>
                </a:lnTo>
                <a:cubicBezTo>
                  <a:pt x="1337" y="9166"/>
                  <a:pt x="2621" y="8263"/>
                  <a:pt x="3818" y="7314"/>
                </a:cubicBezTo>
                <a:cubicBezTo>
                  <a:pt x="4417" y="6846"/>
                  <a:pt x="5000" y="6366"/>
                  <a:pt x="5544" y="5886"/>
                </a:cubicBezTo>
                <a:cubicBezTo>
                  <a:pt x="5801" y="5657"/>
                  <a:pt x="6074" y="5402"/>
                  <a:pt x="6322" y="5166"/>
                </a:cubicBezTo>
                <a:cubicBezTo>
                  <a:pt x="6570" y="4930"/>
                  <a:pt x="6713" y="4808"/>
                  <a:pt x="7030" y="4469"/>
                </a:cubicBezTo>
                <a:cubicBezTo>
                  <a:pt x="7347" y="4130"/>
                  <a:pt x="7879" y="3556"/>
                  <a:pt x="8227" y="3131"/>
                </a:cubicBezTo>
                <a:cubicBezTo>
                  <a:pt x="8576" y="2706"/>
                  <a:pt x="8872" y="2309"/>
                  <a:pt x="9121" y="1920"/>
                </a:cubicBezTo>
                <a:cubicBezTo>
                  <a:pt x="9580" y="1211"/>
                  <a:pt x="9876" y="560"/>
                  <a:pt x="10000" y="0"/>
                </a:cubicBezTo>
                <a:lnTo>
                  <a:pt x="10000" y="0"/>
                </a:lnTo>
                <a:cubicBezTo>
                  <a:pt x="9883" y="560"/>
                  <a:pt x="9588" y="1211"/>
                  <a:pt x="9121" y="1931"/>
                </a:cubicBezTo>
                <a:cubicBezTo>
                  <a:pt x="8872" y="2320"/>
                  <a:pt x="8577" y="2720"/>
                  <a:pt x="8235" y="3131"/>
                </a:cubicBezTo>
                <a:cubicBezTo>
                  <a:pt x="7887" y="3554"/>
                  <a:pt x="7310" y="4162"/>
                  <a:pt x="7030" y="4469"/>
                </a:cubicBezTo>
                <a:cubicBezTo>
                  <a:pt x="6711" y="4810"/>
                  <a:pt x="6570" y="4941"/>
                  <a:pt x="6322" y="5177"/>
                </a:cubicBezTo>
                <a:cubicBezTo>
                  <a:pt x="6065" y="5417"/>
                  <a:pt x="5801" y="5657"/>
                  <a:pt x="5544" y="5886"/>
                </a:cubicBezTo>
                <a:cubicBezTo>
                  <a:pt x="5000" y="6366"/>
                  <a:pt x="4425" y="6857"/>
                  <a:pt x="3818" y="7326"/>
                </a:cubicBezTo>
                <a:cubicBezTo>
                  <a:pt x="2621" y="8263"/>
                  <a:pt x="1337" y="9166"/>
                  <a:pt x="0" y="1000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49" name="Freeform 56"/>
          <p:cNvSpPr/>
          <p:nvPr/>
        </p:nvSpPr>
        <p:spPr bwMode="auto">
          <a:xfrm>
            <a:off x="3410000" y="339999"/>
            <a:ext cx="2008188" cy="1436688"/>
          </a:xfrm>
          <a:custGeom>
            <a:avLst/>
            <a:gdLst>
              <a:gd name="T0" fmla="*/ 0 w 781"/>
              <a:gd name="T1" fmla="*/ 559 h 559"/>
              <a:gd name="T2" fmla="*/ 0 w 781"/>
              <a:gd name="T3" fmla="*/ 558 h 559"/>
              <a:gd name="T4" fmla="*/ 163 w 781"/>
              <a:gd name="T5" fmla="*/ 446 h 559"/>
              <a:gd name="T6" fmla="*/ 273 w 781"/>
              <a:gd name="T7" fmla="*/ 369 h 559"/>
              <a:gd name="T8" fmla="*/ 511 w 781"/>
              <a:gd name="T9" fmla="*/ 205 h 559"/>
              <a:gd name="T10" fmla="*/ 685 w 781"/>
              <a:gd name="T11" fmla="*/ 79 h 559"/>
              <a:gd name="T12" fmla="*/ 781 w 781"/>
              <a:gd name="T13" fmla="*/ 0 h 559"/>
              <a:gd name="T14" fmla="*/ 781 w 781"/>
              <a:gd name="T15" fmla="*/ 0 h 559"/>
              <a:gd name="T16" fmla="*/ 685 w 781"/>
              <a:gd name="T17" fmla="*/ 80 h 559"/>
              <a:gd name="T18" fmla="*/ 511 w 781"/>
              <a:gd name="T19" fmla="*/ 205 h 559"/>
              <a:gd name="T20" fmla="*/ 274 w 781"/>
              <a:gd name="T21" fmla="*/ 370 h 559"/>
              <a:gd name="T22" fmla="*/ 163 w 781"/>
              <a:gd name="T23" fmla="*/ 446 h 559"/>
              <a:gd name="T24" fmla="*/ 0 w 781"/>
              <a:gd name="T25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1" h="559">
                <a:moveTo>
                  <a:pt x="0" y="559"/>
                </a:moveTo>
                <a:cubicBezTo>
                  <a:pt x="0" y="558"/>
                  <a:pt x="0" y="558"/>
                  <a:pt x="0" y="558"/>
                </a:cubicBezTo>
                <a:cubicBezTo>
                  <a:pt x="55" y="520"/>
                  <a:pt x="110" y="482"/>
                  <a:pt x="163" y="446"/>
                </a:cubicBezTo>
                <a:cubicBezTo>
                  <a:pt x="199" y="420"/>
                  <a:pt x="237" y="395"/>
                  <a:pt x="273" y="369"/>
                </a:cubicBezTo>
                <a:cubicBezTo>
                  <a:pt x="347" y="319"/>
                  <a:pt x="433" y="260"/>
                  <a:pt x="511" y="205"/>
                </a:cubicBezTo>
                <a:cubicBezTo>
                  <a:pt x="582" y="155"/>
                  <a:pt x="639" y="114"/>
                  <a:pt x="685" y="79"/>
                </a:cubicBezTo>
                <a:cubicBezTo>
                  <a:pt x="720" y="52"/>
                  <a:pt x="757" y="24"/>
                  <a:pt x="781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57" y="24"/>
                  <a:pt x="721" y="53"/>
                  <a:pt x="685" y="80"/>
                </a:cubicBezTo>
                <a:cubicBezTo>
                  <a:pt x="639" y="114"/>
                  <a:pt x="582" y="155"/>
                  <a:pt x="511" y="205"/>
                </a:cubicBezTo>
                <a:cubicBezTo>
                  <a:pt x="433" y="260"/>
                  <a:pt x="347" y="319"/>
                  <a:pt x="274" y="370"/>
                </a:cubicBezTo>
                <a:cubicBezTo>
                  <a:pt x="237" y="395"/>
                  <a:pt x="200" y="421"/>
                  <a:pt x="163" y="446"/>
                </a:cubicBezTo>
                <a:cubicBezTo>
                  <a:pt x="110" y="483"/>
                  <a:pt x="55" y="521"/>
                  <a:pt x="0" y="559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50" name="Freeform 57"/>
          <p:cNvSpPr/>
          <p:nvPr/>
        </p:nvSpPr>
        <p:spPr bwMode="auto">
          <a:xfrm>
            <a:off x="4265663" y="127274"/>
            <a:ext cx="1152525" cy="415925"/>
          </a:xfrm>
          <a:custGeom>
            <a:avLst/>
            <a:gdLst>
              <a:gd name="T0" fmla="*/ 0 w 448"/>
              <a:gd name="T1" fmla="*/ 162 h 162"/>
              <a:gd name="T2" fmla="*/ 0 w 448"/>
              <a:gd name="T3" fmla="*/ 162 h 162"/>
              <a:gd name="T4" fmla="*/ 111 w 448"/>
              <a:gd name="T5" fmla="*/ 70 h 162"/>
              <a:gd name="T6" fmla="*/ 235 w 448"/>
              <a:gd name="T7" fmla="*/ 17 h 162"/>
              <a:gd name="T8" fmla="*/ 341 w 448"/>
              <a:gd name="T9" fmla="*/ 18 h 162"/>
              <a:gd name="T10" fmla="*/ 351 w 448"/>
              <a:gd name="T11" fmla="*/ 21 h 162"/>
              <a:gd name="T12" fmla="*/ 448 w 448"/>
              <a:gd name="T13" fmla="*/ 83 h 162"/>
              <a:gd name="T14" fmla="*/ 448 w 448"/>
              <a:gd name="T15" fmla="*/ 83 h 162"/>
              <a:gd name="T16" fmla="*/ 235 w 448"/>
              <a:gd name="T17" fmla="*/ 18 h 162"/>
              <a:gd name="T18" fmla="*/ 0 w 448"/>
              <a:gd name="T1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8" h="162">
                <a:moveTo>
                  <a:pt x="0" y="162"/>
                </a:moveTo>
                <a:cubicBezTo>
                  <a:pt x="0" y="162"/>
                  <a:pt x="0" y="162"/>
                  <a:pt x="0" y="162"/>
                </a:cubicBezTo>
                <a:cubicBezTo>
                  <a:pt x="36" y="125"/>
                  <a:pt x="74" y="94"/>
                  <a:pt x="111" y="70"/>
                </a:cubicBezTo>
                <a:cubicBezTo>
                  <a:pt x="153" y="44"/>
                  <a:pt x="194" y="26"/>
                  <a:pt x="235" y="17"/>
                </a:cubicBezTo>
                <a:cubicBezTo>
                  <a:pt x="270" y="9"/>
                  <a:pt x="306" y="10"/>
                  <a:pt x="341" y="18"/>
                </a:cubicBezTo>
                <a:cubicBezTo>
                  <a:pt x="344" y="19"/>
                  <a:pt x="348" y="20"/>
                  <a:pt x="351" y="21"/>
                </a:cubicBezTo>
                <a:cubicBezTo>
                  <a:pt x="390" y="33"/>
                  <a:pt x="423" y="54"/>
                  <a:pt x="448" y="83"/>
                </a:cubicBezTo>
                <a:cubicBezTo>
                  <a:pt x="448" y="83"/>
                  <a:pt x="448" y="83"/>
                  <a:pt x="448" y="83"/>
                </a:cubicBezTo>
                <a:cubicBezTo>
                  <a:pt x="398" y="26"/>
                  <a:pt x="315" y="0"/>
                  <a:pt x="235" y="18"/>
                </a:cubicBezTo>
                <a:cubicBezTo>
                  <a:pt x="158" y="35"/>
                  <a:pt x="76" y="85"/>
                  <a:pt x="0" y="16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51" name="Freeform 61"/>
          <p:cNvSpPr/>
          <p:nvPr/>
        </p:nvSpPr>
        <p:spPr bwMode="auto">
          <a:xfrm>
            <a:off x="5418188" y="339999"/>
            <a:ext cx="230188" cy="925513"/>
          </a:xfrm>
          <a:custGeom>
            <a:avLst/>
            <a:gdLst>
              <a:gd name="T0" fmla="*/ 83 w 90"/>
              <a:gd name="T1" fmla="*/ 360 h 360"/>
              <a:gd name="T2" fmla="*/ 0 w 90"/>
              <a:gd name="T3" fmla="*/ 0 h 360"/>
              <a:gd name="T4" fmla="*/ 0 w 90"/>
              <a:gd name="T5" fmla="*/ 0 h 360"/>
              <a:gd name="T6" fmla="*/ 68 w 90"/>
              <a:gd name="T7" fmla="*/ 160 h 360"/>
              <a:gd name="T8" fmla="*/ 83 w 90"/>
              <a:gd name="T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360">
                <a:moveTo>
                  <a:pt x="83" y="360"/>
                </a:moveTo>
                <a:cubicBezTo>
                  <a:pt x="90" y="210"/>
                  <a:pt x="60" y="82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31" y="42"/>
                  <a:pt x="54" y="96"/>
                  <a:pt x="68" y="160"/>
                </a:cubicBezTo>
                <a:cubicBezTo>
                  <a:pt x="82" y="220"/>
                  <a:pt x="87" y="288"/>
                  <a:pt x="83" y="36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52" name="Freeform 62"/>
          <p:cNvSpPr/>
          <p:nvPr/>
        </p:nvSpPr>
        <p:spPr bwMode="auto">
          <a:xfrm>
            <a:off x="4846688" y="-26714"/>
            <a:ext cx="800100" cy="1292225"/>
          </a:xfrm>
          <a:custGeom>
            <a:avLst/>
            <a:gdLst>
              <a:gd name="T0" fmla="*/ 305 w 311"/>
              <a:gd name="T1" fmla="*/ 503 h 503"/>
              <a:gd name="T2" fmla="*/ 224 w 311"/>
              <a:gd name="T3" fmla="*/ 125 h 503"/>
              <a:gd name="T4" fmla="*/ 0 w 311"/>
              <a:gd name="T5" fmla="*/ 9 h 503"/>
              <a:gd name="T6" fmla="*/ 0 w 311"/>
              <a:gd name="T7" fmla="*/ 8 h 503"/>
              <a:gd name="T8" fmla="*/ 225 w 311"/>
              <a:gd name="T9" fmla="*/ 124 h 503"/>
              <a:gd name="T10" fmla="*/ 291 w 311"/>
              <a:gd name="T11" fmla="*/ 294 h 503"/>
              <a:gd name="T12" fmla="*/ 305 w 311"/>
              <a:gd name="T13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503">
                <a:moveTo>
                  <a:pt x="305" y="503"/>
                </a:moveTo>
                <a:cubicBezTo>
                  <a:pt x="311" y="346"/>
                  <a:pt x="284" y="215"/>
                  <a:pt x="224" y="125"/>
                </a:cubicBezTo>
                <a:cubicBezTo>
                  <a:pt x="173" y="46"/>
                  <a:pt x="85" y="1"/>
                  <a:pt x="0" y="9"/>
                </a:cubicBezTo>
                <a:cubicBezTo>
                  <a:pt x="0" y="8"/>
                  <a:pt x="0" y="8"/>
                  <a:pt x="0" y="8"/>
                </a:cubicBezTo>
                <a:cubicBezTo>
                  <a:pt x="85" y="0"/>
                  <a:pt x="173" y="46"/>
                  <a:pt x="225" y="124"/>
                </a:cubicBezTo>
                <a:cubicBezTo>
                  <a:pt x="255" y="170"/>
                  <a:pt x="277" y="227"/>
                  <a:pt x="291" y="294"/>
                </a:cubicBezTo>
                <a:cubicBezTo>
                  <a:pt x="304" y="357"/>
                  <a:pt x="309" y="428"/>
                  <a:pt x="305" y="50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53" name="Freeform 63"/>
          <p:cNvSpPr/>
          <p:nvPr/>
        </p:nvSpPr>
        <p:spPr bwMode="auto">
          <a:xfrm>
            <a:off x="4052938" y="-204514"/>
            <a:ext cx="1593850" cy="1470025"/>
          </a:xfrm>
          <a:custGeom>
            <a:avLst/>
            <a:gdLst>
              <a:gd name="T0" fmla="*/ 614 w 620"/>
              <a:gd name="T1" fmla="*/ 572 h 572"/>
              <a:gd name="T2" fmla="*/ 556 w 620"/>
              <a:gd name="T3" fmla="*/ 214 h 572"/>
              <a:gd name="T4" fmla="*/ 385 w 620"/>
              <a:gd name="T5" fmla="*/ 39 h 572"/>
              <a:gd name="T6" fmla="*/ 366 w 620"/>
              <a:gd name="T7" fmla="*/ 33 h 572"/>
              <a:gd name="T8" fmla="*/ 1 w 620"/>
              <a:gd name="T9" fmla="*/ 189 h 572"/>
              <a:gd name="T10" fmla="*/ 0 w 620"/>
              <a:gd name="T11" fmla="*/ 189 h 572"/>
              <a:gd name="T12" fmla="*/ 182 w 620"/>
              <a:gd name="T13" fmla="*/ 55 h 572"/>
              <a:gd name="T14" fmla="*/ 284 w 620"/>
              <a:gd name="T15" fmla="*/ 27 h 572"/>
              <a:gd name="T16" fmla="*/ 386 w 620"/>
              <a:gd name="T17" fmla="*/ 38 h 572"/>
              <a:gd name="T18" fmla="*/ 557 w 620"/>
              <a:gd name="T19" fmla="*/ 213 h 572"/>
              <a:gd name="T20" fmla="*/ 615 w 620"/>
              <a:gd name="T21" fmla="*/ 572 h 572"/>
              <a:gd name="T22" fmla="*/ 614 w 620"/>
              <a:gd name="T23" fmla="*/ 572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0" h="572">
                <a:moveTo>
                  <a:pt x="614" y="572"/>
                </a:moveTo>
                <a:cubicBezTo>
                  <a:pt x="619" y="433"/>
                  <a:pt x="599" y="309"/>
                  <a:pt x="556" y="214"/>
                </a:cubicBezTo>
                <a:cubicBezTo>
                  <a:pt x="518" y="127"/>
                  <a:pt x="455" y="63"/>
                  <a:pt x="385" y="39"/>
                </a:cubicBezTo>
                <a:cubicBezTo>
                  <a:pt x="379" y="36"/>
                  <a:pt x="372" y="35"/>
                  <a:pt x="366" y="33"/>
                </a:cubicBezTo>
                <a:cubicBezTo>
                  <a:pt x="234" y="0"/>
                  <a:pt x="88" y="95"/>
                  <a:pt x="1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54" y="130"/>
                  <a:pt x="119" y="83"/>
                  <a:pt x="182" y="55"/>
                </a:cubicBezTo>
                <a:cubicBezTo>
                  <a:pt x="217" y="39"/>
                  <a:pt x="251" y="30"/>
                  <a:pt x="284" y="27"/>
                </a:cubicBezTo>
                <a:cubicBezTo>
                  <a:pt x="320" y="23"/>
                  <a:pt x="354" y="27"/>
                  <a:pt x="386" y="38"/>
                </a:cubicBezTo>
                <a:cubicBezTo>
                  <a:pt x="456" y="63"/>
                  <a:pt x="518" y="127"/>
                  <a:pt x="557" y="213"/>
                </a:cubicBezTo>
                <a:cubicBezTo>
                  <a:pt x="600" y="308"/>
                  <a:pt x="620" y="433"/>
                  <a:pt x="615" y="572"/>
                </a:cubicBezTo>
                <a:lnTo>
                  <a:pt x="614" y="57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54" name="Freeform 64"/>
          <p:cNvSpPr/>
          <p:nvPr/>
        </p:nvSpPr>
        <p:spPr bwMode="auto">
          <a:xfrm>
            <a:off x="3878313" y="-242614"/>
            <a:ext cx="1768475" cy="1508125"/>
          </a:xfrm>
          <a:custGeom>
            <a:avLst/>
            <a:gdLst>
              <a:gd name="T0" fmla="*/ 682 w 688"/>
              <a:gd name="T1" fmla="*/ 587 h 587"/>
              <a:gd name="T2" fmla="*/ 608 w 688"/>
              <a:gd name="T3" fmla="*/ 190 h 587"/>
              <a:gd name="T4" fmla="*/ 423 w 688"/>
              <a:gd name="T5" fmla="*/ 33 h 587"/>
              <a:gd name="T6" fmla="*/ 404 w 688"/>
              <a:gd name="T7" fmla="*/ 29 h 587"/>
              <a:gd name="T8" fmla="*/ 1 w 688"/>
              <a:gd name="T9" fmla="*/ 258 h 587"/>
              <a:gd name="T10" fmla="*/ 0 w 688"/>
              <a:gd name="T11" fmla="*/ 257 h 587"/>
              <a:gd name="T12" fmla="*/ 180 w 688"/>
              <a:gd name="T13" fmla="*/ 85 h 587"/>
              <a:gd name="T14" fmla="*/ 404 w 688"/>
              <a:gd name="T15" fmla="*/ 29 h 587"/>
              <a:gd name="T16" fmla="*/ 518 w 688"/>
              <a:gd name="T17" fmla="*/ 80 h 587"/>
              <a:gd name="T18" fmla="*/ 609 w 688"/>
              <a:gd name="T19" fmla="*/ 190 h 587"/>
              <a:gd name="T20" fmla="*/ 683 w 688"/>
              <a:gd name="T21" fmla="*/ 587 h 587"/>
              <a:gd name="T22" fmla="*/ 682 w 688"/>
              <a:gd name="T23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8" h="587">
                <a:moveTo>
                  <a:pt x="682" y="587"/>
                </a:moveTo>
                <a:cubicBezTo>
                  <a:pt x="688" y="429"/>
                  <a:pt x="662" y="291"/>
                  <a:pt x="608" y="190"/>
                </a:cubicBezTo>
                <a:cubicBezTo>
                  <a:pt x="564" y="109"/>
                  <a:pt x="496" y="51"/>
                  <a:pt x="423" y="33"/>
                </a:cubicBezTo>
                <a:cubicBezTo>
                  <a:pt x="416" y="32"/>
                  <a:pt x="410" y="30"/>
                  <a:pt x="404" y="29"/>
                </a:cubicBezTo>
                <a:cubicBezTo>
                  <a:pt x="211" y="0"/>
                  <a:pt x="47" y="197"/>
                  <a:pt x="1" y="258"/>
                </a:cubicBezTo>
                <a:cubicBezTo>
                  <a:pt x="0" y="257"/>
                  <a:pt x="0" y="257"/>
                  <a:pt x="0" y="257"/>
                </a:cubicBezTo>
                <a:cubicBezTo>
                  <a:pt x="38" y="207"/>
                  <a:pt x="100" y="136"/>
                  <a:pt x="180" y="85"/>
                </a:cubicBezTo>
                <a:cubicBezTo>
                  <a:pt x="257" y="37"/>
                  <a:pt x="332" y="18"/>
                  <a:pt x="404" y="29"/>
                </a:cubicBezTo>
                <a:cubicBezTo>
                  <a:pt x="443" y="35"/>
                  <a:pt x="482" y="52"/>
                  <a:pt x="518" y="80"/>
                </a:cubicBezTo>
                <a:cubicBezTo>
                  <a:pt x="554" y="108"/>
                  <a:pt x="585" y="146"/>
                  <a:pt x="609" y="190"/>
                </a:cubicBezTo>
                <a:cubicBezTo>
                  <a:pt x="663" y="291"/>
                  <a:pt x="688" y="428"/>
                  <a:pt x="683" y="587"/>
                </a:cubicBezTo>
                <a:lnTo>
                  <a:pt x="682" y="587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55" name="Freeform 65"/>
          <p:cNvSpPr/>
          <p:nvPr/>
        </p:nvSpPr>
        <p:spPr bwMode="auto">
          <a:xfrm>
            <a:off x="-260300" y="1265511"/>
            <a:ext cx="5894388" cy="4816476"/>
          </a:xfrm>
          <a:custGeom>
            <a:avLst/>
            <a:gdLst>
              <a:gd name="T0" fmla="*/ 0 w 2293"/>
              <a:gd name="T1" fmla="*/ 1866 h 1874"/>
              <a:gd name="T2" fmla="*/ 0 w 2293"/>
              <a:gd name="T3" fmla="*/ 1865 h 1874"/>
              <a:gd name="T4" fmla="*/ 360 w 2293"/>
              <a:gd name="T5" fmla="*/ 1851 h 1874"/>
              <a:gd name="T6" fmla="*/ 770 w 2293"/>
              <a:gd name="T7" fmla="*/ 1748 h 1874"/>
              <a:gd name="T8" fmla="*/ 1586 w 2293"/>
              <a:gd name="T9" fmla="*/ 1274 h 1874"/>
              <a:gd name="T10" fmla="*/ 2129 w 2293"/>
              <a:gd name="T11" fmla="*/ 607 h 1874"/>
              <a:gd name="T12" fmla="*/ 2292 w 2293"/>
              <a:gd name="T13" fmla="*/ 0 h 1874"/>
              <a:gd name="T14" fmla="*/ 2293 w 2293"/>
              <a:gd name="T15" fmla="*/ 0 h 1874"/>
              <a:gd name="T16" fmla="*/ 2130 w 2293"/>
              <a:gd name="T17" fmla="*/ 607 h 1874"/>
              <a:gd name="T18" fmla="*/ 1586 w 2293"/>
              <a:gd name="T19" fmla="*/ 1275 h 1874"/>
              <a:gd name="T20" fmla="*/ 770 w 2293"/>
              <a:gd name="T21" fmla="*/ 1748 h 1874"/>
              <a:gd name="T22" fmla="*/ 360 w 2293"/>
              <a:gd name="T23" fmla="*/ 1852 h 1874"/>
              <a:gd name="T24" fmla="*/ 0 w 2293"/>
              <a:gd name="T25" fmla="*/ 1866 h 1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3" h="1874">
                <a:moveTo>
                  <a:pt x="0" y="1866"/>
                </a:moveTo>
                <a:cubicBezTo>
                  <a:pt x="0" y="1865"/>
                  <a:pt x="0" y="1865"/>
                  <a:pt x="0" y="1865"/>
                </a:cubicBezTo>
                <a:cubicBezTo>
                  <a:pt x="113" y="1873"/>
                  <a:pt x="235" y="1869"/>
                  <a:pt x="360" y="1851"/>
                </a:cubicBezTo>
                <a:cubicBezTo>
                  <a:pt x="496" y="1831"/>
                  <a:pt x="634" y="1796"/>
                  <a:pt x="770" y="1748"/>
                </a:cubicBezTo>
                <a:cubicBezTo>
                  <a:pt x="1061" y="1644"/>
                  <a:pt x="1343" y="1481"/>
                  <a:pt x="1586" y="1274"/>
                </a:cubicBezTo>
                <a:cubicBezTo>
                  <a:pt x="1818" y="1076"/>
                  <a:pt x="2006" y="845"/>
                  <a:pt x="2129" y="607"/>
                </a:cubicBezTo>
                <a:cubicBezTo>
                  <a:pt x="2235" y="402"/>
                  <a:pt x="2291" y="192"/>
                  <a:pt x="2292" y="0"/>
                </a:cubicBezTo>
                <a:cubicBezTo>
                  <a:pt x="2293" y="0"/>
                  <a:pt x="2293" y="0"/>
                  <a:pt x="2293" y="0"/>
                </a:cubicBezTo>
                <a:cubicBezTo>
                  <a:pt x="2292" y="192"/>
                  <a:pt x="2236" y="402"/>
                  <a:pt x="2130" y="607"/>
                </a:cubicBezTo>
                <a:cubicBezTo>
                  <a:pt x="2007" y="846"/>
                  <a:pt x="1819" y="1077"/>
                  <a:pt x="1586" y="1275"/>
                </a:cubicBezTo>
                <a:cubicBezTo>
                  <a:pt x="1343" y="1481"/>
                  <a:pt x="1061" y="1645"/>
                  <a:pt x="770" y="1748"/>
                </a:cubicBezTo>
                <a:cubicBezTo>
                  <a:pt x="634" y="1797"/>
                  <a:pt x="496" y="1832"/>
                  <a:pt x="360" y="1852"/>
                </a:cubicBezTo>
                <a:cubicBezTo>
                  <a:pt x="235" y="1870"/>
                  <a:pt x="113" y="1874"/>
                  <a:pt x="0" y="186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56" name="Freeform 66"/>
          <p:cNvSpPr/>
          <p:nvPr/>
        </p:nvSpPr>
        <p:spPr bwMode="auto">
          <a:xfrm>
            <a:off x="1530400" y="1265511"/>
            <a:ext cx="4103688" cy="4770438"/>
          </a:xfrm>
          <a:custGeom>
            <a:avLst/>
            <a:gdLst>
              <a:gd name="T0" fmla="*/ 0 w 1596"/>
              <a:gd name="T1" fmla="*/ 1856 h 1856"/>
              <a:gd name="T2" fmla="*/ 0 w 1596"/>
              <a:gd name="T3" fmla="*/ 1856 h 1856"/>
              <a:gd name="T4" fmla="*/ 584 w 1596"/>
              <a:gd name="T5" fmla="*/ 1603 h 1856"/>
              <a:gd name="T6" fmla="*/ 1127 w 1596"/>
              <a:gd name="T7" fmla="*/ 1127 h 1856"/>
              <a:gd name="T8" fmla="*/ 1481 w 1596"/>
              <a:gd name="T9" fmla="*/ 541 h 1856"/>
              <a:gd name="T10" fmla="*/ 1595 w 1596"/>
              <a:gd name="T11" fmla="*/ 0 h 1856"/>
              <a:gd name="T12" fmla="*/ 1596 w 1596"/>
              <a:gd name="T13" fmla="*/ 0 h 1856"/>
              <a:gd name="T14" fmla="*/ 1566 w 1596"/>
              <a:gd name="T15" fmla="*/ 264 h 1856"/>
              <a:gd name="T16" fmla="*/ 1482 w 1596"/>
              <a:gd name="T17" fmla="*/ 542 h 1856"/>
              <a:gd name="T18" fmla="*/ 1332 w 1596"/>
              <a:gd name="T19" fmla="*/ 842 h 1856"/>
              <a:gd name="T20" fmla="*/ 1127 w 1596"/>
              <a:gd name="T21" fmla="*/ 1128 h 1856"/>
              <a:gd name="T22" fmla="*/ 872 w 1596"/>
              <a:gd name="T23" fmla="*/ 1388 h 1856"/>
              <a:gd name="T24" fmla="*/ 585 w 1596"/>
              <a:gd name="T25" fmla="*/ 1604 h 1856"/>
              <a:gd name="T26" fmla="*/ 293 w 1596"/>
              <a:gd name="T27" fmla="*/ 1759 h 1856"/>
              <a:gd name="T28" fmla="*/ 0 w 1596"/>
              <a:gd name="T29" fmla="*/ 1856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96" h="1856">
                <a:moveTo>
                  <a:pt x="0" y="1856"/>
                </a:moveTo>
                <a:cubicBezTo>
                  <a:pt x="0" y="1856"/>
                  <a:pt x="0" y="1856"/>
                  <a:pt x="0" y="1856"/>
                </a:cubicBezTo>
                <a:cubicBezTo>
                  <a:pt x="193" y="1810"/>
                  <a:pt x="395" y="1723"/>
                  <a:pt x="584" y="1603"/>
                </a:cubicBezTo>
                <a:cubicBezTo>
                  <a:pt x="784" y="1477"/>
                  <a:pt x="971" y="1312"/>
                  <a:pt x="1127" y="1127"/>
                </a:cubicBezTo>
                <a:cubicBezTo>
                  <a:pt x="1278" y="946"/>
                  <a:pt x="1401" y="744"/>
                  <a:pt x="1481" y="541"/>
                </a:cubicBezTo>
                <a:cubicBezTo>
                  <a:pt x="1554" y="358"/>
                  <a:pt x="1593" y="171"/>
                  <a:pt x="1595" y="0"/>
                </a:cubicBezTo>
                <a:cubicBezTo>
                  <a:pt x="1596" y="0"/>
                  <a:pt x="1596" y="0"/>
                  <a:pt x="1596" y="0"/>
                </a:cubicBezTo>
                <a:cubicBezTo>
                  <a:pt x="1595" y="85"/>
                  <a:pt x="1585" y="174"/>
                  <a:pt x="1566" y="264"/>
                </a:cubicBezTo>
                <a:cubicBezTo>
                  <a:pt x="1547" y="355"/>
                  <a:pt x="1519" y="449"/>
                  <a:pt x="1482" y="542"/>
                </a:cubicBezTo>
                <a:cubicBezTo>
                  <a:pt x="1442" y="643"/>
                  <a:pt x="1391" y="744"/>
                  <a:pt x="1332" y="842"/>
                </a:cubicBezTo>
                <a:cubicBezTo>
                  <a:pt x="1272" y="940"/>
                  <a:pt x="1203" y="1037"/>
                  <a:pt x="1127" y="1128"/>
                </a:cubicBezTo>
                <a:cubicBezTo>
                  <a:pt x="1049" y="1221"/>
                  <a:pt x="963" y="1308"/>
                  <a:pt x="872" y="1388"/>
                </a:cubicBezTo>
                <a:cubicBezTo>
                  <a:pt x="781" y="1468"/>
                  <a:pt x="684" y="1541"/>
                  <a:pt x="585" y="1604"/>
                </a:cubicBezTo>
                <a:cubicBezTo>
                  <a:pt x="489" y="1664"/>
                  <a:pt x="391" y="1716"/>
                  <a:pt x="293" y="1759"/>
                </a:cubicBezTo>
                <a:cubicBezTo>
                  <a:pt x="195" y="1801"/>
                  <a:pt x="97" y="1834"/>
                  <a:pt x="0" y="18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57" name="Freeform 67"/>
          <p:cNvSpPr/>
          <p:nvPr/>
        </p:nvSpPr>
        <p:spPr bwMode="auto">
          <a:xfrm>
            <a:off x="3541763" y="1265511"/>
            <a:ext cx="2092325" cy="3741738"/>
          </a:xfrm>
          <a:custGeom>
            <a:avLst/>
            <a:gdLst>
              <a:gd name="T0" fmla="*/ 0 w 814"/>
              <a:gd name="T1" fmla="*/ 1456 h 1456"/>
              <a:gd name="T2" fmla="*/ 0 w 814"/>
              <a:gd name="T3" fmla="*/ 1456 h 1456"/>
              <a:gd name="T4" fmla="*/ 285 w 814"/>
              <a:gd name="T5" fmla="*/ 1228 h 1456"/>
              <a:gd name="T6" fmla="*/ 547 w 814"/>
              <a:gd name="T7" fmla="*/ 881 h 1456"/>
              <a:gd name="T8" fmla="*/ 813 w 814"/>
              <a:gd name="T9" fmla="*/ 0 h 1456"/>
              <a:gd name="T10" fmla="*/ 814 w 814"/>
              <a:gd name="T11" fmla="*/ 0 h 1456"/>
              <a:gd name="T12" fmla="*/ 548 w 814"/>
              <a:gd name="T13" fmla="*/ 881 h 1456"/>
              <a:gd name="T14" fmla="*/ 286 w 814"/>
              <a:gd name="T15" fmla="*/ 1228 h 1456"/>
              <a:gd name="T16" fmla="*/ 0 w 814"/>
              <a:gd name="T17" fmla="*/ 1456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4" h="1456">
                <a:moveTo>
                  <a:pt x="0" y="1456"/>
                </a:moveTo>
                <a:cubicBezTo>
                  <a:pt x="0" y="1456"/>
                  <a:pt x="0" y="1456"/>
                  <a:pt x="0" y="1456"/>
                </a:cubicBezTo>
                <a:cubicBezTo>
                  <a:pt x="100" y="1396"/>
                  <a:pt x="196" y="1320"/>
                  <a:pt x="285" y="1228"/>
                </a:cubicBezTo>
                <a:cubicBezTo>
                  <a:pt x="384" y="1126"/>
                  <a:pt x="472" y="1009"/>
                  <a:pt x="547" y="881"/>
                </a:cubicBezTo>
                <a:cubicBezTo>
                  <a:pt x="711" y="602"/>
                  <a:pt x="805" y="289"/>
                  <a:pt x="813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06" y="290"/>
                  <a:pt x="712" y="602"/>
                  <a:pt x="548" y="881"/>
                </a:cubicBezTo>
                <a:cubicBezTo>
                  <a:pt x="473" y="1010"/>
                  <a:pt x="384" y="1127"/>
                  <a:pt x="286" y="1228"/>
                </a:cubicBezTo>
                <a:cubicBezTo>
                  <a:pt x="196" y="1320"/>
                  <a:pt x="100" y="1397"/>
                  <a:pt x="0" y="14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58" name="Freeform 68"/>
          <p:cNvSpPr/>
          <p:nvPr/>
        </p:nvSpPr>
        <p:spPr bwMode="auto">
          <a:xfrm>
            <a:off x="4173588" y="1265511"/>
            <a:ext cx="1460500" cy="2346325"/>
          </a:xfrm>
          <a:custGeom>
            <a:avLst/>
            <a:gdLst>
              <a:gd name="T0" fmla="*/ 0 w 568"/>
              <a:gd name="T1" fmla="*/ 913 h 913"/>
              <a:gd name="T2" fmla="*/ 0 w 568"/>
              <a:gd name="T3" fmla="*/ 912 h 913"/>
              <a:gd name="T4" fmla="*/ 163 w 568"/>
              <a:gd name="T5" fmla="*/ 823 h 913"/>
              <a:gd name="T6" fmla="*/ 337 w 568"/>
              <a:gd name="T7" fmla="*/ 638 h 913"/>
              <a:gd name="T8" fmla="*/ 567 w 568"/>
              <a:gd name="T9" fmla="*/ 0 h 913"/>
              <a:gd name="T10" fmla="*/ 568 w 568"/>
              <a:gd name="T11" fmla="*/ 0 h 913"/>
              <a:gd name="T12" fmla="*/ 495 w 568"/>
              <a:gd name="T13" fmla="*/ 345 h 913"/>
              <a:gd name="T14" fmla="*/ 338 w 568"/>
              <a:gd name="T15" fmla="*/ 639 h 913"/>
              <a:gd name="T16" fmla="*/ 163 w 568"/>
              <a:gd name="T17" fmla="*/ 824 h 913"/>
              <a:gd name="T18" fmla="*/ 0 w 568"/>
              <a:gd name="T19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" h="913">
                <a:moveTo>
                  <a:pt x="0" y="913"/>
                </a:moveTo>
                <a:cubicBezTo>
                  <a:pt x="0" y="912"/>
                  <a:pt x="0" y="912"/>
                  <a:pt x="0" y="912"/>
                </a:cubicBezTo>
                <a:cubicBezTo>
                  <a:pt x="53" y="895"/>
                  <a:pt x="108" y="866"/>
                  <a:pt x="163" y="823"/>
                </a:cubicBezTo>
                <a:cubicBezTo>
                  <a:pt x="225" y="775"/>
                  <a:pt x="284" y="712"/>
                  <a:pt x="337" y="638"/>
                </a:cubicBezTo>
                <a:cubicBezTo>
                  <a:pt x="473" y="451"/>
                  <a:pt x="557" y="218"/>
                  <a:pt x="567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2" y="115"/>
                  <a:pt x="538" y="231"/>
                  <a:pt x="495" y="345"/>
                </a:cubicBezTo>
                <a:cubicBezTo>
                  <a:pt x="456" y="449"/>
                  <a:pt x="402" y="550"/>
                  <a:pt x="338" y="639"/>
                </a:cubicBezTo>
                <a:cubicBezTo>
                  <a:pt x="285" y="713"/>
                  <a:pt x="226" y="775"/>
                  <a:pt x="163" y="824"/>
                </a:cubicBezTo>
                <a:cubicBezTo>
                  <a:pt x="109" y="866"/>
                  <a:pt x="54" y="896"/>
                  <a:pt x="0" y="91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59" name="Freeform 69"/>
          <p:cNvSpPr/>
          <p:nvPr/>
        </p:nvSpPr>
        <p:spPr bwMode="auto">
          <a:xfrm>
            <a:off x="4435525" y="1265511"/>
            <a:ext cx="1198563" cy="2674938"/>
          </a:xfrm>
          <a:custGeom>
            <a:avLst/>
            <a:gdLst>
              <a:gd name="T0" fmla="*/ 1 w 466"/>
              <a:gd name="T1" fmla="*/ 1041 h 1041"/>
              <a:gd name="T2" fmla="*/ 0 w 466"/>
              <a:gd name="T3" fmla="*/ 1041 h 1041"/>
              <a:gd name="T4" fmla="*/ 307 w 466"/>
              <a:gd name="T5" fmla="*/ 613 h 1041"/>
              <a:gd name="T6" fmla="*/ 465 w 466"/>
              <a:gd name="T7" fmla="*/ 0 h 1041"/>
              <a:gd name="T8" fmla="*/ 466 w 466"/>
              <a:gd name="T9" fmla="*/ 0 h 1041"/>
              <a:gd name="T10" fmla="*/ 308 w 466"/>
              <a:gd name="T11" fmla="*/ 613 h 1041"/>
              <a:gd name="T12" fmla="*/ 1 w 466"/>
              <a:gd name="T13" fmla="*/ 1041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6" h="1041">
                <a:moveTo>
                  <a:pt x="1" y="1041"/>
                </a:moveTo>
                <a:cubicBezTo>
                  <a:pt x="0" y="1041"/>
                  <a:pt x="0" y="1041"/>
                  <a:pt x="0" y="1041"/>
                </a:cubicBezTo>
                <a:cubicBezTo>
                  <a:pt x="120" y="932"/>
                  <a:pt x="226" y="784"/>
                  <a:pt x="307" y="613"/>
                </a:cubicBezTo>
                <a:cubicBezTo>
                  <a:pt x="403" y="412"/>
                  <a:pt x="458" y="200"/>
                  <a:pt x="465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58" y="200"/>
                  <a:pt x="404" y="412"/>
                  <a:pt x="308" y="613"/>
                </a:cubicBezTo>
                <a:cubicBezTo>
                  <a:pt x="226" y="784"/>
                  <a:pt x="120" y="932"/>
                  <a:pt x="1" y="10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60" name="Freeform 70"/>
          <p:cNvSpPr/>
          <p:nvPr/>
        </p:nvSpPr>
        <p:spPr bwMode="auto">
          <a:xfrm>
            <a:off x="4148188" y="290786"/>
            <a:ext cx="1485900" cy="974725"/>
          </a:xfrm>
          <a:custGeom>
            <a:avLst/>
            <a:gdLst>
              <a:gd name="T0" fmla="*/ 577 w 578"/>
              <a:gd name="T1" fmla="*/ 379 h 379"/>
              <a:gd name="T2" fmla="*/ 359 w 578"/>
              <a:gd name="T3" fmla="*/ 108 h 379"/>
              <a:gd name="T4" fmla="*/ 0 w 578"/>
              <a:gd name="T5" fmla="*/ 0 h 379"/>
              <a:gd name="T6" fmla="*/ 1 w 578"/>
              <a:gd name="T7" fmla="*/ 0 h 379"/>
              <a:gd name="T8" fmla="*/ 360 w 578"/>
              <a:gd name="T9" fmla="*/ 107 h 379"/>
              <a:gd name="T10" fmla="*/ 508 w 578"/>
              <a:gd name="T11" fmla="*/ 219 h 379"/>
              <a:gd name="T12" fmla="*/ 578 w 578"/>
              <a:gd name="T13" fmla="*/ 379 h 379"/>
              <a:gd name="T14" fmla="*/ 577 w 578"/>
              <a:gd name="T15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" h="379">
                <a:moveTo>
                  <a:pt x="577" y="379"/>
                </a:moveTo>
                <a:cubicBezTo>
                  <a:pt x="570" y="231"/>
                  <a:pt x="422" y="140"/>
                  <a:pt x="359" y="108"/>
                </a:cubicBezTo>
                <a:cubicBezTo>
                  <a:pt x="262" y="58"/>
                  <a:pt x="148" y="24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48" y="23"/>
                  <a:pt x="262" y="57"/>
                  <a:pt x="360" y="107"/>
                </a:cubicBezTo>
                <a:cubicBezTo>
                  <a:pt x="419" y="138"/>
                  <a:pt x="470" y="176"/>
                  <a:pt x="508" y="219"/>
                </a:cubicBezTo>
                <a:cubicBezTo>
                  <a:pt x="551" y="269"/>
                  <a:pt x="575" y="323"/>
                  <a:pt x="578" y="379"/>
                </a:cubicBezTo>
                <a:lnTo>
                  <a:pt x="577" y="37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61" name="Freeform 71"/>
          <p:cNvSpPr/>
          <p:nvPr/>
        </p:nvSpPr>
        <p:spPr bwMode="auto">
          <a:xfrm>
            <a:off x="2111425" y="1265511"/>
            <a:ext cx="3522663" cy="1325563"/>
          </a:xfrm>
          <a:custGeom>
            <a:avLst/>
            <a:gdLst>
              <a:gd name="T0" fmla="*/ 0 w 1370"/>
              <a:gd name="T1" fmla="*/ 516 h 516"/>
              <a:gd name="T2" fmla="*/ 0 w 1370"/>
              <a:gd name="T3" fmla="*/ 515 h 516"/>
              <a:gd name="T4" fmla="*/ 529 w 1370"/>
              <a:gd name="T5" fmla="*/ 319 h 516"/>
              <a:gd name="T6" fmla="*/ 860 w 1370"/>
              <a:gd name="T7" fmla="*/ 204 h 516"/>
              <a:gd name="T8" fmla="*/ 1008 w 1370"/>
              <a:gd name="T9" fmla="*/ 153 h 516"/>
              <a:gd name="T10" fmla="*/ 1034 w 1370"/>
              <a:gd name="T11" fmla="*/ 144 h 516"/>
              <a:gd name="T12" fmla="*/ 1180 w 1370"/>
              <a:gd name="T13" fmla="*/ 92 h 516"/>
              <a:gd name="T14" fmla="*/ 1296 w 1370"/>
              <a:gd name="T15" fmla="*/ 48 h 516"/>
              <a:gd name="T16" fmla="*/ 1369 w 1370"/>
              <a:gd name="T17" fmla="*/ 5 h 516"/>
              <a:gd name="T18" fmla="*/ 1369 w 1370"/>
              <a:gd name="T19" fmla="*/ 1 h 516"/>
              <a:gd name="T20" fmla="*/ 1370 w 1370"/>
              <a:gd name="T21" fmla="*/ 0 h 516"/>
              <a:gd name="T22" fmla="*/ 1370 w 1370"/>
              <a:gd name="T23" fmla="*/ 5 h 516"/>
              <a:gd name="T24" fmla="*/ 1296 w 1370"/>
              <a:gd name="T25" fmla="*/ 48 h 516"/>
              <a:gd name="T26" fmla="*/ 1180 w 1370"/>
              <a:gd name="T27" fmla="*/ 93 h 516"/>
              <a:gd name="T28" fmla="*/ 1035 w 1370"/>
              <a:gd name="T29" fmla="*/ 144 h 516"/>
              <a:gd name="T30" fmla="*/ 1008 w 1370"/>
              <a:gd name="T31" fmla="*/ 154 h 516"/>
              <a:gd name="T32" fmla="*/ 860 w 1370"/>
              <a:gd name="T33" fmla="*/ 205 h 516"/>
              <a:gd name="T34" fmla="*/ 530 w 1370"/>
              <a:gd name="T35" fmla="*/ 320 h 516"/>
              <a:gd name="T36" fmla="*/ 0 w 1370"/>
              <a:gd name="T37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70" h="516">
                <a:moveTo>
                  <a:pt x="0" y="516"/>
                </a:moveTo>
                <a:cubicBezTo>
                  <a:pt x="0" y="515"/>
                  <a:pt x="0" y="515"/>
                  <a:pt x="0" y="515"/>
                </a:cubicBezTo>
                <a:cubicBezTo>
                  <a:pt x="161" y="452"/>
                  <a:pt x="334" y="388"/>
                  <a:pt x="529" y="319"/>
                </a:cubicBezTo>
                <a:cubicBezTo>
                  <a:pt x="645" y="278"/>
                  <a:pt x="754" y="240"/>
                  <a:pt x="860" y="204"/>
                </a:cubicBezTo>
                <a:cubicBezTo>
                  <a:pt x="912" y="186"/>
                  <a:pt x="960" y="169"/>
                  <a:pt x="1008" y="153"/>
                </a:cubicBezTo>
                <a:cubicBezTo>
                  <a:pt x="1017" y="150"/>
                  <a:pt x="1026" y="147"/>
                  <a:pt x="1034" y="144"/>
                </a:cubicBezTo>
                <a:cubicBezTo>
                  <a:pt x="1087" y="125"/>
                  <a:pt x="1136" y="108"/>
                  <a:pt x="1180" y="92"/>
                </a:cubicBezTo>
                <a:cubicBezTo>
                  <a:pt x="1230" y="74"/>
                  <a:pt x="1267" y="60"/>
                  <a:pt x="1296" y="48"/>
                </a:cubicBezTo>
                <a:cubicBezTo>
                  <a:pt x="1341" y="29"/>
                  <a:pt x="1366" y="14"/>
                  <a:pt x="1369" y="5"/>
                </a:cubicBezTo>
                <a:cubicBezTo>
                  <a:pt x="1370" y="3"/>
                  <a:pt x="1370" y="2"/>
                  <a:pt x="1369" y="1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370" y="2"/>
                  <a:pt x="1370" y="3"/>
                  <a:pt x="1370" y="5"/>
                </a:cubicBezTo>
                <a:cubicBezTo>
                  <a:pt x="1366" y="15"/>
                  <a:pt x="1342" y="29"/>
                  <a:pt x="1296" y="48"/>
                </a:cubicBezTo>
                <a:cubicBezTo>
                  <a:pt x="1267" y="60"/>
                  <a:pt x="1230" y="74"/>
                  <a:pt x="1180" y="93"/>
                </a:cubicBezTo>
                <a:cubicBezTo>
                  <a:pt x="1137" y="109"/>
                  <a:pt x="1087" y="126"/>
                  <a:pt x="1035" y="144"/>
                </a:cubicBezTo>
                <a:cubicBezTo>
                  <a:pt x="1026" y="147"/>
                  <a:pt x="1017" y="150"/>
                  <a:pt x="1008" y="154"/>
                </a:cubicBezTo>
                <a:cubicBezTo>
                  <a:pt x="961" y="170"/>
                  <a:pt x="912" y="187"/>
                  <a:pt x="860" y="205"/>
                </a:cubicBezTo>
                <a:cubicBezTo>
                  <a:pt x="755" y="241"/>
                  <a:pt x="646" y="279"/>
                  <a:pt x="530" y="320"/>
                </a:cubicBezTo>
                <a:cubicBezTo>
                  <a:pt x="335" y="389"/>
                  <a:pt x="161" y="453"/>
                  <a:pt x="0" y="5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62" name="Freeform 72"/>
          <p:cNvSpPr/>
          <p:nvPr/>
        </p:nvSpPr>
        <p:spPr bwMode="auto">
          <a:xfrm>
            <a:off x="3410000" y="1041674"/>
            <a:ext cx="2233613" cy="735013"/>
          </a:xfrm>
          <a:custGeom>
            <a:avLst/>
            <a:gdLst>
              <a:gd name="T0" fmla="*/ 0 w 869"/>
              <a:gd name="T1" fmla="*/ 286 h 286"/>
              <a:gd name="T2" fmla="*/ 0 w 869"/>
              <a:gd name="T3" fmla="*/ 285 h 286"/>
              <a:gd name="T4" fmla="*/ 332 w 869"/>
              <a:gd name="T5" fmla="*/ 106 h 286"/>
              <a:gd name="T6" fmla="*/ 631 w 869"/>
              <a:gd name="T7" fmla="*/ 14 h 286"/>
              <a:gd name="T8" fmla="*/ 817 w 869"/>
              <a:gd name="T9" fmla="*/ 18 h 286"/>
              <a:gd name="T10" fmla="*/ 865 w 869"/>
              <a:gd name="T11" fmla="*/ 88 h 286"/>
              <a:gd name="T12" fmla="*/ 864 w 869"/>
              <a:gd name="T13" fmla="*/ 87 h 286"/>
              <a:gd name="T14" fmla="*/ 817 w 869"/>
              <a:gd name="T15" fmla="*/ 19 h 286"/>
              <a:gd name="T16" fmla="*/ 631 w 869"/>
              <a:gd name="T17" fmla="*/ 14 h 286"/>
              <a:gd name="T18" fmla="*/ 332 w 869"/>
              <a:gd name="T19" fmla="*/ 107 h 286"/>
              <a:gd name="T20" fmla="*/ 0 w 869"/>
              <a:gd name="T2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9" h="286">
                <a:moveTo>
                  <a:pt x="0" y="286"/>
                </a:moveTo>
                <a:cubicBezTo>
                  <a:pt x="0" y="285"/>
                  <a:pt x="0" y="285"/>
                  <a:pt x="0" y="285"/>
                </a:cubicBezTo>
                <a:cubicBezTo>
                  <a:pt x="110" y="213"/>
                  <a:pt x="221" y="153"/>
                  <a:pt x="332" y="106"/>
                </a:cubicBezTo>
                <a:cubicBezTo>
                  <a:pt x="441" y="59"/>
                  <a:pt x="542" y="28"/>
                  <a:pt x="631" y="14"/>
                </a:cubicBezTo>
                <a:cubicBezTo>
                  <a:pt x="712" y="0"/>
                  <a:pt x="775" y="2"/>
                  <a:pt x="817" y="18"/>
                </a:cubicBezTo>
                <a:cubicBezTo>
                  <a:pt x="850" y="31"/>
                  <a:pt x="869" y="60"/>
                  <a:pt x="865" y="88"/>
                </a:cubicBezTo>
                <a:cubicBezTo>
                  <a:pt x="864" y="87"/>
                  <a:pt x="864" y="87"/>
                  <a:pt x="864" y="87"/>
                </a:cubicBezTo>
                <a:cubicBezTo>
                  <a:pt x="869" y="60"/>
                  <a:pt x="849" y="31"/>
                  <a:pt x="817" y="19"/>
                </a:cubicBezTo>
                <a:cubicBezTo>
                  <a:pt x="775" y="3"/>
                  <a:pt x="712" y="1"/>
                  <a:pt x="631" y="14"/>
                </a:cubicBezTo>
                <a:cubicBezTo>
                  <a:pt x="542" y="29"/>
                  <a:pt x="441" y="60"/>
                  <a:pt x="332" y="107"/>
                </a:cubicBezTo>
                <a:cubicBezTo>
                  <a:pt x="222" y="154"/>
                  <a:pt x="110" y="214"/>
                  <a:pt x="0" y="28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63" name="Freeform 73"/>
          <p:cNvSpPr/>
          <p:nvPr/>
        </p:nvSpPr>
        <p:spPr bwMode="auto">
          <a:xfrm>
            <a:off x="4264075" y="173311"/>
            <a:ext cx="1379538" cy="1092200"/>
          </a:xfrm>
          <a:custGeom>
            <a:avLst/>
            <a:gdLst>
              <a:gd name="T0" fmla="*/ 532 w 537"/>
              <a:gd name="T1" fmla="*/ 425 h 425"/>
              <a:gd name="T2" fmla="*/ 494 w 537"/>
              <a:gd name="T3" fmla="*/ 175 h 425"/>
              <a:gd name="T4" fmla="*/ 363 w 537"/>
              <a:gd name="T5" fmla="*/ 23 h 425"/>
              <a:gd name="T6" fmla="*/ 180 w 537"/>
              <a:gd name="T7" fmla="*/ 28 h 425"/>
              <a:gd name="T8" fmla="*/ 1 w 537"/>
              <a:gd name="T9" fmla="*/ 144 h 425"/>
              <a:gd name="T10" fmla="*/ 0 w 537"/>
              <a:gd name="T11" fmla="*/ 144 h 425"/>
              <a:gd name="T12" fmla="*/ 179 w 537"/>
              <a:gd name="T13" fmla="*/ 27 h 425"/>
              <a:gd name="T14" fmla="*/ 363 w 537"/>
              <a:gd name="T15" fmla="*/ 23 h 425"/>
              <a:gd name="T16" fmla="*/ 495 w 537"/>
              <a:gd name="T17" fmla="*/ 175 h 425"/>
              <a:gd name="T18" fmla="*/ 533 w 537"/>
              <a:gd name="T19" fmla="*/ 425 h 425"/>
              <a:gd name="T20" fmla="*/ 532 w 537"/>
              <a:gd name="T21" fmla="*/ 42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425">
                <a:moveTo>
                  <a:pt x="532" y="425"/>
                </a:moveTo>
                <a:cubicBezTo>
                  <a:pt x="536" y="335"/>
                  <a:pt x="523" y="246"/>
                  <a:pt x="494" y="175"/>
                </a:cubicBezTo>
                <a:cubicBezTo>
                  <a:pt x="464" y="99"/>
                  <a:pt x="418" y="47"/>
                  <a:pt x="363" y="23"/>
                </a:cubicBezTo>
                <a:cubicBezTo>
                  <a:pt x="311" y="1"/>
                  <a:pt x="247" y="3"/>
                  <a:pt x="180" y="28"/>
                </a:cubicBezTo>
                <a:cubicBezTo>
                  <a:pt x="119" y="50"/>
                  <a:pt x="55" y="91"/>
                  <a:pt x="1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55" y="91"/>
                  <a:pt x="118" y="49"/>
                  <a:pt x="179" y="27"/>
                </a:cubicBezTo>
                <a:cubicBezTo>
                  <a:pt x="247" y="2"/>
                  <a:pt x="311" y="0"/>
                  <a:pt x="363" y="23"/>
                </a:cubicBezTo>
                <a:cubicBezTo>
                  <a:pt x="419" y="46"/>
                  <a:pt x="464" y="99"/>
                  <a:pt x="495" y="175"/>
                </a:cubicBezTo>
                <a:cubicBezTo>
                  <a:pt x="524" y="246"/>
                  <a:pt x="537" y="335"/>
                  <a:pt x="533" y="425"/>
                </a:cubicBezTo>
                <a:lnTo>
                  <a:pt x="532" y="42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859297" y="1369593"/>
            <a:ext cx="2304000" cy="2304000"/>
            <a:chOff x="1827622" y="1343919"/>
            <a:chExt cx="2304000" cy="2304000"/>
          </a:xfrm>
        </p:grpSpPr>
        <p:sp>
          <p:nvSpPr>
            <p:cNvPr id="65" name="椭圆 6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910038" y="3334244"/>
            <a:ext cx="504056" cy="504056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1" name="同心圆 70"/>
          <p:cNvSpPr/>
          <p:nvPr/>
        </p:nvSpPr>
        <p:spPr>
          <a:xfrm>
            <a:off x="3654336" y="1911742"/>
            <a:ext cx="179096" cy="179096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同心圆 71"/>
          <p:cNvSpPr/>
          <p:nvPr/>
        </p:nvSpPr>
        <p:spPr>
          <a:xfrm>
            <a:off x="4533937" y="1607607"/>
            <a:ext cx="179096" cy="179096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同心圆 72"/>
          <p:cNvSpPr/>
          <p:nvPr/>
        </p:nvSpPr>
        <p:spPr>
          <a:xfrm>
            <a:off x="4087215" y="225699"/>
            <a:ext cx="179096" cy="179096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同心圆 73"/>
          <p:cNvSpPr/>
          <p:nvPr/>
        </p:nvSpPr>
        <p:spPr>
          <a:xfrm>
            <a:off x="5001786" y="511448"/>
            <a:ext cx="179096" cy="179096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同心圆 74"/>
          <p:cNvSpPr/>
          <p:nvPr/>
        </p:nvSpPr>
        <p:spPr>
          <a:xfrm>
            <a:off x="4512447" y="3705143"/>
            <a:ext cx="179096" cy="179096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同心圆 75"/>
          <p:cNvSpPr/>
          <p:nvPr/>
        </p:nvSpPr>
        <p:spPr>
          <a:xfrm>
            <a:off x="1485302" y="5913209"/>
            <a:ext cx="179096" cy="179096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同心圆 76"/>
          <p:cNvSpPr/>
          <p:nvPr/>
        </p:nvSpPr>
        <p:spPr>
          <a:xfrm>
            <a:off x="-337147" y="5969566"/>
            <a:ext cx="179096" cy="179096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5378885" y="960687"/>
            <a:ext cx="504056" cy="504056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79" name="椭圆 7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749758" y="2684712"/>
            <a:ext cx="504056" cy="504056"/>
            <a:chOff x="1827622" y="1343919"/>
            <a:chExt cx="2304000" cy="2304000"/>
          </a:xfrm>
        </p:grpSpPr>
        <p:sp>
          <p:nvSpPr>
            <p:cNvPr id="82" name="椭圆 8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731787" y="4312717"/>
            <a:ext cx="504056" cy="504056"/>
            <a:chOff x="1827622" y="1343919"/>
            <a:chExt cx="2304000" cy="2304000"/>
          </a:xfrm>
        </p:grpSpPr>
        <p:sp>
          <p:nvSpPr>
            <p:cNvPr id="85" name="椭圆 8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3087350" y="764453"/>
            <a:ext cx="746082" cy="746082"/>
            <a:chOff x="1827622" y="1343919"/>
            <a:chExt cx="2304000" cy="2304000"/>
          </a:xfrm>
        </p:grpSpPr>
        <p:sp>
          <p:nvSpPr>
            <p:cNvPr id="88" name="椭圆 8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22" y="1509917"/>
            <a:ext cx="2034182" cy="202305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73395" y="3860800"/>
            <a:ext cx="5908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</a:t>
            </a:r>
            <a:r>
              <a:rPr lang="zh-CN" altLang="en-US"/>
              <a:t>汇报人</a:t>
            </a:r>
            <a:r>
              <a:rPr lang="en-US" altLang="zh-CN"/>
              <a:t>: </a:t>
            </a:r>
            <a:r>
              <a:rPr lang="zh-CN" altLang="en-US"/>
              <a:t>刘国锋</a:t>
            </a:r>
            <a:r>
              <a:rPr lang="en-US" altLang="zh-CN"/>
              <a:t>    </a:t>
            </a:r>
            <a:r>
              <a:rPr lang="zh-CN" altLang="en-US"/>
              <a:t>李嘉兴</a:t>
            </a:r>
            <a:r>
              <a:rPr lang="en-US" altLang="zh-CN"/>
              <a:t>	 </a:t>
            </a:r>
            <a:r>
              <a:rPr lang="zh-CN" altLang="en-US"/>
              <a:t>史纬地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017" y="68627"/>
            <a:ext cx="2411730" cy="777240"/>
          </a:xfrm>
          <a:prstGeom prst="rect">
            <a:avLst/>
          </a:prstGeom>
          <a:noFill/>
          <a:ln>
            <a:solidFill>
              <a:srgbClr val="FFFFFF">
                <a:alpha val="45882"/>
              </a:srgbClr>
            </a:solidFill>
          </a:ln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4265" dirty="0">
                <a:solidFill>
                  <a:prstClr val="white"/>
                </a:solidFill>
                <a:cs typeface="+mn-ea"/>
                <a:sym typeface="+mn-lt"/>
              </a:rPr>
              <a:t>项目</a:t>
            </a:r>
            <a:r>
              <a:rPr lang="zh-CN" altLang="en-US" sz="4265" dirty="0">
                <a:solidFill>
                  <a:prstClr val="white"/>
                </a:solidFill>
                <a:cs typeface="+mn-ea"/>
                <a:sym typeface="+mn-lt"/>
              </a:rPr>
              <a:t>初衷</a:t>
            </a:r>
            <a:endParaRPr lang="zh-CN" altLang="en-US" sz="4265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485" y="1311910"/>
            <a:ext cx="11147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spc="300" dirty="0"/>
              <a:t>	  </a:t>
            </a:r>
            <a:r>
              <a:rPr lang="en-US" altLang="zh-CN" sz="2400" spc="300" dirty="0"/>
              <a:t>	</a:t>
            </a:r>
            <a:endParaRPr lang="en-US" altLang="zh-CN" sz="2400" spc="3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662305" y="1475105"/>
            <a:ext cx="1093597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2400" b="0" spc="300" dirty="0"/>
              <a:t>	</a:t>
            </a:r>
            <a:r>
              <a:rPr lang="zh-CN" altLang="en-US" sz="2400" b="0" spc="300" dirty="0"/>
              <a:t>《</a:t>
            </a:r>
            <a:r>
              <a:rPr lang="en-US" altLang="zh-CN" sz="2400" b="0" spc="300" dirty="0"/>
              <a:t>仿牛客社区论坛》是为IT从业者提供的交流平台</a:t>
            </a:r>
            <a:r>
              <a:rPr lang="zh-CN" altLang="en-US" sz="2400" b="0" spc="300" dirty="0"/>
              <a:t>，</a:t>
            </a:r>
            <a:r>
              <a:rPr lang="en-US" altLang="zh-CN" sz="2400" b="0" spc="300" dirty="0"/>
              <a:t>求职者可以在此交流求职经验，讨论IT知识和查找招聘信息。论坛需要实现社区的基本交流功能如发帖，评论，私信功能</a:t>
            </a:r>
            <a:r>
              <a:rPr lang="zh-CN" altLang="en-US" sz="2400" b="0" spc="300" dirty="0"/>
              <a:t>，</a:t>
            </a:r>
            <a:r>
              <a:rPr lang="en-US" altLang="zh-CN" sz="2400" b="0" spc="300" dirty="0"/>
              <a:t>用户能够关注优秀用户，对优秀内容点赞，搜索感兴趣的帖子。论坛可以对活跃用户进行统计，发送系统通知。</a:t>
            </a:r>
            <a:endParaRPr lang="en-US" altLang="zh-CN" sz="2400" b="0" spc="300" dirty="0"/>
          </a:p>
          <a:p>
            <a:pPr indent="0" fontAlgn="auto">
              <a:lnSpc>
                <a:spcPct val="150000"/>
              </a:lnSpc>
            </a:pPr>
            <a:r>
              <a:rPr lang="en-US" altLang="zh-CN" sz="2400" spc="300" dirty="0"/>
              <a:t>	 </a:t>
            </a:r>
            <a:r>
              <a:rPr lang="zh-CN" altLang="en-US" sz="2400" spc="300" dirty="0"/>
              <a:t>项目技术栈</a:t>
            </a:r>
            <a:r>
              <a:rPr lang="en-US" altLang="zh-CN" sz="2400" spc="300" dirty="0"/>
              <a:t>: Vue</a:t>
            </a:r>
            <a:r>
              <a:rPr lang="zh-CN" altLang="en-US" sz="2400" spc="300" dirty="0"/>
              <a:t>、</a:t>
            </a:r>
            <a:r>
              <a:rPr lang="en-US" altLang="zh-CN" sz="2400" spc="300" dirty="0"/>
              <a:t>Spring</a:t>
            </a:r>
            <a:r>
              <a:rPr lang="zh-CN" altLang="en-US" sz="2400" spc="300" dirty="0"/>
              <a:t>、</a:t>
            </a:r>
            <a:r>
              <a:rPr lang="en-US" altLang="zh-CN" sz="2400" spc="300" dirty="0"/>
              <a:t>Mysql</a:t>
            </a:r>
            <a:r>
              <a:rPr lang="zh-CN" altLang="en-US" sz="2400" spc="300" dirty="0"/>
              <a:t>、</a:t>
            </a:r>
            <a:r>
              <a:rPr lang="en-US" altLang="zh-CN" sz="2400" spc="300" dirty="0"/>
              <a:t>MaBatis</a:t>
            </a:r>
            <a:r>
              <a:rPr lang="zh-CN" altLang="en-US" sz="2400" spc="300" dirty="0"/>
              <a:t>、</a:t>
            </a:r>
            <a:r>
              <a:rPr lang="en-US" altLang="zh-CN" sz="2400" spc="300" dirty="0"/>
              <a:t>Redis</a:t>
            </a:r>
            <a:r>
              <a:rPr lang="zh-CN" altLang="en-US" sz="2400" spc="300" dirty="0"/>
              <a:t>、</a:t>
            </a:r>
            <a:r>
              <a:rPr lang="en-US" altLang="zh-CN" sz="2400" spc="300" dirty="0"/>
              <a:t>Elasticsearch</a:t>
            </a:r>
            <a:r>
              <a:rPr lang="zh-CN" altLang="en-US" sz="2400" spc="300" dirty="0"/>
              <a:t>。。</a:t>
            </a:r>
            <a:endParaRPr lang="zh-CN" altLang="en-US" sz="2400" spc="3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017" y="68627"/>
            <a:ext cx="1478280" cy="777240"/>
          </a:xfrm>
          <a:prstGeom prst="rect">
            <a:avLst/>
          </a:prstGeom>
          <a:noFill/>
          <a:ln>
            <a:solidFill>
              <a:srgbClr val="FFFFFF">
                <a:alpha val="45882"/>
              </a:srgbClr>
            </a:solidFill>
          </a:ln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4265" dirty="0">
                <a:solidFill>
                  <a:prstClr val="white"/>
                </a:solidFill>
                <a:cs typeface="+mn-ea"/>
                <a:sym typeface="+mn-lt"/>
              </a:rPr>
              <a:t>WBS</a:t>
            </a:r>
            <a:endParaRPr lang="en-US" altLang="zh-CN" sz="4265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485" y="1311910"/>
            <a:ext cx="11147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spc="300" dirty="0"/>
              <a:t>	  </a:t>
            </a:r>
            <a:r>
              <a:rPr lang="en-US" altLang="zh-CN" sz="2400" spc="300" dirty="0"/>
              <a:t>	</a:t>
            </a:r>
            <a:endParaRPr lang="en-US" altLang="zh-CN" sz="2400" spc="3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5965" y="1104265"/>
            <a:ext cx="7325360" cy="4389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965" y="5493385"/>
            <a:ext cx="7325360" cy="116395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017" y="68627"/>
            <a:ext cx="1869440" cy="777240"/>
          </a:xfrm>
          <a:prstGeom prst="rect">
            <a:avLst/>
          </a:prstGeom>
          <a:noFill/>
          <a:ln>
            <a:solidFill>
              <a:srgbClr val="FFFFFF">
                <a:alpha val="45882"/>
              </a:srgbClr>
            </a:solidFill>
          </a:ln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4265" dirty="0">
                <a:solidFill>
                  <a:prstClr val="white"/>
                </a:solidFill>
                <a:cs typeface="+mn-ea"/>
                <a:sym typeface="+mn-lt"/>
              </a:rPr>
              <a:t>甘特图</a:t>
            </a:r>
            <a:endParaRPr lang="zh-CN" altLang="en-US" sz="4265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485" y="1311910"/>
            <a:ext cx="11147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spc="300" dirty="0"/>
              <a:t>	  </a:t>
            </a:r>
            <a:r>
              <a:rPr lang="en-US" altLang="zh-CN" sz="2400" spc="300" dirty="0"/>
              <a:t>	</a:t>
            </a:r>
            <a:endParaRPr lang="en-US" altLang="zh-CN" sz="2400" spc="3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32815"/>
            <a:ext cx="9528175" cy="4222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600" y="5155565"/>
            <a:ext cx="2692400" cy="117411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017" y="68627"/>
            <a:ext cx="2954020" cy="777240"/>
          </a:xfrm>
          <a:prstGeom prst="rect">
            <a:avLst/>
          </a:prstGeom>
          <a:noFill/>
          <a:ln>
            <a:solidFill>
              <a:srgbClr val="FFFFFF">
                <a:alpha val="45882"/>
              </a:srgbClr>
            </a:solidFill>
          </a:ln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4265" dirty="0">
                <a:solidFill>
                  <a:prstClr val="white"/>
                </a:solidFill>
                <a:cs typeface="+mn-ea"/>
                <a:sym typeface="+mn-lt"/>
              </a:rPr>
              <a:t>子模块描述</a:t>
            </a:r>
            <a:endParaRPr lang="zh-CN" altLang="en-US" sz="4265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485" y="1311910"/>
            <a:ext cx="11147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spc="300" dirty="0"/>
              <a:t>	  </a:t>
            </a:r>
            <a:r>
              <a:rPr lang="en-US" altLang="zh-CN" sz="2400" spc="300" dirty="0"/>
              <a:t>	</a:t>
            </a:r>
            <a:endParaRPr lang="en-US" altLang="zh-CN" sz="2400" spc="3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15" y="1031240"/>
            <a:ext cx="11275695" cy="54483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017" y="68627"/>
            <a:ext cx="2411730" cy="777240"/>
          </a:xfrm>
          <a:prstGeom prst="rect">
            <a:avLst/>
          </a:prstGeom>
          <a:noFill/>
          <a:ln>
            <a:solidFill>
              <a:srgbClr val="FFFFFF">
                <a:alpha val="45882"/>
              </a:srgbClr>
            </a:solidFill>
          </a:ln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4265" dirty="0">
                <a:solidFill>
                  <a:prstClr val="white"/>
                </a:solidFill>
                <a:cs typeface="+mn-ea"/>
                <a:sym typeface="+mn-lt"/>
              </a:rPr>
              <a:t>权限模块</a:t>
            </a:r>
            <a:endParaRPr lang="zh-CN" altLang="en-US" sz="4265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485" y="1311910"/>
            <a:ext cx="1114742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spc="300" dirty="0"/>
              <a:t>用户登录：验证账号密码验证码，成功则生成登录凭证，失败回到登录页面。</a:t>
            </a:r>
            <a:endParaRPr lang="zh-CN" altLang="en-US" sz="2400" spc="300" dirty="0"/>
          </a:p>
          <a:p>
            <a:endParaRPr lang="zh-CN" altLang="en-US" sz="2400" spc="300" dirty="0"/>
          </a:p>
          <a:p>
            <a:r>
              <a:rPr lang="zh-CN" altLang="en-US" sz="2400" spc="300" dirty="0"/>
              <a:t>用户退出：使登录凭证失效，跳回首页。</a:t>
            </a:r>
            <a:endParaRPr lang="zh-CN" altLang="en-US" sz="2400" spc="300" dirty="0"/>
          </a:p>
          <a:p>
            <a:endParaRPr lang="zh-CN" altLang="en-US" sz="2400" spc="300" dirty="0"/>
          </a:p>
          <a:p>
            <a:r>
              <a:rPr lang="zh-CN" altLang="en-US" sz="2400" spc="300" dirty="0"/>
              <a:t>用户注册：用户填写表单进行注册，客户端会发送激活邮件，用户点击激活邮件激活账户，完成注册。</a:t>
            </a:r>
            <a:endParaRPr lang="zh-CN" altLang="en-US" sz="2400" spc="300" dirty="0"/>
          </a:p>
          <a:p>
            <a:endParaRPr lang="zh-CN" altLang="en-US" sz="2400" spc="300" dirty="0"/>
          </a:p>
          <a:p>
            <a:r>
              <a:rPr lang="zh-CN" altLang="en-US" sz="2400" spc="300" dirty="0"/>
              <a:t>用户设置：用户可以上传头像，修改密码。</a:t>
            </a:r>
            <a:endParaRPr lang="zh-CN" altLang="en-US" sz="2400" spc="300" dirty="0"/>
          </a:p>
          <a:p>
            <a:endParaRPr lang="zh-CN" altLang="en-US" sz="2400" spc="300" dirty="0"/>
          </a:p>
          <a:p>
            <a:r>
              <a:rPr lang="zh-CN" altLang="en-US" sz="2400" spc="300" dirty="0"/>
              <a:t>权限控制：登录时根据用户身份，分配普通用户，版主，管理员三种不同权限。  </a:t>
            </a:r>
            <a:r>
              <a:rPr lang="en-US" altLang="zh-CN" sz="2400" spc="300" dirty="0"/>
              <a:t>	</a:t>
            </a:r>
            <a:endParaRPr lang="en-US" altLang="zh-CN" sz="2400" spc="3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017" y="68627"/>
            <a:ext cx="2411730" cy="777240"/>
          </a:xfrm>
          <a:prstGeom prst="rect">
            <a:avLst/>
          </a:prstGeom>
          <a:noFill/>
          <a:ln>
            <a:solidFill>
              <a:srgbClr val="FFFFFF">
                <a:alpha val="45882"/>
              </a:srgbClr>
            </a:solidFill>
          </a:ln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4265" dirty="0">
                <a:solidFill>
                  <a:prstClr val="white"/>
                </a:solidFill>
                <a:cs typeface="+mn-ea"/>
                <a:sym typeface="+mn-lt"/>
              </a:rPr>
              <a:t>社区模块</a:t>
            </a:r>
            <a:endParaRPr lang="zh-CN" altLang="en-US" sz="4265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485" y="1311910"/>
            <a:ext cx="111474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spc="300" dirty="0"/>
              <a:t>发帖：用户点击我要发布，输入标题和正文后可以发布帖子。可以在论坛首页看到用户发布帖子的标题。</a:t>
            </a:r>
            <a:endParaRPr lang="zh-CN" altLang="en-US" sz="2400" spc="300" dirty="0"/>
          </a:p>
          <a:p>
            <a:endParaRPr lang="zh-CN" altLang="en-US" sz="2400" spc="300" dirty="0"/>
          </a:p>
          <a:p>
            <a:r>
              <a:rPr lang="zh-CN" altLang="en-US" sz="2400" spc="300" dirty="0"/>
              <a:t>看帖：点击首页帖子，可以看到帖子的内容以及评论等。</a:t>
            </a:r>
            <a:endParaRPr lang="zh-CN" altLang="en-US" sz="2400" spc="300" dirty="0"/>
          </a:p>
          <a:p>
            <a:endParaRPr lang="zh-CN" altLang="en-US" sz="2400" spc="300" dirty="0"/>
          </a:p>
          <a:p>
            <a:r>
              <a:rPr lang="zh-CN" altLang="en-US" sz="2400" spc="300" dirty="0"/>
              <a:t>评论：用户可以对帖子进行评论，也可以对帖子进行回帖。</a:t>
            </a:r>
            <a:endParaRPr lang="zh-CN" altLang="en-US" sz="2400" spc="300" dirty="0"/>
          </a:p>
          <a:p>
            <a:endParaRPr lang="zh-CN" altLang="en-US" sz="2400" spc="300" dirty="0"/>
          </a:p>
          <a:p>
            <a:r>
              <a:rPr lang="zh-CN" altLang="en-US" sz="2400" spc="300" dirty="0"/>
              <a:t>置顶加精删除：版主可以对帖子进行置顶加精，管理员可以对帖子进行删除。  </a:t>
            </a:r>
            <a:r>
              <a:rPr lang="en-US" altLang="zh-CN" sz="2400" spc="300" dirty="0"/>
              <a:t>	</a:t>
            </a:r>
            <a:endParaRPr lang="en-US" altLang="zh-CN" sz="2400" spc="3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017" y="68627"/>
            <a:ext cx="2411730" cy="777240"/>
          </a:xfrm>
          <a:prstGeom prst="rect">
            <a:avLst/>
          </a:prstGeom>
          <a:noFill/>
          <a:ln>
            <a:solidFill>
              <a:srgbClr val="FFFFFF">
                <a:alpha val="45882"/>
              </a:srgbClr>
            </a:solidFill>
          </a:ln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4265" dirty="0">
                <a:solidFill>
                  <a:prstClr val="white"/>
                </a:solidFill>
                <a:cs typeface="+mn-ea"/>
                <a:sym typeface="+mn-lt"/>
              </a:rPr>
              <a:t>关注模块</a:t>
            </a:r>
            <a:endParaRPr lang="zh-CN" altLang="en-US" sz="4265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485" y="1311910"/>
            <a:ext cx="1114742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spc="300" dirty="0"/>
              <a:t>关注模块包括关注，点赞，统计功能。</a:t>
            </a:r>
            <a:endParaRPr lang="zh-CN" altLang="en-US" sz="2400" spc="300" dirty="0"/>
          </a:p>
          <a:p>
            <a:endParaRPr lang="zh-CN" altLang="en-US" sz="2400" spc="300" dirty="0"/>
          </a:p>
          <a:p>
            <a:r>
              <a:rPr lang="zh-CN" altLang="en-US" sz="2400" spc="300" dirty="0"/>
              <a:t>关注：用户可以对其他用户进行关注和取消关注。可以在个人首页看到自己关注的人和粉丝。</a:t>
            </a:r>
            <a:endParaRPr lang="zh-CN" altLang="en-US" sz="2400" spc="300" dirty="0"/>
          </a:p>
          <a:p>
            <a:endParaRPr lang="zh-CN" altLang="en-US" sz="2400" spc="300" dirty="0"/>
          </a:p>
          <a:p>
            <a:r>
              <a:rPr lang="zh-CN" altLang="en-US" sz="2400" spc="300" dirty="0"/>
              <a:t>点赞：用户可以对帖子和评论进行点赞，点两次取消点赞。</a:t>
            </a:r>
            <a:endParaRPr lang="zh-CN" altLang="en-US" sz="2400" spc="300" dirty="0"/>
          </a:p>
          <a:p>
            <a:endParaRPr lang="zh-CN" altLang="en-US" sz="2400" spc="300" dirty="0"/>
          </a:p>
          <a:p>
            <a:r>
              <a:rPr lang="zh-CN" altLang="en-US" sz="2400" spc="300" dirty="0"/>
              <a:t>统计:统计获赞数，关注数，粉丝数等数据。</a:t>
            </a:r>
            <a:r>
              <a:rPr lang="en-US" altLang="zh-CN" sz="2400" spc="300" dirty="0"/>
              <a:t>	</a:t>
            </a:r>
            <a:endParaRPr lang="en-US" altLang="zh-CN" sz="2400" spc="3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017" y="68627"/>
            <a:ext cx="3496310" cy="777240"/>
          </a:xfrm>
          <a:prstGeom prst="rect">
            <a:avLst/>
          </a:prstGeom>
          <a:noFill/>
          <a:ln>
            <a:solidFill>
              <a:srgbClr val="FFFFFF">
                <a:alpha val="45882"/>
              </a:srgbClr>
            </a:solidFill>
          </a:ln>
        </p:spPr>
        <p:txBody>
          <a:bodyPr wrap="none" lIns="121917" tIns="60958" rIns="121917" bIns="60958" rtlCol="0">
            <a:spAutoFit/>
          </a:bodyPr>
          <a:lstStyle/>
          <a:p>
            <a:pPr algn="l"/>
            <a:r>
              <a:rPr lang="zh-CN" altLang="en-US" sz="4265" dirty="0">
                <a:solidFill>
                  <a:prstClr val="white"/>
                </a:solidFill>
                <a:cs typeface="+mn-ea"/>
                <a:sym typeface="+mn-lt"/>
              </a:rPr>
              <a:t>其他功能模块</a:t>
            </a:r>
            <a:endParaRPr lang="zh-CN" altLang="en-US" sz="4265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1485" y="1311910"/>
            <a:ext cx="111474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spc="300" dirty="0"/>
              <a:t>搜索：用户可以输入关键词搜索相关帖子。</a:t>
            </a:r>
            <a:endParaRPr lang="zh-CN" altLang="en-US" sz="2400" spc="300" dirty="0"/>
          </a:p>
          <a:p>
            <a:endParaRPr lang="zh-CN" altLang="en-US" sz="2400" spc="300" dirty="0"/>
          </a:p>
          <a:p>
            <a:r>
              <a:rPr lang="zh-CN" altLang="en-US" sz="2400" spc="300" dirty="0"/>
              <a:t>系统通知：评论，点赞，关注后，发送系统通知。</a:t>
            </a:r>
            <a:endParaRPr lang="zh-CN" altLang="en-US" sz="2400" spc="300" dirty="0"/>
          </a:p>
          <a:p>
            <a:endParaRPr lang="zh-CN" altLang="en-US" sz="2400" spc="300" dirty="0"/>
          </a:p>
          <a:p>
            <a:r>
              <a:rPr lang="zh-CN" altLang="en-US" sz="2400" spc="300" dirty="0"/>
              <a:t>热帖排行：论坛会根据一定算法对帖子根据热度进行排行，点击最热可以查看。</a:t>
            </a:r>
            <a:endParaRPr lang="zh-CN" altLang="en-US" sz="2400" spc="300" dirty="0"/>
          </a:p>
          <a:p>
            <a:endParaRPr lang="zh-CN" altLang="en-US" sz="2400" spc="300" dirty="0"/>
          </a:p>
          <a:p>
            <a:r>
              <a:rPr lang="zh-CN" altLang="en-US" sz="2400" spc="300" dirty="0"/>
              <a:t>网站数据统计：管理员可以通过此功能统计网站独立访客与日活跃用户。</a:t>
            </a:r>
            <a:r>
              <a:rPr lang="en-US" altLang="zh-CN" sz="2400" spc="300" dirty="0"/>
              <a:t>	</a:t>
            </a:r>
            <a:endParaRPr lang="en-US" altLang="zh-CN" sz="2400" spc="3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784</Words>
  <Application>WPS 演示</Application>
  <PresentationFormat>宽屏</PresentationFormat>
  <Paragraphs>67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仿牛客社区项目计划报告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test</cp:lastModifiedBy>
  <cp:revision>179</cp:revision>
  <dcterms:created xsi:type="dcterms:W3CDTF">2019-06-19T02:08:00Z</dcterms:created>
  <dcterms:modified xsi:type="dcterms:W3CDTF">2022-03-24T10:19:38Z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E10A7D308D7B4B0EB38759E5E8A5B86E</vt:lpwstr>
  </property>
</Properties>
</file>