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82" r:id="rId9"/>
    <p:sldId id="262" r:id="rId10"/>
    <p:sldId id="273" r:id="rId11"/>
    <p:sldId id="274" r:id="rId12"/>
    <p:sldId id="275" r:id="rId13"/>
    <p:sldId id="276" r:id="rId14"/>
    <p:sldId id="277" r:id="rId15"/>
    <p:sldId id="264" r:id="rId16"/>
    <p:sldId id="265" r:id="rId17"/>
    <p:sldId id="263" r:id="rId18"/>
    <p:sldId id="271" r:id="rId19"/>
    <p:sldId id="286" r:id="rId20"/>
    <p:sldId id="279" r:id="rId21"/>
    <p:sldId id="281" r:id="rId22"/>
    <p:sldId id="284" r:id="rId23"/>
    <p:sldId id="283" r:id="rId24"/>
    <p:sldId id="278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12" autoAdjust="0"/>
  </p:normalViewPr>
  <p:slideViewPr>
    <p:cSldViewPr>
      <p:cViewPr varScale="1">
        <p:scale>
          <a:sx n="144" d="100"/>
          <a:sy n="144" d="100"/>
        </p:scale>
        <p:origin x="-67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99426EA-67D6-49ED-96DF-DA49442DC98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B962BB5-D34F-45F8-8D30-2BBF5AC977B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B962BB5-D34F-45F8-8D30-2BBF5AC977B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5CE009C-6DAF-47F2-B7A7-FB4C1056314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 cstate="print"/>
          <a:stretch/>
        </p:blipFill>
        <p:spPr>
          <a:xfrm>
            <a:off x="1735560" y="1199880"/>
            <a:ext cx="5671800" cy="339417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 cstate="print"/>
          <a:stretch/>
        </p:blipFill>
        <p:spPr>
          <a:xfrm>
            <a:off x="1735560" y="1199880"/>
            <a:ext cx="5671800" cy="33941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601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图片 75"/>
          <p:cNvPicPr/>
          <p:nvPr/>
        </p:nvPicPr>
        <p:blipFill>
          <a:blip r:embed="rId2" cstate="print"/>
          <a:stretch/>
        </p:blipFill>
        <p:spPr>
          <a:xfrm>
            <a:off x="1735560" y="1199880"/>
            <a:ext cx="5671800" cy="3394170"/>
          </a:xfrm>
          <a:prstGeom prst="rect">
            <a:avLst/>
          </a:prstGeom>
          <a:ln>
            <a:noFill/>
          </a:ln>
        </p:spPr>
      </p:pic>
      <p:pic>
        <p:nvPicPr>
          <p:cNvPr id="77" name="图片 76"/>
          <p:cNvPicPr/>
          <p:nvPr/>
        </p:nvPicPr>
        <p:blipFill>
          <a:blip r:embed="rId2" cstate="print"/>
          <a:stretch/>
        </p:blipFill>
        <p:spPr>
          <a:xfrm>
            <a:off x="1735560" y="1199880"/>
            <a:ext cx="5671800" cy="33941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601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339417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15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1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10/31/16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8AB78AD-C650-4270-8DF4-FB15C49D16F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Level单击此处编辑母版文本样式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10/31/16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4767390"/>
            <a:ext cx="2895120" cy="27351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1CF352A-CF3B-4B74-85B5-4765CF790AA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st.phpcomposer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482220"/>
            <a:ext cx="8229240" cy="41121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Font typeface="Arial" pitchFamily="34" charset="0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psr-0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"autoload": {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"psr-0": { 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"Foo\\": "src/",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      }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zh-C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altLang="zh-CN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25000"/>
              </a:lnSpc>
            </a:pPr>
            <a:r>
              <a:rPr lang="en-US" altLang="zh-C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按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照PSR-0的规则，当试图自动加载 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Foo\Bar\Baz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这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个class时，那么会去寻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找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src/Foo/Bar/Baz.php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同时将命名空间与目录的映射以数组的形式写入vendor/composer/autoload_namespace.php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375030"/>
            <a:ext cx="8229240" cy="421929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Font typeface="Arial" pitchFamily="34" charset="0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psr-4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"autoload": {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    "psr-4": { 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"Foo\\": "src/",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     }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}</a:t>
            </a:r>
          </a:p>
          <a:p>
            <a:pPr marL="343080" indent="-342720">
              <a:lnSpc>
                <a:spcPct val="100000"/>
              </a:lnSpc>
            </a:pP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按照PSR-4的规则，当试图自动加载 “Foo\Bar\Baz” 这个class时，会去寻找 “src/Bar/Baz.php” 这个文件。同时将命名空间与目录的映射以数组的形式写入vendor/composer/autoload_psr4.php文件。</a:t>
            </a:r>
          </a:p>
          <a:p>
            <a:pPr marL="343080" indent="-342720"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命名空间应该以\\结尾，避免相似命名空间冲突。</a:t>
            </a:r>
          </a:p>
          <a:p>
            <a:pPr>
              <a:lnSpc>
                <a:spcPct val="100000"/>
              </a:lnSpc>
            </a:pPr>
            <a:endParaRPr lang="zh-C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482220"/>
            <a:ext cx="8229240" cy="41121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Font typeface="Arial" pitchFamily="34" charset="0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classmap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altLang="zh-CN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altLang="zh-C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autoload</a:t>
            </a:r>
            <a:r>
              <a:rPr lang="en-US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:{</a:t>
            </a: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    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classmap</a:t>
            </a:r>
            <a:r>
              <a:rPr lang="en-US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:[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src/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lib/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other.php</a:t>
            </a:r>
            <a:r>
              <a:rPr lang="en-US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</a:t>
            </a: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}</a:t>
            </a:r>
          </a:p>
          <a:p>
            <a:pPr marL="343080" indent="-342720">
              <a:lnSpc>
                <a:spcPct val="100000"/>
              </a:lnSpc>
            </a:pP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composer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会读取这些目录下.php和.inc结尾的文件，同时会将所有的class的类名与文件路径以数组的形式写入autoload_classmap.php文件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428490"/>
            <a:ext cx="8229240" cy="41658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Font typeface="Arial" pitchFamily="34" charset="0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files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autoload</a:t>
            </a:r>
            <a:r>
              <a:rPr lang="en-US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:{</a:t>
            </a: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     "files": ["src/Library/functions.php"]</a:t>
            </a: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}</a:t>
            </a:r>
          </a:p>
          <a:p>
            <a:pPr marL="343080" indent="-342720">
              <a:lnSpc>
                <a:spcPct val="100000"/>
              </a:lnSpc>
            </a:pP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直接包含文件，一般用于加载全局函数</a:t>
            </a:r>
          </a:p>
          <a:p>
            <a:pPr marL="343080" indent="-342720">
              <a:lnSpc>
                <a:spcPct val="100000"/>
              </a:lnSpc>
            </a:pPr>
            <a:endParaRPr lang="zh-C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411480"/>
            <a:ext cx="8229240" cy="41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composer.json架构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基础字段：         name,description,type,authors,keywords, license 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依赖声明字段：require, require-dev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自动加载字段：autoload, autoload-dev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自动加载</a:t>
            </a:r>
            <a:r>
              <a:rPr lang="zh-CN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类型：PSR-0,PSR-4,classmap,files </a:t>
            </a:r>
          </a:p>
          <a:p>
            <a:pPr>
              <a:lnSpc>
                <a:spcPct val="125000"/>
              </a:lnSpc>
            </a:pPr>
            <a:r>
              <a:rPr lang="zh-CN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其他字段：         homepage,suggest,scripts,extra,provide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,...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303480"/>
            <a:ext cx="8229240" cy="429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包版</a:t>
            </a:r>
            <a:r>
              <a:rPr lang="zh-C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本</a:t>
            </a:r>
            <a:endParaRPr lang="en-US" altLang="zh-C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25000"/>
              </a:lnSpc>
              <a:buClr>
                <a:srgbClr val="000000"/>
              </a:buClr>
            </a:pP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确切的版本：如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1.0.1</a:t>
            </a: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通配符:  *，如1.0.*，表示1.0开始的任何版本，与&gt;=1.0,&lt;1.1等效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范围：&gt;、&lt;、&gt;=、&lt;=、!=、,、|，如&gt;=1.0     &gt;=1.0,&lt;2.0    &lt;1.1|&gt;=1.2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赋值运算符：~ ，如~1.2相当于&gt;=1.2,&lt;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2.0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.0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，~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1.2.1相当于&gt;=1.2.1,&lt;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1.3</a:t>
            </a:r>
            <a:endParaRPr lang="en-US" altLang="zh-CN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5000"/>
              </a:lnSpc>
            </a:pPr>
            <a:r>
              <a:rPr lang="en-US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zh-CN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运算符：</a:t>
            </a:r>
            <a:r>
              <a:rPr lang="en-US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^</a:t>
            </a:r>
            <a:r>
              <a:rPr lang="zh-CN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，如</a:t>
            </a:r>
            <a:r>
              <a:rPr lang="en-US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^</a:t>
            </a:r>
            <a:r>
              <a:rPr lang="zh-CN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1.2相当于&gt;=1.2,&lt;2.0</a:t>
            </a:r>
            <a:r>
              <a:rPr lang="en-US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.0</a:t>
            </a:r>
            <a:r>
              <a:rPr lang="zh-CN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，~1.2.1相当于&gt;=1.2.1,&lt;</a:t>
            </a:r>
            <a:r>
              <a:rPr lang="en-US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2.0.0</a:t>
            </a: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357480"/>
            <a:ext cx="8229240" cy="423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一些常用命令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self-update          更新composer的版本  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config                    composer相关配置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create-project     安装一个项目而非一个包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install                    安装项目依赖，会检查composer.lock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require                  直接安装项目依赖或增加新的依赖包到当前目录的composer.json文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件</a:t>
            </a: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update                  更新项目依赖，同时更新composer.lock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dump-autoload   更新autoload_*.php文件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107139"/>
            <a:ext cx="8229240" cy="58936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如何上传一个包</a:t>
            </a:r>
            <a:endParaRPr lang="zh-C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zh-C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357158" y="750081"/>
            <a:ext cx="7963882" cy="39133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pc="-1" dirty="0" smtClean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+mj-ea"/>
              </a:rPr>
              <a:t>包规范</a:t>
            </a:r>
            <a:endParaRPr lang="en-US" altLang="zh-CN" spc="-1" dirty="0" smtClean="0">
              <a:solidFill>
                <a:schemeClr val="bg2">
                  <a:lumMod val="10000"/>
                </a:schemeClr>
              </a:solidFill>
              <a:uFill>
                <a:solidFill>
                  <a:srgbClr val="FFFFFF"/>
                </a:solidFill>
              </a:uFill>
              <a:latin typeface="+mj-ea"/>
            </a:endParaRPr>
          </a:p>
          <a:p>
            <a:pPr marL="343080" indent="-342720">
              <a:lnSpc>
                <a:spcPct val="125000"/>
              </a:lnSpc>
            </a:pPr>
            <a:endParaRPr lang="en-US" altLang="zh-CN" sz="2000" spc="-1" dirty="0" smtClean="0">
              <a:solidFill>
                <a:schemeClr val="bg2">
                  <a:lumMod val="10000"/>
                </a:schemeClr>
              </a:solidFill>
              <a:uFill>
                <a:solidFill>
                  <a:srgbClr val="FFFFFF"/>
                </a:solidFill>
              </a:uFill>
              <a:latin typeface="+mj-ea"/>
            </a:endParaRPr>
          </a:p>
          <a:p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    ├── </a:t>
            </a:r>
            <a:r>
              <a:rPr lang="en-US" altLang="zh-CN" sz="140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src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源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码</a:t>
            </a:r>
            <a:endParaRPr lang="en-US" altLang="zh-CN" sz="14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    ├── 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tests 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单元测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试</a:t>
            </a:r>
            <a:endParaRPr lang="en-US" altLang="zh-CN" sz="14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    ├── 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docs 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文档</a:t>
            </a:r>
            <a:endParaRPr lang="en-US" altLang="zh-CN" sz="14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    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├── 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CHANGELOG.md 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版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本更新日志，不能兼容老版本的必须声明 </a:t>
            </a:r>
            <a:endParaRPr lang="en-US" altLang="zh-CN" sz="14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    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├──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LICENSE 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证书</a:t>
            </a:r>
            <a:endParaRPr lang="en-US" altLang="zh-CN" sz="14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    ├── 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README.md</a:t>
            </a:r>
          </a:p>
          <a:p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    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├──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composer.json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显示依赖申明 </a:t>
            </a:r>
            <a:endParaRPr lang="en-US" altLang="zh-CN" sz="14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    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└──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phpunit.xml.dist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单元测试配置文件</a:t>
            </a:r>
          </a:p>
          <a:p>
            <a:pPr marL="343080" indent="-342720">
              <a:lnSpc>
                <a:spcPct val="100000"/>
              </a:lnSpc>
            </a:pPr>
            <a:endParaRPr lang="en-US" altLang="zh-C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altLang="zh-C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2"/>
          <p:cNvSpPr txBox="1"/>
          <p:nvPr/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zh-C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zh-C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357158" y="285734"/>
            <a:ext cx="7963882" cy="437770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Font typeface="Arial" pitchFamily="34" charset="0"/>
              <a:buChar char="•"/>
            </a:pP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创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建项目</a:t>
            </a:r>
            <a:r>
              <a:rPr lang="zh-C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</a:t>
            </a:r>
            <a:r>
              <a:rPr lang="zh-C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composer.json文</a:t>
            </a:r>
            <a:r>
              <a:rPr lang="zh-C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件</a:t>
            </a:r>
            <a:endParaRPr lang="en-US" altLang="zh-C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altLang="zh-C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752688"/>
            <a:ext cx="7929618" cy="410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QQ截图2016103116174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500180"/>
            <a:ext cx="8173222" cy="3223188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14296"/>
            <a:ext cx="8229240" cy="5357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   </a:t>
            </a:r>
            <a:r>
              <a:rPr lang="zh-CN" altLang="zh-CN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在git</a:t>
            </a:r>
            <a:r>
              <a:rPr lang="en-US" altLang="zh-CN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lab</a:t>
            </a:r>
            <a:r>
              <a:rPr lang="zh-CN" altLang="zh-CN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上</a:t>
            </a:r>
            <a:r>
              <a:rPr lang="zh-CN" alt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新建</a:t>
            </a:r>
            <a:r>
              <a:rPr lang="zh-CN" altLang="zh-CN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一个项目</a:t>
            </a:r>
            <a:r>
              <a:rPr lang="en-US" altLang="zh-CN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/>
            </a:r>
            <a:br>
              <a:rPr lang="en-US" altLang="zh-CN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857238"/>
            <a:ext cx="53149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什么是composer</a:t>
            </a:r>
            <a:endParaRPr lang="zh-C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b="0" strike="noStrike" spc="-1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composer是PHP的一个依赖管理工具，它根据你申明项目所依赖的包，将这些包安装到你的项目中。composer不是包管理工具，因为真正的包不是由它来管理的，而是由packagist和github来管理的，composer只是负责找到这些包，并为你安装他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1610311650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785800"/>
            <a:ext cx="8143932" cy="407196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5083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</a:rPr>
              <a:t>    </a:t>
            </a:r>
            <a:r>
              <a:rPr lang="zh-CN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</a:rPr>
              <a:t>将</a:t>
            </a:r>
            <a:r>
              <a:rPr lang="zh-CN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</a:rPr>
              <a:t>代码上传到git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</a:rPr>
              <a:t>lab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14296"/>
            <a:ext cx="8215370" cy="477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/>
          </p:nvPr>
        </p:nvSpPr>
        <p:spPr>
          <a:xfrm>
            <a:off x="457200" y="500048"/>
            <a:ext cx="8229240" cy="4094272"/>
          </a:xfrm>
        </p:spPr>
        <p:txBody>
          <a:bodyPr anchor="t"/>
          <a:lstStyle/>
          <a:p>
            <a:pPr marL="343080" indent="-342720" algn="l">
              <a:buFont typeface="Arial" pitchFamily="34" charset="0"/>
              <a:buChar char="•"/>
            </a:pPr>
            <a:r>
              <a:rPr lang="zh-CN" alt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如何安装刚刚上传的包</a:t>
            </a:r>
            <a:endParaRPr lang="en-US" altLang="zh-C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343080" indent="-342720" algn="l"/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	</a:t>
            </a:r>
            <a:r>
              <a:rPr lang="zh-CN" alt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准备工作</a:t>
            </a:r>
            <a:endParaRPr lang="zh-CN" altLang="zh-CN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343080" lvl="2" indent="-342720"/>
            <a:r>
              <a:rPr lang="en-US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	    </a:t>
            </a:r>
            <a:r>
              <a:rPr lang="en-US" altLang="zh-CN" sz="1200" dirty="0" smtClean="0">
                <a:latin typeface="+mn-ea"/>
                <a:ea typeface="+mn-ea"/>
              </a:rPr>
              <a:t>vim /etc/hosts #</a:t>
            </a:r>
            <a:r>
              <a:rPr lang="zh-CN" altLang="en-US" sz="1200" dirty="0" smtClean="0">
                <a:latin typeface="+mn-ea"/>
                <a:ea typeface="+mn-ea"/>
              </a:rPr>
              <a:t>服务器网段位</a:t>
            </a:r>
            <a:r>
              <a:rPr lang="en-US" altLang="zh-CN" sz="1200" dirty="0" smtClean="0">
                <a:latin typeface="+mn-ea"/>
                <a:ea typeface="+mn-ea"/>
              </a:rPr>
              <a:t>192.168</a:t>
            </a:r>
            <a:r>
              <a:rPr lang="zh-CN" altLang="en-US" sz="1200" dirty="0" smtClean="0">
                <a:latin typeface="+mn-ea"/>
                <a:ea typeface="+mn-ea"/>
              </a:rPr>
              <a:t>，如果是开发外网需要设置</a:t>
            </a:r>
            <a:r>
              <a:rPr lang="en-US" altLang="zh-CN" sz="1200" dirty="0" smtClean="0">
                <a:latin typeface="+mn-ea"/>
                <a:ea typeface="+mn-ea"/>
              </a:rPr>
              <a:t>172.20 </a:t>
            </a:r>
          </a:p>
          <a:p>
            <a:pPr marL="343080" lvl="2" indent="-342720"/>
            <a:r>
              <a:rPr lang="en-US" altLang="zh-CN" sz="1200" dirty="0">
                <a:latin typeface="+mn-ea"/>
                <a:ea typeface="+mn-ea"/>
              </a:rPr>
              <a:t>	</a:t>
            </a:r>
            <a:r>
              <a:rPr lang="en-US" altLang="zh-CN" sz="1200" dirty="0" smtClean="0">
                <a:latin typeface="+mn-ea"/>
                <a:ea typeface="+mn-ea"/>
              </a:rPr>
              <a:t>    192.168.204.80   composer.10jqka.com.cn </a:t>
            </a:r>
          </a:p>
          <a:p>
            <a:pPr marL="343080" lvl="2" indent="-342720"/>
            <a:r>
              <a:rPr lang="en-US" altLang="zh-CN" sz="1200" dirty="0">
                <a:latin typeface="+mn-ea"/>
                <a:ea typeface="+mn-ea"/>
              </a:rPr>
              <a:t>	</a:t>
            </a:r>
            <a:r>
              <a:rPr lang="en-US" altLang="zh-CN" sz="1200" dirty="0" smtClean="0">
                <a:latin typeface="+mn-ea"/>
                <a:ea typeface="+mn-ea"/>
              </a:rPr>
              <a:t>    192.168.204.80   gitlab.10jqka.com.cn </a:t>
            </a:r>
          </a:p>
          <a:p>
            <a:pPr marL="343080" lvl="2" indent="-342720"/>
            <a:r>
              <a:rPr lang="en-US" altLang="zh-CN" sz="1200" dirty="0">
                <a:latin typeface="+mn-ea"/>
                <a:ea typeface="+mn-ea"/>
              </a:rPr>
              <a:t>	</a:t>
            </a:r>
            <a:r>
              <a:rPr lang="en-US" altLang="zh-CN" sz="1200" dirty="0" smtClean="0">
                <a:latin typeface="+mn-ea"/>
                <a:ea typeface="+mn-ea"/>
              </a:rPr>
              <a:t>    composer </a:t>
            </a:r>
            <a:r>
              <a:rPr lang="en-US" altLang="zh-CN" sz="1200" dirty="0" err="1" smtClean="0">
                <a:latin typeface="+mn-ea"/>
                <a:ea typeface="+mn-ea"/>
              </a:rPr>
              <a:t>config</a:t>
            </a:r>
            <a:r>
              <a:rPr lang="en-US" altLang="zh-CN" sz="1200" dirty="0" smtClean="0">
                <a:latin typeface="+mn-ea"/>
                <a:ea typeface="+mn-ea"/>
              </a:rPr>
              <a:t> -g </a:t>
            </a:r>
            <a:r>
              <a:rPr lang="en-US" altLang="zh-CN" sz="1200" dirty="0" err="1" smtClean="0">
                <a:latin typeface="+mn-ea"/>
                <a:ea typeface="+mn-ea"/>
              </a:rPr>
              <a:t>repo.packagist</a:t>
            </a:r>
            <a:r>
              <a:rPr lang="en-US" altLang="zh-CN" sz="1200" dirty="0" smtClean="0">
                <a:latin typeface="+mn-ea"/>
                <a:ea typeface="+mn-ea"/>
              </a:rPr>
              <a:t> composer </a:t>
            </a:r>
            <a:r>
              <a:rPr lang="en-US" altLang="zh-CN" sz="1200" dirty="0" smtClean="0">
                <a:latin typeface="+mn-ea"/>
                <a:ea typeface="+mn-ea"/>
                <a:hlinkClick r:id="rId3"/>
              </a:rPr>
              <a:t>https://packagist.phpcomposer.com</a:t>
            </a:r>
            <a:endParaRPr lang="en-US" altLang="zh-CN" sz="1200" dirty="0" smtClean="0">
              <a:latin typeface="+mn-ea"/>
              <a:ea typeface="+mn-ea"/>
            </a:endParaRPr>
          </a:p>
          <a:p>
            <a:pPr marL="343080" lvl="2" indent="-342720"/>
            <a:r>
              <a:rPr lang="en-US" altLang="zh-CN" sz="1200" dirty="0">
                <a:latin typeface="+mn-ea"/>
                <a:ea typeface="+mn-ea"/>
              </a:rPr>
              <a:t>	</a:t>
            </a:r>
            <a:r>
              <a:rPr lang="en-US" altLang="zh-CN" sz="1200" dirty="0" smtClean="0">
                <a:latin typeface="+mn-ea"/>
                <a:ea typeface="+mn-ea"/>
              </a:rPr>
              <a:t>    composer </a:t>
            </a:r>
            <a:r>
              <a:rPr lang="en-US" altLang="zh-CN" sz="1200" dirty="0" err="1" smtClean="0">
                <a:latin typeface="+mn-ea"/>
                <a:ea typeface="+mn-ea"/>
              </a:rPr>
              <a:t>config</a:t>
            </a:r>
            <a:r>
              <a:rPr lang="en-US" altLang="zh-CN" sz="1200" dirty="0" smtClean="0">
                <a:latin typeface="+mn-ea"/>
                <a:ea typeface="+mn-ea"/>
              </a:rPr>
              <a:t> -g </a:t>
            </a:r>
            <a:r>
              <a:rPr lang="en-US" altLang="zh-CN" sz="1200" dirty="0" err="1" smtClean="0">
                <a:latin typeface="+mn-ea"/>
                <a:ea typeface="+mn-ea"/>
              </a:rPr>
              <a:t>repo.inner</a:t>
            </a:r>
            <a:r>
              <a:rPr lang="en-US" altLang="zh-CN" sz="1200" dirty="0" smtClean="0">
                <a:latin typeface="+mn-ea"/>
                <a:ea typeface="+mn-ea"/>
              </a:rPr>
              <a:t> composer http://composer.10jqka.com.cn #</a:t>
            </a:r>
            <a:r>
              <a:rPr lang="zh-CN" altLang="en-US" sz="1200" dirty="0" smtClean="0">
                <a:latin typeface="+mn-ea"/>
                <a:ea typeface="+mn-ea"/>
              </a:rPr>
              <a:t>公司私有生态包 </a:t>
            </a:r>
            <a:endParaRPr lang="en-US" altLang="zh-CN" sz="1200" dirty="0" smtClean="0">
              <a:latin typeface="+mn-ea"/>
              <a:ea typeface="+mn-ea"/>
            </a:endParaRPr>
          </a:p>
          <a:p>
            <a:pPr marL="343080" lvl="2" indent="-342720"/>
            <a:r>
              <a:rPr lang="en-US" altLang="zh-CN" sz="1200" dirty="0">
                <a:latin typeface="+mn-ea"/>
                <a:ea typeface="+mn-ea"/>
              </a:rPr>
              <a:t>	</a:t>
            </a:r>
            <a:r>
              <a:rPr lang="en-US" altLang="zh-CN" sz="1200" dirty="0" smtClean="0">
                <a:latin typeface="+mn-ea"/>
                <a:ea typeface="+mn-ea"/>
              </a:rPr>
              <a:t>    composer </a:t>
            </a:r>
            <a:r>
              <a:rPr lang="en-US" altLang="zh-CN" sz="1200" dirty="0" err="1" smtClean="0">
                <a:latin typeface="+mn-ea"/>
                <a:ea typeface="+mn-ea"/>
              </a:rPr>
              <a:t>config</a:t>
            </a:r>
            <a:r>
              <a:rPr lang="en-US" altLang="zh-CN" sz="1200" dirty="0" smtClean="0">
                <a:latin typeface="+mn-ea"/>
                <a:ea typeface="+mn-ea"/>
              </a:rPr>
              <a:t> -g secure-http false  #</a:t>
            </a:r>
            <a:r>
              <a:rPr lang="zh-CN" altLang="en-US" sz="1200" dirty="0" smtClean="0">
                <a:latin typeface="+mn-ea"/>
                <a:ea typeface="+mn-ea"/>
              </a:rPr>
              <a:t>公司私有仓库还没有设置</a:t>
            </a:r>
            <a:r>
              <a:rPr lang="en-US" altLang="zh-CN" sz="1200" dirty="0" smtClean="0">
                <a:latin typeface="+mn-ea"/>
                <a:ea typeface="+mn-ea"/>
              </a:rPr>
              <a:t>https</a:t>
            </a:r>
          </a:p>
          <a:p>
            <a:pPr marL="343080" indent="-342720">
              <a:lnSpc>
                <a:spcPct val="100000"/>
              </a:lnSpc>
            </a:pPr>
            <a:r>
              <a:rPr lang="en-US" altLang="zh-C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  <a:ea typeface="+mn-ea"/>
              </a:rPr>
              <a:t>	</a:t>
            </a:r>
            <a:r>
              <a:rPr lang="zh-CN" alt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  <a:ea typeface="+mn-ea"/>
              </a:rPr>
              <a:t>用法</a:t>
            </a:r>
            <a:endParaRPr lang="en-US" altLang="zh-CN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  <a:ea typeface="+mn-e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altLang="zh-C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  <a:ea typeface="+mn-ea"/>
              </a:rPr>
              <a:t>	</a:t>
            </a:r>
            <a:r>
              <a:rPr lang="en-US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  <a:ea typeface="+mn-ea"/>
              </a:rPr>
              <a:t>   </a:t>
            </a:r>
            <a:r>
              <a:rPr lang="en-US" altLang="zh-C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  <a:ea typeface="+mn-ea"/>
              </a:rPr>
              <a:t>composer require </a:t>
            </a:r>
            <a:r>
              <a:rPr lang="en-US" altLang="zh-CN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  <a:ea typeface="+mn-ea"/>
              </a:rPr>
              <a:t>hassankhan</a:t>
            </a:r>
            <a:r>
              <a:rPr lang="en-US" altLang="zh-C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  <a:ea typeface="+mn-ea"/>
              </a:rPr>
              <a:t>/</a:t>
            </a:r>
            <a:r>
              <a:rPr lang="en-US" altLang="zh-CN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  <a:ea typeface="+mn-ea"/>
              </a:rPr>
              <a:t>config</a:t>
            </a:r>
            <a:endParaRPr lang="en-US" altLang="zh-CN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  <a:ea typeface="+mn-ea"/>
            </a:endParaRPr>
          </a:p>
          <a:p>
            <a:pPr marL="343080" indent="-342720">
              <a:lnSpc>
                <a:spcPct val="100000"/>
              </a:lnSpc>
            </a:pPr>
            <a:r>
              <a:rPr lang="en-US" altLang="zh-C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  <a:ea typeface="+mn-ea"/>
              </a:rPr>
              <a:t>	</a:t>
            </a:r>
            <a:r>
              <a:rPr lang="en-US" altLang="zh-C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  <a:ea typeface="+mn-ea"/>
              </a:rPr>
              <a:t> </a:t>
            </a:r>
            <a:r>
              <a:rPr lang="en-US" altLang="zh-C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  <a:ea typeface="+mn-ea"/>
              </a:rPr>
              <a:t>   require ‘vendor/autoload.php’;</a:t>
            </a:r>
          </a:p>
          <a:p>
            <a:pPr marL="343080" indent="-342720">
              <a:lnSpc>
                <a:spcPct val="100000"/>
              </a:lnSpc>
            </a:pPr>
            <a:endParaRPr lang="en-US" altLang="zh-CN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  <a:ea typeface="+mn-ea"/>
            </a:endParaRPr>
          </a:p>
          <a:p>
            <a:pPr marL="343080" indent="-34272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公</a:t>
            </a:r>
            <a:r>
              <a:rPr lang="zh-CN" alt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司内部文档参考</a:t>
            </a:r>
            <a:endParaRPr lang="en-US" altLang="zh-C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pPr marL="343080" indent="-342720">
              <a:lnSpc>
                <a:spcPct val="125000"/>
              </a:lnSpc>
            </a:pPr>
            <a:r>
              <a:rPr lang="en-US" altLang="zh-C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	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http://172.20.1.247/wiki/index.php/Gitlab_composer</a:t>
            </a:r>
            <a:r>
              <a:rPr lang="zh-CN" alt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ea"/>
                <a:ea typeface="+mj-ea"/>
              </a:rPr>
              <a:t>私有仓库</a:t>
            </a:r>
            <a:endParaRPr lang="zh-CN" altLang="zh-C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57200" y="321453"/>
            <a:ext cx="8229240" cy="3393305"/>
          </a:xfrm>
        </p:spPr>
        <p:txBody>
          <a:bodyPr/>
          <a:lstStyle/>
          <a:p>
            <a:pPr algn="ctr"/>
            <a:r>
              <a:rPr lang="zh-CN" altLang="en-US" sz="6000" dirty="0" smtClean="0">
                <a:latin typeface="+mn-lt"/>
              </a:rPr>
              <a:t>（完）</a:t>
            </a:r>
            <a:endParaRPr lang="zh-CN" altLang="en-US" sz="6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为什么使用Composer</a:t>
            </a:r>
            <a:endParaRPr lang="zh-C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20015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indent="-342720">
              <a:buClr>
                <a:schemeClr val="bg2">
                  <a:lumMod val="10000"/>
                </a:schemeClr>
              </a:buClr>
              <a:buFont typeface="Arial" pitchFamily="34" charset="0"/>
              <a:buChar char="•"/>
            </a:pPr>
            <a:r>
              <a:rPr lang="zh-CN" sz="2000" spc="-1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没有composer之前</a:t>
            </a:r>
          </a:p>
          <a:p>
            <a:r>
              <a:rPr lang="zh-CN" sz="1400" spc="-1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US" altLang="zh-CN" sz="1400" spc="-1" dirty="0" smtClean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zh-CN" sz="1400" spc="-1" dirty="0" smtClean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</a:t>
            </a:r>
            <a:r>
              <a:rPr lang="zh-CN" sz="1400" spc="-1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没有composer之前，PHP是用PEAR来进行包管理的，正如Java的maven，Nodejs的npm，Ruby的gem一样，但PEAR不好用，依赖处理容易出问题，配置较复杂</a:t>
            </a:r>
            <a:r>
              <a:rPr lang="zh-CN" sz="1400" spc="-1" dirty="0" smtClean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</a:t>
            </a:r>
            <a:r>
              <a:rPr lang="zh-CN" altLang="en-US" sz="1400" spc="-1" dirty="0" smtClean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自动加载方式混乱</a:t>
            </a:r>
            <a:r>
              <a:rPr lang="zh-CN" sz="1400" spc="-1" dirty="0" smtClean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lang="en-US" altLang="zh-CN" sz="1400" spc="-1" dirty="0">
              <a:solidFill>
                <a:schemeClr val="bg2">
                  <a:lumMod val="10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zh-CN" sz="2000" spc="-1" dirty="0">
              <a:solidFill>
                <a:schemeClr val="bg2">
                  <a:lumMod val="10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indent="-342720">
              <a:buFont typeface="Arial" pitchFamily="34" charset="0"/>
              <a:buChar char="•"/>
            </a:pPr>
            <a:r>
              <a:rPr lang="zh-CN" sz="2000" spc="-1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composer出现之后</a:t>
            </a:r>
          </a:p>
          <a:p>
            <a:r>
              <a:rPr lang="zh-CN" sz="1400" spc="-1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US" altLang="zh-CN" sz="1400" spc="-1" dirty="0" smtClean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zh-CN" sz="1400" spc="-1" dirty="0" smtClean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统</a:t>
            </a:r>
            <a:r>
              <a:rPr lang="zh-CN" sz="1400" spc="-1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一自动加载方式，代码模块化，降低复用成本。</a:t>
            </a:r>
            <a:endParaRPr lang="en-US" altLang="zh-CN" sz="1400" spc="-1" dirty="0">
              <a:solidFill>
                <a:schemeClr val="bg2">
                  <a:lumMod val="10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zh-CN" sz="2000" b="0" strike="noStrike" spc="-1" dirty="0">
              <a:solidFill>
                <a:schemeClr val="bg2">
                  <a:lumMod val="10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8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zh-CN" sz="2000" spc="-1" dirty="0">
                <a:solidFill>
                  <a:schemeClr val="bg2">
                    <a:lumMod val="1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使用composer是php开发目前及将来的趋势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alt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安装</a:t>
            </a:r>
            <a:r>
              <a:rPr lang="zh-C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composer</a:t>
            </a:r>
            <a:endParaRPr lang="zh-C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071630"/>
            <a:ext cx="8229240" cy="37503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版</a:t>
            </a:r>
            <a:r>
              <a:rPr lang="zh-C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安装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lang="en-US" altLang="zh-C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 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-r "readfile('https://getcomposer.org/installer');"  &gt;  composer-setup.php</a:t>
            </a:r>
          </a:p>
          <a:p>
            <a:pPr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 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composer-setup.php</a:t>
            </a:r>
          </a:p>
          <a:p>
            <a:pPr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  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-r 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unlink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('composer-setup.php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composer-setup.php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脚本将检测 php.ini 中的参数设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置</a:t>
            </a:r>
            <a:r>
              <a:rPr lang="zh-CN" alt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如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果某些参数未正确设置则会给出警告；如果都正确则下载最新版本的 composer.phar 文件到当前目录。</a:t>
            </a:r>
          </a:p>
          <a:p>
            <a:pPr>
              <a:lnSpc>
                <a:spcPct val="100000"/>
              </a:lnSpc>
            </a:pPr>
            <a:endParaRPr lang="zh-C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endParaRPr lang="zh-C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411480"/>
            <a:ext cx="8229240" cy="418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zh-C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局</a:t>
            </a:r>
            <a:r>
              <a:rPr lang="zh-C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部安</a:t>
            </a:r>
            <a:r>
              <a:rPr lang="zh-C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装</a:t>
            </a:r>
            <a:endParaRPr lang="en-US" altLang="zh-C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</a:pP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可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以将composer.phar复制到任意目录，通过php composer.phar 即可使用composer。</a:t>
            </a:r>
            <a:endParaRPr lang="zh-C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</a:pP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</a:pP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全局安</a:t>
            </a:r>
            <a:r>
              <a:rPr lang="zh-C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装</a:t>
            </a:r>
            <a:endParaRPr lang="en-US" altLang="zh-CN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25000"/>
              </a:lnSpc>
              <a:buClr>
                <a:srgbClr val="000000"/>
              </a:buClr>
            </a:pPr>
            <a:r>
              <a:rPr lang="en-US" altLang="zh-C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将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composer.phar移动到系统环境变量PATH所包含的路径下，mv  composer.phar  /usr/local/bin/composer，建议这样做，使用composer更加方便 。</a:t>
            </a:r>
            <a:endParaRPr lang="zh-C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如何使用composer</a:t>
            </a:r>
            <a:endParaRPr lang="zh-C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059480"/>
            <a:ext cx="8229240" cy="372627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创建</a:t>
            </a:r>
            <a:r>
              <a:rPr lang="zh-C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composer.json</a:t>
            </a:r>
            <a:r>
              <a:rPr lang="zh-C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文</a:t>
            </a:r>
            <a:r>
              <a:rPr lang="zh-C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件</a:t>
            </a:r>
            <a:endParaRPr lang="en-US" altLang="zh-C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20000"/>
              </a:lnSpc>
              <a:buClr>
                <a:srgbClr val="000000"/>
              </a:buClr>
            </a:pPr>
            <a:r>
              <a:rPr lang="en-US" altLang="zh-CN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zh-CN" alt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在项目根目录创</a:t>
            </a:r>
            <a:r>
              <a:rPr lang="zh-CN" alt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建</a:t>
            </a:r>
            <a:r>
              <a:rPr lang="en-US" altLang="zh-CN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composer.json</a:t>
            </a:r>
            <a:r>
              <a:rPr lang="zh-CN" alt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文</a:t>
            </a:r>
            <a:r>
              <a:rPr lang="zh-CN" alt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件，如：</a:t>
            </a:r>
            <a:endParaRPr lang="zh-CN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zh-CN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altLang="zh-CN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zh-CN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</a:t>
            </a:r>
            <a:endParaRPr lang="zh-CN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zh-CN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</a:t>
            </a:r>
            <a:r>
              <a:rPr lang="en-US" altLang="zh-CN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zh-CN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zh-CN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"require": {</a:t>
            </a:r>
          </a:p>
          <a:p>
            <a:r>
              <a:rPr lang="zh-CN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</a:t>
            </a:r>
            <a:r>
              <a:rPr lang="en-US" altLang="zh-CN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zh-CN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zh-CN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"hassankhan/config": "0.10.*"</a:t>
            </a:r>
          </a:p>
          <a:p>
            <a:r>
              <a:rPr lang="zh-CN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</a:t>
            </a:r>
            <a:r>
              <a:rPr lang="en-US" altLang="zh-CN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zh-CN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lang="zh-CN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zh-CN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altLang="zh-CN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zh-CN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zh-CN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</a:p>
          <a:p>
            <a:pPr>
              <a:lnSpc>
                <a:spcPct val="125000"/>
              </a:lnSpc>
            </a:pPr>
            <a:r>
              <a:rPr lang="zh-CN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通过require指定你的项目需要依赖哪些包， require的值对应包名称和包版本。</a:t>
            </a:r>
          </a:p>
          <a:p>
            <a:pPr>
              <a:lnSpc>
                <a:spcPct val="125000"/>
              </a:lnSpc>
            </a:pPr>
            <a:r>
              <a:rPr lang="zh-CN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也可以不创建composer.json文件，直接通过composer require hassankhan/config来安</a:t>
            </a:r>
            <a:r>
              <a:rPr lang="zh-CN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装</a:t>
            </a:r>
            <a:r>
              <a:rPr lang="zh-CN" alt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这个包</a:t>
            </a:r>
            <a:r>
              <a:rPr lang="zh-CN" alt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lang="en-US" altLang="zh-CN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2"/>
          <p:cNvSpPr txBox="1"/>
          <p:nvPr/>
        </p:nvSpPr>
        <p:spPr>
          <a:xfrm>
            <a:off x="457200" y="428610"/>
            <a:ext cx="8229240" cy="43571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zh-C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安</a:t>
            </a:r>
            <a:r>
              <a:rPr lang="zh-C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装依赖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在安装之前，先执行以下命令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composer config -g repo.packagist composer https://packagist.phpcomposer.com       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然后执行composer install，安装完后你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会</a:t>
            </a:r>
            <a:r>
              <a:rPr lang="zh-CN" alt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发现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在composer.json所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在目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录多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了一个vendor目录和一个composer.lock文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件。</a:t>
            </a:r>
            <a:endParaRPr lang="en-US" altLang="zh-CN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调用</a:t>
            </a:r>
          </a:p>
          <a:p>
            <a:pPr>
              <a:lnSpc>
                <a:spcPct val="12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require 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‘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vendor/autoload.php</a:t>
            </a:r>
            <a:r>
              <a:rPr lang="en-US" altLang="zh-C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lang="en-US" altLang="zh-CN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lang="zh-CN" altLang="zh-CN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演示</a:t>
            </a:r>
            <a:endParaRPr lang="en-US" altLang="zh-CN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endParaRPr lang="zh-CN" altLang="zh-CN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composer的原理</a:t>
            </a:r>
            <a:endParaRPr lang="zh-C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059480"/>
            <a:ext cx="8229240" cy="372627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composer install</a:t>
            </a:r>
          </a:p>
          <a:p>
            <a:pPr>
              <a:lnSpc>
                <a:spcPct val="120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在执行composer install后，composer做了什么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？</a:t>
            </a: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composer.lock</a:t>
            </a:r>
            <a:r>
              <a:rPr lang="zh-CN" alt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文件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保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存了安装的包的相关信息，包括具体版本。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如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果在执行composer install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时，当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前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目录存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在composer.lock文件，则根据lock文件安装相应的包。</a:t>
            </a:r>
          </a:p>
          <a:p>
            <a:pPr>
              <a:lnSpc>
                <a:spcPct val="125000"/>
              </a:lnSpc>
            </a:pP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lang="en-US" alt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如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果一个开发团队需要用到同一个包，建议将lock文件提交至版本库，让每个人根据lock文件安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装</a:t>
            </a:r>
            <a:r>
              <a:rPr lang="zh-CN" alt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相应的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包</a:t>
            </a:r>
            <a:r>
              <a:rPr lang="zh-CN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，这样可以确保每个人安装的包的版本是一致的</a:t>
            </a:r>
            <a:r>
              <a:rPr lang="zh-CN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。</a:t>
            </a:r>
            <a:endParaRPr lang="zh-C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C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lang="zh-C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endor</a:t>
            </a: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目录</a:t>
            </a:r>
            <a:endParaRPr lang="zh-C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</a:pPr>
            <a:r>
              <a:rPr lang="en-US" altLang="zh-C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zh-C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autoload.php</a:t>
            </a:r>
            <a:endParaRPr lang="zh-C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</a:pPr>
            <a:r>
              <a:rPr lang="en-US" altLang="zh-C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zh-C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composer</a:t>
            </a:r>
            <a:r>
              <a:rPr lang="zh-C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zh-CN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endParaRPr lang="zh-C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lang="zh-CN" sz="2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endParaRPr lang="zh-C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06010"/>
            <a:ext cx="8229240" cy="8569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自</a:t>
            </a:r>
            <a:r>
              <a:rPr lang="zh-C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动加载</a:t>
            </a:r>
            <a:endParaRPr lang="zh-CN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178820"/>
            <a:ext cx="8229240" cy="339417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psr-0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psr-4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classmap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自定义 1">
      <a:dk1>
        <a:srgbClr val="FFFFFF"/>
      </a:dk1>
      <a:lt1>
        <a:srgbClr val="FFFFFF"/>
      </a:lt1>
      <a:dk2>
        <a:srgbClr val="FFFFFF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12271</TotalTime>
  <Words>855</Words>
  <Application>Microsoft Office PowerPoint</Application>
  <PresentationFormat>全屏显示(16:9)</PresentationFormat>
  <Paragraphs>157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   在gitlab上新建一个项目 </vt:lpstr>
      <vt:lpstr>    将代码上传到gitlab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Composer基础教程</dc:title>
  <dc:creator>feng</dc:creator>
  <cp:lastModifiedBy>user</cp:lastModifiedBy>
  <cp:revision>298</cp:revision>
  <dcterms:created xsi:type="dcterms:W3CDTF">2016-10-07T08:55:50Z</dcterms:created>
  <dcterms:modified xsi:type="dcterms:W3CDTF">2016-11-02T10:06:54Z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