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67" r:id="rId4"/>
    <p:sldId id="265" r:id="rId5"/>
    <p:sldId id="264" r:id="rId6"/>
    <p:sldId id="268" r:id="rId7"/>
    <p:sldId id="259" r:id="rId8"/>
    <p:sldId id="260" r:id="rId9"/>
    <p:sldId id="26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17" autoAdjust="0"/>
  </p:normalViewPr>
  <p:slideViewPr>
    <p:cSldViewPr snapToGrid="0">
      <p:cViewPr varScale="1">
        <p:scale>
          <a:sx n="57" d="100"/>
          <a:sy n="57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163E5-2B4B-46EA-BCD0-31646FBA0AD3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4A9C9-3F71-4900-909A-11BE27724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1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提供定制服务，可以专门对用户的需求制定任务界面，上例为百度为花种鉴别做的界面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4A9C9-3F71-4900-909A-11BE27724F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9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流程简单容易上手：注册简单</a:t>
            </a:r>
            <a:endParaRPr lang="en-US" altLang="zh-CN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</a:t>
            </a:r>
            <a:r>
              <a:rPr lang="zh-CN" altLang="en-US" sz="1200" dirty="0" smtClean="0">
                <a:effectLst/>
                <a:latin typeface="+mn-lt"/>
                <a:ea typeface="+mn-ea"/>
              </a:rPr>
              <a:t>：分享到社交平台宣传</a:t>
            </a:r>
            <a:endParaRPr lang="en-US" altLang="zh-TW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4A9C9-3F71-4900-909A-11BE27724F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61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发起项目：</a:t>
            </a:r>
            <a:r>
              <a:rPr lang="zh-CN" altLang="en-US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作为握有大量数据需要識读的研究或商业的机构，我需要发起项目来请求网络上的广大 群众来协助我完成任务。</a:t>
            </a:r>
            <a:endParaRPr lang="en-US" altLang="zh-CN" sz="1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/>
              <a:t>管理项目</a:t>
            </a:r>
            <a:r>
              <a:rPr lang="zh-CN" altLang="en-US" sz="1200" b="1" dirty="0" smtClean="0"/>
              <a:t>：</a:t>
            </a:r>
            <a:r>
              <a:rPr lang="zh-CN" altLang="en-US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作为刚发布完项目的我，发现项目有部份细节缺失，我希望能够管理项目的内容来重新传达我要的内容。</a:t>
            </a:r>
            <a:endParaRPr lang="en-US" altLang="zh-CN" sz="1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筛选接包方：</a:t>
            </a:r>
            <a:r>
              <a:rPr lang="zh-CN" altLang="en-US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由于数据标注可能对接包方有基本技术或知識，我需要确保执行任务的人在相应方面有一定的水平，来保证任务执行的质量。</a:t>
            </a:r>
            <a:endParaRPr lang="en-US" altLang="zh-CN" sz="1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查看结果：</a:t>
            </a:r>
            <a:r>
              <a:rPr lang="zh-CN" altLang="en-US" sz="11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作为项目发布者，我要能够随时查看</a:t>
            </a:r>
            <a:r>
              <a:rPr lang="en-US" altLang="zh-CN" sz="11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/</a:t>
            </a:r>
            <a:r>
              <a:rPr lang="zh-CN" altLang="en-US" sz="11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收集已经返回的任務结果，并能对接包方发送反馈。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4A9C9-3F71-4900-909A-11BE27724F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6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管理发布用户：</a:t>
            </a:r>
            <a:r>
              <a:rPr lang="zh-CN" altLang="en-US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我需要掌握发包用户的情况，对于多次违规发布的用户要予以冻结。</a:t>
            </a:r>
            <a:endParaRPr lang="en-US" altLang="zh-CN" sz="1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CN" altLang="en-US" dirty="0" smtClean="0"/>
              <a:t>审批项目：</a:t>
            </a:r>
            <a:r>
              <a:rPr lang="zh-CN" altLang="en-US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我不允许平台上出现非法或有违风俗道德习惯的项目出现，因此所有项目登陆前要经过我</a:t>
            </a:r>
            <a:r>
              <a:rPr lang="en-US" altLang="zh-CN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zh-CN" altLang="en-US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们</a:t>
            </a:r>
            <a:r>
              <a:rPr lang="en-US" altLang="zh-CN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CN" altLang="en-US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的审核认可。</a:t>
            </a:r>
            <a:endParaRPr lang="en-US" altLang="zh-CN" sz="1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CN" altLang="en-US" sz="1200" dirty="0" smtClean="0"/>
              <a:t>管理项目：</a:t>
            </a:r>
            <a:r>
              <a:rPr lang="zh-CN" altLang="en-US" sz="1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对于已发布的项目，如果中间出现不可控情形，或是审批时有漏洞并未注意，身为管理员我必须要能随时占停项目、甚至删除项目。</a:t>
            </a:r>
            <a:endParaRPr lang="en-US" altLang="zh-CN" sz="1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CN" altLang="en-US" sz="1200" dirty="0" smtClean="0"/>
              <a:t>管理参与者用户：</a:t>
            </a:r>
            <a:r>
              <a:rPr lang="zh-CN" altLang="en-US" sz="2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我要能够掌握接包用户的简单信息，如违规次数、信用状况。必要时要能将其冻结。我也希望设置默认的违规与信用容许度，当用户超过其值时，系统要自动将其冻结，但我也可以事后依据情况将其解冻。</a:t>
            </a:r>
            <a:endParaRPr lang="zh-TW" altLang="en-US" sz="2000" b="1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/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4A9C9-3F71-4900-909A-11BE27724F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2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牙片：</a:t>
            </a:r>
            <a:endParaRPr lang="en-US" altLang="zh-CN" dirty="0" smtClean="0"/>
          </a:p>
          <a:p>
            <a:r>
              <a:rPr lang="zh-CN" altLang="en-US" dirty="0" smtClean="0"/>
              <a:t>正确率判定：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轮标注，高错误率反复标</a:t>
            </a:r>
            <a:endParaRPr lang="en-US" altLang="zh-CN" dirty="0" smtClean="0"/>
          </a:p>
          <a:p>
            <a:r>
              <a:rPr lang="zh-CN" altLang="en-US" dirty="0" smtClean="0"/>
              <a:t>阻止不合理的用户行为：正确率与等级相关，等级过低导致收益下降甚至被踢出。</a:t>
            </a:r>
            <a:endParaRPr lang="en-US" altLang="zh-CN" dirty="0" smtClean="0"/>
          </a:p>
          <a:p>
            <a:r>
              <a:rPr lang="zh-CN" altLang="en-US" dirty="0" smtClean="0"/>
              <a:t>界面：改进图片浏览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4A9C9-3F71-4900-909A-11BE27724F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27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5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11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606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323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45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39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50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147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31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89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0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30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9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73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72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25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1CD3E4-1CDE-488D-9332-724809D4F8D0}" type="datetimeFigureOut">
              <a:rPr lang="zh-TW" altLang="en-US" smtClean="0"/>
              <a:t>2017/10/19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AD1DFC-2E0D-415A-9F48-859BBC67BB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82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ACEDB-D401-4880-8C43-77051B69E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众包平台</a:t>
            </a:r>
            <a:r>
              <a:rPr lang="en-US" altLang="zh-TW" dirty="0"/>
              <a:t>-</a:t>
            </a:r>
            <a:r>
              <a:rPr lang="zh-TW" altLang="en-US" dirty="0"/>
              <a:t>需求分析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E52F7F-9C91-4BEC-8A77-78619965C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5057"/>
            <a:ext cx="9144000" cy="1655762"/>
          </a:xfrm>
        </p:spPr>
        <p:txBody>
          <a:bodyPr/>
          <a:lstStyle/>
          <a:p>
            <a:r>
              <a:rPr lang="en-US" altLang="zh-TW" dirty="0" smtClean="0"/>
              <a:t>2017/10/19</a:t>
            </a:r>
          </a:p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组长：孙子平</a:t>
            </a:r>
            <a:endParaRPr lang="en-US" altLang="zh-CN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组员：车行，劉家維，张嘉睿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19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936098" y="1170877"/>
            <a:ext cx="4215765" cy="462032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易于扩展的模板：</a:t>
            </a:r>
            <a:endParaRPr lang="en-US" altLang="zh-CN" sz="28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通过简单的改动即可适用于其他类型数据的标注任务</a:t>
            </a:r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抽象出一个数据标注平台必要流程框架</a:t>
            </a:r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用户参与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分配任务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评价工作</a:t>
            </a:r>
            <a:endParaRPr lang="en-US" altLang="zh-CN" sz="20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后台管理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311590" y="1170877"/>
            <a:ext cx="4955967" cy="4620323"/>
          </a:xfrm>
        </p:spPr>
        <p:txBody>
          <a:bodyPr/>
          <a:lstStyle/>
          <a:p>
            <a:pPr marL="36900" indent="0">
              <a:buNone/>
            </a:pPr>
            <a:r>
              <a:rPr lang="zh-CN" altLang="en-US" sz="28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牙片标注：</a:t>
            </a:r>
            <a:endParaRPr lang="en-US" altLang="zh-CN" sz="28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参与者的基础能力测试</a:t>
            </a:r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合理评判参与者工作</a:t>
            </a:r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阻止不合理用户行为的方法</a:t>
            </a:r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美观，友好的界面</a:t>
            </a:r>
            <a:endParaRPr lang="en-US" altLang="zh-CN" sz="24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5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473AA-7939-47BE-8ED5-BDCBBB01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76" y="144759"/>
            <a:ext cx="10515600" cy="1325563"/>
          </a:xfrm>
        </p:spPr>
        <p:txBody>
          <a:bodyPr/>
          <a:lstStyle/>
          <a:p>
            <a:r>
              <a:rPr lang="zh-TW" altLang="en-US" dirty="0"/>
              <a:t>问题描述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9E1A2-49A7-410B-A464-2DE9922F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工作目标：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0000" lvl="1" indent="0">
              <a:buNone/>
            </a:pP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做一个与数据获取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标注相关的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众包平台</a:t>
            </a:r>
            <a:r>
              <a:rPr lang="zh-CN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。可能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会对参与标注的人有一定的技能要求，比如标记牙片；也可能无特殊要求，如动物图片分类等等。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用户群体：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/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希望利用闲散时间、不出家门赚外快的人（以下简称“参与者”）；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/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希望有人能帮忙完成大量的重复的却无法由机器完成的任务的人（以下简称“发布者”）。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解决问题： </a:t>
            </a:r>
            <a:endParaRPr lang="en-US" altLang="zh-CN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0000" lvl="1" indent="0">
              <a:buNone/>
            </a:pP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打破上述两类人的交流的阻隔，并提供更好地任务发布、领取、协作、评估的平台。</a:t>
            </a:r>
          </a:p>
          <a:p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0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D2180-0A53-47E2-86E4-7A17B249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需求获取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D6D8E-A4C2-4678-877B-B5F4CF83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42900"/>
            <a:r>
              <a:rPr lang="zh-TW" altLang="en-US" sz="2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面谈采访</a:t>
            </a:r>
            <a:endParaRPr lang="en-US" altLang="zh-TW" sz="2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刘璘老师、江总、牙片学姐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悬而未决的图片标注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众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为本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indent="-342900"/>
            <a:r>
              <a:rPr lang="zh-TW" altLang="en-US" sz="2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调查</a:t>
            </a:r>
            <a:r>
              <a:rPr lang="zh-TW" altLang="en-US" sz="2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现有系统</a:t>
            </a:r>
            <a:endParaRPr lang="en-US" altLang="zh-TW" sz="2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0000" lvl="1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indent="-342900"/>
            <a:r>
              <a:rPr lang="zh-TW" altLang="en-US" sz="2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头脑风暴</a:t>
            </a:r>
            <a:endParaRPr lang="en-US" altLang="zh-TW" sz="2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218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609600"/>
            <a:ext cx="10085852" cy="56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j.bcebos.com/json-api/v1/crowdtest-online/crowdtest/2016-09-02/185414673557c8f4e8463725.63920959_19944794_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01" y="609600"/>
            <a:ext cx="10115550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D2180-0A53-47E2-86E4-7A17B249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需求获取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BD6D8E-A4C2-4678-877B-B5F4CF83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42900"/>
            <a:r>
              <a:rPr lang="zh-TW" altLang="en-US" sz="2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面谈采访</a:t>
            </a:r>
            <a:endParaRPr lang="en-US" altLang="zh-TW" sz="2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刘璘老师、江总、牙片学姐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悬而未决的图片标注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众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为本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indent="-342900"/>
            <a:r>
              <a:rPr lang="zh-TW" altLang="en-US" sz="2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调查</a:t>
            </a:r>
            <a:r>
              <a:rPr lang="zh-TW" altLang="en-US" sz="2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现有系统</a:t>
            </a:r>
            <a:endParaRPr lang="en-US" altLang="zh-TW" sz="2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0000" lvl="1" indent="0">
              <a:buNone/>
            </a:pPr>
            <a:endParaRPr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indent="-342900"/>
            <a:r>
              <a:rPr lang="zh-TW" altLang="en-US" sz="2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头脑风暴</a:t>
            </a:r>
            <a:endParaRPr lang="en-US" altLang="zh-TW" sz="2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04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F3B41-0D7F-45FA-9798-51B3FD54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用户故事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F52CA-86A4-4B58-B444-4CFAC597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参与者</a:t>
            </a:r>
            <a:r>
              <a:rPr lang="zh-TW" altLang="en-US" sz="2400" b="1" dirty="0" smtClean="0">
                <a:latin typeface="+mn-ea"/>
              </a:rPr>
              <a:t>角度</a:t>
            </a:r>
            <a:endParaRPr lang="en-US" altLang="zh-TW" sz="2400" b="1" dirty="0" smtClean="0">
              <a:latin typeface="+mn-ea"/>
            </a:endParaRPr>
          </a:p>
          <a:p>
            <a:pPr lvl="1"/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流程简单容易上手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方便快捷的查找任务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参与任务并获取奖励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查看任务评价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</a:t>
            </a:r>
            <a:endParaRPr lang="en-US" altLang="zh-TW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发包者角度</a:t>
            </a:r>
            <a:endParaRPr lang="en-US" altLang="zh-CN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CN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管理员角度</a:t>
            </a:r>
            <a:endParaRPr lang="en-US" altLang="zh-CN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6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C738F-D0D8-487F-AF40-9324F000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用户故事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6336B-23BC-43F3-BDCF-0A2E16B6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05513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latin typeface="+mn-ea"/>
              </a:rPr>
              <a:t>参与者角度</a:t>
            </a:r>
            <a:endParaRPr lang="en-US" altLang="zh-TW" sz="2400" b="1" dirty="0">
              <a:latin typeface="+mn-ea"/>
            </a:endParaRPr>
          </a:p>
          <a:p>
            <a:r>
              <a:rPr lang="zh-TW" altLang="en-US" sz="2400" b="1" dirty="0" smtClean="0"/>
              <a:t>发布</a:t>
            </a:r>
            <a:r>
              <a:rPr lang="zh-TW" altLang="en-US" sz="2400" b="1" dirty="0"/>
              <a:t>者</a:t>
            </a:r>
            <a:r>
              <a:rPr lang="zh-TW" altLang="en-US" sz="2400" b="1" dirty="0" smtClean="0"/>
              <a:t>角度</a:t>
            </a:r>
            <a:endParaRPr lang="en-US" altLang="zh-TW" sz="2400" b="1" dirty="0"/>
          </a:p>
          <a:p>
            <a:pPr lvl="1"/>
            <a:r>
              <a:rPr lang="zh-TW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发起项目</a:t>
            </a:r>
            <a:endParaRPr lang="zh-CN" alt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1"/>
            <a:r>
              <a:rPr lang="zh-TW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管理项目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1"/>
            <a:r>
              <a:rPr lang="zh-TW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筛选接包方</a:t>
            </a:r>
            <a:endParaRPr lang="zh-CN" alt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1"/>
            <a:r>
              <a:rPr lang="zh-TW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查看结果</a:t>
            </a:r>
            <a:endParaRPr lang="en-US" altLang="zh-CN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管理员角度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89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426AD-F6F2-4DE3-9A0B-406745D5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用户故事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54D514-2171-4314-9EF1-BF3414F7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参与者角度</a:t>
            </a:r>
            <a:endParaRPr lang="en-US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发布者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角度</a:t>
            </a:r>
            <a:endParaRPr lang="en-US" altLang="zh-TW" sz="2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lang="zh-TW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管理员</a:t>
            </a:r>
            <a:r>
              <a:rPr lang="zh-TW" altLang="en-US" sz="2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角度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CN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管理发</a:t>
            </a:r>
            <a:r>
              <a:rPr lang="zh-TW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布者</a:t>
            </a:r>
            <a:r>
              <a:rPr lang="zh-CN" altLang="en-US" sz="2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用户</a:t>
            </a:r>
            <a:endParaRPr lang="zh-CN" altLang="en-US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审批</a:t>
            </a:r>
            <a:r>
              <a:rPr lang="zh-TW" altLang="en-US" sz="2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项目</a:t>
            </a:r>
            <a:endParaRPr lang="en-US" altLang="zh-TW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</a:t>
            </a:r>
            <a:r>
              <a:rPr lang="zh-TW" altLang="en-US" sz="2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项目</a:t>
            </a:r>
            <a:endParaRPr lang="en-US" altLang="zh-TW" sz="2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sz="2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管理参与者</a:t>
            </a:r>
            <a:r>
              <a:rPr lang="zh-TW" altLang="en-US" sz="22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用户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黑名单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TW" sz="22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8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128</TotalTime>
  <Words>595</Words>
  <Application>Microsoft Office PowerPoint</Application>
  <PresentationFormat>宽屏</PresentationFormat>
  <Paragraphs>90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微軟正黑體</vt:lpstr>
      <vt:lpstr>微軟正黑體</vt:lpstr>
      <vt:lpstr>新細明體</vt:lpstr>
      <vt:lpstr>等线</vt:lpstr>
      <vt:lpstr>方正舒体</vt:lpstr>
      <vt:lpstr>Arial</vt:lpstr>
      <vt:lpstr>Calisto MT</vt:lpstr>
      <vt:lpstr>Trebuchet MS</vt:lpstr>
      <vt:lpstr>Wingdings 2</vt:lpstr>
      <vt:lpstr>石板</vt:lpstr>
      <vt:lpstr>众包平台-需求分析</vt:lpstr>
      <vt:lpstr>问题描述</vt:lpstr>
      <vt:lpstr>需求获取</vt:lpstr>
      <vt:lpstr>PowerPoint 演示文稿</vt:lpstr>
      <vt:lpstr>PowerPoint 演示文稿</vt:lpstr>
      <vt:lpstr>需求获取</vt:lpstr>
      <vt:lpstr>用户故事</vt:lpstr>
      <vt:lpstr>用户故事</vt:lpstr>
      <vt:lpstr>用户故事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众包平台-需求分析</dc:title>
  <dc:creator>劉家維</dc:creator>
  <cp:lastModifiedBy>Hang Che</cp:lastModifiedBy>
  <cp:revision>34</cp:revision>
  <dcterms:created xsi:type="dcterms:W3CDTF">2017-10-18T15:58:14Z</dcterms:created>
  <dcterms:modified xsi:type="dcterms:W3CDTF">2017-10-18T19:20:52Z</dcterms:modified>
</cp:coreProperties>
</file>