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378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335" r:id="rId55"/>
  </p:sldIdLst>
  <p:sldSz cx="9144000" cy="5143500" type="screen16x9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8658"/>
    <a:srgbClr val="0096C2"/>
    <a:srgbClr val="0070C0"/>
    <a:srgbClr val="B6C2D5"/>
    <a:srgbClr val="0000FF"/>
    <a:srgbClr val="65A9D9"/>
    <a:srgbClr val="00FF00"/>
    <a:srgbClr val="B6D7F5"/>
    <a:srgbClr val="FBC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6349" autoAdjust="0"/>
  </p:normalViewPr>
  <p:slideViewPr>
    <p:cSldViewPr>
      <p:cViewPr varScale="1">
        <p:scale>
          <a:sx n="150" d="100"/>
          <a:sy n="150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8F638C-660A-46F9-A36A-CD9CFE26EA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8F9066-ADD1-421B-95EE-84607A6733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1B247-6576-4633-B6B1-4351AC65D29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86784-8422-418A-BBF1-DF0D915362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8BB32-6886-4CD8-8EF1-A0F4F92335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D9B71-D8C7-4E21-ADE6-2EF191C4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5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pPr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5D0C05-D1F4-4D23-BDF0-C1C9ABA03E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12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B45FD58-36C7-4050-A92B-BC82B14EF67B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7878B09-8FCA-48BC-B433-951190843BF1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840B6B5-B3BB-4FF3-AC01-6EF4B9440782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0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5C6912-86B1-4985-A8F4-89C209517E66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60032" y="4767263"/>
            <a:ext cx="987896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0" y="4752182"/>
            <a:ext cx="504056" cy="27384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99DD68-C178-448D-98D2-2B3065A51CAA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4250A5-6CB9-4940-A8B5-0ACF22C2511F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F4D4E5-B6FA-4C30-972D-87083616546B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183B78-02BE-4B2D-A723-590ABD8AB4E4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CD912A-C61D-4CD9-82E9-40F907AC131E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1F66C32-439E-4F47-89CB-58BA9996424A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505831-3E59-431E-A6EE-36012600F4EB}" type="datetime1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4518000" y="-227414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4518001" y="-95424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653725"/>
            <a:ext cx="9144000" cy="2146022"/>
          </a:xfrm>
          <a:prstGeom prst="rect">
            <a:avLst/>
          </a:prstGeom>
          <a:solidFill>
            <a:srgbClr val="009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0" y="23804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32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E391192A-F3CD-4056-A19D-8BB22A8944DF}"/>
              </a:ext>
            </a:extLst>
          </p:cNvPr>
          <p:cNvSpPr txBox="1"/>
          <p:nvPr/>
        </p:nvSpPr>
        <p:spPr>
          <a:xfrm>
            <a:off x="4833972" y="4227934"/>
            <a:ext cx="182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冯浩轩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3310B8-3961-4BC4-8BF0-2C4F08E28619}"/>
              </a:ext>
            </a:extLst>
          </p:cNvPr>
          <p:cNvGrpSpPr/>
          <p:nvPr/>
        </p:nvGrpSpPr>
        <p:grpSpPr>
          <a:xfrm>
            <a:off x="2802930" y="411510"/>
            <a:ext cx="3538141" cy="1008112"/>
            <a:chOff x="2339752" y="411510"/>
            <a:chExt cx="3538141" cy="1008112"/>
          </a:xfrm>
        </p:grpSpPr>
        <p:pic>
          <p:nvPicPr>
            <p:cNvPr id="3075" name="image20.png">
              <a:extLst>
                <a:ext uri="{FF2B5EF4-FFF2-40B4-BE49-F238E27FC236}">
                  <a16:creationId xmlns:a16="http://schemas.microsoft.com/office/drawing/2014/main" id="{3ACFDB23-0951-4FCB-93EC-D2607A2E2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411510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image21.png">
              <a:extLst>
                <a:ext uri="{FF2B5EF4-FFF2-40B4-BE49-F238E27FC236}">
                  <a16:creationId xmlns:a16="http://schemas.microsoft.com/office/drawing/2014/main" id="{7CDDBF62-A07A-4310-B577-4E8278A0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83518"/>
              <a:ext cx="2386013" cy="54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image22.png">
              <a:extLst>
                <a:ext uri="{FF2B5EF4-FFF2-40B4-BE49-F238E27FC236}">
                  <a16:creationId xmlns:a16="http://schemas.microsoft.com/office/drawing/2014/main" id="{7B9BC100-F50F-4E64-A074-DE479FB61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203598"/>
              <a:ext cx="2293938" cy="7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6EFFEBB-47E7-430C-A4D3-F819FBD80D8D}"/>
              </a:ext>
            </a:extLst>
          </p:cNvPr>
          <p:cNvSpPr txBox="1"/>
          <p:nvPr/>
        </p:nvSpPr>
        <p:spPr>
          <a:xfrm>
            <a:off x="0" y="4628044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en-US" altLang="zh-CN" sz="2000" b="1" dirty="0"/>
              <a:t>2024/1/15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49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5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9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1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87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8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5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112F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动态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2F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69247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5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8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4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2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0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56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4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6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6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1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4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55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4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6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1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7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4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4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42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4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7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42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4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3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2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2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87133"/>
            <a:ext cx="9144000" cy="2290038"/>
          </a:xfrm>
          <a:prstGeom prst="rect">
            <a:avLst/>
          </a:prstGeom>
          <a:solidFill>
            <a:srgbClr val="009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5536" y="192367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 OF THIS SLIDE</a:t>
            </a:r>
          </a:p>
          <a:p>
            <a:r>
              <a:rPr lang="en-US" altLang="zh-CN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u </a:t>
            </a:r>
            <a:r>
              <a:rPr lang="zh-CN" alt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467544" y="2931790"/>
            <a:ext cx="432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9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08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9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0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答辩PPT.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全屏显示(16:9)</PresentationFormat>
  <Paragraphs>9</Paragraphs>
  <Slides>54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等线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subject/>
  <dc:creator/>
  <cp:keywords/>
  <dc:description/>
  <cp:lastModifiedBy/>
  <cp:revision>1</cp:revision>
  <dcterms:created xsi:type="dcterms:W3CDTF">2017-04-17T14:29:21Z</dcterms:created>
  <dcterms:modified xsi:type="dcterms:W3CDTF">2024-01-15T07:50:17Z</dcterms:modified>
  <cp:category/>
</cp:coreProperties>
</file>