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84B48-7D36-6447-B8B9-E7D6B6F02FA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EB5A6C-40D7-B048-8D90-AD7F41A55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3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mccaw@g.harvar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 270</a:t>
            </a:r>
            <a:br>
              <a:rPr lang="en-US" dirty="0" smtClean="0"/>
            </a:br>
            <a:r>
              <a:rPr lang="en-US" dirty="0" smtClean="0"/>
              <a:t>Reproducible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Heather Mattie</a:t>
            </a:r>
          </a:p>
          <a:p>
            <a:r>
              <a:rPr lang="en-US" dirty="0" err="1" smtClean="0"/>
              <a:t>hemattie@hsph.harvard.edu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5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Zack McCaw</a:t>
            </a:r>
          </a:p>
          <a:p>
            <a:pPr lvl="1"/>
            <a:r>
              <a:rPr lang="en-US" i="0" dirty="0" smtClean="0"/>
              <a:t>4</a:t>
            </a:r>
            <a:r>
              <a:rPr lang="en-US" i="0" baseline="30000" dirty="0" smtClean="0"/>
              <a:t>th</a:t>
            </a:r>
            <a:r>
              <a:rPr lang="en-US" i="0" dirty="0" smtClean="0"/>
              <a:t> year </a:t>
            </a:r>
            <a:r>
              <a:rPr lang="en-US" i="0" dirty="0" err="1" smtClean="0"/>
              <a:t>Biostats</a:t>
            </a:r>
            <a:r>
              <a:rPr lang="en-US" i="0" dirty="0" smtClean="0"/>
              <a:t> doctoral student</a:t>
            </a:r>
          </a:p>
          <a:p>
            <a:pPr lvl="1"/>
            <a:r>
              <a:rPr lang="en-US" i="0" dirty="0" smtClean="0">
                <a:hlinkClick r:id="rId2"/>
              </a:rPr>
              <a:t>zmccaw@g.harvard.edu</a:t>
            </a:r>
            <a:endParaRPr lang="en-US" i="0" dirty="0" smtClean="0"/>
          </a:p>
          <a:p>
            <a:pPr lvl="1"/>
            <a:r>
              <a:rPr lang="en-US" i="0" dirty="0" smtClean="0"/>
              <a:t>Office hour TBD (no lab)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054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4595"/>
            <a:ext cx="10490886" cy="43228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does ‘reproducible research’ mean to you?</a:t>
            </a:r>
          </a:p>
          <a:p>
            <a:endParaRPr lang="en-US" sz="2800" dirty="0"/>
          </a:p>
          <a:p>
            <a:r>
              <a:rPr lang="en-US" sz="2800" dirty="0" smtClean="0"/>
              <a:t>Why do you think it’s important (or not)? </a:t>
            </a:r>
          </a:p>
          <a:p>
            <a:endParaRPr lang="en-US" sz="2800" dirty="0"/>
          </a:p>
          <a:p>
            <a:r>
              <a:rPr lang="en-US" sz="2800" dirty="0" smtClean="0"/>
              <a:t>What do you think making your research reproducible entails?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106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range of best practices for quantitative research including management and sharing of data and computational methods. More formally, an experiment can be considered "reproducible" if a different research team can obtain its input data and computational tools, and rerun the same methods to obtain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4660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prior study being duplicated using the same procedures or concept, but with new data. Replicability guarantees reproducibility, but not the converse.</a:t>
            </a:r>
          </a:p>
        </p:txBody>
      </p:sp>
    </p:spTree>
    <p:extLst>
      <p:ext uri="{BB962C8B-B14F-4D97-AF65-F5344CB8AC3E}">
        <p14:creationId xmlns:p14="http://schemas.microsoft.com/office/powerpoint/2010/main" val="14509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Describe the fundamentals and importance of reproducible research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Assess </a:t>
            </a:r>
            <a:r>
              <a:rPr lang="en-US" dirty="0"/>
              <a:t>the reproducibility of others’ research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Create </a:t>
            </a:r>
            <a:r>
              <a:rPr lang="en-US" dirty="0"/>
              <a:t>a fully reproducible research project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Develop </a:t>
            </a:r>
            <a:r>
              <a:rPr lang="en-US" dirty="0"/>
              <a:t>new methods and tools for reproducible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Introduction to the teaching team and course</a:t>
            </a:r>
          </a:p>
          <a:p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Fundamentals of reproducible research</a:t>
            </a:r>
          </a:p>
          <a:p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Case studies in reproducible research</a:t>
            </a:r>
          </a:p>
          <a:p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Data provenance</a:t>
            </a:r>
          </a:p>
          <a:p>
            <a:r>
              <a:rPr lang="en-US" dirty="0" smtClean="0"/>
              <a:t>5 </a:t>
            </a:r>
            <a:r>
              <a:rPr lang="mr-IN" dirty="0" smtClean="0"/>
              <a:t>–</a:t>
            </a:r>
            <a:r>
              <a:rPr lang="en-US" dirty="0" smtClean="0"/>
              <a:t> Statistical methods for  reproducible science</a:t>
            </a:r>
          </a:p>
          <a:p>
            <a:r>
              <a:rPr lang="en-US" dirty="0" smtClean="0"/>
              <a:t>6 </a:t>
            </a:r>
            <a:r>
              <a:rPr lang="mr-IN" dirty="0" smtClean="0"/>
              <a:t>–</a:t>
            </a:r>
            <a:r>
              <a:rPr lang="en-US" dirty="0" smtClean="0"/>
              <a:t> Computational tools for reproducible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proposal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</a:p>
          <a:p>
            <a:endParaRPr lang="en-US" dirty="0"/>
          </a:p>
          <a:p>
            <a:r>
              <a:rPr lang="en-US" dirty="0" smtClean="0"/>
              <a:t>Class participation and peer critiques </a:t>
            </a:r>
            <a:r>
              <a:rPr lang="mr-IN" dirty="0" smtClean="0"/>
              <a:t>–</a:t>
            </a:r>
            <a:r>
              <a:rPr lang="en-US" dirty="0" smtClean="0"/>
              <a:t> 55%</a:t>
            </a:r>
          </a:p>
          <a:p>
            <a:endParaRPr lang="en-US" dirty="0"/>
          </a:p>
          <a:p>
            <a:r>
              <a:rPr lang="en-US" dirty="0" smtClean="0"/>
              <a:t>Final project </a:t>
            </a:r>
            <a:r>
              <a:rPr lang="mr-IN" dirty="0" smtClean="0"/>
              <a:t>–</a:t>
            </a:r>
            <a:r>
              <a:rPr lang="en-US" dirty="0" smtClean="0"/>
              <a:t> 25%</a:t>
            </a:r>
          </a:p>
          <a:p>
            <a:endParaRPr lang="en-US" dirty="0"/>
          </a:p>
          <a:p>
            <a:r>
              <a:rPr lang="en-US" dirty="0" smtClean="0"/>
              <a:t>Final project presentation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48547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reproducibleresearch</a:t>
            </a:r>
            <a:r>
              <a:rPr lang="en-US" sz="2000" dirty="0" smtClean="0"/>
              <a:t>/BST-270-Fall-2017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73" y="1705231"/>
            <a:ext cx="6995221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Repositories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74" y="1825625"/>
            <a:ext cx="7405032" cy="4351338"/>
          </a:xfrm>
        </p:spPr>
      </p:pic>
    </p:spTree>
    <p:extLst>
      <p:ext uri="{BB962C8B-B14F-4D97-AF65-F5344CB8AC3E}">
        <p14:creationId xmlns:p14="http://schemas.microsoft.com/office/powerpoint/2010/main" val="5653164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2248</TotalTime>
  <Words>238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BST 270 Reproducible Data Science</vt:lpstr>
      <vt:lpstr>PowerPoint Presentation</vt:lpstr>
      <vt:lpstr>Reproducible</vt:lpstr>
      <vt:lpstr>Replicable</vt:lpstr>
      <vt:lpstr>Course Objectives</vt:lpstr>
      <vt:lpstr>Course Modules</vt:lpstr>
      <vt:lpstr>Grading</vt:lpstr>
      <vt:lpstr>Course Repository</vt:lpstr>
      <vt:lpstr>Individual Repositories</vt:lpstr>
      <vt:lpstr>TA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 270 Reproducible Data Science</dc:title>
  <dc:creator>Mattie, Heather</dc:creator>
  <cp:lastModifiedBy>Mattie, Heather</cp:lastModifiedBy>
  <cp:revision>6</cp:revision>
  <dcterms:created xsi:type="dcterms:W3CDTF">2017-08-28T00:26:16Z</dcterms:created>
  <dcterms:modified xsi:type="dcterms:W3CDTF">2017-08-29T13:54:49Z</dcterms:modified>
</cp:coreProperties>
</file>