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79" r:id="rId2"/>
    <p:sldId id="340" r:id="rId3"/>
    <p:sldId id="341" r:id="rId4"/>
    <p:sldId id="342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6" r:id="rId13"/>
    <p:sldId id="337" r:id="rId14"/>
    <p:sldId id="338" r:id="rId15"/>
    <p:sldId id="339" r:id="rId16"/>
  </p:sldIdLst>
  <p:sldSz cx="12192000" cy="6858000"/>
  <p:notesSz cx="6858000" cy="9144000"/>
  <p:embeddedFontLst>
    <p:embeddedFont>
      <p:font typeface="等线" panose="02010600030101010101" pitchFamily="2" charset="-122"/>
      <p:regular r:id="rId18"/>
      <p:bold r:id="rId19"/>
    </p:embeddedFont>
    <p:embeddedFont>
      <p:font typeface="黑体" panose="02010609060101010101" pitchFamily="49" charset="-122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5" autoAdjust="0"/>
    <p:restoredTop sz="93040" autoAdjust="0"/>
  </p:normalViewPr>
  <p:slideViewPr>
    <p:cSldViewPr snapToGrid="0" showGuides="1">
      <p:cViewPr varScale="1">
        <p:scale>
          <a:sx n="68" d="100"/>
          <a:sy n="68" d="100"/>
        </p:scale>
        <p:origin x="708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86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866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874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历史版本这个点还是挺好的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属性栏里最后一个是评论，没什么意义就不放上去了，提一下就行了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49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52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72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1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78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2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00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4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0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10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1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95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44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87453"/>
            <a:ext cx="4067175" cy="2524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3" y="3145206"/>
            <a:ext cx="11987537" cy="40028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0527" y="144946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小组的成员可以共同协作开发同一个文件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4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属性栏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3082" y="15724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导航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5" y="2185510"/>
            <a:ext cx="4123647" cy="40483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21" y="2185510"/>
            <a:ext cx="3975057" cy="404839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141709" y="15724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图形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属性栏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96054" y="124856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数据属性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41709" y="15724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度量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1" y="1972574"/>
            <a:ext cx="4280951" cy="40301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3" y="1739327"/>
            <a:ext cx="4261455" cy="512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属性栏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10606" y="119342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页面设置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47843" y="119342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历史版本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65" y="1593530"/>
            <a:ext cx="3921955" cy="5264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36" y="1730690"/>
            <a:ext cx="5102468" cy="499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图形栏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8918" y="2572054"/>
            <a:ext cx="37753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UML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专用图形一共有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55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个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基本上做出所需要的大部分的图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23011" y="178426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基础图形一共有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31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个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36" y="1648678"/>
            <a:ext cx="16478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48948" y="104460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下载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1252" y="4380339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十分的方便，容易上手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84" y="1044606"/>
            <a:ext cx="6283088" cy="53280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2" y="1659188"/>
            <a:ext cx="4629801" cy="13261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646575" y="299972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位于界面右上方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54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77190" y="96763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发布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" y="1486918"/>
            <a:ext cx="6181725" cy="5133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60" y="151521"/>
            <a:ext cx="7277100" cy="30099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095818" y="365379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分享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0695" y="119119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对小组信息进行编辑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" y="1793299"/>
            <a:ext cx="99726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62138" y="96011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上传文档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" y="1415094"/>
            <a:ext cx="2956304" cy="30443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37" y="639997"/>
            <a:ext cx="4203805" cy="1440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36" y="1938850"/>
            <a:ext cx="6203496" cy="48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855864" y="255537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80005" y="3126993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邀请协作成员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27" y="4179056"/>
            <a:ext cx="5624185" cy="19966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11" y="964042"/>
            <a:ext cx="4823749" cy="14533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0" y="265594"/>
            <a:ext cx="5458265" cy="65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2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20" y="1106723"/>
            <a:ext cx="5324475" cy="68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46" y="1798375"/>
            <a:ext cx="9086850" cy="504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7" y="2420230"/>
            <a:ext cx="1905000" cy="373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96" y="2482655"/>
            <a:ext cx="942975" cy="247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90" y="2556510"/>
            <a:ext cx="5819775" cy="3314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208" y="1165722"/>
            <a:ext cx="18954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8" y="2047178"/>
            <a:ext cx="3990975" cy="971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3" y="3204539"/>
            <a:ext cx="4124325" cy="1104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8" y="4495250"/>
            <a:ext cx="3943350" cy="1085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7" y="2047178"/>
            <a:ext cx="5038725" cy="43529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02334" y="1388803"/>
            <a:ext cx="6120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可以很方便的通过左上角的切换风格按钮来切换风格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7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75406" y="1557615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也可以根据上方工具栏来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修改线条和箭头的样式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3" y="1354506"/>
            <a:ext cx="6721700" cy="455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29027" y="1337189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通过工具栏上的这两个按钮可以将图形放置底层或顶层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01" y="3803276"/>
            <a:ext cx="3557953" cy="21792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27" y="3727076"/>
            <a:ext cx="3363478" cy="23274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39" y="2226031"/>
            <a:ext cx="4735884" cy="13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29027" y="1337189"/>
            <a:ext cx="6596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通过工具栏上的插入链接按钮可以在点击图片时访问链接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41" y="2226030"/>
            <a:ext cx="238125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7" y="3383866"/>
            <a:ext cx="55816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216</Words>
  <Application>Microsoft Office PowerPoint</Application>
  <PresentationFormat>宽屏</PresentationFormat>
  <Paragraphs>60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hyx</cp:lastModifiedBy>
  <cp:revision>80</cp:revision>
  <dcterms:created xsi:type="dcterms:W3CDTF">2016-01-19T08:46:18Z</dcterms:created>
  <dcterms:modified xsi:type="dcterms:W3CDTF">2018-10-21T01:48:53Z</dcterms:modified>
</cp:coreProperties>
</file>