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476" autoAdjust="0"/>
  </p:normalViewPr>
  <p:slideViewPr>
    <p:cSldViewPr snapToGrid="0">
      <p:cViewPr varScale="1">
        <p:scale>
          <a:sx n="66" d="100"/>
          <a:sy n="66" d="100"/>
        </p:scale>
        <p:origin x="8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B9FA53-254C-492B-9DDA-5FEB6693544A}" type="datetimeFigureOut">
              <a:rPr lang="zh-CN" altLang="en-US" smtClean="0"/>
              <a:t>2018/11/3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5FB371-1E45-414B-A19C-B135945E31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6535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1.</a:t>
            </a:r>
            <a:r>
              <a:rPr lang="zh-CN" altLang="en-US" dirty="0" smtClean="0"/>
              <a:t>抛弃型原型：开发人员在创建可抛弃原型时，会忽略成品软件的构建技术，相比健壮性，可靠性，性能以及长期可维护性，可抛弃型原型更注重快速实现及快速修改。因此千万不可以将可抛弃原型中的低质量代码移植到产品系统中。千万不要把可抛弃原型搞得过于详细复杂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5FB371-1E45-414B-A19C-B135945E31E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19352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上面</a:t>
            </a:r>
            <a:r>
              <a:rPr lang="en-US" altLang="zh-CN" dirty="0" smtClean="0"/>
              <a:t>PPT</a:t>
            </a:r>
            <a:r>
              <a:rPr lang="zh-CN" altLang="en-US" dirty="0" smtClean="0"/>
              <a:t>讲完念这里：开发人员必须重视软件架构和稳健的设计原则。整个产品由一系列对原型进行周期性演化累计而获得的，这样的原型能够快速将可用的功能交付给用户。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5FB371-1E45-414B-A19C-B135945E31E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76948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或者想优化算法时，评估预期数据库的模式时，确认云解决方案的稳健性或是测试时间需求时，可以创建概念证明原型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5FB371-1E45-414B-A19C-B135945E31E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7936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5FB371-1E45-414B-A19C-B135945E31E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35867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5FB371-1E45-414B-A19C-B135945E31E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59901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5FB371-1E45-414B-A19C-B135945E31E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3323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B1BAD-37CD-4F47-AFBF-05D7AEBF0570}" type="datetimeFigureOut">
              <a:rPr lang="zh-CN" altLang="en-US" smtClean="0"/>
              <a:t>2018/11/3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41598-3034-44AF-968E-D76FABEA6F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895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B1BAD-37CD-4F47-AFBF-05D7AEBF0570}" type="datetimeFigureOut">
              <a:rPr lang="zh-CN" altLang="en-US" smtClean="0"/>
              <a:t>2018/11/3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41598-3034-44AF-968E-D76FABEA6F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7783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B1BAD-37CD-4F47-AFBF-05D7AEBF0570}" type="datetimeFigureOut">
              <a:rPr lang="zh-CN" altLang="en-US" smtClean="0"/>
              <a:t>2018/11/3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41598-3034-44AF-968E-D76FABEA6F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35657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4629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B1BAD-37CD-4F47-AFBF-05D7AEBF0570}" type="datetimeFigureOut">
              <a:rPr lang="zh-CN" altLang="en-US" smtClean="0"/>
              <a:t>2018/11/3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41598-3034-44AF-968E-D76FABEA6F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881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B1BAD-37CD-4F47-AFBF-05D7AEBF0570}" type="datetimeFigureOut">
              <a:rPr lang="zh-CN" altLang="en-US" smtClean="0"/>
              <a:t>2018/11/3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41598-3034-44AF-968E-D76FABEA6F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79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B1BAD-37CD-4F47-AFBF-05D7AEBF0570}" type="datetimeFigureOut">
              <a:rPr lang="zh-CN" altLang="en-US" smtClean="0"/>
              <a:t>2018/11/3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41598-3034-44AF-968E-D76FABEA6F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0362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B1BAD-37CD-4F47-AFBF-05D7AEBF0570}" type="datetimeFigureOut">
              <a:rPr lang="zh-CN" altLang="en-US" smtClean="0"/>
              <a:t>2018/11/3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41598-3034-44AF-968E-D76FABEA6F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8635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B1BAD-37CD-4F47-AFBF-05D7AEBF0570}" type="datetimeFigureOut">
              <a:rPr lang="zh-CN" altLang="en-US" smtClean="0"/>
              <a:t>2018/11/3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41598-3034-44AF-968E-D76FABEA6F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2583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B1BAD-37CD-4F47-AFBF-05D7AEBF0570}" type="datetimeFigureOut">
              <a:rPr lang="zh-CN" altLang="en-US" smtClean="0"/>
              <a:t>2018/11/3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41598-3034-44AF-968E-D76FABEA6F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5876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B1BAD-37CD-4F47-AFBF-05D7AEBF0570}" type="datetimeFigureOut">
              <a:rPr lang="zh-CN" altLang="en-US" smtClean="0"/>
              <a:t>2018/11/3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41598-3034-44AF-968E-D76FABEA6F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9843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B1BAD-37CD-4F47-AFBF-05D7AEBF0570}" type="datetimeFigureOut">
              <a:rPr lang="zh-CN" altLang="en-US" smtClean="0"/>
              <a:t>2018/11/3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41598-3034-44AF-968E-D76FABEA6F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2504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AB1BAD-37CD-4F47-AFBF-05D7AEBF0570}" type="datetimeFigureOut">
              <a:rPr lang="zh-CN" altLang="en-US" smtClean="0"/>
              <a:t>2018/11/3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41598-3034-44AF-968E-D76FABEA6F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1013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34235" y="359550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830527" y="583503"/>
            <a:ext cx="2698175" cy="523220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界面原型的类型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34235" y="1376088"/>
            <a:ext cx="8802410" cy="1689052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抛弃型原型：</a:t>
            </a:r>
            <a:endParaRPr lang="en-US" altLang="zh-CN" sz="24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一种快速、低成本方式创建的模型，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不可能成为最终交付的产品，所以又被称为不可发布原型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226820" y="4010431"/>
            <a:ext cx="8494633" cy="1200329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>
              <a:defRPr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开发人员在创建可抛弃原型时，会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忽略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成品软件的构建技术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defRPr/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相比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健壮性，可靠性，性能以及长期可维护性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defRPr/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可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抛弃型原型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更注重快速实现及快速修改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03164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34235" y="359550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830527" y="583503"/>
            <a:ext cx="2698175" cy="523220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界面原型的类型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34235" y="1376088"/>
            <a:ext cx="6647974" cy="1754326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演化型原型：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随着时间的推移，会为增量构建产品提供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一个稳固的架构基础，比如敏捷原型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226820" y="3749174"/>
            <a:ext cx="8494633" cy="461665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>
              <a:defRPr/>
            </a:pPr>
            <a:r>
              <a:rPr lang="zh-CN" altLang="en-US" sz="2400" dirty="0"/>
              <a:t>演化型模型一开始就要考虑到</a:t>
            </a:r>
            <a:r>
              <a:rPr lang="zh-CN" altLang="en-US" sz="2400" dirty="0">
                <a:solidFill>
                  <a:srgbClr val="FF0000"/>
                </a:solidFill>
              </a:rPr>
              <a:t>健壮性</a:t>
            </a:r>
            <a:r>
              <a:rPr lang="zh-CN" altLang="en-US" sz="2400" dirty="0"/>
              <a:t>，写产品级质量的代码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</p:txBody>
      </p:sp>
      <p:sp>
        <p:nvSpPr>
          <p:cNvPr id="7" name="矩形 6"/>
          <p:cNvSpPr/>
          <p:nvPr/>
        </p:nvSpPr>
        <p:spPr>
          <a:xfrm>
            <a:off x="559162" y="4825941"/>
            <a:ext cx="10956846" cy="461665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>
              <a:defRPr/>
            </a:pPr>
            <a:r>
              <a:rPr lang="zh-CN" altLang="en-US" sz="2400" dirty="0"/>
              <a:t>这也使得模拟相同的系统功能时，创建演化模型比创建抛弃型原型花费</a:t>
            </a:r>
            <a:r>
              <a:rPr lang="zh-CN" altLang="en-US" sz="2400" dirty="0">
                <a:solidFill>
                  <a:srgbClr val="FF0000"/>
                </a:solidFill>
              </a:rPr>
              <a:t>更长时间</a:t>
            </a:r>
            <a:endParaRPr lang="en-US" altLang="zh-CN" sz="24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2507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34235" y="359550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830527" y="583503"/>
            <a:ext cx="2698175" cy="523220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界面原型的类型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34235" y="1376088"/>
            <a:ext cx="8802410" cy="1200329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概念证明原型：</a:t>
            </a:r>
            <a:endParaRPr lang="en-US" altLang="zh-CN" sz="24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在所有技术服务层次上从用户界面实现一部分应用功能。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342934" y="3279930"/>
            <a:ext cx="5791970" cy="461665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>
              <a:defRPr/>
            </a:pPr>
            <a:r>
              <a:rPr lang="zh-CN" altLang="en-US" sz="2400" dirty="0" smtClean="0"/>
              <a:t>概念</a:t>
            </a:r>
            <a:r>
              <a:rPr lang="zh-CN" altLang="en-US" sz="2400" dirty="0"/>
              <a:t>证明原型的运作方式</a:t>
            </a:r>
            <a:r>
              <a:rPr lang="zh-CN" altLang="en-US" sz="2400" dirty="0" smtClean="0"/>
              <a:t>与真实系统</a:t>
            </a:r>
            <a:r>
              <a:rPr lang="zh-CN" altLang="en-US" sz="2400" dirty="0">
                <a:solidFill>
                  <a:srgbClr val="FF0000"/>
                </a:solidFill>
              </a:rPr>
              <a:t>相似</a:t>
            </a:r>
            <a:endParaRPr lang="en-US" altLang="zh-CN" sz="2400" dirty="0" smtClean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226820" y="4492112"/>
            <a:ext cx="10033516" cy="461665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>
              <a:defRPr/>
            </a:pPr>
            <a:r>
              <a:rPr lang="zh-CN" altLang="en-US" sz="2400" dirty="0"/>
              <a:t>因为它触及系统实现的</a:t>
            </a:r>
            <a:r>
              <a:rPr lang="zh-CN" altLang="en-US" sz="2400" dirty="0">
                <a:solidFill>
                  <a:srgbClr val="FF0000"/>
                </a:solidFill>
              </a:rPr>
              <a:t>所有层次</a:t>
            </a:r>
            <a:r>
              <a:rPr lang="zh-CN" altLang="en-US" sz="2400" dirty="0"/>
              <a:t>，不能确定预期架构方法是否合理</a:t>
            </a:r>
            <a:r>
              <a:rPr lang="zh-CN" altLang="en-US" sz="2400" dirty="0" smtClean="0"/>
              <a:t>可行</a:t>
            </a:r>
            <a:endParaRPr lang="en-US" altLang="zh-CN" sz="24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52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34235" y="359550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830527" y="583503"/>
            <a:ext cx="2698175" cy="523220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界面原型的类型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34235" y="1330676"/>
            <a:ext cx="9110186" cy="2308324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实物原型：</a:t>
            </a:r>
            <a:endParaRPr lang="en-US" altLang="zh-CN" sz="240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又称“水平原型”。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实物模型重点关注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UI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，意味着它实际上没有实现行为，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只是展示了一些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UI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屏幕的一些表现形式以及其之间的导航。</a:t>
            </a:r>
          </a:p>
        </p:txBody>
      </p:sp>
      <p:sp>
        <p:nvSpPr>
          <p:cNvPr id="11" name="矩形 10"/>
          <p:cNvSpPr/>
          <p:nvPr/>
        </p:nvSpPr>
        <p:spPr>
          <a:xfrm>
            <a:off x="1081677" y="5642156"/>
            <a:ext cx="10649069" cy="461665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r>
              <a:rPr lang="zh-CN" altLang="en-US" sz="2400" dirty="0" smtClean="0"/>
              <a:t>但在有些时候，用户可能只看到一条消息，或者发现一些控件没有任何功能。</a:t>
            </a:r>
            <a:endParaRPr lang="en-US" altLang="zh-CN" sz="2400" dirty="0"/>
          </a:p>
        </p:txBody>
      </p:sp>
      <p:sp>
        <p:nvSpPr>
          <p:cNvPr id="7" name="矩形 6"/>
          <p:cNvSpPr/>
          <p:nvPr/>
        </p:nvSpPr>
        <p:spPr>
          <a:xfrm>
            <a:off x="1081677" y="4409745"/>
            <a:ext cx="9417963" cy="830997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r>
              <a:rPr lang="zh-CN" altLang="en-US" sz="2400" dirty="0" smtClean="0"/>
              <a:t>实物模型可以展示用户可用的功能选项，</a:t>
            </a:r>
            <a:endParaRPr lang="en-US" altLang="zh-CN" sz="2400" dirty="0" smtClean="0"/>
          </a:p>
          <a:p>
            <a:r>
              <a:rPr lang="zh-CN" altLang="en-US" sz="2400" dirty="0" smtClean="0"/>
              <a:t>用户界面的外观和感觉（颜色，布局，图形，控件）还有导航结构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567966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34235" y="359550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830527" y="583503"/>
            <a:ext cx="2698175" cy="523220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界面原型的类型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34235" y="1330676"/>
            <a:ext cx="7263527" cy="1200329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纸上原型：</a:t>
            </a:r>
            <a:endParaRPr lang="en-US" altLang="zh-CN" sz="24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能帮助我们探究一个要实现的系统的部分外观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81677" y="3855748"/>
            <a:ext cx="5724644" cy="461665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r>
              <a:rPr lang="zh-CN" altLang="en-US" sz="2400" dirty="0" smtClean="0"/>
              <a:t>纸上原型设计的工具简单，可以快速迭代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83872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34235" y="359550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830527" y="583503"/>
            <a:ext cx="2698175" cy="523220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界面原型的类型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740521" y="2491819"/>
            <a:ext cx="8258992" cy="1754326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电子原型：</a:t>
            </a:r>
            <a:endParaRPr lang="en-US" altLang="zh-CN" sz="24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用一些专业的原型工具来创建原型，比如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RP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	Visio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等，这样的工具可以轻松实现并修改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UI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组件。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6609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369</Words>
  <Application>Microsoft Office PowerPoint</Application>
  <PresentationFormat>宽屏</PresentationFormat>
  <Paragraphs>43</Paragraphs>
  <Slides>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微软雅黑</vt:lpstr>
      <vt:lpstr>Arial</vt:lpstr>
      <vt:lpstr>Times New Roman</vt:lpstr>
      <vt:lpstr>Wingdings</vt:lpstr>
      <vt:lpstr>等线</vt:lpstr>
      <vt:lpstr>等线 Light</vt:lpstr>
      <vt:lpstr>黑体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hyx</dc:creator>
  <cp:lastModifiedBy>hyx</cp:lastModifiedBy>
  <cp:revision>4</cp:revision>
  <dcterms:created xsi:type="dcterms:W3CDTF">2018-11-03T02:46:24Z</dcterms:created>
  <dcterms:modified xsi:type="dcterms:W3CDTF">2018-11-03T03:29:00Z</dcterms:modified>
</cp:coreProperties>
</file>