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40" r:id="rId2"/>
    <p:sldId id="344" r:id="rId3"/>
    <p:sldId id="341" r:id="rId4"/>
    <p:sldId id="345" r:id="rId5"/>
    <p:sldId id="342" r:id="rId6"/>
    <p:sldId id="346" r:id="rId7"/>
    <p:sldId id="347" r:id="rId8"/>
  </p:sldIdLst>
  <p:sldSz cx="12192000" cy="6858000"/>
  <p:notesSz cx="6858000" cy="9144000"/>
  <p:embeddedFontLst>
    <p:embeddedFont>
      <p:font typeface="等线" panose="02010600030101010101" pitchFamily="2" charset="-122"/>
      <p:regular r:id="rId10"/>
      <p:bold r:id="rId11"/>
    </p:embeddedFont>
    <p:embeddedFont>
      <p:font typeface="黑体" panose="02010609060101010101" pitchFamily="49" charset="-122"/>
      <p:regular r:id="rId1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5" autoAdjust="0"/>
    <p:restoredTop sz="93040" autoAdjust="0"/>
  </p:normalViewPr>
  <p:slideViewPr>
    <p:cSldViewPr snapToGrid="0" showGuides="1">
      <p:cViewPr varScale="1">
        <p:scale>
          <a:sx n="85" d="100"/>
          <a:sy n="85" d="100"/>
        </p:scale>
        <p:origin x="706" y="7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5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2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88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6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53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0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6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E03EBE-A73E-4A11-8DFD-902AEC5C6217}"/>
              </a:ext>
            </a:extLst>
          </p:cNvPr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6138C0-D7D0-4F49-936A-718B8063B346}"/>
              </a:ext>
            </a:extLst>
          </p:cNvPr>
          <p:cNvSpPr txBox="1"/>
          <p:nvPr/>
        </p:nvSpPr>
        <p:spPr>
          <a:xfrm>
            <a:off x="1793312" y="170936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具有</a:t>
            </a:r>
            <a:r>
              <a:rPr lang="en-US" altLang="zh-CN" dirty="0"/>
              <a:t>UML</a:t>
            </a:r>
            <a:r>
              <a:rPr lang="zh-CN" altLang="en-US" dirty="0"/>
              <a:t>的图形模板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7E1192-5065-4CE9-B393-86E33602B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216758"/>
            <a:ext cx="8349503" cy="40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E03EBE-A73E-4A11-8DFD-902AEC5C6217}"/>
              </a:ext>
            </a:extLst>
          </p:cNvPr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、绘图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6138C0-D7D0-4F49-936A-718B8063B346}"/>
              </a:ext>
            </a:extLst>
          </p:cNvPr>
          <p:cNvSpPr txBox="1"/>
          <p:nvPr/>
        </p:nvSpPr>
        <p:spPr>
          <a:xfrm>
            <a:off x="1793312" y="170936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能够绘制</a:t>
            </a:r>
            <a:r>
              <a:rPr lang="en-US" altLang="zh-CN" dirty="0"/>
              <a:t>UML</a:t>
            </a:r>
            <a:r>
              <a:rPr lang="zh-CN" altLang="en-US" dirty="0"/>
              <a:t>的各种类图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D8EE18-1817-4E55-98A6-E700E868F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370404"/>
            <a:ext cx="7360472" cy="42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0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030BBD-D2D8-4559-ABF9-7F9844CDAED1}"/>
              </a:ext>
            </a:extLst>
          </p:cNvPr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BEDF6-2B03-4D50-A6A8-496325B8E774}"/>
              </a:ext>
            </a:extLst>
          </p:cNvPr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能够将项目存储在个人的库里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0DCC0-4FEA-454F-8F39-DF231D250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3060327"/>
            <a:ext cx="980694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0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/>
              <a:t>ProcessOn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030BBD-D2D8-4559-ABF9-7F9844CDAED1}"/>
              </a:ext>
            </a:extLst>
          </p:cNvPr>
          <p:cNvSpPr/>
          <p:nvPr/>
        </p:nvSpPr>
        <p:spPr>
          <a:xfrm>
            <a:off x="1793312" y="1171188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、存储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BEDF6-2B03-4D50-A6A8-496325B8E774}"/>
              </a:ext>
            </a:extLst>
          </p:cNvPr>
          <p:cNvSpPr txBox="1"/>
          <p:nvPr/>
        </p:nvSpPr>
        <p:spPr>
          <a:xfrm>
            <a:off x="1793312" y="170936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能够将项目以图片的方式导出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EFF69D-7EFC-4653-B6D5-E57ED5474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12" y="2566441"/>
            <a:ext cx="4343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6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27FB37-766B-4FBD-8C94-B3C5D93EEE28}"/>
              </a:ext>
            </a:extLst>
          </p:cNvPr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、代码生成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3EEC9A-D364-490C-9879-D40BAB41BFEF}"/>
              </a:ext>
            </a:extLst>
          </p:cNvPr>
          <p:cNvSpPr txBox="1"/>
          <p:nvPr/>
        </p:nvSpPr>
        <p:spPr>
          <a:xfrm>
            <a:off x="1793312" y="1709362"/>
            <a:ext cx="6878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从一个模型直接产生一个代码框架，这将为程序员节约很多编写类</a:t>
            </a:r>
            <a:endParaRPr lang="en-US" altLang="zh-CN" dirty="0"/>
          </a:p>
          <a:p>
            <a:r>
              <a:rPr lang="zh-CN" altLang="en-US" dirty="0"/>
              <a:t>属性、方法代码的琐碎时间。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8767B5-5F63-45C5-BD3B-6232C45DC877}"/>
              </a:ext>
            </a:extLst>
          </p:cNvPr>
          <p:cNvSpPr/>
          <p:nvPr/>
        </p:nvSpPr>
        <p:spPr>
          <a:xfrm>
            <a:off x="1793312" y="3871800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、逆向项目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DD33C-7A50-46D6-91D6-10F3EB580398}"/>
              </a:ext>
            </a:extLst>
          </p:cNvPr>
          <p:cNvSpPr txBox="1"/>
          <p:nvPr/>
        </p:nvSpPr>
        <p:spPr>
          <a:xfrm>
            <a:off x="1793312" y="4409974"/>
            <a:ext cx="5883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通过分析代码（</a:t>
            </a:r>
            <a:r>
              <a:rPr lang="en-US" altLang="zh-CN" dirty="0"/>
              <a:t>java</a:t>
            </a:r>
            <a:r>
              <a:rPr lang="zh-CN" altLang="en-US" dirty="0"/>
              <a:t>等）然后将其转换到模型的类的过程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无此功能</a:t>
            </a:r>
          </a:p>
        </p:txBody>
      </p:sp>
    </p:spTree>
    <p:extLst>
      <p:ext uri="{BB962C8B-B14F-4D97-AF65-F5344CB8AC3E}">
        <p14:creationId xmlns:p14="http://schemas.microsoft.com/office/powerpoint/2010/main" val="347609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27FB37-766B-4FBD-8C94-B3C5D93EEE28}"/>
              </a:ext>
            </a:extLst>
          </p:cNvPr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、脚本编写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3EEC9A-D364-490C-9879-D40BAB41BFEF}"/>
              </a:ext>
            </a:extLst>
          </p:cNvPr>
          <p:cNvSpPr txBox="1"/>
          <p:nvPr/>
        </p:nvSpPr>
        <p:spPr>
          <a:xfrm>
            <a:off x="1793312" y="189402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不支持脚本编写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F0FC1B-C578-47E1-A030-914920FEAE35}"/>
              </a:ext>
            </a:extLst>
          </p:cNvPr>
          <p:cNvSpPr/>
          <p:nvPr/>
        </p:nvSpPr>
        <p:spPr>
          <a:xfrm>
            <a:off x="1793312" y="3564865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、集成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A2762-93A4-4560-84BB-16CF5541BDD3}"/>
              </a:ext>
            </a:extLst>
          </p:cNvPr>
          <p:cNvSpPr txBox="1"/>
          <p:nvPr/>
        </p:nvSpPr>
        <p:spPr>
          <a:xfrm>
            <a:off x="1793312" y="4287705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无法集成相关模型与代码</a:t>
            </a:r>
          </a:p>
        </p:txBody>
      </p:sp>
    </p:spTree>
    <p:extLst>
      <p:ext uri="{BB962C8B-B14F-4D97-AF65-F5344CB8AC3E}">
        <p14:creationId xmlns:p14="http://schemas.microsoft.com/office/powerpoint/2010/main" val="7542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UML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特性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27FB37-766B-4FBD-8C94-B3C5D93EEE28}"/>
              </a:ext>
            </a:extLst>
          </p:cNvPr>
          <p:cNvSpPr/>
          <p:nvPr/>
        </p:nvSpPr>
        <p:spPr>
          <a:xfrm>
            <a:off x="1793312" y="117118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、写作支持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3EEC9A-D364-490C-9879-D40BAB41BFEF}"/>
              </a:ext>
            </a:extLst>
          </p:cNvPr>
          <p:cNvSpPr txBox="1"/>
          <p:nvPr/>
        </p:nvSpPr>
        <p:spPr>
          <a:xfrm>
            <a:off x="1793312" y="1894028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不支持协作支持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F0FC1B-C578-47E1-A030-914920FEAE35}"/>
              </a:ext>
            </a:extLst>
          </p:cNvPr>
          <p:cNvSpPr/>
          <p:nvPr/>
        </p:nvSpPr>
        <p:spPr>
          <a:xfrm>
            <a:off x="1793312" y="3564865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、文档生成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5A2762-93A4-4560-84BB-16CF5541BDD3}"/>
              </a:ext>
            </a:extLst>
          </p:cNvPr>
          <p:cNvSpPr txBox="1"/>
          <p:nvPr/>
        </p:nvSpPr>
        <p:spPr>
          <a:xfrm>
            <a:off x="1793312" y="428770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ProcessOn</a:t>
            </a:r>
            <a:r>
              <a:rPr lang="en-US" altLang="zh-CN" dirty="0"/>
              <a:t> </a:t>
            </a:r>
            <a:r>
              <a:rPr lang="zh-CN" altLang="en-US" dirty="0"/>
              <a:t>无法进行文档生成</a:t>
            </a:r>
          </a:p>
        </p:txBody>
      </p:sp>
    </p:spTree>
    <p:extLst>
      <p:ext uri="{BB962C8B-B14F-4D97-AF65-F5344CB8AC3E}">
        <p14:creationId xmlns:p14="http://schemas.microsoft.com/office/powerpoint/2010/main" val="244697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162</Words>
  <Application>Microsoft Office PowerPoint</Application>
  <PresentationFormat>宽屏</PresentationFormat>
  <Paragraphs>42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374955336@qq.com</cp:lastModifiedBy>
  <cp:revision>85</cp:revision>
  <dcterms:created xsi:type="dcterms:W3CDTF">2016-01-19T08:46:18Z</dcterms:created>
  <dcterms:modified xsi:type="dcterms:W3CDTF">2018-10-21T06:52:56Z</dcterms:modified>
</cp:coreProperties>
</file>