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8" r:id="rId2"/>
    <p:sldId id="277" r:id="rId3"/>
    <p:sldId id="278" r:id="rId4"/>
    <p:sldId id="279" r:id="rId5"/>
    <p:sldId id="276" r:id="rId6"/>
  </p:sldIdLst>
  <p:sldSz cx="12192000" cy="6858000"/>
  <p:notesSz cx="6858000" cy="9144000"/>
  <p:embeddedFontLst>
    <p:embeddedFont>
      <p:font typeface="等线" pitchFamily="2" charset="-122"/>
      <p:regular r:id="rId8"/>
      <p:bold r:id="rId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85" d="100"/>
          <a:sy n="85" d="100"/>
        </p:scale>
        <p:origin x="-456" y="-7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r>
              <a:rPr lang="zh-CN" altLang="en-US" dirty="0"/>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r>
              <a:rPr lang="zh-CN" altLang="en-US" dirty="0"/>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r>
              <a:rPr lang="zh-CN" altLang="en-US" dirty="0"/>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87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item/%E4%BA%BA%E6%9C%BA%E4%BA%A4%E4%BA%92%E6%8A%80%E6%9C%AF/10508975?fr=aladdin"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 Id="rId5" Type="http://schemas.openxmlformats.org/officeDocument/2006/relationships/hyperlink" Target="https://blog.csdn.net/htx_helloworld/article/details/39647517" TargetMode="External"/><Relationship Id="rId4" Type="http://schemas.openxmlformats.org/officeDocument/2006/relationships/hyperlink" Target="https://baike.baidu.com/item/%E4%BA%BA%E6%9C%BA%E7%95%8C%E9%9D%A2/34765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8220520" cy="923330"/>
          </a:xfrm>
          <a:prstGeom prst="rect">
            <a:avLst/>
          </a:prstGeom>
        </p:spPr>
        <p:txBody>
          <a:bodyPr wrap="none">
            <a:spAutoFit/>
          </a:bodyPr>
          <a:lstStyle/>
          <a:p>
            <a:r>
              <a:rPr lang="zh-CN" altLang="en-US" sz="5400" b="1" dirty="0" smtClean="0">
                <a:solidFill>
                  <a:schemeClr val="bg1"/>
                </a:solidFill>
                <a:latin typeface="Gotham Rounded Medium" panose="02000000000000000000" pitchFamily="50" charset="0"/>
              </a:rPr>
              <a:t>人机交互与界面原型介绍</a:t>
            </a:r>
            <a:r>
              <a:rPr lang="en-US" altLang="zh-CN" sz="5400" b="1" dirty="0" smtClean="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xmlns="" id="{F7DE7E5A-DECC-6A4D-A938-EA141C243805}"/>
              </a:ext>
            </a:extLst>
          </p:cNvPr>
          <p:cNvSpPr txBox="1"/>
          <p:nvPr/>
        </p:nvSpPr>
        <p:spPr>
          <a:xfrm>
            <a:off x="2291183" y="2164205"/>
            <a:ext cx="7215678" cy="2862322"/>
          </a:xfrm>
          <a:prstGeom prst="rect">
            <a:avLst/>
          </a:prstGeom>
          <a:noFill/>
        </p:spPr>
        <p:txBody>
          <a:bodyPr wrap="square" rtlCol="0">
            <a:spAutoFit/>
          </a:bodyPr>
          <a:lstStyle/>
          <a:p>
            <a:r>
              <a:rPr lang="zh-CN" altLang="en-US" sz="2000" dirty="0" smtClean="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r>
              <a:rPr lang="zh-CN" altLang="en-US" sz="2000" dirty="0" smtClean="0"/>
              <a:t>。</a:t>
            </a:r>
            <a:endParaRPr lang="en-US" altLang="zh-CN" sz="2000" dirty="0" smtClean="0"/>
          </a:p>
          <a:p>
            <a:endParaRPr lang="zh-CN" altLang="en-US" sz="2000" dirty="0"/>
          </a:p>
          <a:p>
            <a:r>
              <a:rPr lang="zh-CN" altLang="en-US" sz="2000" dirty="0" smtClean="0"/>
              <a:t>人机交互：</a:t>
            </a:r>
            <a:r>
              <a:rPr lang="zh-CN" altLang="en-US" sz="2000" dirty="0"/>
              <a:t>是研究关于设计、评价和实现供人们使用的交互计算系统以及有关这些现象进行研究的科学。</a:t>
            </a:r>
            <a:endParaRPr kumimoji="1" lang="zh-CN" altLang="en-US" sz="2000" dirty="0"/>
          </a:p>
        </p:txBody>
      </p:sp>
      <p:sp>
        <p:nvSpPr>
          <p:cNvPr id="37" name="文本框 44">
            <a:extLst>
              <a:ext uri="{FF2B5EF4-FFF2-40B4-BE49-F238E27FC236}">
                <a16:creationId xmlns:a16="http://schemas.microsoft.com/office/drawing/2014/main" xmlns="" id="{F7DE7E5A-DECC-6A4D-A938-EA141C243805}"/>
              </a:ext>
            </a:extLst>
          </p:cNvPr>
          <p:cNvSpPr txBox="1"/>
          <p:nvPr/>
        </p:nvSpPr>
        <p:spPr>
          <a:xfrm>
            <a:off x="1636759" y="1357734"/>
            <a:ext cx="7215678" cy="461665"/>
          </a:xfrm>
          <a:prstGeom prst="rect">
            <a:avLst/>
          </a:prstGeom>
          <a:noFill/>
        </p:spPr>
        <p:txBody>
          <a:bodyPr wrap="square" rtlCol="0">
            <a:spAutoFit/>
          </a:bodyPr>
          <a:lstStyle/>
          <a:p>
            <a:r>
              <a:rPr kumimoji="1" lang="zh-CN" altLang="en-US" sz="2400" dirty="0" smtClean="0"/>
              <a:t>什么是人机交互？</a:t>
            </a:r>
            <a:endParaRPr kumimoji="1" lang="zh-CN" altLang="en-US" sz="2400" dirty="0"/>
          </a:p>
        </p:txBody>
      </p:sp>
      <p:sp>
        <p:nvSpPr>
          <p:cNvPr id="7" name="矩形 6"/>
          <p:cNvSpPr/>
          <p:nvPr/>
        </p:nvSpPr>
        <p:spPr>
          <a:xfrm>
            <a:off x="2291183" y="5351040"/>
            <a:ext cx="5724644" cy="369332"/>
          </a:xfrm>
          <a:prstGeom prst="rect">
            <a:avLst/>
          </a:prstGeom>
        </p:spPr>
        <p:txBody>
          <a:bodyPr wrap="none">
            <a:spAutoFit/>
          </a:bodyPr>
          <a:lstStyle/>
          <a:p>
            <a:r>
              <a:rPr kumimoji="1" lang="zh-CN" altLang="en-US" dirty="0" smtClean="0"/>
              <a:t>因此在需求分析中一般通过</a:t>
            </a:r>
            <a:r>
              <a:rPr kumimoji="1" lang="zh-CN" altLang="en-US" dirty="0" smtClean="0">
                <a:solidFill>
                  <a:srgbClr val="FF0000"/>
                </a:solidFill>
              </a:rPr>
              <a:t>界面原型</a:t>
            </a:r>
            <a:r>
              <a:rPr kumimoji="1" lang="zh-CN" altLang="en-US" dirty="0" smtClean="0"/>
              <a:t>来进行人机交互。</a:t>
            </a:r>
            <a:endParaRPr lang="zh-CN" altLang="en-US" dirty="0"/>
          </a:p>
        </p:txBody>
      </p:sp>
    </p:spTree>
    <p:extLst>
      <p:ext uri="{BB962C8B-B14F-4D97-AF65-F5344CB8AC3E}">
        <p14:creationId xmlns:p14="http://schemas.microsoft.com/office/powerpoint/2010/main" val="194297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xmlns="" id="{F7DE7E5A-DECC-6A4D-A938-EA141C243805}"/>
              </a:ext>
            </a:extLst>
          </p:cNvPr>
          <p:cNvSpPr txBox="1"/>
          <p:nvPr/>
        </p:nvSpPr>
        <p:spPr>
          <a:xfrm>
            <a:off x="2013277" y="2065593"/>
            <a:ext cx="7215678" cy="3477875"/>
          </a:xfrm>
          <a:prstGeom prst="rect">
            <a:avLst/>
          </a:prstGeom>
          <a:noFill/>
        </p:spPr>
        <p:txBody>
          <a:bodyPr wrap="square" rtlCol="0">
            <a:spAutoFit/>
          </a:bodyPr>
          <a:lstStyle/>
          <a:p>
            <a:r>
              <a:rPr lang="zh-CN" altLang="en-US" sz="2000" dirty="0"/>
              <a:t>界面原型是</a:t>
            </a:r>
            <a:r>
              <a:rPr lang="zh-CN" altLang="en-US" sz="2000" dirty="0">
                <a:solidFill>
                  <a:srgbClr val="FF0000"/>
                </a:solidFill>
              </a:rPr>
              <a:t>需求</a:t>
            </a:r>
            <a:r>
              <a:rPr lang="zh-CN" altLang="en-US" sz="2000" dirty="0"/>
              <a:t>的一种呈现方式，是当下沟通需求的主要方式；</a:t>
            </a:r>
          </a:p>
          <a:p>
            <a:endParaRPr lang="en-US" altLang="zh-CN" sz="2000" dirty="0" smtClean="0"/>
          </a:p>
          <a:p>
            <a:endParaRPr lang="zh-CN" altLang="en-US" sz="2000" dirty="0"/>
          </a:p>
          <a:p>
            <a:r>
              <a:rPr lang="zh-CN" altLang="en-US" sz="2000" dirty="0">
                <a:solidFill>
                  <a:srgbClr val="FF0000"/>
                </a:solidFill>
              </a:rPr>
              <a:t>可视化</a:t>
            </a:r>
            <a:r>
              <a:rPr lang="zh-CN" altLang="en-US" sz="2000" dirty="0"/>
              <a:t>是它的一大优势，好处在于将文字需求转化成图形界面，直观地让各参与</a:t>
            </a:r>
            <a:r>
              <a:rPr lang="zh-CN" altLang="en-US" sz="2000" dirty="0" smtClean="0"/>
              <a:t>方看到</a:t>
            </a:r>
            <a:r>
              <a:rPr lang="zh-CN" altLang="en-US" sz="2000" dirty="0"/>
              <a:t>需求最终的实现</a:t>
            </a:r>
            <a:r>
              <a:rPr lang="zh-CN" altLang="en-US" sz="2000" dirty="0" smtClean="0"/>
              <a:t>效果；</a:t>
            </a:r>
            <a:endParaRPr lang="zh-CN" altLang="en-US" sz="2000" dirty="0"/>
          </a:p>
          <a:p>
            <a:endParaRPr lang="en-US" altLang="zh-CN" sz="2000" dirty="0" smtClean="0"/>
          </a:p>
          <a:p>
            <a:endParaRPr lang="zh-CN" altLang="en-US" sz="2000" dirty="0"/>
          </a:p>
          <a:p>
            <a:r>
              <a:rPr lang="zh-CN" altLang="en-US" sz="2000" dirty="0" smtClean="0"/>
              <a:t>可以将</a:t>
            </a:r>
            <a:r>
              <a:rPr lang="zh-CN" altLang="en-US" sz="2000" dirty="0"/>
              <a:t>各自对于需求的理解和预期统一标准化，在此基础上大家来讨论需求，更有针对性，验证彼此对需求的理解是否一致，从而达到</a:t>
            </a:r>
            <a:r>
              <a:rPr lang="zh-CN" altLang="en-US" sz="2000" dirty="0">
                <a:solidFill>
                  <a:srgbClr val="FF0000"/>
                </a:solidFill>
              </a:rPr>
              <a:t>明确需求的目的</a:t>
            </a:r>
            <a:r>
              <a:rPr lang="zh-CN" altLang="en-US" sz="2000" dirty="0" smtClean="0"/>
              <a:t>；</a:t>
            </a:r>
            <a:endParaRPr lang="en-US" altLang="zh-CN" sz="2000" dirty="0" smtClean="0"/>
          </a:p>
          <a:p>
            <a:endParaRPr kumimoji="1" lang="zh-CN" altLang="en-US" sz="2000" dirty="0"/>
          </a:p>
        </p:txBody>
      </p:sp>
      <p:sp>
        <p:nvSpPr>
          <p:cNvPr id="37" name="文本框 44">
            <a:extLst>
              <a:ext uri="{FF2B5EF4-FFF2-40B4-BE49-F238E27FC236}">
                <a16:creationId xmlns:a16="http://schemas.microsoft.com/office/drawing/2014/main" xmlns=""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smtClean="0"/>
              <a:t>界面原型</a:t>
            </a:r>
            <a:endParaRPr kumimoji="1" lang="zh-CN" altLang="en-US" sz="2400" dirty="0"/>
          </a:p>
        </p:txBody>
      </p:sp>
    </p:spTree>
    <p:extLst>
      <p:ext uri="{BB962C8B-B14F-4D97-AF65-F5344CB8AC3E}">
        <p14:creationId xmlns:p14="http://schemas.microsoft.com/office/powerpoint/2010/main" val="399899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xmlns="" id="{F7DE7E5A-DECC-6A4D-A938-EA141C243805}"/>
              </a:ext>
            </a:extLst>
          </p:cNvPr>
          <p:cNvSpPr txBox="1"/>
          <p:nvPr/>
        </p:nvSpPr>
        <p:spPr>
          <a:xfrm>
            <a:off x="2013277" y="2065593"/>
            <a:ext cx="7215678" cy="3785652"/>
          </a:xfrm>
          <a:prstGeom prst="rect">
            <a:avLst/>
          </a:prstGeom>
          <a:noFill/>
        </p:spPr>
        <p:txBody>
          <a:bodyPr wrap="square" rtlCol="0">
            <a:spAutoFit/>
          </a:bodyPr>
          <a:lstStyle/>
          <a:p>
            <a:r>
              <a:rPr lang="zh-CN" altLang="en-US" sz="2000" dirty="0"/>
              <a:t>界面原型是在软件开发项目中</a:t>
            </a:r>
            <a:r>
              <a:rPr lang="zh-CN" altLang="en-US" sz="2000" dirty="0">
                <a:solidFill>
                  <a:srgbClr val="FF0000"/>
                </a:solidFill>
              </a:rPr>
              <a:t>需求分析</a:t>
            </a:r>
            <a:r>
              <a:rPr lang="zh-CN" altLang="en-US" sz="2000" dirty="0" smtClean="0">
                <a:solidFill>
                  <a:srgbClr val="FF0000"/>
                </a:solidFill>
              </a:rPr>
              <a:t>阶段</a:t>
            </a:r>
            <a:r>
              <a:rPr lang="zh-CN" altLang="en-US" sz="2000" dirty="0" smtClean="0"/>
              <a:t>的输出：</a:t>
            </a:r>
            <a:endParaRPr lang="en-US" altLang="zh-CN" sz="2000" dirty="0" smtClean="0"/>
          </a:p>
          <a:p>
            <a:endParaRPr lang="zh-CN" altLang="en-US" sz="2000" dirty="0"/>
          </a:p>
          <a:p>
            <a:endParaRPr lang="zh-CN" altLang="en-US" sz="2000" dirty="0"/>
          </a:p>
          <a:p>
            <a:r>
              <a:rPr lang="zh-CN" altLang="en-US" sz="2000" dirty="0"/>
              <a:t>在开始画界面原型之前要做好产品规划，明确项目的</a:t>
            </a:r>
            <a:r>
              <a:rPr lang="zh-CN" altLang="en-US" sz="2000" dirty="0">
                <a:solidFill>
                  <a:srgbClr val="FF0000"/>
                </a:solidFill>
              </a:rPr>
              <a:t>需求范围</a:t>
            </a:r>
            <a:r>
              <a:rPr lang="zh-CN" altLang="en-US" sz="2000" dirty="0"/>
              <a:t>，即做哪些需求</a:t>
            </a:r>
            <a:r>
              <a:rPr lang="zh-CN" altLang="en-US" sz="2000" dirty="0" smtClean="0"/>
              <a:t>；</a:t>
            </a:r>
            <a:endParaRPr lang="en-US" altLang="zh-CN" sz="2000" dirty="0" smtClean="0"/>
          </a:p>
          <a:p>
            <a:endParaRPr lang="zh-CN" altLang="en-US" sz="2000" dirty="0"/>
          </a:p>
          <a:p>
            <a:endParaRPr lang="zh-CN" altLang="en-US" sz="2000" dirty="0"/>
          </a:p>
          <a:p>
            <a:r>
              <a:rPr lang="zh-CN" altLang="en-US" sz="2000" dirty="0" smtClean="0"/>
              <a:t>因此在做界面原型时要确定每个</a:t>
            </a:r>
            <a:r>
              <a:rPr lang="zh-CN" altLang="en-US" sz="2000" dirty="0"/>
              <a:t>需求点达到什么程度，怎样做达到这个程度，有什么样的规则，即有哪些功能点，业务逻辑是什么，有哪些</a:t>
            </a:r>
            <a:r>
              <a:rPr lang="zh-CN" altLang="en-US" sz="2000" dirty="0" smtClean="0"/>
              <a:t>约束条件，这也就是</a:t>
            </a:r>
            <a:r>
              <a:rPr lang="zh-CN" altLang="en-US" sz="2000" dirty="0" smtClean="0">
                <a:solidFill>
                  <a:srgbClr val="FF0000"/>
                </a:solidFill>
              </a:rPr>
              <a:t>需求分析阶段</a:t>
            </a:r>
            <a:r>
              <a:rPr lang="zh-CN" altLang="en-US" sz="2000" dirty="0" smtClean="0"/>
              <a:t>需要做的事情。</a:t>
            </a:r>
            <a:endParaRPr lang="zh-CN" altLang="en-US" sz="2000" dirty="0"/>
          </a:p>
          <a:p>
            <a:endParaRPr lang="zh-CN" altLang="en-US" sz="2000" dirty="0"/>
          </a:p>
        </p:txBody>
      </p:sp>
      <p:sp>
        <p:nvSpPr>
          <p:cNvPr id="37" name="文本框 44">
            <a:extLst>
              <a:ext uri="{FF2B5EF4-FFF2-40B4-BE49-F238E27FC236}">
                <a16:creationId xmlns:a16="http://schemas.microsoft.com/office/drawing/2014/main" xmlns=""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smtClean="0"/>
              <a:t>界面原型</a:t>
            </a:r>
            <a:endParaRPr kumimoji="1" lang="zh-CN" altLang="en-US" sz="2400" dirty="0"/>
          </a:p>
        </p:txBody>
      </p:sp>
    </p:spTree>
    <p:extLst>
      <p:ext uri="{BB962C8B-B14F-4D97-AF65-F5344CB8AC3E}">
        <p14:creationId xmlns:p14="http://schemas.microsoft.com/office/powerpoint/2010/main" val="376665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xmlns="" id="{F7DE7E5A-DECC-6A4D-A938-EA141C243805}"/>
              </a:ext>
            </a:extLst>
          </p:cNvPr>
          <p:cNvSpPr txBox="1"/>
          <p:nvPr/>
        </p:nvSpPr>
        <p:spPr>
          <a:xfrm>
            <a:off x="429319" y="327654"/>
            <a:ext cx="11317203" cy="3785652"/>
          </a:xfrm>
          <a:prstGeom prst="rect">
            <a:avLst/>
          </a:prstGeom>
          <a:noFill/>
        </p:spPr>
        <p:txBody>
          <a:bodyPr wrap="square" rtlCol="0">
            <a:spAutoFit/>
          </a:bodyPr>
          <a:lstStyle/>
          <a:p>
            <a:r>
              <a:rPr kumimoji="1" lang="zh-CN" altLang="en-US" sz="2400" dirty="0" smtClean="0"/>
              <a:t>参考资料</a:t>
            </a:r>
            <a:endParaRPr kumimoji="1" lang="en-US" altLang="zh-CN" sz="2400" dirty="0" smtClean="0"/>
          </a:p>
          <a:p>
            <a:r>
              <a:rPr kumimoji="1" lang="en-US" altLang="zh-CN" sz="2400" dirty="0" smtClean="0"/>
              <a:t>1.</a:t>
            </a:r>
            <a:r>
              <a:rPr kumimoji="1" lang="zh-CN" altLang="en-US" sz="2400" dirty="0" smtClean="0"/>
              <a:t>百度百科：人机交互技术</a:t>
            </a:r>
            <a:r>
              <a:rPr kumimoji="1" lang="en-US" altLang="zh-CN" sz="2400" dirty="0">
                <a:hlinkClick r:id="rId3"/>
              </a:rPr>
              <a:t>https://baike.baidu.com/item/%</a:t>
            </a:r>
            <a:r>
              <a:rPr kumimoji="1" lang="en-US" altLang="zh-CN" sz="2400" dirty="0" smtClean="0">
                <a:hlinkClick r:id="rId3"/>
              </a:rPr>
              <a:t>E4%BA%BA%E6%9C%BA%E4%BA%A4%E4%BA%92%E6%8A%80%E6%9C%AF/10508975?fr=aladdin</a:t>
            </a:r>
            <a:endParaRPr kumimoji="1" lang="en-US" altLang="zh-CN" sz="2400" dirty="0" smtClean="0"/>
          </a:p>
          <a:p>
            <a:r>
              <a:rPr kumimoji="1" lang="en-US" altLang="zh-CN" sz="2400" dirty="0" smtClean="0"/>
              <a:t>2.</a:t>
            </a:r>
            <a:r>
              <a:rPr kumimoji="1" lang="zh-CN" altLang="en-US" sz="2400" dirty="0" smtClean="0"/>
              <a:t>百度百科：人机界面</a:t>
            </a:r>
            <a:endParaRPr kumimoji="1" lang="en-US" altLang="zh-CN" sz="2400" dirty="0" smtClean="0"/>
          </a:p>
          <a:p>
            <a:r>
              <a:rPr kumimoji="1" lang="en-US" altLang="zh-CN" sz="2400" dirty="0">
                <a:hlinkClick r:id="rId4"/>
              </a:rPr>
              <a:t>https://baike.baidu.com/item/%</a:t>
            </a:r>
            <a:r>
              <a:rPr kumimoji="1" lang="en-US" altLang="zh-CN" sz="2400" dirty="0" smtClean="0">
                <a:hlinkClick r:id="rId4"/>
              </a:rPr>
              <a:t>E4%BA%BA%E6%9C%BA%E7%95%8C%E9%9D%A2/3476588</a:t>
            </a:r>
            <a:endParaRPr kumimoji="1" lang="en-US" altLang="zh-CN" sz="2400" dirty="0" smtClean="0"/>
          </a:p>
          <a:p>
            <a:r>
              <a:rPr kumimoji="1" lang="en-US" altLang="zh-CN" sz="2400" dirty="0" smtClean="0"/>
              <a:t>3.CSDN</a:t>
            </a:r>
            <a:r>
              <a:rPr kumimoji="1" lang="zh-CN" altLang="en-US" sz="2400" dirty="0" smtClean="0"/>
              <a:t>：什么是界面原型</a:t>
            </a:r>
            <a:endParaRPr kumimoji="1" lang="en-US" altLang="zh-CN" sz="2400" dirty="0" smtClean="0"/>
          </a:p>
          <a:p>
            <a:r>
              <a:rPr kumimoji="1" lang="en-US" altLang="zh-CN" sz="2400" dirty="0">
                <a:hlinkClick r:id="rId5"/>
              </a:rPr>
              <a:t>https://</a:t>
            </a:r>
            <a:r>
              <a:rPr kumimoji="1" lang="en-US" altLang="zh-CN" sz="2400" dirty="0" smtClean="0">
                <a:hlinkClick r:id="rId5"/>
              </a:rPr>
              <a:t>blog.csdn.net/htx_helloworld/article/details/39647517</a:t>
            </a:r>
            <a:endParaRPr kumimoji="1" lang="en-US" altLang="zh-CN" sz="2400" dirty="0" smtClean="0"/>
          </a:p>
          <a:p>
            <a:r>
              <a:rPr kumimoji="1" lang="en-US" altLang="zh-CN" sz="2400" dirty="0" smtClean="0"/>
              <a:t>4.UI</a:t>
            </a:r>
            <a:r>
              <a:rPr kumimoji="1" lang="zh-CN" altLang="en-US" sz="2400" dirty="0" smtClean="0"/>
              <a:t>设计者：界面原型是什么</a:t>
            </a:r>
            <a:endParaRPr kumimoji="1" lang="en-US" altLang="zh-CN" sz="2400" dirty="0" smtClean="0"/>
          </a:p>
          <a:p>
            <a:r>
              <a:rPr kumimoji="1" lang="en-US" altLang="zh-CN" sz="2400" dirty="0"/>
              <a:t>http://www.shui-mai.com/jiemianyuanxingshishenme/</a:t>
            </a:r>
            <a:endParaRPr kumimoji="1" lang="zh-CN" altLang="en-US" sz="2400" dirty="0"/>
          </a:p>
        </p:txBody>
      </p:sp>
    </p:spTree>
    <p:extLst>
      <p:ext uri="{BB962C8B-B14F-4D97-AF65-F5344CB8AC3E}">
        <p14:creationId xmlns:p14="http://schemas.microsoft.com/office/powerpoint/2010/main" val="2770161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503</Words>
  <Application>Microsoft Office PowerPoint</Application>
  <PresentationFormat>自定义</PresentationFormat>
  <Paragraphs>53</Paragraphs>
  <Slides>5</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Arial</vt:lpstr>
      <vt:lpstr>宋体</vt:lpstr>
      <vt:lpstr>等线</vt:lpstr>
      <vt:lpstr>Gotham Rounded Medium</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asus</cp:lastModifiedBy>
  <cp:revision>45</cp:revision>
  <dcterms:created xsi:type="dcterms:W3CDTF">2016-01-19T08:46:18Z</dcterms:created>
  <dcterms:modified xsi:type="dcterms:W3CDTF">2018-11-03T14:42:53Z</dcterms:modified>
</cp:coreProperties>
</file>