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8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embeddedFontLst>
    <p:embeddedFont>
      <p:font typeface="等线" pitchFamily="2" charset="-122"/>
      <p:regular r:id="rId9"/>
      <p:bold r:id="rId10"/>
    </p:embeddedFont>
    <p:embeddedFont>
      <p:font typeface="黑体" pitchFamily="49" charset="-122"/>
      <p:regular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-77" y="-245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包图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8904" y="1477009"/>
            <a:ext cx="38953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包是一种吧元素组织到一起的通用机制，包可以镶嵌到其他包中。包图用于描述包与包之间的关系，包的图标是一个带标签的文件夹，包图描绘模型元素在包内的组织和依赖关系。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包时一个命名空间，也是一个元素。可以包含在其他命名空间中。包可以拥有其他包或与其他包合并，它的元素可以导入包命名空间中。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98" y="913069"/>
            <a:ext cx="3467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41235" y="323722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65" y="3550374"/>
            <a:ext cx="3569965" cy="251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8472071" y="620983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包嵌套图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4023" y="1309883"/>
            <a:ext cx="3895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包与包之间的关系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引入关系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5545" y="1948874"/>
            <a:ext cx="7450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个包中的类可以被另一个包中的类引用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引入关系是依赖关系的一种，在依赖线上架一个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《import》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Policies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93" y="3294247"/>
            <a:ext cx="71913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8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4023" y="1406136"/>
            <a:ext cx="3895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包与包之间的关系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泛化关系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5545" y="2382011"/>
            <a:ext cx="543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表示一个包继承了另一个包的全部内容，同时又补充自己增加的内容。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olicles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是父包，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子包集成了父包所有的内容。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45" y="814388"/>
            <a:ext cx="29908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6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4023" y="1406136"/>
            <a:ext cx="3895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包与包之间的关系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嵌套关系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4023" y="2228007"/>
            <a:ext cx="4556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一个包中可以包含若干个子包，构成包的嵌套结构。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65" y="837361"/>
            <a:ext cx="6044743" cy="425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44023" y="900912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Package Diagram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4022" y="1406136"/>
            <a:ext cx="74534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包图的建模技术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）组包方式：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根据系统分层架构组包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2.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根据系统业务功能模块组包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）参照类之间的关系确定包之间的关系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）减少包的嵌套层次，一般不超过三层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）每个包的子包控制在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7±2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）如果几个包有若干相同组成部分，可以优先考虑将他们合并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）可通过包图来体现系统的分层架构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0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262</Words>
  <Application>Microsoft Office PowerPoint</Application>
  <PresentationFormat>自定义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等线</vt:lpstr>
      <vt:lpstr>Gotham Rounded Medium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asus</cp:lastModifiedBy>
  <cp:revision>46</cp:revision>
  <dcterms:created xsi:type="dcterms:W3CDTF">2016-01-19T08:46:18Z</dcterms:created>
  <dcterms:modified xsi:type="dcterms:W3CDTF">2018-12-08T04:42:28Z</dcterms:modified>
</cp:coreProperties>
</file>