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4" r:id="rId3"/>
    <p:sldId id="289" r:id="rId4"/>
    <p:sldId id="291" r:id="rId5"/>
    <p:sldId id="290" r:id="rId6"/>
  </p:sldIdLst>
  <p:sldSz cx="12192000" cy="6858000"/>
  <p:notesSz cx="6858000" cy="9144000"/>
  <p:embeddedFontLst>
    <p:embeddedFont>
      <p:font typeface="等线" panose="02010600030101010101" charset="-122"/>
      <p:regular r:id="rId11"/>
    </p:embeddedFont>
    <p:embeddedFont>
      <p:font typeface="华文新魏" panose="02010800040101010101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8006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05" y="1904365"/>
            <a:ext cx="9194165" cy="46602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340" y="3536950"/>
            <a:ext cx="1195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从中选择参与者，系统边界和用例拖入右图中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144760" y="1682115"/>
            <a:ext cx="196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在这里转换直线末端的属性，将实心箭头去掉，变成普通直线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844040" y="4146550"/>
            <a:ext cx="815340" cy="39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1"/>
          </p:cNvCxnSpPr>
          <p:nvPr/>
        </p:nvCxnSpPr>
        <p:spPr>
          <a:xfrm flipV="1">
            <a:off x="9288145" y="2281555"/>
            <a:ext cx="900007" cy="25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67305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选取参与者（角色），系统边界，将用例拖入系统中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8006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3215640"/>
            <a:ext cx="161925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870" y="514921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将实线改成虚线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990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创建订单的两个子用例</a:t>
            </a:r>
            <a:endParaRPr lang="zh-CN" altLang="en-US" sz="2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801495"/>
            <a:ext cx="8393430" cy="4921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2332990" y="2108835"/>
            <a:ext cx="399669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54240" y="2516505"/>
            <a:ext cx="18643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69425" y="2375535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将折线换成直线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8006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01900" y="94043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</a:t>
            </a:r>
            <a:r>
              <a:rPr lang="zh-CN" altLang="en-US" sz="2400"/>
              <a:t>拓展订单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1742440"/>
            <a:ext cx="8999855" cy="49333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988185" y="2343785"/>
            <a:ext cx="673100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095" y="3552190"/>
            <a:ext cx="110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选择插入中的文本来调用文本输入框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8006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  <a:endParaRPr lang="zh-CN" altLang="en-US" sz="2400">
              <a:solidFill>
                <a:schemeClr val="tx1"/>
              </a:solidFill>
              <a:uFillTx/>
              <a:ea typeface="华文新魏" panose="020108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1755140"/>
            <a:ext cx="8317865" cy="46951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68859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4.</a:t>
            </a:r>
            <a:r>
              <a:rPr lang="zh-CN" altLang="en-US" sz="2400">
                <a:sym typeface="+mn-ea"/>
              </a:rPr>
              <a:t>画出付款的两个子用例 现金支付和银行卡支付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Gotham Rounded Medium</vt:lpstr>
      <vt:lpstr>Calibri</vt:lpstr>
      <vt:lpstr>MS PGothic</vt:lpstr>
      <vt:lpstr>Futura Bk BT</vt:lpstr>
      <vt:lpstr>Calibri Light</vt:lpstr>
      <vt:lpstr>Adobe 仿宋 Std R</vt:lpstr>
      <vt:lpstr>等线</vt:lpstr>
      <vt:lpstr>Wide Latin</vt:lpstr>
      <vt:lpstr>微软雅黑</vt:lpstr>
      <vt:lpstr>Arial Unicode MS</vt:lpstr>
      <vt:lpstr>等线 Light</vt:lpstr>
      <vt:lpstr>华文新魏</vt:lpstr>
      <vt:lpstr>AcadEref</vt:lpstr>
      <vt:lpstr>仿宋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xsq</cp:lastModifiedBy>
  <cp:revision>38</cp:revision>
  <dcterms:created xsi:type="dcterms:W3CDTF">2016-01-19T08:46:00Z</dcterms:created>
  <dcterms:modified xsi:type="dcterms:W3CDTF">2018-10-20T13:22:29Z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