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8" r:id="rId3"/>
    <p:sldId id="289" r:id="rId4"/>
    <p:sldId id="275" r:id="rId5"/>
    <p:sldId id="274" r:id="rId6"/>
    <p:sldId id="262" r:id="rId7"/>
    <p:sldId id="268" r:id="rId8"/>
    <p:sldId id="263" r:id="rId9"/>
    <p:sldId id="303" r:id="rId10"/>
    <p:sldId id="269" r:id="rId11"/>
    <p:sldId id="276" r:id="rId12"/>
  </p:sldIdLst>
  <p:sldSz cx="12192000" cy="6858000"/>
  <p:notesSz cx="6858000" cy="9144000"/>
  <p:embeddedFontLst>
    <p:embeddedFont>
      <p:font typeface="等线" panose="02010600030101010101" charset="-122"/>
      <p:regular r:id="rId17"/>
    </p:embeddedFont>
    <p:embeddedFont>
      <p:font typeface="等线 Light" panose="02010600030101010101" charset="-122"/>
      <p:regular r:id="rId18"/>
    </p:embeddedFont>
    <p:embeddedFont>
      <p:font typeface="华文新魏" panose="02010800040101010101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150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pptstore.net/author/jiangji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021" y="306932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项目计划</a:t>
            </a:r>
            <a:endParaRPr lang="zh-CN" altLang="en-US" sz="36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550" y="4348475"/>
            <a:ext cx="166560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48A2A0"/>
                </a:solidFill>
                <a:sym typeface="+mn-ea"/>
              </a:rPr>
              <a:t>PRD2018-15</a:t>
            </a:r>
            <a:r>
              <a:rPr lang="zh-CN" altLang="en-US" dirty="0" smtClean="0">
                <a:solidFill>
                  <a:srgbClr val="48A2A0"/>
                </a:solidFill>
                <a:sym typeface="+mn-ea"/>
              </a:rPr>
              <a:t>组</a:t>
            </a:r>
            <a:endParaRPr lang="zh-CN" altLang="en-US" dirty="0">
              <a:solidFill>
                <a:srgbClr val="48A2A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1550" y="5198740"/>
            <a:ext cx="498348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solidFill>
                  <a:srgbClr val="48A2A0"/>
                </a:solidFill>
                <a:sym typeface="+mn-ea"/>
              </a:rPr>
              <a:t>组员：</a:t>
            </a:r>
            <a:r>
              <a:rPr lang="zh-CN" altLang="zh-CN" dirty="0">
                <a:solidFill>
                  <a:srgbClr val="48A2A0"/>
                </a:solidFill>
                <a:sym typeface="+mn-ea"/>
              </a:rPr>
              <a:t>黄叶轩，陈俊仁，陈苏民，徐双铅，吕迪</a:t>
            </a:r>
            <a:endParaRPr lang="zh-CN" altLang="en-US" dirty="0">
              <a:solidFill>
                <a:srgbClr val="48A2A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1"/>
          </p:cNvPr>
          <p:cNvSpPr txBox="1"/>
          <p:nvPr/>
        </p:nvSpPr>
        <p:spPr>
          <a:xfrm>
            <a:off x="8339590" y="6337419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http://www.pptstore.net/author/jiangjie/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0615" y="446699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one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前言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14925" y="444825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two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项目范围和目标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36060" y="4462276"/>
            <a:ext cx="11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three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02" y="4787269"/>
            <a:ext cx="201610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项目的产品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055229" y="448736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four</a:t>
            </a:r>
            <a:endParaRPr lang="zh-CN" altLang="en-US" dirty="0"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99273" y="4812354"/>
            <a:ext cx="201610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项目人力资源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5796" y="3508145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01745" y="3514494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05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73876" y="4466994"/>
            <a:ext cx="955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Part five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项目干系人和风险计划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5229" y="3416616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1530" y="1899920"/>
            <a:ext cx="5067935" cy="1873885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1369" y="3774604"/>
            <a:ext cx="5067837" cy="1506829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9465" y="3773805"/>
            <a:ext cx="5492750" cy="1506855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79465" y="1899920"/>
            <a:ext cx="5492750" cy="187388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22045" y="3168650"/>
            <a:ext cx="9541510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</a:rPr>
              <a:t>	为了能让本项目（软件工程系列课程教学辅助网站）顺利有序的执行开发，我们编写这份项目总体计划，让项目执行有一个计划，给项目负责人提供一个计划框架，能让其更与其团队有序的组织开展工作，并且能让项目负责人合理的估算开发软件项目时所需要的各种资源，更好控制项目在计划中执行，并能让指导老师更好的了解项目的开展计划。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385" y="44831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01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0795" y="2503170"/>
            <a:ext cx="2259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项目计划编写目的</a:t>
            </a:r>
            <a:r>
              <a:rPr lang="en-US" altLang="zh-CN" sz="2000"/>
              <a:t>: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40385" y="44831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02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14178" y="448348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000" dirty="0">
                <a:sym typeface="+mn-ea"/>
              </a:rPr>
              <a:t>项目范围和目标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040" y="1387475"/>
            <a:ext cx="7776210" cy="4359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项目产品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0385" y="44831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03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920" y="1106805"/>
            <a:ext cx="6438265" cy="2085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3653790"/>
            <a:ext cx="6343015" cy="297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项目人力资源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9750" y="44831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04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340" y="1376680"/>
            <a:ext cx="7235190" cy="5070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56640" y="322072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518920" y="884555"/>
          <a:ext cx="10157460" cy="276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10"/>
                <a:gridCol w="1692910"/>
                <a:gridCol w="1692910"/>
                <a:gridCol w="1692910"/>
                <a:gridCol w="1692910"/>
                <a:gridCol w="1692910"/>
              </a:tblGrid>
              <a:tr h="4864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沟通计划</a:t>
                      </a:r>
                      <a:endParaRPr lang="en-US" altLang="en-US" sz="20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沟通方式</a:t>
                      </a:r>
                      <a:endParaRPr lang="en-US" altLang="en-US" sz="20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沟通地点</a:t>
                      </a:r>
                      <a:endParaRPr lang="en-US" altLang="en-US" sz="20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沟通时间</a:t>
                      </a:r>
                      <a:endParaRPr lang="en-US" altLang="en-US" sz="20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参与人员</a:t>
                      </a:r>
                      <a:endParaRPr lang="en-US" altLang="en-US" sz="20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产出</a:t>
                      </a:r>
                      <a:endParaRPr lang="en-US" altLang="en-US" sz="20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</a:tr>
              <a:tr h="70167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周常会议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理四4楼东北角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周四下午课后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会议纪要/录音文件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</a:tr>
              <a:tr h="70104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日常进度报告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QQ群报告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每天23:00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</a:tr>
              <a:tr h="8763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座谈开会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根据每次的预约地点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根据每次的预约时间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全体组员和用户代表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会议纪要/录音文件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75005" y="1106805"/>
            <a:ext cx="551815" cy="2002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华文新魏" panose="02010800040101010101" charset="-122"/>
                <a:sym typeface="+mn-ea"/>
              </a:rPr>
              <a:t>正式沟通计划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uFillTx/>
              <a:ea typeface="华文新魏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005" y="4290060"/>
            <a:ext cx="551815" cy="2002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华文新魏" panose="02010800040101010101" charset="-122"/>
                <a:sym typeface="+mn-ea"/>
              </a:rPr>
              <a:t>非式沟通计划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uFillTx/>
              <a:ea typeface="华文新魏" panose="02010800040101010101" charset="-122"/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518920" y="4196715"/>
          <a:ext cx="10157460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10"/>
                <a:gridCol w="1692910"/>
                <a:gridCol w="1692910"/>
                <a:gridCol w="1692910"/>
                <a:gridCol w="1692910"/>
                <a:gridCol w="1692910"/>
              </a:tblGrid>
              <a:tr h="6985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沟通计划</a:t>
                      </a:r>
                      <a:endParaRPr lang="en-US" alt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沟通方式</a:t>
                      </a:r>
                      <a:endParaRPr lang="en-US" alt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沟通地点</a:t>
                      </a:r>
                      <a:endParaRPr lang="en-US" alt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沟通时间</a:t>
                      </a:r>
                      <a:endParaRPr lang="en-US" alt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参与人员</a:t>
                      </a:r>
                      <a:endParaRPr lang="en-US" alt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产出</a:t>
                      </a:r>
                      <a:endParaRPr lang="en-US" altLang="en-US" sz="1800" b="1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</a:tr>
              <a:tr h="6985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面谈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</a:tr>
              <a:tr h="6985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QQ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1344023" y="448348"/>
            <a:ext cx="2849880" cy="39878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项目人力资源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沟通计划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干系人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44023" y="764961"/>
            <a:ext cx="21964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9750" y="448310"/>
            <a:ext cx="581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05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44295" y="1106805"/>
          <a:ext cx="9239250" cy="504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750"/>
                <a:gridCol w="3079750"/>
                <a:gridCol w="3079750"/>
              </a:tblGrid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积极干系人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联系方式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所在地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黄叶轩</a:t>
                      </a:r>
                      <a:endParaRPr lang="en-US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等线 Light" panose="02010600030101010101" charset="-122"/>
                        </a:rPr>
                        <a:t>13588899102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等线 Light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弘毅2-210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+mn-lt"/>
                      </a:endParaRPr>
                    </a:p>
                  </a:txBody>
                  <a:tcPr marL="68580" marR="68580" marT="0" marB="0" vert="horz" anchor="t"/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徐双铅</a:t>
                      </a:r>
                      <a:endParaRPr lang="en-US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等线" panose="02010600030101010101" charset="-122"/>
                        </a:rPr>
                        <a:t>18094711647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弘毅2-206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+mn-lt"/>
                      </a:endParaRPr>
                    </a:p>
                  </a:txBody>
                  <a:tcPr marL="68580" marR="68580" marT="0" marB="0" vert="horz" anchor="t"/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陈俊仁</a:t>
                      </a:r>
                      <a:endParaRPr lang="en-US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等线" panose="02010600030101010101" charset="-122"/>
                        </a:rPr>
                        <a:t>17376503405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弘毅2-209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+mn-lt"/>
                      </a:endParaRPr>
                    </a:p>
                  </a:txBody>
                  <a:tcPr marL="68580" marR="68580" marT="0" marB="0" vert="horz" anchor="t"/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陈苏民</a:t>
                      </a:r>
                      <a:endParaRPr lang="en-US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13071869207</a:t>
                      </a:r>
                      <a:endParaRPr lang="en-US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+mn-lt"/>
                        </a:rPr>
                        <a:t>弘毅1-124</a:t>
                      </a:r>
                      <a:endParaRPr lang="en-US" altLang="en-US" sz="1800" b="0">
                        <a:ea typeface="+mn-lt"/>
                        <a:cs typeface="+mn-lt"/>
                      </a:endParaRPr>
                    </a:p>
                  </a:txBody>
                  <a:tcPr marL="68580" marR="68580" marT="0" marB="0" vert="horz" anchor="t"/>
                </a:tc>
              </a:tr>
              <a:tr h="394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吕迪</a:t>
                      </a:r>
                      <a:endParaRPr lang="en-US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等线" panose="02010600030101010101" charset="-122"/>
                        </a:rPr>
                        <a:t>17306413358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求真1-125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+mn-lt"/>
                      </a:endParaRPr>
                    </a:p>
                  </a:txBody>
                  <a:tcPr marL="68580" marR="68580" marT="0" marB="0" vert="horz" anchor="t"/>
                </a:tc>
              </a:tr>
              <a:tr h="569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等线" panose="02010600030101010101" charset="-122"/>
                        </a:rPr>
                        <a:t>杨枨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ea typeface="+mn-lt"/>
                          <a:cs typeface="宋体" panose="02010600030101010101" pitchFamily="2" charset="-122"/>
                        </a:rPr>
                        <a:t>yangc@zucc.edu.cn</a:t>
                      </a:r>
                      <a:endParaRPr lang="en-US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+mn-lt"/>
                        </a:rPr>
                        <a:t>理4系主任办公室</a:t>
                      </a:r>
                      <a:endParaRPr lang="en-US" altLang="en-US" sz="1800" b="0">
                        <a:ea typeface="+mn-lt"/>
                        <a:cs typeface="+mn-lt"/>
                      </a:endParaRPr>
                    </a:p>
                  </a:txBody>
                  <a:tcPr marL="68580" marR="68580" marT="0" marB="0" vert="horz" anchor="t"/>
                </a:tc>
              </a:tr>
              <a:tr h="5702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等线" panose="02010600030101010101" charset="-122"/>
                        </a:rPr>
                        <a:t>侯宏仑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ubilabs@zucc.edu.cn</a:t>
                      </a:r>
                      <a:endParaRPr lang="en-US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+mn-lt"/>
                        </a:rPr>
                        <a:t>理4-501</a:t>
                      </a:r>
                      <a:endParaRPr lang="en-US" altLang="en-US" sz="1800" b="0">
                        <a:ea typeface="+mn-lt"/>
                        <a:cs typeface="+mn-lt"/>
                      </a:endParaRPr>
                    </a:p>
                  </a:txBody>
                  <a:tcPr marL="68580" marR="68580" marT="0" marB="0" vert="horz" anchor="t"/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等线" panose="02010600030101010101" charset="-122"/>
                        </a:rPr>
                        <a:t>助教</a:t>
                      </a: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冯一鸣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ea typeface="+mn-lt"/>
                          <a:cs typeface="宋体" panose="02010600030101010101" pitchFamily="2" charset="-122"/>
                        </a:rPr>
                        <a:t>31601390@stu.zucc.edu.cn</a:t>
                      </a:r>
                      <a:endParaRPr lang="en-US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+mn-lt"/>
                        </a:rPr>
                        <a:t>弘毅1-610</a:t>
                      </a:r>
                      <a:endParaRPr lang="en-US" altLang="en-US" sz="1800" b="0">
                        <a:ea typeface="+mn-lt"/>
                        <a:cs typeface="+mn-lt"/>
                      </a:endParaRPr>
                    </a:p>
                  </a:txBody>
                  <a:tcPr marL="68580" marR="68580" marT="0" marB="0" vert="horz" anchor="t"/>
                </a:tc>
              </a:tr>
              <a:tr h="569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等线" panose="02010600030101010101" charset="-122"/>
                        </a:rPr>
                        <a:t>助教</a:t>
                      </a: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陈栩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31601341@stu.zucc.edu.cn</a:t>
                      </a:r>
                      <a:endParaRPr lang="en-US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+mn-lt"/>
                        </a:rPr>
                        <a:t>问源1-636</a:t>
                      </a:r>
                      <a:endParaRPr lang="en-US" altLang="en-US" sz="1800" b="0">
                        <a:ea typeface="+mn-lt"/>
                        <a:cs typeface="+mn-lt"/>
                      </a:endParaRPr>
                    </a:p>
                  </a:txBody>
                  <a:tcPr marL="68580" marR="68580" marT="0" marB="0" vert="horz" anchor="t"/>
                </a:tc>
              </a:tr>
              <a:tr h="569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等线" panose="02010600030101010101" charset="-122"/>
                        </a:rPr>
                        <a:t>助教</a:t>
                      </a: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陈妍蓝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ea typeface="+mn-lt"/>
                          <a:cs typeface="宋体" panose="02010600030101010101" pitchFamily="2" charset="-122"/>
                        </a:rPr>
                        <a:t>31501391@stu.zucc.edu.cn</a:t>
                      </a:r>
                      <a:endParaRPr lang="en-US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问源1-646</a:t>
                      </a:r>
                      <a:endParaRPr lang="en-US" altLang="en-US" sz="1800" b="0">
                        <a:solidFill>
                          <a:srgbClr val="000000"/>
                        </a:solidFill>
                        <a:ea typeface="+mn-lt"/>
                        <a:cs typeface="+mn-lt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演示</Application>
  <PresentationFormat>宽屏</PresentationFormat>
  <Paragraphs>228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Gotham Rounded Medium</vt:lpstr>
      <vt:lpstr>等线</vt:lpstr>
      <vt:lpstr>等线 Light</vt:lpstr>
      <vt:lpstr>Futura Bk BT</vt:lpstr>
      <vt:lpstr>Calibri Light</vt:lpstr>
      <vt:lpstr>Adobe 仿宋 Std R</vt:lpstr>
      <vt:lpstr>Wide Latin</vt:lpstr>
      <vt:lpstr>微软雅黑</vt:lpstr>
      <vt:lpstr>Arial Unicode MS</vt:lpstr>
      <vt:lpstr>AcadEref</vt:lpstr>
      <vt:lpstr>仿宋</vt:lpstr>
      <vt:lpstr>华文新魏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xsq</cp:lastModifiedBy>
  <cp:revision>40</cp:revision>
  <dcterms:created xsi:type="dcterms:W3CDTF">2016-01-19T08:46:00Z</dcterms:created>
  <dcterms:modified xsi:type="dcterms:W3CDTF">2018-10-24T15:03:06Z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2052-10.1.0.7520</vt:lpwstr>
  </property>
</Properties>
</file>