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sldIdLst>
    <p:sldId id="258" r:id="rId6"/>
    <p:sldId id="491" r:id="rId7"/>
    <p:sldId id="272" r:id="rId8"/>
    <p:sldId id="333" r:id="rId9"/>
    <p:sldId id="263" r:id="rId10"/>
    <p:sldId id="334" r:id="rId11"/>
    <p:sldId id="266" r:id="rId12"/>
    <p:sldId id="297" r:id="rId13"/>
    <p:sldId id="298" r:id="rId14"/>
    <p:sldId id="492" r:id="rId15"/>
    <p:sldId id="300" r:id="rId16"/>
    <p:sldId id="264" r:id="rId17"/>
    <p:sldId id="493" r:id="rId18"/>
    <p:sldId id="269" r:id="rId19"/>
    <p:sldId id="302" r:id="rId20"/>
    <p:sldId id="332" r:id="rId21"/>
    <p:sldId id="494" r:id="rId22"/>
    <p:sldId id="307" r:id="rId23"/>
    <p:sldId id="308" r:id="rId24"/>
    <p:sldId id="386" r:id="rId25"/>
    <p:sldId id="387" r:id="rId26"/>
    <p:sldId id="388" r:id="rId27"/>
    <p:sldId id="389" r:id="rId28"/>
    <p:sldId id="390" r:id="rId29"/>
    <p:sldId id="311" r:id="rId30"/>
    <p:sldId id="495" r:id="rId31"/>
    <p:sldId id="496" r:id="rId32"/>
    <p:sldId id="497" r:id="rId33"/>
    <p:sldId id="498" r:id="rId34"/>
    <p:sldId id="499" r:id="rId35"/>
    <p:sldId id="338" r:id="rId36"/>
    <p:sldId id="340" r:id="rId37"/>
    <p:sldId id="500" r:id="rId38"/>
    <p:sldId id="434" r:id="rId39"/>
    <p:sldId id="501" r:id="rId40"/>
    <p:sldId id="417" r:id="rId41"/>
    <p:sldId id="418" r:id="rId42"/>
    <p:sldId id="419" r:id="rId43"/>
    <p:sldId id="420" r:id="rId44"/>
    <p:sldId id="421" r:id="rId45"/>
    <p:sldId id="422" r:id="rId46"/>
    <p:sldId id="423" r:id="rId47"/>
    <p:sldId id="503" r:id="rId48"/>
    <p:sldId id="502" r:id="rId49"/>
    <p:sldId id="425" r:id="rId50"/>
    <p:sldId id="504" r:id="rId51"/>
    <p:sldId id="436" r:id="rId52"/>
    <p:sldId id="437" r:id="rId53"/>
    <p:sldId id="438" r:id="rId54"/>
    <p:sldId id="439" r:id="rId55"/>
    <p:sldId id="505" r:id="rId56"/>
    <p:sldId id="441" r:id="rId57"/>
    <p:sldId id="442" r:id="rId58"/>
    <p:sldId id="506" r:id="rId59"/>
    <p:sldId id="444" r:id="rId60"/>
    <p:sldId id="445" r:id="rId61"/>
    <p:sldId id="507" r:id="rId62"/>
    <p:sldId id="455" r:id="rId63"/>
    <p:sldId id="448" r:id="rId64"/>
    <p:sldId id="456" r:id="rId65"/>
    <p:sldId id="449" r:id="rId66"/>
    <p:sldId id="450" r:id="rId67"/>
    <p:sldId id="508" r:id="rId68"/>
    <p:sldId id="509" r:id="rId69"/>
    <p:sldId id="555" r:id="rId70"/>
    <p:sldId id="510" r:id="rId71"/>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66" d="100"/>
          <a:sy n="66" d="100"/>
        </p:scale>
        <p:origin x="666" y="1044"/>
      </p:cViewPr>
      <p:guideLst>
        <p:guide orient="horz" pos="212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Master" Target="slideMasters/slideMaster4.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AD7F33-9279-4844-9400-0FC10BFF28E9}"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AD7F33-9279-4844-9400-0FC10BFF28E9}"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AD7F33-9279-4844-9400-0FC10BFF28E9}"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4F27936-FB1B-48A8-B4F6-5557710BC27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4F27936-FB1B-48A8-B4F6-5557710BC27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4F27936-FB1B-48A8-B4F6-5557710BC27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4F27936-FB1B-48A8-B4F6-5557710BC27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4F27936-FB1B-48A8-B4F6-5557710BC27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4F27936-FB1B-48A8-B4F6-5557710BC27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4F27936-FB1B-48A8-B4F6-5557710BC27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4F27936-FB1B-48A8-B4F6-5557710BC27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AD7F33-9279-4844-9400-0FC10BFF28E9}"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4F27936-FB1B-48A8-B4F6-5557710BC27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4F27936-FB1B-48A8-B4F6-5557710BC27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4F27936-FB1B-48A8-B4F6-5557710BC27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F41BE5D4-54AB-4BAF-AE3E-7ABF07A379BF}" type="slidenum">
              <a:rPr lang="zh-CN" altLang="en-US"/>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3C63BDA1-815B-4F1E-B1C9-B669C7AA896C}" type="slidenum">
              <a:rPr lang="zh-CN" altLang="en-US"/>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noChangeArrowheads="1"/>
          </p:cNvSpPr>
          <p:nvPr>
            <p:ph type="dt" sz="half" idx="10"/>
          </p:nvPr>
        </p:nvSpPr>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82B6A51C-9B64-4570-A4CD-4E13255DCEAF}" type="slidenum">
              <a:rPr lang="zh-CN" altLang="en-US"/>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3"/>
          <p:cNvSpPr>
            <a:spLocks noGrp="1" noChangeArrowheads="1"/>
          </p:cNvSpPr>
          <p:nvPr>
            <p:ph type="dt" sz="half" idx="10"/>
          </p:nvPr>
        </p:nvSpPr>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28E7D0B9-4166-447F-BBA7-C5C819F5EFA3}" type="slidenum">
              <a:rPr lang="zh-CN" altLang="en-US"/>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3"/>
          <p:cNvSpPr>
            <a:spLocks noGrp="1" noChangeArrowheads="1"/>
          </p:cNvSpPr>
          <p:nvPr>
            <p:ph type="dt" sz="half" idx="10"/>
          </p:nvPr>
        </p:nvSpPr>
        <p:spPr/>
        <p:txBody>
          <a:bodyPr/>
          <a:lstStyle>
            <a:lvl1pPr>
              <a:defRPr/>
            </a:lvl1pPr>
          </a:lstStyle>
          <a:p>
            <a:pPr>
              <a:defRPr/>
            </a:pPr>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65DB2820-D2BE-47AA-8885-D5CB8D4855E6}" type="slidenum">
              <a:rPr lang="zh-CN" altLang="en-US"/>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noChangeArrowheads="1"/>
          </p:cNvSpPr>
          <p:nvPr>
            <p:ph type="dt" sz="half" idx="10"/>
          </p:nvPr>
        </p:nvSpPr>
        <p:spPr/>
        <p:txBody>
          <a:bodyPr/>
          <a:lstStyle>
            <a:lvl1pPr>
              <a:defRPr/>
            </a:lvl1pPr>
          </a:lstStyle>
          <a:p>
            <a:pPr>
              <a:defRPr/>
            </a:pPr>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43419B51-F8F5-492B-964F-E6ADDBD10D2F}" type="slidenum">
              <a:rPr lang="zh-CN" altLang="en-US"/>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4F0D2440-5DDB-468E-A4CE-1E74029E194A}"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AD7F33-9279-4844-9400-0FC10BFF28E9}"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3"/>
          <p:cNvSpPr>
            <a:spLocks noGrp="1" noChangeArrowheads="1"/>
          </p:cNvSpPr>
          <p:nvPr>
            <p:ph type="dt" sz="half" idx="10"/>
          </p:nvPr>
        </p:nvSpPr>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A98A251C-ECD5-4AC9-99EB-9880024B640C}" type="slidenum">
              <a:rPr lang="zh-CN" altLang="en-US"/>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3"/>
          <p:cNvSpPr>
            <a:spLocks noGrp="1" noChangeArrowheads="1"/>
          </p:cNvSpPr>
          <p:nvPr>
            <p:ph type="dt" sz="half" idx="10"/>
          </p:nvPr>
        </p:nvSpPr>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950C7B71-C381-4031-984A-A2E5CCD72EDC}" type="slidenum">
              <a:rPr lang="zh-CN" altLang="en-US"/>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FE0A933B-8387-4117-A1F3-566E9D007FC7}" type="slidenum">
              <a:rPr lang="zh-CN" altLang="en-US"/>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FE723912-1DE8-4847-830D-FF2548E8AB1F}" type="slidenum">
              <a:rPr lang="zh-CN" altLang="en-US"/>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75702D7-99F8-40F8-B3A1-5C4CA46C00A4}" type="slidenum">
              <a:rPr lang="zh-CN" altLang="en-US"/>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BC5B8207-FEB9-45F2-9980-08403E7CC26C}" type="slidenum">
              <a:rPr lang="zh-CN" altLang="en-US"/>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noChangeArrowheads="1"/>
          </p:cNvSpPr>
          <p:nvPr>
            <p:ph type="dt" sz="half" idx="10"/>
          </p:nvPr>
        </p:nvSpPr>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9AE7E943-B631-4A8A-8529-656DC59327BF}" type="slidenum">
              <a:rPr lang="zh-CN" altLang="en-US"/>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3"/>
          <p:cNvSpPr>
            <a:spLocks noGrp="1" noChangeArrowheads="1"/>
          </p:cNvSpPr>
          <p:nvPr>
            <p:ph type="dt" sz="half" idx="10"/>
          </p:nvPr>
        </p:nvSpPr>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3AEE6D4-C92B-456E-B840-6BDB18E78742}" type="slidenum">
              <a:rPr lang="zh-CN" altLang="en-US"/>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3"/>
          <p:cNvSpPr>
            <a:spLocks noGrp="1" noChangeArrowheads="1"/>
          </p:cNvSpPr>
          <p:nvPr>
            <p:ph type="dt" sz="half" idx="10"/>
          </p:nvPr>
        </p:nvSpPr>
        <p:spPr/>
        <p:txBody>
          <a:bodyPr/>
          <a:lstStyle>
            <a:lvl1pPr>
              <a:defRPr/>
            </a:lvl1pPr>
          </a:lstStyle>
          <a:p>
            <a:pPr>
              <a:defRPr/>
            </a:pPr>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B5EC9D58-08DF-4754-903A-795E8ECBC7D8}" type="slidenum">
              <a:rPr lang="zh-CN" altLang="en-US"/>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noChangeArrowheads="1"/>
          </p:cNvSpPr>
          <p:nvPr>
            <p:ph type="dt" sz="half" idx="10"/>
          </p:nvPr>
        </p:nvSpPr>
        <p:spPr/>
        <p:txBody>
          <a:bodyPr/>
          <a:lstStyle>
            <a:lvl1pPr>
              <a:defRPr/>
            </a:lvl1pPr>
          </a:lstStyle>
          <a:p>
            <a:pPr>
              <a:defRPr/>
            </a:pPr>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DFF289F9-CF78-47EA-A95D-44544C0618E1}"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AD7F33-9279-4844-9400-0FC10BFF28E9}"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A2B3327A-7B40-4E1A-A670-9F2A9F941432}" type="slidenum">
              <a:rPr lang="zh-CN" altLang="en-US"/>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3"/>
          <p:cNvSpPr>
            <a:spLocks noGrp="1" noChangeArrowheads="1"/>
          </p:cNvSpPr>
          <p:nvPr>
            <p:ph type="dt" sz="half" idx="10"/>
          </p:nvPr>
        </p:nvSpPr>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15D1E9A9-C6A7-4DBA-8AFF-AAB3CE65A9CF}" type="slidenum">
              <a:rPr lang="zh-CN" altLang="en-US"/>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3"/>
          <p:cNvSpPr>
            <a:spLocks noGrp="1" noChangeArrowheads="1"/>
          </p:cNvSpPr>
          <p:nvPr>
            <p:ph type="dt" sz="half" idx="10"/>
          </p:nvPr>
        </p:nvSpPr>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C2D31573-046D-405D-9FC9-71B95A0B838D}" type="slidenum">
              <a:rPr lang="zh-CN" altLang="en-US"/>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E177A63-42CC-41B1-8AC8-41800EBCDF06}" type="slidenum">
              <a:rPr lang="zh-CN" altLang="en-US"/>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3B67B65D-3F4B-4F63-9780-18D05B4606A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AD7F33-9279-4844-9400-0FC10BFF28E9}"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AD7F33-9279-4844-9400-0FC10BFF28E9}"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AD7F33-9279-4844-9400-0FC10BFF28E9}"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AD7F33-9279-4844-9400-0FC10BFF28E9}"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AD7F33-9279-4844-9400-0FC10BFF28E9}"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zh-CN" dirty="0"/>
              <a:t>单击此处编辑母版标题样式</a:t>
            </a:r>
            <a:endParaRPr lang="zh-CN" altLang="zh-CN"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AD7F33-9279-4844-9400-0FC10BFF28E9}"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zh-CN" dirty="0"/>
              <a:t>单击此处编辑母版标题样式</a:t>
            </a:r>
            <a:endParaRPr lang="zh-CN" altLang="zh-CN" dirty="0"/>
          </a:p>
        </p:txBody>
      </p:sp>
      <p:sp>
        <p:nvSpPr>
          <p:cNvPr id="2051" name="文本占位符 2"/>
          <p:cNvSpPr>
            <a:spLocks noGrp="1"/>
          </p:cNvSpPr>
          <p:nvPr>
            <p:ph type="body"/>
          </p:nvPr>
        </p:nvSpPr>
        <p:spPr>
          <a:xfrm>
            <a:off x="838200" y="1825625"/>
            <a:ext cx="10515600" cy="4351338"/>
          </a:xfrm>
          <a:prstGeom prst="rect">
            <a:avLst/>
          </a:prstGeom>
          <a:noFill/>
          <a:ln w="9525">
            <a:noFill/>
          </a:ln>
        </p:spPr>
        <p:txBody>
          <a:bodyPr/>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2052"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2053"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2054"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4F27936-FB1B-48A8-B4F6-5557710BC27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1027"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a:p>
            <a:pPr lvl="2"/>
            <a:r>
              <a:rPr lang="zh-CN" altLang="zh-CN" smtClean="0"/>
              <a:t>第三级</a:t>
            </a:r>
            <a:endParaRPr lang="zh-CN" altLang="zh-CN" smtClean="0"/>
          </a:p>
          <a:p>
            <a:pPr lvl="3"/>
            <a:r>
              <a:rPr lang="zh-CN" altLang="zh-CN" smtClean="0"/>
              <a:t>第四级</a:t>
            </a:r>
            <a:endParaRPr lang="zh-CN" altLang="zh-CN" smtClean="0"/>
          </a:p>
          <a:p>
            <a:pPr lvl="4"/>
            <a:r>
              <a:rPr lang="zh-CN" altLang="zh-CN" smtClean="0"/>
              <a:t>第五级</a:t>
            </a:r>
            <a:endParaRPr lang="zh-CN" altLang="zh-CN" smtClean="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B8F56A6F-B7D6-456A-A772-7D4F4C09BCF5}"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2051"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a:p>
            <a:pPr lvl="2"/>
            <a:r>
              <a:rPr lang="zh-CN" altLang="zh-CN" smtClean="0"/>
              <a:t>第三级</a:t>
            </a:r>
            <a:endParaRPr lang="zh-CN" altLang="zh-CN" smtClean="0"/>
          </a:p>
          <a:p>
            <a:pPr lvl="3"/>
            <a:r>
              <a:rPr lang="zh-CN" altLang="zh-CN" smtClean="0"/>
              <a:t>第四级</a:t>
            </a:r>
            <a:endParaRPr lang="zh-CN" altLang="zh-CN" smtClean="0"/>
          </a:p>
          <a:p>
            <a:pPr lvl="4"/>
            <a:r>
              <a:rPr lang="zh-CN" altLang="zh-CN" smtClean="0"/>
              <a:t>第五级</a:t>
            </a:r>
            <a:endParaRPr lang="zh-CN" altLang="zh-CN" smtClean="0"/>
          </a:p>
        </p:txBody>
      </p:sp>
      <p:sp>
        <p:nvSpPr>
          <p:cNvPr id="2052"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endParaRPr lang="zh-CN" altLang="en-US"/>
          </a:p>
        </p:txBody>
      </p:sp>
      <p:sp>
        <p:nvSpPr>
          <p:cNvPr id="2053"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054"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36BCC88E-EF02-4763-B2A1-9EACEC01F934}"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jpe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jpe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jpe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jpe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1.jpe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1.jpe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1.jpe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1.jpe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jpe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grpSp>
        <p:nvGrpSpPr>
          <p:cNvPr id="4098" name="组合 4"/>
          <p:cNvGrpSpPr/>
          <p:nvPr/>
        </p:nvGrpSpPr>
        <p:grpSpPr>
          <a:xfrm>
            <a:off x="2589213" y="620713"/>
            <a:ext cx="6183312" cy="5842000"/>
            <a:chOff x="0" y="0"/>
            <a:chExt cx="4956930" cy="4870495"/>
          </a:xfrm>
        </p:grpSpPr>
        <p:grpSp>
          <p:nvGrpSpPr>
            <p:cNvPr id="3083" name="组合 3"/>
            <p:cNvGrpSpPr/>
            <p:nvPr/>
          </p:nvGrpSpPr>
          <p:grpSpPr>
            <a:xfrm>
              <a:off x="362756" y="0"/>
              <a:ext cx="4594174" cy="4706233"/>
              <a:chOff x="0" y="0"/>
              <a:chExt cx="4911907" cy="4959490"/>
            </a:xfrm>
          </p:grpSpPr>
          <p:sp>
            <p:nvSpPr>
              <p:cNvPr id="3085" name="椭圆 25"/>
              <p:cNvSpPr/>
              <p:nvPr/>
            </p:nvSpPr>
            <p:spPr>
              <a:xfrm>
                <a:off x="0" y="0"/>
                <a:ext cx="4823994" cy="4823994"/>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086"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rect l="0" t="0" r="0" b="0"/>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lstStyle/>
              <a:p>
                <a:endParaRPr lang="zh-CN" altLang="en-US"/>
              </a:p>
            </p:txBody>
          </p:sp>
        </p:grpSp>
        <p:sp>
          <p:nvSpPr>
            <p:cNvPr id="3084" name="空心弧 10"/>
            <p:cNvSpPr/>
            <p:nvPr/>
          </p:nvSpPr>
          <p:spPr>
            <a:xfrm rot="-6506396">
              <a:off x="0" y="46498"/>
              <a:ext cx="4823993" cy="4823994"/>
            </a:xfrm>
            <a:custGeom>
              <a:avLst/>
              <a:gdLst/>
              <a:ahLst/>
              <a:cxnLst>
                <a:cxn ang="0">
                  <a:pos x="1024484" y="439046"/>
                </a:cxn>
                <a:cxn ang="0">
                  <a:pos x="2479666" y="950"/>
                </a:cxn>
                <a:cxn ang="0">
                  <a:pos x="2476232" y="123286"/>
                </a:cxn>
                <a:cxn ang="0">
                  <a:pos x="1094886" y="539153"/>
                </a:cxn>
                <a:cxn ang="0">
                  <a:pos x="1024484" y="439046"/>
                </a:cxn>
              </a:cxnLst>
              <a:rect l="0" t="0" r="0" b="0"/>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lstStyle/>
            <a:p>
              <a:endParaRPr lang="zh-CN" altLang="en-US"/>
            </a:p>
          </p:txBody>
        </p:sp>
      </p:grpSp>
      <p:sp>
        <p:nvSpPr>
          <p:cNvPr id="4103" name="文本框 24"/>
          <p:cNvSpPr txBox="1"/>
          <p:nvPr/>
        </p:nvSpPr>
        <p:spPr>
          <a:xfrm>
            <a:off x="3581400" y="2089150"/>
            <a:ext cx="4802188" cy="19383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4000" dirty="0">
                <a:solidFill>
                  <a:srgbClr val="FFFFFF"/>
                </a:solidFill>
              </a:rPr>
              <a:t>软件工程系列课程教学辅助网站</a:t>
            </a:r>
            <a:endParaRPr lang="en-US" altLang="zh-CN" sz="4000" dirty="0">
              <a:solidFill>
                <a:srgbClr val="FFFFFF"/>
              </a:solidFill>
            </a:endParaRPr>
          </a:p>
          <a:p>
            <a:pPr marL="0" lvl="0" indent="0" algn="ctr" eaLnBrk="1" hangingPunct="1">
              <a:lnSpc>
                <a:spcPct val="100000"/>
              </a:lnSpc>
              <a:spcBef>
                <a:spcPct val="0"/>
              </a:spcBef>
              <a:buNone/>
            </a:pPr>
            <a:r>
              <a:rPr lang="zh-CN" altLang="en-US" sz="4000" dirty="0">
                <a:solidFill>
                  <a:srgbClr val="FFFFFF"/>
                </a:solidFill>
              </a:rPr>
              <a:t>需求工程项目计划</a:t>
            </a:r>
            <a:endParaRPr lang="zh-CN" altLang="en-US" sz="4000" dirty="0">
              <a:solidFill>
                <a:srgbClr val="FFFFFF"/>
              </a:solidFill>
            </a:endParaRPr>
          </a:p>
        </p:txBody>
      </p:sp>
      <p:sp>
        <p:nvSpPr>
          <p:cNvPr id="4104" name="文本框 26"/>
          <p:cNvSpPr txBox="1"/>
          <p:nvPr/>
        </p:nvSpPr>
        <p:spPr>
          <a:xfrm>
            <a:off x="3800475" y="4483100"/>
            <a:ext cx="4318000" cy="7064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rgbClr val="FFFFFF"/>
                </a:solidFill>
              </a:rPr>
              <a:t>G08</a:t>
            </a:r>
            <a:r>
              <a:rPr lang="zh-CN" altLang="en-US" sz="2000" b="1" dirty="0">
                <a:solidFill>
                  <a:srgbClr val="FFFFFF"/>
                </a:solidFill>
              </a:rPr>
              <a:t>小组</a:t>
            </a:r>
            <a:r>
              <a:rPr lang="en-US" altLang="zh-CN" sz="2000" b="1" dirty="0">
                <a:solidFill>
                  <a:srgbClr val="FFFFFF"/>
                </a:solidFill>
              </a:rPr>
              <a:t>—</a:t>
            </a:r>
            <a:r>
              <a:rPr lang="zh-CN" altLang="en-US" sz="2000" b="1" dirty="0">
                <a:solidFill>
                  <a:srgbClr val="FFFFFF"/>
                </a:solidFill>
              </a:rPr>
              <a:t>刘向辉、陈祥斌、左文正</a:t>
            </a:r>
            <a:endParaRPr lang="zh-CN" altLang="en-US" sz="2000" b="1" dirty="0">
              <a:solidFill>
                <a:srgbClr val="FFFFFF"/>
              </a:solidFill>
            </a:endParaRPr>
          </a:p>
          <a:p>
            <a:pPr marL="0" lvl="0" indent="0" eaLnBrk="1" hangingPunct="1">
              <a:lnSpc>
                <a:spcPct val="100000"/>
              </a:lnSpc>
              <a:spcBef>
                <a:spcPct val="0"/>
              </a:spcBef>
              <a:buNone/>
            </a:pPr>
            <a:r>
              <a:rPr lang="en-US" altLang="zh-CN" sz="2000" b="1" dirty="0">
                <a:solidFill>
                  <a:srgbClr val="FFFFFF"/>
                </a:solidFill>
              </a:rPr>
              <a:t>	</a:t>
            </a:r>
            <a:r>
              <a:rPr lang="zh-CN" altLang="en-US" sz="2000" b="1" dirty="0">
                <a:solidFill>
                  <a:srgbClr val="FFFFFF"/>
                </a:solidFill>
              </a:rPr>
              <a:t>涂弘森、王安栋</a:t>
            </a:r>
            <a:endParaRPr lang="zh-CN" altLang="en-US" sz="2000" b="1" dirty="0">
              <a:solidFill>
                <a:srgbClr val="FFFFFF"/>
              </a:solidFill>
            </a:endParaRPr>
          </a:p>
        </p:txBody>
      </p:sp>
      <p:sp>
        <p:nvSpPr>
          <p:cNvPr id="4105" name="椭圆 27"/>
          <p:cNvSpPr/>
          <p:nvPr/>
        </p:nvSpPr>
        <p:spPr>
          <a:xfrm>
            <a:off x="8670925" y="3870325"/>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6" name="椭圆 28"/>
          <p:cNvSpPr/>
          <p:nvPr/>
        </p:nvSpPr>
        <p:spPr>
          <a:xfrm>
            <a:off x="9261475" y="3459163"/>
            <a:ext cx="806450" cy="8683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7" name="椭圆 12"/>
          <p:cNvSpPr/>
          <p:nvPr/>
        </p:nvSpPr>
        <p:spPr>
          <a:xfrm>
            <a:off x="2439988" y="2378075"/>
            <a:ext cx="366712" cy="36671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8" name="椭圆 13"/>
          <p:cNvSpPr/>
          <p:nvPr/>
        </p:nvSpPr>
        <p:spPr>
          <a:xfrm>
            <a:off x="2611438" y="1852613"/>
            <a:ext cx="246062" cy="2460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9" name="椭圆 15"/>
          <p:cNvSpPr/>
          <p:nvPr/>
        </p:nvSpPr>
        <p:spPr>
          <a:xfrm>
            <a:off x="1938338" y="2438400"/>
            <a:ext cx="185737" cy="18573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pic>
        <p:nvPicPr>
          <p:cNvPr id="3082" name="图片 1"/>
          <p:cNvPicPr>
            <a:picLocks noChangeAspect="1"/>
          </p:cNvPicPr>
          <p:nvPr/>
        </p:nvPicPr>
        <p:blipFill>
          <a:blip r:embed="rId2"/>
          <a:stretch>
            <a:fillRect/>
          </a:stretch>
        </p:blipFill>
        <p:spPr>
          <a:xfrm>
            <a:off x="5289550" y="966788"/>
            <a:ext cx="1133475" cy="11318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up)">
                                      <p:cBhvr>
                                        <p:cTn id="7" dur="500"/>
                                        <p:tgtEl>
                                          <p:spTgt spid="409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105"/>
                                        </p:tgtEl>
                                        <p:attrNameLst>
                                          <p:attrName>style.visibility</p:attrName>
                                        </p:attrNameLst>
                                      </p:cBhvr>
                                      <p:to>
                                        <p:strVal val="visible"/>
                                      </p:to>
                                    </p:set>
                                    <p:animEffect transition="in" filter="wipe(down)">
                                      <p:cBhvr>
                                        <p:cTn id="11" dur="500"/>
                                        <p:tgtEl>
                                          <p:spTgt spid="410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4106"/>
                                        </p:tgtEl>
                                        <p:attrNameLst>
                                          <p:attrName>style.visibility</p:attrName>
                                        </p:attrNameLst>
                                      </p:cBhvr>
                                      <p:to>
                                        <p:strVal val="visible"/>
                                      </p:to>
                                    </p:set>
                                    <p:animEffect transition="in" filter="wipe(down)">
                                      <p:cBhvr>
                                        <p:cTn id="14" dur="500"/>
                                        <p:tgtEl>
                                          <p:spTgt spid="410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4103"/>
                                        </p:tgtEl>
                                        <p:attrNameLst>
                                          <p:attrName>style.visibility</p:attrName>
                                        </p:attrNameLst>
                                      </p:cBhvr>
                                      <p:to>
                                        <p:strVal val="visible"/>
                                      </p:to>
                                    </p:set>
                                    <p:anim calcmode="lin" valueType="num">
                                      <p:cBhvr additive="base">
                                        <p:cTn id="18" dur="500" fill="hold"/>
                                        <p:tgtEl>
                                          <p:spTgt spid="4103"/>
                                        </p:tgtEl>
                                        <p:attrNameLst>
                                          <p:attrName>ppt_x</p:attrName>
                                        </p:attrNameLst>
                                      </p:cBhvr>
                                      <p:tavLst>
                                        <p:tav tm="0">
                                          <p:val>
                                            <p:strVal val="#ppt_x"/>
                                          </p:val>
                                        </p:tav>
                                        <p:tav tm="100000">
                                          <p:val>
                                            <p:strVal val="#ppt_x"/>
                                          </p:val>
                                        </p:tav>
                                      </p:tavLst>
                                    </p:anim>
                                    <p:anim calcmode="lin" valueType="num">
                                      <p:cBhvr additive="base">
                                        <p:cTn id="19" dur="500" fill="hold"/>
                                        <p:tgtEl>
                                          <p:spTgt spid="410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104"/>
                                        </p:tgtEl>
                                        <p:attrNameLst>
                                          <p:attrName>style.visibility</p:attrName>
                                        </p:attrNameLst>
                                      </p:cBhvr>
                                      <p:to>
                                        <p:strVal val="visible"/>
                                      </p:to>
                                    </p:set>
                                    <p:anim calcmode="lin" valueType="num">
                                      <p:cBhvr additive="base">
                                        <p:cTn id="22" dur="500" fill="hold"/>
                                        <p:tgtEl>
                                          <p:spTgt spid="4104"/>
                                        </p:tgtEl>
                                        <p:attrNameLst>
                                          <p:attrName>ppt_x</p:attrName>
                                        </p:attrNameLst>
                                      </p:cBhvr>
                                      <p:tavLst>
                                        <p:tav tm="0">
                                          <p:val>
                                            <p:strVal val="#ppt_x"/>
                                          </p:val>
                                        </p:tav>
                                        <p:tav tm="100000">
                                          <p:val>
                                            <p:strVal val="#ppt_x"/>
                                          </p:val>
                                        </p:tav>
                                      </p:tavLst>
                                    </p:anim>
                                    <p:anim calcmode="lin" valueType="num">
                                      <p:cBhvr additive="base">
                                        <p:cTn id="23" dur="500" fill="hold"/>
                                        <p:tgtEl>
                                          <p:spTgt spid="4104"/>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9" fill="hold" grpId="0" nodeType="afterEffect">
                                  <p:stCondLst>
                                    <p:cond delay="0"/>
                                  </p:stCondLst>
                                  <p:childTnLst>
                                    <p:set>
                                      <p:cBhvr>
                                        <p:cTn id="26" dur="1" fill="hold">
                                          <p:stCondLst>
                                            <p:cond delay="0"/>
                                          </p:stCondLst>
                                        </p:cTn>
                                        <p:tgtEl>
                                          <p:spTgt spid="4107"/>
                                        </p:tgtEl>
                                        <p:attrNameLst>
                                          <p:attrName>style.visibility</p:attrName>
                                        </p:attrNameLst>
                                      </p:cBhvr>
                                      <p:to>
                                        <p:strVal val="visible"/>
                                      </p:to>
                                    </p:set>
                                    <p:anim calcmode="lin" valueType="num">
                                      <p:cBhvr additive="base">
                                        <p:cTn id="27" dur="500" fill="hold"/>
                                        <p:tgtEl>
                                          <p:spTgt spid="4107"/>
                                        </p:tgtEl>
                                        <p:attrNameLst>
                                          <p:attrName>ppt_x</p:attrName>
                                        </p:attrNameLst>
                                      </p:cBhvr>
                                      <p:tavLst>
                                        <p:tav tm="0">
                                          <p:val>
                                            <p:strVal val="0-#ppt_w/2"/>
                                          </p:val>
                                        </p:tav>
                                        <p:tav tm="100000">
                                          <p:val>
                                            <p:strVal val="#ppt_x"/>
                                          </p:val>
                                        </p:tav>
                                      </p:tavLst>
                                    </p:anim>
                                    <p:anim calcmode="lin" valueType="num">
                                      <p:cBhvr additive="base">
                                        <p:cTn id="28" dur="500" fill="hold"/>
                                        <p:tgtEl>
                                          <p:spTgt spid="4107"/>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4108"/>
                                        </p:tgtEl>
                                        <p:attrNameLst>
                                          <p:attrName>style.visibility</p:attrName>
                                        </p:attrNameLst>
                                      </p:cBhvr>
                                      <p:to>
                                        <p:strVal val="visible"/>
                                      </p:to>
                                    </p:set>
                                    <p:anim calcmode="lin" valueType="num">
                                      <p:cBhvr additive="base">
                                        <p:cTn id="31" dur="500" fill="hold"/>
                                        <p:tgtEl>
                                          <p:spTgt spid="4108"/>
                                        </p:tgtEl>
                                        <p:attrNameLst>
                                          <p:attrName>ppt_x</p:attrName>
                                        </p:attrNameLst>
                                      </p:cBhvr>
                                      <p:tavLst>
                                        <p:tav tm="0">
                                          <p:val>
                                            <p:strVal val="0-#ppt_w/2"/>
                                          </p:val>
                                        </p:tav>
                                        <p:tav tm="100000">
                                          <p:val>
                                            <p:strVal val="#ppt_x"/>
                                          </p:val>
                                        </p:tav>
                                      </p:tavLst>
                                    </p:anim>
                                    <p:anim calcmode="lin" valueType="num">
                                      <p:cBhvr additive="base">
                                        <p:cTn id="32" dur="500" fill="hold"/>
                                        <p:tgtEl>
                                          <p:spTgt spid="4108"/>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4109"/>
                                        </p:tgtEl>
                                        <p:attrNameLst>
                                          <p:attrName>style.visibility</p:attrName>
                                        </p:attrNameLst>
                                      </p:cBhvr>
                                      <p:to>
                                        <p:strVal val="visible"/>
                                      </p:to>
                                    </p:set>
                                    <p:anim calcmode="lin" valueType="num">
                                      <p:cBhvr additive="base">
                                        <p:cTn id="35" dur="500" fill="hold"/>
                                        <p:tgtEl>
                                          <p:spTgt spid="4109"/>
                                        </p:tgtEl>
                                        <p:attrNameLst>
                                          <p:attrName>ppt_x</p:attrName>
                                        </p:attrNameLst>
                                      </p:cBhvr>
                                      <p:tavLst>
                                        <p:tav tm="0">
                                          <p:val>
                                            <p:strVal val="0-#ppt_w/2"/>
                                          </p:val>
                                        </p:tav>
                                        <p:tav tm="100000">
                                          <p:val>
                                            <p:strVal val="#ppt_x"/>
                                          </p:val>
                                        </p:tav>
                                      </p:tavLst>
                                    </p:anim>
                                    <p:anim calcmode="lin" valueType="num">
                                      <p:cBhvr additive="base">
                                        <p:cTn id="36" dur="500" fill="hold"/>
                                        <p:tgtEl>
                                          <p:spTgt spid="410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p:bldP spid="4104" grpId="0"/>
      <p:bldP spid="4105" grpId="0" animBg="1"/>
      <p:bldP spid="4106" grpId="0" animBg="1"/>
      <p:bldP spid="4107" grpId="0" animBg="1"/>
      <p:bldP spid="4108" grpId="0" animBg="1"/>
      <p:bldP spid="410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146" name="椭圆 13"/>
          <p:cNvSpPr>
            <a:spLocks noChangeArrowheads="1"/>
          </p:cNvSpPr>
          <p:nvPr/>
        </p:nvSpPr>
        <p:spPr bwMode="auto">
          <a:xfrm>
            <a:off x="923925" y="1808163"/>
            <a:ext cx="2663825" cy="2663825"/>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7" name="矩形 14"/>
          <p:cNvSpPr>
            <a:spLocks noChangeArrowheads="1"/>
          </p:cNvSpPr>
          <p:nvPr/>
        </p:nvSpPr>
        <p:spPr bwMode="auto">
          <a:xfrm>
            <a:off x="3803650" y="290512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8" name="矩形 15"/>
          <p:cNvSpPr>
            <a:spLocks noChangeArrowheads="1"/>
          </p:cNvSpPr>
          <p:nvPr/>
        </p:nvSpPr>
        <p:spPr bwMode="auto">
          <a:xfrm>
            <a:off x="3803650" y="427704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0" name="文本框 17"/>
          <p:cNvSpPr txBox="1">
            <a:spLocks noChangeArrowheads="1"/>
          </p:cNvSpPr>
          <p:nvPr/>
        </p:nvSpPr>
        <p:spPr bwMode="auto">
          <a:xfrm>
            <a:off x="3186113" y="1427163"/>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01</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1" name="文本框 18"/>
          <p:cNvSpPr txBox="1">
            <a:spLocks noChangeArrowheads="1"/>
          </p:cNvSpPr>
          <p:nvPr/>
        </p:nvSpPr>
        <p:spPr bwMode="auto">
          <a:xfrm>
            <a:off x="3803650" y="146367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项目介绍</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2" name="文本框 19"/>
          <p:cNvSpPr txBox="1">
            <a:spLocks noChangeArrowheads="1"/>
          </p:cNvSpPr>
          <p:nvPr/>
        </p:nvSpPr>
        <p:spPr bwMode="auto">
          <a:xfrm>
            <a:off x="3803650" y="2201863"/>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项目组织</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3" name="文本框 20"/>
          <p:cNvSpPr txBox="1">
            <a:spLocks noChangeArrowheads="1"/>
          </p:cNvSpPr>
          <p:nvPr/>
        </p:nvSpPr>
        <p:spPr bwMode="auto">
          <a:xfrm>
            <a:off x="3803650" y="2941638"/>
            <a:ext cx="18637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管理过程</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4" name="文本框 21"/>
          <p:cNvSpPr txBox="1">
            <a:spLocks noChangeArrowheads="1"/>
          </p:cNvSpPr>
          <p:nvPr/>
        </p:nvSpPr>
        <p:spPr bwMode="auto">
          <a:xfrm>
            <a:off x="3186113" y="2141538"/>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02</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5" name="文本框 22"/>
          <p:cNvSpPr txBox="1">
            <a:spLocks noChangeArrowheads="1"/>
          </p:cNvSpPr>
          <p:nvPr/>
        </p:nvSpPr>
        <p:spPr bwMode="auto">
          <a:xfrm>
            <a:off x="3186113" y="2852738"/>
            <a:ext cx="617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03</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6" name="椭圆 29"/>
          <p:cNvSpPr>
            <a:spLocks noChangeArrowheads="1"/>
          </p:cNvSpPr>
          <p:nvPr/>
        </p:nvSpPr>
        <p:spPr bwMode="auto">
          <a:xfrm>
            <a:off x="334963" y="1628775"/>
            <a:ext cx="1223963" cy="1223963"/>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7" name="文本框 23"/>
          <p:cNvSpPr txBox="1">
            <a:spLocks noChangeArrowheads="1"/>
          </p:cNvSpPr>
          <p:nvPr/>
        </p:nvSpPr>
        <p:spPr bwMode="auto">
          <a:xfrm>
            <a:off x="585788" y="2068513"/>
            <a:ext cx="19478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contents</a:t>
            </a:r>
            <a:endPar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目录</a:t>
            </a:r>
            <a:endPar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14"/>
          <p:cNvSpPr>
            <a:spLocks noChangeArrowheads="1"/>
          </p:cNvSpPr>
          <p:nvPr/>
        </p:nvSpPr>
        <p:spPr bwMode="auto">
          <a:xfrm>
            <a:off x="7553960" y="108997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矩形 16"/>
          <p:cNvSpPr>
            <a:spLocks noChangeArrowheads="1"/>
          </p:cNvSpPr>
          <p:nvPr/>
        </p:nvSpPr>
        <p:spPr bwMode="auto">
          <a:xfrm>
            <a:off x="3814445" y="498379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文本框 17"/>
          <p:cNvSpPr txBox="1">
            <a:spLocks noChangeArrowheads="1"/>
          </p:cNvSpPr>
          <p:nvPr/>
        </p:nvSpPr>
        <p:spPr bwMode="auto">
          <a:xfrm>
            <a:off x="6936105" y="110077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08</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文本框 18"/>
          <p:cNvSpPr txBox="1">
            <a:spLocks noChangeArrowheads="1"/>
          </p:cNvSpPr>
          <p:nvPr/>
        </p:nvSpPr>
        <p:spPr bwMode="auto">
          <a:xfrm>
            <a:off x="7545705" y="111823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质量管理计划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矩形 16"/>
          <p:cNvSpPr>
            <a:spLocks noChangeArrowheads="1"/>
          </p:cNvSpPr>
          <p:nvPr/>
        </p:nvSpPr>
        <p:spPr bwMode="auto">
          <a:xfrm>
            <a:off x="3794125" y="142684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文本框 17"/>
          <p:cNvSpPr txBox="1">
            <a:spLocks noChangeArrowheads="1"/>
          </p:cNvSpPr>
          <p:nvPr/>
        </p:nvSpPr>
        <p:spPr bwMode="auto">
          <a:xfrm>
            <a:off x="6955473" y="183197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09</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文本框 18"/>
          <p:cNvSpPr txBox="1">
            <a:spLocks noChangeArrowheads="1"/>
          </p:cNvSpPr>
          <p:nvPr/>
        </p:nvSpPr>
        <p:spPr bwMode="auto">
          <a:xfrm>
            <a:off x="7573010" y="1868488"/>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项目范围计划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矩形 16"/>
          <p:cNvSpPr>
            <a:spLocks noChangeArrowheads="1"/>
          </p:cNvSpPr>
          <p:nvPr/>
        </p:nvSpPr>
        <p:spPr bwMode="auto">
          <a:xfrm>
            <a:off x="7573645" y="3144520"/>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 name="文本框 17"/>
          <p:cNvSpPr txBox="1">
            <a:spLocks noChangeArrowheads="1"/>
          </p:cNvSpPr>
          <p:nvPr/>
        </p:nvSpPr>
        <p:spPr bwMode="auto">
          <a:xfrm>
            <a:off x="6956108" y="3144520"/>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11</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4" name="文本框 18"/>
          <p:cNvSpPr txBox="1">
            <a:spLocks noChangeArrowheads="1"/>
          </p:cNvSpPr>
          <p:nvPr/>
        </p:nvSpPr>
        <p:spPr bwMode="auto">
          <a:xfrm>
            <a:off x="7573645" y="3181033"/>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矩形 16"/>
          <p:cNvSpPr>
            <a:spLocks noChangeArrowheads="1"/>
          </p:cNvSpPr>
          <p:nvPr/>
        </p:nvSpPr>
        <p:spPr bwMode="auto">
          <a:xfrm>
            <a:off x="7573645" y="3904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文本框 17"/>
          <p:cNvSpPr txBox="1">
            <a:spLocks noChangeArrowheads="1"/>
          </p:cNvSpPr>
          <p:nvPr/>
        </p:nvSpPr>
        <p:spPr bwMode="auto">
          <a:xfrm>
            <a:off x="6956108" y="3904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12</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7" name="文本框 18"/>
          <p:cNvSpPr txBox="1">
            <a:spLocks noChangeArrowheads="1"/>
          </p:cNvSpPr>
          <p:nvPr/>
        </p:nvSpPr>
        <p:spPr bwMode="auto">
          <a:xfrm>
            <a:off x="7573645" y="3941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项目时间计划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8" name="矩形 16"/>
          <p:cNvSpPr>
            <a:spLocks noChangeArrowheads="1"/>
          </p:cNvSpPr>
          <p:nvPr/>
        </p:nvSpPr>
        <p:spPr bwMode="auto">
          <a:xfrm>
            <a:off x="7554595" y="462565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7"/>
          <p:cNvSpPr txBox="1">
            <a:spLocks noChangeArrowheads="1"/>
          </p:cNvSpPr>
          <p:nvPr/>
        </p:nvSpPr>
        <p:spPr bwMode="auto">
          <a:xfrm>
            <a:off x="6937058" y="462565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13</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 name="文本框 18"/>
          <p:cNvSpPr txBox="1">
            <a:spLocks noChangeArrowheads="1"/>
          </p:cNvSpPr>
          <p:nvPr/>
        </p:nvSpPr>
        <p:spPr bwMode="auto">
          <a:xfrm>
            <a:off x="7554595" y="466217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人力资源计划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1" name="矩形 16"/>
          <p:cNvSpPr>
            <a:spLocks noChangeArrowheads="1"/>
          </p:cNvSpPr>
          <p:nvPr/>
        </p:nvSpPr>
        <p:spPr bwMode="auto">
          <a:xfrm>
            <a:off x="7573645" y="5301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文本框 17"/>
          <p:cNvSpPr txBox="1">
            <a:spLocks noChangeArrowheads="1"/>
          </p:cNvSpPr>
          <p:nvPr/>
        </p:nvSpPr>
        <p:spPr bwMode="auto">
          <a:xfrm>
            <a:off x="6956108" y="5301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14</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文本框 18"/>
          <p:cNvSpPr txBox="1">
            <a:spLocks noChangeArrowheads="1"/>
          </p:cNvSpPr>
          <p:nvPr/>
        </p:nvSpPr>
        <p:spPr bwMode="auto">
          <a:xfrm>
            <a:off x="7573645" y="5338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风险管理计划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4" name="矩形 16"/>
          <p:cNvSpPr>
            <a:spLocks noChangeArrowheads="1"/>
          </p:cNvSpPr>
          <p:nvPr/>
        </p:nvSpPr>
        <p:spPr bwMode="auto">
          <a:xfrm>
            <a:off x="7554595" y="59528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文本框 17"/>
          <p:cNvSpPr txBox="1">
            <a:spLocks noChangeArrowheads="1"/>
          </p:cNvSpPr>
          <p:nvPr/>
        </p:nvSpPr>
        <p:spPr bwMode="auto">
          <a:xfrm>
            <a:off x="6937058" y="59528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15</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6" name="文本框 18"/>
          <p:cNvSpPr txBox="1">
            <a:spLocks noChangeArrowheads="1"/>
          </p:cNvSpPr>
          <p:nvPr/>
        </p:nvSpPr>
        <p:spPr bwMode="auto">
          <a:xfrm>
            <a:off x="7554595" y="598932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成员绩效及其他</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矩形 14"/>
          <p:cNvSpPr>
            <a:spLocks noChangeArrowheads="1"/>
          </p:cNvSpPr>
          <p:nvPr/>
        </p:nvSpPr>
        <p:spPr bwMode="auto">
          <a:xfrm>
            <a:off x="3802063" y="3590925"/>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 name="文本框 20"/>
          <p:cNvSpPr txBox="1">
            <a:spLocks noChangeArrowheads="1"/>
          </p:cNvSpPr>
          <p:nvPr/>
        </p:nvSpPr>
        <p:spPr bwMode="auto">
          <a:xfrm>
            <a:off x="3794125" y="3616325"/>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成本预算</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 name="文本框 22"/>
          <p:cNvSpPr txBox="1">
            <a:spLocks noChangeArrowheads="1"/>
          </p:cNvSpPr>
          <p:nvPr/>
        </p:nvSpPr>
        <p:spPr bwMode="auto">
          <a:xfrm>
            <a:off x="3184525" y="356552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04</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矩形 14"/>
          <p:cNvSpPr>
            <a:spLocks noChangeArrowheads="1"/>
          </p:cNvSpPr>
          <p:nvPr/>
        </p:nvSpPr>
        <p:spPr bwMode="auto">
          <a:xfrm>
            <a:off x="7573963" y="243300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文本框 20"/>
          <p:cNvSpPr txBox="1">
            <a:spLocks noChangeArrowheads="1"/>
          </p:cNvSpPr>
          <p:nvPr/>
        </p:nvSpPr>
        <p:spPr bwMode="auto">
          <a:xfrm>
            <a:off x="3777933" y="504571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可行性分析</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文本框 22"/>
          <p:cNvSpPr txBox="1">
            <a:spLocks noChangeArrowheads="1"/>
          </p:cNvSpPr>
          <p:nvPr/>
        </p:nvSpPr>
        <p:spPr bwMode="auto">
          <a:xfrm>
            <a:off x="3184525" y="426878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文本框 20"/>
          <p:cNvSpPr txBox="1">
            <a:spLocks noChangeArrowheads="1"/>
          </p:cNvSpPr>
          <p:nvPr/>
        </p:nvSpPr>
        <p:spPr bwMode="auto">
          <a:xfrm>
            <a:off x="3814445" y="4330700"/>
            <a:ext cx="22694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工作分解</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2"/>
          <p:cNvSpPr txBox="1">
            <a:spLocks noChangeArrowheads="1"/>
          </p:cNvSpPr>
          <p:nvPr/>
        </p:nvSpPr>
        <p:spPr bwMode="auto">
          <a:xfrm>
            <a:off x="3184525" y="425164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7" name="文本框 22"/>
          <p:cNvSpPr txBox="1">
            <a:spLocks noChangeArrowheads="1"/>
          </p:cNvSpPr>
          <p:nvPr/>
        </p:nvSpPr>
        <p:spPr bwMode="auto">
          <a:xfrm>
            <a:off x="3196590" y="498379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06</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9" name="矩形 14"/>
          <p:cNvSpPr>
            <a:spLocks noChangeArrowheads="1"/>
          </p:cNvSpPr>
          <p:nvPr/>
        </p:nvSpPr>
        <p:spPr bwMode="auto">
          <a:xfrm>
            <a:off x="3777933" y="2129155"/>
            <a:ext cx="2932113" cy="471488"/>
          </a:xfrm>
          <a:prstGeom prst="rect">
            <a:avLst/>
          </a:prstGeom>
          <a:solidFill>
            <a:schemeClr val="bg1">
              <a:alpha val="29803"/>
            </a:schemeClr>
          </a:solidFill>
          <a:ln w="12700">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 name="矩形 14"/>
          <p:cNvSpPr>
            <a:spLocks noChangeArrowheads="1"/>
          </p:cNvSpPr>
          <p:nvPr/>
        </p:nvSpPr>
        <p:spPr bwMode="auto">
          <a:xfrm>
            <a:off x="7574280" y="179546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 name="文本框 17"/>
          <p:cNvSpPr txBox="1">
            <a:spLocks noChangeArrowheads="1"/>
          </p:cNvSpPr>
          <p:nvPr/>
        </p:nvSpPr>
        <p:spPr bwMode="auto">
          <a:xfrm>
            <a:off x="6955155" y="248062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文本框 18"/>
          <p:cNvSpPr txBox="1">
            <a:spLocks noChangeArrowheads="1"/>
          </p:cNvSpPr>
          <p:nvPr/>
        </p:nvSpPr>
        <p:spPr bwMode="auto">
          <a:xfrm>
            <a:off x="7564755" y="2498090"/>
            <a:ext cx="2133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矩形 16"/>
          <p:cNvSpPr>
            <a:spLocks noChangeArrowheads="1"/>
          </p:cNvSpPr>
          <p:nvPr/>
        </p:nvSpPr>
        <p:spPr bwMode="auto">
          <a:xfrm>
            <a:off x="3814445" y="56607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9" name="文本框 20"/>
          <p:cNvSpPr txBox="1">
            <a:spLocks noChangeArrowheads="1"/>
          </p:cNvSpPr>
          <p:nvPr/>
        </p:nvSpPr>
        <p:spPr bwMode="auto">
          <a:xfrm>
            <a:off x="3777933" y="572262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需求工程计划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文本框 22"/>
          <p:cNvSpPr txBox="1">
            <a:spLocks noChangeArrowheads="1"/>
          </p:cNvSpPr>
          <p:nvPr/>
        </p:nvSpPr>
        <p:spPr bwMode="auto">
          <a:xfrm>
            <a:off x="3196590" y="56607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07</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8"/>
                                        </p:tgtEl>
                                        <p:attrNameLst>
                                          <p:attrName>style.visibility</p:attrName>
                                        </p:attrNameLst>
                                      </p:cBhvr>
                                      <p:to>
                                        <p:strVal val="visible"/>
                                      </p:to>
                                    </p:set>
                                    <p:anim calcmode="lin" valueType="num">
                                      <p:cBhvr>
                                        <p:cTn id="17" dur="1000" fill="hold"/>
                                        <p:tgtEl>
                                          <p:spTgt spid="6148"/>
                                        </p:tgtEl>
                                        <p:attrNameLst>
                                          <p:attrName>ppt_w</p:attrName>
                                        </p:attrNameLst>
                                      </p:cBhvr>
                                      <p:tavLst>
                                        <p:tav tm="0">
                                          <p:val>
                                            <p:fltVal val="0"/>
                                          </p:val>
                                        </p:tav>
                                        <p:tav tm="100000">
                                          <p:val>
                                            <p:strVal val="#ppt_w"/>
                                          </p:val>
                                        </p:tav>
                                      </p:tavLst>
                                    </p:anim>
                                    <p:anim calcmode="lin" valueType="num">
                                      <p:cBhvr>
                                        <p:cTn id="18" dur="1000" fill="hold"/>
                                        <p:tgtEl>
                                          <p:spTgt spid="6148"/>
                                        </p:tgtEl>
                                        <p:attrNameLst>
                                          <p:attrName>ppt_h</p:attrName>
                                        </p:attrNameLst>
                                      </p:cBhvr>
                                      <p:tavLst>
                                        <p:tav tm="0">
                                          <p:val>
                                            <p:fltVal val="0"/>
                                          </p:val>
                                        </p:tav>
                                        <p:tav tm="100000">
                                          <p:val>
                                            <p:strVal val="#ppt_h"/>
                                          </p:val>
                                        </p:tav>
                                      </p:tavLst>
                                    </p:anim>
                                    <p:animEffect transition="in" filter="fade">
                                      <p:cBhvr>
                                        <p:cTn id="19" dur="1000"/>
                                        <p:tgtEl>
                                          <p:spTgt spid="6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gtEl>
                                        <p:attrNameLst>
                                          <p:attrName>style.visibility</p:attrName>
                                        </p:attrNameLst>
                                      </p:cBhvr>
                                      <p:to>
                                        <p:strVal val="visible"/>
                                      </p:to>
                                    </p:set>
                                    <p:anim calcmode="lin" valueType="num">
                                      <p:cBhvr>
                                        <p:cTn id="22" dur="1000" fill="hold"/>
                                        <p:tgtEl>
                                          <p:spTgt spid="6147"/>
                                        </p:tgtEl>
                                        <p:attrNameLst>
                                          <p:attrName>ppt_w</p:attrName>
                                        </p:attrNameLst>
                                      </p:cBhvr>
                                      <p:tavLst>
                                        <p:tav tm="0">
                                          <p:val>
                                            <p:fltVal val="0"/>
                                          </p:val>
                                        </p:tav>
                                        <p:tav tm="100000">
                                          <p:val>
                                            <p:strVal val="#ppt_w"/>
                                          </p:val>
                                        </p:tav>
                                      </p:tavLst>
                                    </p:anim>
                                    <p:anim calcmode="lin" valueType="num">
                                      <p:cBhvr>
                                        <p:cTn id="23" dur="1000" fill="hold"/>
                                        <p:tgtEl>
                                          <p:spTgt spid="6147"/>
                                        </p:tgtEl>
                                        <p:attrNameLst>
                                          <p:attrName>ppt_h</p:attrName>
                                        </p:attrNameLst>
                                      </p:cBhvr>
                                      <p:tavLst>
                                        <p:tav tm="0">
                                          <p:val>
                                            <p:fltVal val="0"/>
                                          </p:val>
                                        </p:tav>
                                        <p:tav tm="100000">
                                          <p:val>
                                            <p:strVal val="#ppt_h"/>
                                          </p:val>
                                        </p:tav>
                                      </p:tavLst>
                                    </p:anim>
                                    <p:animEffect transition="in" filter="fade">
                                      <p:cBhvr>
                                        <p:cTn id="24" dur="1000"/>
                                        <p:tgtEl>
                                          <p:spTgt spid="61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Effect transition="in" filter="fade">
                                      <p:cBhvr>
                                        <p:cTn id="29" dur="1000"/>
                                        <p:tgtEl>
                                          <p:spTgt spid="8"/>
                                        </p:tgtEl>
                                      </p:cBhvr>
                                    </p:animEffect>
                                  </p:childTnLst>
                                </p:cTn>
                              </p:par>
                            </p:childTnLst>
                          </p:cTn>
                        </p:par>
                        <p:par>
                          <p:cTn id="30" fill="hold">
                            <p:stCondLst>
                              <p:cond delay="1500"/>
                            </p:stCondLst>
                            <p:childTnLst>
                              <p:par>
                                <p:cTn id="31" presetID="25" presetClass="entr" presetSubtype="0" fill="hold" grpId="0" nodeType="afterEffect">
                                  <p:stCondLst>
                                    <p:cond delay="0"/>
                                  </p:stCondLst>
                                  <p:childTnLst>
                                    <p:set>
                                      <p:cBhvr>
                                        <p:cTn id="32" dur="1" fill="hold">
                                          <p:stCondLst>
                                            <p:cond delay="0"/>
                                          </p:stCondLst>
                                        </p:cTn>
                                        <p:tgtEl>
                                          <p:spTgt spid="6150"/>
                                        </p:tgtEl>
                                        <p:attrNameLst>
                                          <p:attrName>style.visibility</p:attrName>
                                        </p:attrNameLst>
                                      </p:cBhvr>
                                      <p:to>
                                        <p:strVal val="visible"/>
                                      </p:to>
                                    </p:set>
                                    <p:anim calcmode="lin" valueType="num">
                                      <p:cBhvr>
                                        <p:cTn id="33"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36" dur="1000" fill="hold"/>
                                        <p:tgtEl>
                                          <p:spTgt spid="6150"/>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150"/>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6151"/>
                                        </p:tgtEl>
                                        <p:attrNameLst>
                                          <p:attrName>style.visibility</p:attrName>
                                        </p:attrNameLst>
                                      </p:cBhvr>
                                      <p:to>
                                        <p:strVal val="visible"/>
                                      </p:to>
                                    </p:set>
                                    <p:anim calcmode="lin" valueType="num">
                                      <p:cBhvr>
                                        <p:cTn id="43"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46" dur="1000" fill="hold"/>
                                        <p:tgtEl>
                                          <p:spTgt spid="6151"/>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151"/>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6152"/>
                                        </p:tgtEl>
                                        <p:attrNameLst>
                                          <p:attrName>style.visibility</p:attrName>
                                        </p:attrNameLst>
                                      </p:cBhvr>
                                      <p:to>
                                        <p:strVal val="visible"/>
                                      </p:to>
                                    </p:set>
                                    <p:anim calcmode="lin" valueType="num">
                                      <p:cBhvr>
                                        <p:cTn id="53"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56" dur="1000" fill="hold"/>
                                        <p:tgtEl>
                                          <p:spTgt spid="6152"/>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152"/>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6153"/>
                                        </p:tgtEl>
                                        <p:attrNameLst>
                                          <p:attrName>style.visibility</p:attrName>
                                        </p:attrNameLst>
                                      </p:cBhvr>
                                      <p:to>
                                        <p:strVal val="visible"/>
                                      </p:to>
                                    </p:set>
                                    <p:anim calcmode="lin" valueType="num">
                                      <p:cBhvr>
                                        <p:cTn id="63"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66" dur="1000" fill="hold"/>
                                        <p:tgtEl>
                                          <p:spTgt spid="6153"/>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153"/>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6154"/>
                                        </p:tgtEl>
                                        <p:attrNameLst>
                                          <p:attrName>style.visibility</p:attrName>
                                        </p:attrNameLst>
                                      </p:cBhvr>
                                      <p:to>
                                        <p:strVal val="visible"/>
                                      </p:to>
                                    </p:set>
                                    <p:anim calcmode="lin" valueType="num">
                                      <p:cBhvr>
                                        <p:cTn id="73"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76" dur="1000" fill="hold"/>
                                        <p:tgtEl>
                                          <p:spTgt spid="6154"/>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154"/>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6155"/>
                                        </p:tgtEl>
                                        <p:attrNameLst>
                                          <p:attrName>style.visibility</p:attrName>
                                        </p:attrNameLst>
                                      </p:cBhvr>
                                      <p:to>
                                        <p:strVal val="visible"/>
                                      </p:to>
                                    </p:set>
                                    <p:anim calcmode="lin" valueType="num">
                                      <p:cBhvr>
                                        <p:cTn id="83"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86" dur="1000" fill="hold"/>
                                        <p:tgtEl>
                                          <p:spTgt spid="6155"/>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6155"/>
                                        </p:tgtEl>
                                      </p:cBhvr>
                                    </p:animEffect>
                                  </p:childTnLst>
                                </p:cTn>
                              </p:par>
                            </p:childTnLst>
                          </p:cTn>
                        </p:par>
                        <p:par>
                          <p:cTn id="91" fill="hold">
                            <p:stCondLst>
                              <p:cond delay="25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p:cTn id="94" dur="1000" fill="hold"/>
                                        <p:tgtEl>
                                          <p:spTgt spid="23"/>
                                        </p:tgtEl>
                                        <p:attrNameLst>
                                          <p:attrName>ppt_w</p:attrName>
                                        </p:attrNameLst>
                                      </p:cBhvr>
                                      <p:tavLst>
                                        <p:tav tm="0">
                                          <p:val>
                                            <p:fltVal val="0"/>
                                          </p:val>
                                        </p:tav>
                                        <p:tav tm="100000">
                                          <p:val>
                                            <p:strVal val="#ppt_w"/>
                                          </p:val>
                                        </p:tav>
                                      </p:tavLst>
                                    </p:anim>
                                    <p:anim calcmode="lin" valueType="num">
                                      <p:cBhvr>
                                        <p:cTn id="95" dur="1000" fill="hold"/>
                                        <p:tgtEl>
                                          <p:spTgt spid="23"/>
                                        </p:tgtEl>
                                        <p:attrNameLst>
                                          <p:attrName>ppt_h</p:attrName>
                                        </p:attrNameLst>
                                      </p:cBhvr>
                                      <p:tavLst>
                                        <p:tav tm="0">
                                          <p:val>
                                            <p:fltVal val="0"/>
                                          </p:val>
                                        </p:tav>
                                        <p:tav tm="100000">
                                          <p:val>
                                            <p:strVal val="#ppt_h"/>
                                          </p:val>
                                        </p:tav>
                                      </p:tavLst>
                                    </p:anim>
                                    <p:animEffect transition="in" filter="fade">
                                      <p:cBhvr>
                                        <p:cTn id="96" dur="1000"/>
                                        <p:tgtEl>
                                          <p:spTgt spid="23"/>
                                        </p:tgtEl>
                                      </p:cBhvr>
                                    </p:animEffect>
                                  </p:childTnLst>
                                </p:cTn>
                              </p:par>
                            </p:childTnLst>
                          </p:cTn>
                        </p:par>
                        <p:par>
                          <p:cTn id="97" fill="hold">
                            <p:stCondLst>
                              <p:cond delay="3500"/>
                            </p:stCondLst>
                            <p:childTnLst>
                              <p:par>
                                <p:cTn id="98" presetID="25"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101"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02"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103" dur="1000" fill="hold"/>
                                        <p:tgtEl>
                                          <p:spTgt spid="24"/>
                                        </p:tgtEl>
                                        <p:attrNameLst>
                                          <p:attrName>ppt_h</p:attrName>
                                        </p:attrNameLst>
                                      </p:cBhvr>
                                      <p:tavLst>
                                        <p:tav tm="0">
                                          <p:val>
                                            <p:strVal val="#ppt_h"/>
                                          </p:val>
                                        </p:tav>
                                        <p:tav tm="100000">
                                          <p:val>
                                            <p:strVal val="#ppt_h"/>
                                          </p:val>
                                        </p:tav>
                                      </p:tavLst>
                                    </p:anim>
                                    <p:anim calcmode="lin" valueType="num">
                                      <p:cBhvr>
                                        <p:cTn id="104"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05"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106"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107" dur="1000" decel="50000">
                                          <p:stCondLst>
                                            <p:cond delay="0"/>
                                          </p:stCondLst>
                                        </p:cTn>
                                        <p:tgtEl>
                                          <p:spTgt spid="24"/>
                                        </p:tgtEl>
                                      </p:cBhvr>
                                    </p:animEffect>
                                  </p:childTnLst>
                                </p:cTn>
                              </p:par>
                              <p:par>
                                <p:cTn id="108" presetID="25"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 calcmode="lin" valueType="num">
                                      <p:cBhvr>
                                        <p:cTn id="110"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11"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12"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13" dur="1000" fill="hold"/>
                                        <p:tgtEl>
                                          <p:spTgt spid="25"/>
                                        </p:tgtEl>
                                        <p:attrNameLst>
                                          <p:attrName>ppt_h</p:attrName>
                                        </p:attrNameLst>
                                      </p:cBhvr>
                                      <p:tavLst>
                                        <p:tav tm="0">
                                          <p:val>
                                            <p:strVal val="#ppt_h"/>
                                          </p:val>
                                        </p:tav>
                                        <p:tav tm="100000">
                                          <p:val>
                                            <p:strVal val="#ppt_h"/>
                                          </p:val>
                                        </p:tav>
                                      </p:tavLst>
                                    </p:anim>
                                    <p:anim calcmode="lin" valueType="num">
                                      <p:cBhvr>
                                        <p:cTn id="114"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15"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16"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17" dur="1000" decel="50000">
                                          <p:stCondLst>
                                            <p:cond delay="0"/>
                                          </p:stCondLst>
                                        </p:cTn>
                                        <p:tgtEl>
                                          <p:spTgt spid="25"/>
                                        </p:tgtEl>
                                      </p:cBhvr>
                                    </p:animEffect>
                                  </p:childTnLst>
                                </p:cTn>
                              </p:par>
                            </p:childTnLst>
                          </p:cTn>
                        </p:par>
                        <p:par>
                          <p:cTn id="118" fill="hold">
                            <p:stCondLst>
                              <p:cond delay="4500"/>
                            </p:stCondLst>
                            <p:childTnLst>
                              <p:par>
                                <p:cTn id="119" presetID="10" presetClass="entr" presetSubtype="0"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 calcmode="lin" valueType="num">
                                      <p:cBhvr>
                                        <p:cTn id="121" dur="1000" fill="hold"/>
                                        <p:tgtEl>
                                          <p:spTgt spid="29"/>
                                        </p:tgtEl>
                                        <p:attrNameLst>
                                          <p:attrName>ppt_w</p:attrName>
                                        </p:attrNameLst>
                                      </p:cBhvr>
                                      <p:tavLst>
                                        <p:tav tm="0">
                                          <p:val>
                                            <p:fltVal val="0"/>
                                          </p:val>
                                        </p:tav>
                                        <p:tav tm="100000">
                                          <p:val>
                                            <p:strVal val="#ppt_w"/>
                                          </p:val>
                                        </p:tav>
                                      </p:tavLst>
                                    </p:anim>
                                    <p:anim calcmode="lin" valueType="num">
                                      <p:cBhvr>
                                        <p:cTn id="122" dur="1000" fill="hold"/>
                                        <p:tgtEl>
                                          <p:spTgt spid="29"/>
                                        </p:tgtEl>
                                        <p:attrNameLst>
                                          <p:attrName>ppt_h</p:attrName>
                                        </p:attrNameLst>
                                      </p:cBhvr>
                                      <p:tavLst>
                                        <p:tav tm="0">
                                          <p:val>
                                            <p:fltVal val="0"/>
                                          </p:val>
                                        </p:tav>
                                        <p:tav tm="100000">
                                          <p:val>
                                            <p:strVal val="#ppt_h"/>
                                          </p:val>
                                        </p:tav>
                                      </p:tavLst>
                                    </p:anim>
                                    <p:animEffect transition="in" filter="fade">
                                      <p:cBhvr>
                                        <p:cTn id="123" dur="1000"/>
                                        <p:tgtEl>
                                          <p:spTgt spid="29"/>
                                        </p:tgtEl>
                                      </p:cBhvr>
                                    </p:animEffect>
                                  </p:childTnLst>
                                </p:cTn>
                              </p:par>
                            </p:childTnLst>
                          </p:cTn>
                        </p:par>
                        <p:par>
                          <p:cTn id="124" fill="hold">
                            <p:stCondLst>
                              <p:cond delay="5500"/>
                            </p:stCondLst>
                            <p:childTnLst>
                              <p:par>
                                <p:cTn id="125" presetID="25" presetClass="entr" presetSubtype="0"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p:cTn id="12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2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2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30" dur="1000" fill="hold"/>
                                        <p:tgtEl>
                                          <p:spTgt spid="30"/>
                                        </p:tgtEl>
                                        <p:attrNameLst>
                                          <p:attrName>ppt_h</p:attrName>
                                        </p:attrNameLst>
                                      </p:cBhvr>
                                      <p:tavLst>
                                        <p:tav tm="0">
                                          <p:val>
                                            <p:strVal val="#ppt_h"/>
                                          </p:val>
                                        </p:tav>
                                        <p:tav tm="100000">
                                          <p:val>
                                            <p:strVal val="#ppt_h"/>
                                          </p:val>
                                        </p:tav>
                                      </p:tavLst>
                                    </p:anim>
                                    <p:anim calcmode="lin" valueType="num">
                                      <p:cBhvr>
                                        <p:cTn id="13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3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3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134" dur="1000" decel="50000">
                                          <p:stCondLst>
                                            <p:cond delay="0"/>
                                          </p:stCondLst>
                                        </p:cTn>
                                        <p:tgtEl>
                                          <p:spTgt spid="30"/>
                                        </p:tgtEl>
                                      </p:cBhvr>
                                    </p:animEffect>
                                  </p:childTnLst>
                                </p:cTn>
                              </p:par>
                              <p:par>
                                <p:cTn id="135" presetID="25" presetClass="entr" presetSubtype="0" fill="hold" grpId="0" nodeType="withEffect">
                                  <p:stCondLst>
                                    <p:cond delay="0"/>
                                  </p:stCondLst>
                                  <p:childTnLst>
                                    <p:set>
                                      <p:cBhvr>
                                        <p:cTn id="136" dur="1" fill="hold">
                                          <p:stCondLst>
                                            <p:cond delay="0"/>
                                          </p:stCondLst>
                                        </p:cTn>
                                        <p:tgtEl>
                                          <p:spTgt spid="31"/>
                                        </p:tgtEl>
                                        <p:attrNameLst>
                                          <p:attrName>style.visibility</p:attrName>
                                        </p:attrNameLst>
                                      </p:cBhvr>
                                      <p:to>
                                        <p:strVal val="visible"/>
                                      </p:to>
                                    </p:set>
                                    <p:anim calcmode="lin" valueType="num">
                                      <p:cBhvr>
                                        <p:cTn id="137"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138"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139"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140" dur="1000" fill="hold"/>
                                        <p:tgtEl>
                                          <p:spTgt spid="31"/>
                                        </p:tgtEl>
                                        <p:attrNameLst>
                                          <p:attrName>ppt_h</p:attrName>
                                        </p:attrNameLst>
                                      </p:cBhvr>
                                      <p:tavLst>
                                        <p:tav tm="0">
                                          <p:val>
                                            <p:strVal val="#ppt_h"/>
                                          </p:val>
                                        </p:tav>
                                        <p:tav tm="100000">
                                          <p:val>
                                            <p:strVal val="#ppt_h"/>
                                          </p:val>
                                        </p:tav>
                                      </p:tavLst>
                                    </p:anim>
                                    <p:anim calcmode="lin" valueType="num">
                                      <p:cBhvr>
                                        <p:cTn id="141"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142"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143"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144" dur="1000" decel="50000">
                                          <p:stCondLst>
                                            <p:cond delay="0"/>
                                          </p:stCondLst>
                                        </p:cTn>
                                        <p:tgtEl>
                                          <p:spTgt spid="31"/>
                                        </p:tgtEl>
                                      </p:cBhvr>
                                    </p:animEffect>
                                  </p:childTnLst>
                                </p:cTn>
                              </p:par>
                            </p:childTnLst>
                          </p:cTn>
                        </p:par>
                        <p:par>
                          <p:cTn id="145" fill="hold">
                            <p:stCondLst>
                              <p:cond delay="6500"/>
                            </p:stCondLst>
                            <p:childTnLst>
                              <p:par>
                                <p:cTn id="146" presetID="10" presetClass="entr" presetSubtype="0" fill="hold" grpId="0" nodeType="afterEffect">
                                  <p:stCondLst>
                                    <p:cond delay="0"/>
                                  </p:stCondLst>
                                  <p:childTnLst>
                                    <p:set>
                                      <p:cBhvr>
                                        <p:cTn id="147" dur="1" fill="hold">
                                          <p:stCondLst>
                                            <p:cond delay="0"/>
                                          </p:stCondLst>
                                        </p:cTn>
                                        <p:tgtEl>
                                          <p:spTgt spid="32"/>
                                        </p:tgtEl>
                                        <p:attrNameLst>
                                          <p:attrName>style.visibility</p:attrName>
                                        </p:attrNameLst>
                                      </p:cBhvr>
                                      <p:to>
                                        <p:strVal val="visible"/>
                                      </p:to>
                                    </p:set>
                                    <p:anim calcmode="lin" valueType="num">
                                      <p:cBhvr>
                                        <p:cTn id="148" dur="1000" fill="hold"/>
                                        <p:tgtEl>
                                          <p:spTgt spid="32"/>
                                        </p:tgtEl>
                                        <p:attrNameLst>
                                          <p:attrName>ppt_w</p:attrName>
                                        </p:attrNameLst>
                                      </p:cBhvr>
                                      <p:tavLst>
                                        <p:tav tm="0">
                                          <p:val>
                                            <p:fltVal val="0"/>
                                          </p:val>
                                        </p:tav>
                                        <p:tav tm="100000">
                                          <p:val>
                                            <p:strVal val="#ppt_w"/>
                                          </p:val>
                                        </p:tav>
                                      </p:tavLst>
                                    </p:anim>
                                    <p:anim calcmode="lin" valueType="num">
                                      <p:cBhvr>
                                        <p:cTn id="149" dur="1000" fill="hold"/>
                                        <p:tgtEl>
                                          <p:spTgt spid="32"/>
                                        </p:tgtEl>
                                        <p:attrNameLst>
                                          <p:attrName>ppt_h</p:attrName>
                                        </p:attrNameLst>
                                      </p:cBhvr>
                                      <p:tavLst>
                                        <p:tav tm="0">
                                          <p:val>
                                            <p:fltVal val="0"/>
                                          </p:val>
                                        </p:tav>
                                        <p:tav tm="100000">
                                          <p:val>
                                            <p:strVal val="#ppt_h"/>
                                          </p:val>
                                        </p:tav>
                                      </p:tavLst>
                                    </p:anim>
                                    <p:animEffect transition="in" filter="fade">
                                      <p:cBhvr>
                                        <p:cTn id="150" dur="1000"/>
                                        <p:tgtEl>
                                          <p:spTgt spid="32"/>
                                        </p:tgtEl>
                                      </p:cBhvr>
                                    </p:animEffect>
                                  </p:childTnLst>
                                </p:cTn>
                              </p:par>
                            </p:childTnLst>
                          </p:cTn>
                        </p:par>
                        <p:par>
                          <p:cTn id="151" fill="hold">
                            <p:stCondLst>
                              <p:cond delay="7500"/>
                            </p:stCondLst>
                            <p:childTnLst>
                              <p:par>
                                <p:cTn id="152" presetID="25" presetClass="entr" presetSubtype="0" fill="hold" grpId="0" nodeType="afterEffect">
                                  <p:stCondLst>
                                    <p:cond delay="0"/>
                                  </p:stCondLst>
                                  <p:childTnLst>
                                    <p:set>
                                      <p:cBhvr>
                                        <p:cTn id="153" dur="1" fill="hold">
                                          <p:stCondLst>
                                            <p:cond delay="0"/>
                                          </p:stCondLst>
                                        </p:cTn>
                                        <p:tgtEl>
                                          <p:spTgt spid="33"/>
                                        </p:tgtEl>
                                        <p:attrNameLst>
                                          <p:attrName>style.visibility</p:attrName>
                                        </p:attrNameLst>
                                      </p:cBhvr>
                                      <p:to>
                                        <p:strVal val="visible"/>
                                      </p:to>
                                    </p:set>
                                    <p:anim calcmode="lin" valueType="num">
                                      <p:cBhvr>
                                        <p:cTn id="154" dur="50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155" dur="50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156" dur="500" accel="50000" fill="hold">
                                          <p:stCondLst>
                                            <p:cond delay="500"/>
                                          </p:stCondLst>
                                        </p:cTn>
                                        <p:tgtEl>
                                          <p:spTgt spid="33"/>
                                        </p:tgtEl>
                                        <p:attrNameLst>
                                          <p:attrName>ppt_w</p:attrName>
                                        </p:attrNameLst>
                                      </p:cBhvr>
                                      <p:tavLst>
                                        <p:tav tm="0">
                                          <p:val>
                                            <p:strVal val="#ppt_w*.05"/>
                                          </p:val>
                                        </p:tav>
                                        <p:tav tm="100000">
                                          <p:val>
                                            <p:strVal val="#ppt_w"/>
                                          </p:val>
                                        </p:tav>
                                      </p:tavLst>
                                    </p:anim>
                                    <p:anim calcmode="lin" valueType="num">
                                      <p:cBhvr>
                                        <p:cTn id="157" dur="1000" fill="hold"/>
                                        <p:tgtEl>
                                          <p:spTgt spid="33"/>
                                        </p:tgtEl>
                                        <p:attrNameLst>
                                          <p:attrName>ppt_h</p:attrName>
                                        </p:attrNameLst>
                                      </p:cBhvr>
                                      <p:tavLst>
                                        <p:tav tm="0">
                                          <p:val>
                                            <p:strVal val="#ppt_h"/>
                                          </p:val>
                                        </p:tav>
                                        <p:tav tm="100000">
                                          <p:val>
                                            <p:strVal val="#ppt_h"/>
                                          </p:val>
                                        </p:tav>
                                      </p:tavLst>
                                    </p:anim>
                                    <p:anim calcmode="lin" valueType="num">
                                      <p:cBhvr>
                                        <p:cTn id="158" dur="50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159" dur="50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160" dur="500" accel="50000" fill="hold">
                                          <p:stCondLst>
                                            <p:cond delay="500"/>
                                          </p:stCondLst>
                                        </p:cTn>
                                        <p:tgtEl>
                                          <p:spTgt spid="33"/>
                                        </p:tgtEl>
                                        <p:attrNameLst>
                                          <p:attrName>ppt_y</p:attrName>
                                        </p:attrNameLst>
                                      </p:cBhvr>
                                      <p:tavLst>
                                        <p:tav tm="0">
                                          <p:val>
                                            <p:strVal val="#ppt_y+.1"/>
                                          </p:val>
                                        </p:tav>
                                        <p:tav tm="100000">
                                          <p:val>
                                            <p:strVal val="#ppt_y"/>
                                          </p:val>
                                        </p:tav>
                                      </p:tavLst>
                                    </p:anim>
                                    <p:animEffect transition="in" filter="fade">
                                      <p:cBhvr>
                                        <p:cTn id="161" dur="1000" decel="50000">
                                          <p:stCondLst>
                                            <p:cond delay="0"/>
                                          </p:stCondLst>
                                        </p:cTn>
                                        <p:tgtEl>
                                          <p:spTgt spid="33"/>
                                        </p:tgtEl>
                                      </p:cBhvr>
                                    </p:animEffect>
                                  </p:childTnLst>
                                </p:cTn>
                              </p:par>
                              <p:par>
                                <p:cTn id="162" presetID="25" presetClass="entr" presetSubtype="0" fill="hold" grpId="0" nodeType="withEffect">
                                  <p:stCondLst>
                                    <p:cond delay="0"/>
                                  </p:stCondLst>
                                  <p:childTnLst>
                                    <p:set>
                                      <p:cBhvr>
                                        <p:cTn id="163" dur="1" fill="hold">
                                          <p:stCondLst>
                                            <p:cond delay="0"/>
                                          </p:stCondLst>
                                        </p:cTn>
                                        <p:tgtEl>
                                          <p:spTgt spid="34"/>
                                        </p:tgtEl>
                                        <p:attrNameLst>
                                          <p:attrName>style.visibility</p:attrName>
                                        </p:attrNameLst>
                                      </p:cBhvr>
                                      <p:to>
                                        <p:strVal val="visible"/>
                                      </p:to>
                                    </p:set>
                                    <p:anim calcmode="lin" valueType="num">
                                      <p:cBhvr>
                                        <p:cTn id="164" dur="500" decel="50000" fill="hold">
                                          <p:stCondLst>
                                            <p:cond delay="0"/>
                                          </p:stCondLst>
                                        </p:cTn>
                                        <p:tgtEl>
                                          <p:spTgt spid="34"/>
                                        </p:tgtEl>
                                        <p:attrNameLst>
                                          <p:attrName>style.rotation</p:attrName>
                                        </p:attrNameLst>
                                      </p:cBhvr>
                                      <p:tavLst>
                                        <p:tav tm="0">
                                          <p:val>
                                            <p:fltVal val="-90"/>
                                          </p:val>
                                        </p:tav>
                                        <p:tav tm="100000">
                                          <p:val>
                                            <p:fltVal val="0"/>
                                          </p:val>
                                        </p:tav>
                                      </p:tavLst>
                                    </p:anim>
                                    <p:anim calcmode="lin" valueType="num">
                                      <p:cBhvr>
                                        <p:cTn id="165" dur="500" decel="50000" fill="hold">
                                          <p:stCondLst>
                                            <p:cond delay="0"/>
                                          </p:stCondLst>
                                        </p:cTn>
                                        <p:tgtEl>
                                          <p:spTgt spid="34"/>
                                        </p:tgtEl>
                                        <p:attrNameLst>
                                          <p:attrName>ppt_w</p:attrName>
                                        </p:attrNameLst>
                                      </p:cBhvr>
                                      <p:tavLst>
                                        <p:tav tm="0">
                                          <p:val>
                                            <p:strVal val="#ppt_w"/>
                                          </p:val>
                                        </p:tav>
                                        <p:tav tm="100000">
                                          <p:val>
                                            <p:strVal val="#ppt_w*.05"/>
                                          </p:val>
                                        </p:tav>
                                      </p:tavLst>
                                    </p:anim>
                                    <p:anim calcmode="lin" valueType="num">
                                      <p:cBhvr>
                                        <p:cTn id="166" dur="500" accel="50000" fill="hold">
                                          <p:stCondLst>
                                            <p:cond delay="500"/>
                                          </p:stCondLst>
                                        </p:cTn>
                                        <p:tgtEl>
                                          <p:spTgt spid="34"/>
                                        </p:tgtEl>
                                        <p:attrNameLst>
                                          <p:attrName>ppt_w</p:attrName>
                                        </p:attrNameLst>
                                      </p:cBhvr>
                                      <p:tavLst>
                                        <p:tav tm="0">
                                          <p:val>
                                            <p:strVal val="#ppt_w*.05"/>
                                          </p:val>
                                        </p:tav>
                                        <p:tav tm="100000">
                                          <p:val>
                                            <p:strVal val="#ppt_w"/>
                                          </p:val>
                                        </p:tav>
                                      </p:tavLst>
                                    </p:anim>
                                    <p:anim calcmode="lin" valueType="num">
                                      <p:cBhvr>
                                        <p:cTn id="167" dur="1000" fill="hold"/>
                                        <p:tgtEl>
                                          <p:spTgt spid="34"/>
                                        </p:tgtEl>
                                        <p:attrNameLst>
                                          <p:attrName>ppt_h</p:attrName>
                                        </p:attrNameLst>
                                      </p:cBhvr>
                                      <p:tavLst>
                                        <p:tav tm="0">
                                          <p:val>
                                            <p:strVal val="#ppt_h"/>
                                          </p:val>
                                        </p:tav>
                                        <p:tav tm="100000">
                                          <p:val>
                                            <p:strVal val="#ppt_h"/>
                                          </p:val>
                                        </p:tav>
                                      </p:tavLst>
                                    </p:anim>
                                    <p:anim calcmode="lin" valueType="num">
                                      <p:cBhvr>
                                        <p:cTn id="168" dur="500" decel="50000" fill="hold">
                                          <p:stCondLst>
                                            <p:cond delay="0"/>
                                          </p:stCondLst>
                                        </p:cTn>
                                        <p:tgtEl>
                                          <p:spTgt spid="34"/>
                                        </p:tgtEl>
                                        <p:attrNameLst>
                                          <p:attrName>ppt_x</p:attrName>
                                        </p:attrNameLst>
                                      </p:cBhvr>
                                      <p:tavLst>
                                        <p:tav tm="0">
                                          <p:val>
                                            <p:strVal val="#ppt_x+.4"/>
                                          </p:val>
                                        </p:tav>
                                        <p:tav tm="100000">
                                          <p:val>
                                            <p:strVal val="#ppt_x"/>
                                          </p:val>
                                        </p:tav>
                                      </p:tavLst>
                                    </p:anim>
                                    <p:anim calcmode="lin" valueType="num">
                                      <p:cBhvr>
                                        <p:cTn id="169" dur="500" decel="50000" fill="hold">
                                          <p:stCondLst>
                                            <p:cond delay="0"/>
                                          </p:stCondLst>
                                        </p:cTn>
                                        <p:tgtEl>
                                          <p:spTgt spid="34"/>
                                        </p:tgtEl>
                                        <p:attrNameLst>
                                          <p:attrName>ppt_y</p:attrName>
                                        </p:attrNameLst>
                                      </p:cBhvr>
                                      <p:tavLst>
                                        <p:tav tm="0">
                                          <p:val>
                                            <p:strVal val="#ppt_y-.2"/>
                                          </p:val>
                                        </p:tav>
                                        <p:tav tm="100000">
                                          <p:val>
                                            <p:strVal val="#ppt_y+.1"/>
                                          </p:val>
                                        </p:tav>
                                      </p:tavLst>
                                    </p:anim>
                                    <p:anim calcmode="lin" valueType="num">
                                      <p:cBhvr>
                                        <p:cTn id="170" dur="500" accel="50000" fill="hold">
                                          <p:stCondLst>
                                            <p:cond delay="500"/>
                                          </p:stCondLst>
                                        </p:cTn>
                                        <p:tgtEl>
                                          <p:spTgt spid="34"/>
                                        </p:tgtEl>
                                        <p:attrNameLst>
                                          <p:attrName>ppt_y</p:attrName>
                                        </p:attrNameLst>
                                      </p:cBhvr>
                                      <p:tavLst>
                                        <p:tav tm="0">
                                          <p:val>
                                            <p:strVal val="#ppt_y+.1"/>
                                          </p:val>
                                        </p:tav>
                                        <p:tav tm="100000">
                                          <p:val>
                                            <p:strVal val="#ppt_y"/>
                                          </p:val>
                                        </p:tav>
                                      </p:tavLst>
                                    </p:anim>
                                    <p:animEffect transition="in" filter="fade">
                                      <p:cBhvr>
                                        <p:cTn id="171" dur="1000" decel="50000">
                                          <p:stCondLst>
                                            <p:cond delay="0"/>
                                          </p:stCondLst>
                                        </p:cTn>
                                        <p:tgtEl>
                                          <p:spTgt spid="34"/>
                                        </p:tgtEl>
                                      </p:cBhvr>
                                    </p:animEffect>
                                  </p:childTnLst>
                                </p:cTn>
                              </p:par>
                            </p:childTnLst>
                          </p:cTn>
                        </p:par>
                        <p:par>
                          <p:cTn id="172" fill="hold">
                            <p:stCondLst>
                              <p:cond delay="8500"/>
                            </p:stCondLst>
                            <p:childTnLst>
                              <p:par>
                                <p:cTn id="173" presetID="10" presetClass="entr" presetSubtype="0" fill="hold" grpId="0" nodeType="afterEffect">
                                  <p:stCondLst>
                                    <p:cond delay="0"/>
                                  </p:stCondLst>
                                  <p:childTnLst>
                                    <p:set>
                                      <p:cBhvr>
                                        <p:cTn id="174" dur="1" fill="hold">
                                          <p:stCondLst>
                                            <p:cond delay="0"/>
                                          </p:stCondLst>
                                        </p:cTn>
                                        <p:tgtEl>
                                          <p:spTgt spid="35"/>
                                        </p:tgtEl>
                                        <p:attrNameLst>
                                          <p:attrName>style.visibility</p:attrName>
                                        </p:attrNameLst>
                                      </p:cBhvr>
                                      <p:to>
                                        <p:strVal val="visible"/>
                                      </p:to>
                                    </p:set>
                                    <p:anim calcmode="lin" valueType="num">
                                      <p:cBhvr>
                                        <p:cTn id="175" dur="1000" fill="hold"/>
                                        <p:tgtEl>
                                          <p:spTgt spid="35"/>
                                        </p:tgtEl>
                                        <p:attrNameLst>
                                          <p:attrName>ppt_w</p:attrName>
                                        </p:attrNameLst>
                                      </p:cBhvr>
                                      <p:tavLst>
                                        <p:tav tm="0">
                                          <p:val>
                                            <p:fltVal val="0"/>
                                          </p:val>
                                        </p:tav>
                                        <p:tav tm="100000">
                                          <p:val>
                                            <p:strVal val="#ppt_w"/>
                                          </p:val>
                                        </p:tav>
                                      </p:tavLst>
                                    </p:anim>
                                    <p:anim calcmode="lin" valueType="num">
                                      <p:cBhvr>
                                        <p:cTn id="176" dur="1000" fill="hold"/>
                                        <p:tgtEl>
                                          <p:spTgt spid="35"/>
                                        </p:tgtEl>
                                        <p:attrNameLst>
                                          <p:attrName>ppt_h</p:attrName>
                                        </p:attrNameLst>
                                      </p:cBhvr>
                                      <p:tavLst>
                                        <p:tav tm="0">
                                          <p:val>
                                            <p:fltVal val="0"/>
                                          </p:val>
                                        </p:tav>
                                        <p:tav tm="100000">
                                          <p:val>
                                            <p:strVal val="#ppt_h"/>
                                          </p:val>
                                        </p:tav>
                                      </p:tavLst>
                                    </p:anim>
                                    <p:animEffect transition="in" filter="fade">
                                      <p:cBhvr>
                                        <p:cTn id="177" dur="1000"/>
                                        <p:tgtEl>
                                          <p:spTgt spid="35"/>
                                        </p:tgtEl>
                                      </p:cBhvr>
                                    </p:animEffect>
                                  </p:childTnLst>
                                </p:cTn>
                              </p:par>
                            </p:childTnLst>
                          </p:cTn>
                        </p:par>
                        <p:par>
                          <p:cTn id="178" fill="hold">
                            <p:stCondLst>
                              <p:cond delay="9500"/>
                            </p:stCondLst>
                            <p:childTnLst>
                              <p:par>
                                <p:cTn id="179" presetID="25" presetClass="entr" presetSubtype="0" fill="hold" grpId="0" nodeType="afterEffect">
                                  <p:stCondLst>
                                    <p:cond delay="0"/>
                                  </p:stCondLst>
                                  <p:childTnLst>
                                    <p:set>
                                      <p:cBhvr>
                                        <p:cTn id="180" dur="1" fill="hold">
                                          <p:stCondLst>
                                            <p:cond delay="0"/>
                                          </p:stCondLst>
                                        </p:cTn>
                                        <p:tgtEl>
                                          <p:spTgt spid="36"/>
                                        </p:tgtEl>
                                        <p:attrNameLst>
                                          <p:attrName>style.visibility</p:attrName>
                                        </p:attrNameLst>
                                      </p:cBhvr>
                                      <p:to>
                                        <p:strVal val="visible"/>
                                      </p:to>
                                    </p:set>
                                    <p:anim calcmode="lin" valueType="num">
                                      <p:cBhvr>
                                        <p:cTn id="181"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82"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83"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84" dur="1000" fill="hold"/>
                                        <p:tgtEl>
                                          <p:spTgt spid="36"/>
                                        </p:tgtEl>
                                        <p:attrNameLst>
                                          <p:attrName>ppt_h</p:attrName>
                                        </p:attrNameLst>
                                      </p:cBhvr>
                                      <p:tavLst>
                                        <p:tav tm="0">
                                          <p:val>
                                            <p:strVal val="#ppt_h"/>
                                          </p:val>
                                        </p:tav>
                                        <p:tav tm="100000">
                                          <p:val>
                                            <p:strVal val="#ppt_h"/>
                                          </p:val>
                                        </p:tav>
                                      </p:tavLst>
                                    </p:anim>
                                    <p:anim calcmode="lin" valueType="num">
                                      <p:cBhvr>
                                        <p:cTn id="185"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86"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87"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88" dur="1000" decel="50000">
                                          <p:stCondLst>
                                            <p:cond delay="0"/>
                                          </p:stCondLst>
                                        </p:cTn>
                                        <p:tgtEl>
                                          <p:spTgt spid="36"/>
                                        </p:tgtEl>
                                      </p:cBhvr>
                                    </p:animEffect>
                                  </p:childTnLst>
                                </p:cTn>
                              </p:par>
                              <p:par>
                                <p:cTn id="189" presetID="25" presetClass="entr" presetSubtype="0" fill="hold" grpId="0" nodeType="withEffect">
                                  <p:stCondLst>
                                    <p:cond delay="0"/>
                                  </p:stCondLst>
                                  <p:childTnLst>
                                    <p:set>
                                      <p:cBhvr>
                                        <p:cTn id="190" dur="1" fill="hold">
                                          <p:stCondLst>
                                            <p:cond delay="0"/>
                                          </p:stCondLst>
                                        </p:cTn>
                                        <p:tgtEl>
                                          <p:spTgt spid="37"/>
                                        </p:tgtEl>
                                        <p:attrNameLst>
                                          <p:attrName>style.visibility</p:attrName>
                                        </p:attrNameLst>
                                      </p:cBhvr>
                                      <p:to>
                                        <p:strVal val="visible"/>
                                      </p:to>
                                    </p:set>
                                    <p:anim calcmode="lin" valueType="num">
                                      <p:cBhvr>
                                        <p:cTn id="191"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92"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93"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94" dur="1000" fill="hold"/>
                                        <p:tgtEl>
                                          <p:spTgt spid="37"/>
                                        </p:tgtEl>
                                        <p:attrNameLst>
                                          <p:attrName>ppt_h</p:attrName>
                                        </p:attrNameLst>
                                      </p:cBhvr>
                                      <p:tavLst>
                                        <p:tav tm="0">
                                          <p:val>
                                            <p:strVal val="#ppt_h"/>
                                          </p:val>
                                        </p:tav>
                                        <p:tav tm="100000">
                                          <p:val>
                                            <p:strVal val="#ppt_h"/>
                                          </p:val>
                                        </p:tav>
                                      </p:tavLst>
                                    </p:anim>
                                    <p:anim calcmode="lin" valueType="num">
                                      <p:cBhvr>
                                        <p:cTn id="195"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96"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97"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98" dur="1000" decel="50000">
                                          <p:stCondLst>
                                            <p:cond delay="0"/>
                                          </p:stCondLst>
                                        </p:cTn>
                                        <p:tgtEl>
                                          <p:spTgt spid="37"/>
                                        </p:tgtEl>
                                      </p:cBhvr>
                                    </p:animEffect>
                                  </p:childTnLst>
                                </p:cTn>
                              </p:par>
                            </p:childTnLst>
                          </p:cTn>
                        </p:par>
                        <p:par>
                          <p:cTn id="199" fill="hold">
                            <p:stCondLst>
                              <p:cond delay="10500"/>
                            </p:stCondLst>
                            <p:childTnLst>
                              <p:par>
                                <p:cTn id="200" presetID="10" presetClass="entr" presetSubtype="0" fill="hold" grpId="0" nodeType="afterEffect">
                                  <p:stCondLst>
                                    <p:cond delay="0"/>
                                  </p:stCondLst>
                                  <p:childTnLst>
                                    <p:set>
                                      <p:cBhvr>
                                        <p:cTn id="201" dur="1" fill="hold">
                                          <p:stCondLst>
                                            <p:cond delay="0"/>
                                          </p:stCondLst>
                                        </p:cTn>
                                        <p:tgtEl>
                                          <p:spTgt spid="38"/>
                                        </p:tgtEl>
                                        <p:attrNameLst>
                                          <p:attrName>style.visibility</p:attrName>
                                        </p:attrNameLst>
                                      </p:cBhvr>
                                      <p:to>
                                        <p:strVal val="visible"/>
                                      </p:to>
                                    </p:set>
                                    <p:anim calcmode="lin" valueType="num">
                                      <p:cBhvr>
                                        <p:cTn id="202" dur="1000" fill="hold"/>
                                        <p:tgtEl>
                                          <p:spTgt spid="38"/>
                                        </p:tgtEl>
                                        <p:attrNameLst>
                                          <p:attrName>ppt_w</p:attrName>
                                        </p:attrNameLst>
                                      </p:cBhvr>
                                      <p:tavLst>
                                        <p:tav tm="0">
                                          <p:val>
                                            <p:fltVal val="0"/>
                                          </p:val>
                                        </p:tav>
                                        <p:tav tm="100000">
                                          <p:val>
                                            <p:strVal val="#ppt_w"/>
                                          </p:val>
                                        </p:tav>
                                      </p:tavLst>
                                    </p:anim>
                                    <p:anim calcmode="lin" valueType="num">
                                      <p:cBhvr>
                                        <p:cTn id="203" dur="1000" fill="hold"/>
                                        <p:tgtEl>
                                          <p:spTgt spid="38"/>
                                        </p:tgtEl>
                                        <p:attrNameLst>
                                          <p:attrName>ppt_h</p:attrName>
                                        </p:attrNameLst>
                                      </p:cBhvr>
                                      <p:tavLst>
                                        <p:tav tm="0">
                                          <p:val>
                                            <p:fltVal val="0"/>
                                          </p:val>
                                        </p:tav>
                                        <p:tav tm="100000">
                                          <p:val>
                                            <p:strVal val="#ppt_h"/>
                                          </p:val>
                                        </p:tav>
                                      </p:tavLst>
                                    </p:anim>
                                    <p:animEffect transition="in" filter="fade">
                                      <p:cBhvr>
                                        <p:cTn id="204" dur="1000"/>
                                        <p:tgtEl>
                                          <p:spTgt spid="38"/>
                                        </p:tgtEl>
                                      </p:cBhvr>
                                    </p:animEffect>
                                  </p:childTnLst>
                                </p:cTn>
                              </p:par>
                            </p:childTnLst>
                          </p:cTn>
                        </p:par>
                        <p:par>
                          <p:cTn id="205" fill="hold">
                            <p:stCondLst>
                              <p:cond delay="11500"/>
                            </p:stCondLst>
                            <p:childTnLst>
                              <p:par>
                                <p:cTn id="206" presetID="25" presetClass="entr" presetSubtype="0" fill="hold" grpId="0" nodeType="afterEffect">
                                  <p:stCondLst>
                                    <p:cond delay="0"/>
                                  </p:stCondLst>
                                  <p:childTnLst>
                                    <p:set>
                                      <p:cBhvr>
                                        <p:cTn id="207" dur="1" fill="hold">
                                          <p:stCondLst>
                                            <p:cond delay="0"/>
                                          </p:stCondLst>
                                        </p:cTn>
                                        <p:tgtEl>
                                          <p:spTgt spid="39"/>
                                        </p:tgtEl>
                                        <p:attrNameLst>
                                          <p:attrName>style.visibility</p:attrName>
                                        </p:attrNameLst>
                                      </p:cBhvr>
                                      <p:to>
                                        <p:strVal val="visible"/>
                                      </p:to>
                                    </p:set>
                                    <p:anim calcmode="lin" valueType="num">
                                      <p:cBhvr>
                                        <p:cTn id="208"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209"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210"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211" dur="1000" fill="hold"/>
                                        <p:tgtEl>
                                          <p:spTgt spid="39"/>
                                        </p:tgtEl>
                                        <p:attrNameLst>
                                          <p:attrName>ppt_h</p:attrName>
                                        </p:attrNameLst>
                                      </p:cBhvr>
                                      <p:tavLst>
                                        <p:tav tm="0">
                                          <p:val>
                                            <p:strVal val="#ppt_h"/>
                                          </p:val>
                                        </p:tav>
                                        <p:tav tm="100000">
                                          <p:val>
                                            <p:strVal val="#ppt_h"/>
                                          </p:val>
                                        </p:tav>
                                      </p:tavLst>
                                    </p:anim>
                                    <p:anim calcmode="lin" valueType="num">
                                      <p:cBhvr>
                                        <p:cTn id="212"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213"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214"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215" dur="1000" decel="50000">
                                          <p:stCondLst>
                                            <p:cond delay="0"/>
                                          </p:stCondLst>
                                        </p:cTn>
                                        <p:tgtEl>
                                          <p:spTgt spid="39"/>
                                        </p:tgtEl>
                                      </p:cBhvr>
                                    </p:animEffect>
                                  </p:childTnLst>
                                </p:cTn>
                              </p:par>
                              <p:par>
                                <p:cTn id="216" presetID="25" presetClass="entr" presetSubtype="0" fill="hold" grpId="0" nodeType="withEffect">
                                  <p:stCondLst>
                                    <p:cond delay="0"/>
                                  </p:stCondLst>
                                  <p:childTnLst>
                                    <p:set>
                                      <p:cBhvr>
                                        <p:cTn id="217" dur="1" fill="hold">
                                          <p:stCondLst>
                                            <p:cond delay="0"/>
                                          </p:stCondLst>
                                        </p:cTn>
                                        <p:tgtEl>
                                          <p:spTgt spid="40"/>
                                        </p:tgtEl>
                                        <p:attrNameLst>
                                          <p:attrName>style.visibility</p:attrName>
                                        </p:attrNameLst>
                                      </p:cBhvr>
                                      <p:to>
                                        <p:strVal val="visible"/>
                                      </p:to>
                                    </p:set>
                                    <p:anim calcmode="lin" valueType="num">
                                      <p:cBhvr>
                                        <p:cTn id="218"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219"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220"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221" dur="1000" fill="hold"/>
                                        <p:tgtEl>
                                          <p:spTgt spid="40"/>
                                        </p:tgtEl>
                                        <p:attrNameLst>
                                          <p:attrName>ppt_h</p:attrName>
                                        </p:attrNameLst>
                                      </p:cBhvr>
                                      <p:tavLst>
                                        <p:tav tm="0">
                                          <p:val>
                                            <p:strVal val="#ppt_h"/>
                                          </p:val>
                                        </p:tav>
                                        <p:tav tm="100000">
                                          <p:val>
                                            <p:strVal val="#ppt_h"/>
                                          </p:val>
                                        </p:tav>
                                      </p:tavLst>
                                    </p:anim>
                                    <p:anim calcmode="lin" valueType="num">
                                      <p:cBhvr>
                                        <p:cTn id="222"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223"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224"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225" dur="1000" decel="50000">
                                          <p:stCondLst>
                                            <p:cond delay="0"/>
                                          </p:stCondLst>
                                        </p:cTn>
                                        <p:tgtEl>
                                          <p:spTgt spid="40"/>
                                        </p:tgtEl>
                                      </p:cBhvr>
                                    </p:animEffect>
                                  </p:childTnLst>
                                </p:cTn>
                              </p:par>
                            </p:childTnLst>
                          </p:cTn>
                        </p:par>
                        <p:par>
                          <p:cTn id="226" fill="hold">
                            <p:stCondLst>
                              <p:cond delay="12500"/>
                            </p:stCondLst>
                            <p:childTnLst>
                              <p:par>
                                <p:cTn id="227" presetID="10" presetClass="entr" presetSubtype="0" fill="hold" grpId="0" nodeType="afterEffect">
                                  <p:stCondLst>
                                    <p:cond delay="0"/>
                                  </p:stCondLst>
                                  <p:childTnLst>
                                    <p:set>
                                      <p:cBhvr>
                                        <p:cTn id="228" dur="1" fill="hold">
                                          <p:stCondLst>
                                            <p:cond delay="0"/>
                                          </p:stCondLst>
                                        </p:cTn>
                                        <p:tgtEl>
                                          <p:spTgt spid="41"/>
                                        </p:tgtEl>
                                        <p:attrNameLst>
                                          <p:attrName>style.visibility</p:attrName>
                                        </p:attrNameLst>
                                      </p:cBhvr>
                                      <p:to>
                                        <p:strVal val="visible"/>
                                      </p:to>
                                    </p:set>
                                    <p:anim calcmode="lin" valueType="num">
                                      <p:cBhvr>
                                        <p:cTn id="229" dur="1000" fill="hold"/>
                                        <p:tgtEl>
                                          <p:spTgt spid="41"/>
                                        </p:tgtEl>
                                        <p:attrNameLst>
                                          <p:attrName>ppt_w</p:attrName>
                                        </p:attrNameLst>
                                      </p:cBhvr>
                                      <p:tavLst>
                                        <p:tav tm="0">
                                          <p:val>
                                            <p:fltVal val="0"/>
                                          </p:val>
                                        </p:tav>
                                        <p:tav tm="100000">
                                          <p:val>
                                            <p:strVal val="#ppt_w"/>
                                          </p:val>
                                        </p:tav>
                                      </p:tavLst>
                                    </p:anim>
                                    <p:anim calcmode="lin" valueType="num">
                                      <p:cBhvr>
                                        <p:cTn id="230" dur="1000" fill="hold"/>
                                        <p:tgtEl>
                                          <p:spTgt spid="41"/>
                                        </p:tgtEl>
                                        <p:attrNameLst>
                                          <p:attrName>ppt_h</p:attrName>
                                        </p:attrNameLst>
                                      </p:cBhvr>
                                      <p:tavLst>
                                        <p:tav tm="0">
                                          <p:val>
                                            <p:fltVal val="0"/>
                                          </p:val>
                                        </p:tav>
                                        <p:tav tm="100000">
                                          <p:val>
                                            <p:strVal val="#ppt_h"/>
                                          </p:val>
                                        </p:tav>
                                      </p:tavLst>
                                    </p:anim>
                                    <p:animEffect transition="in" filter="fade">
                                      <p:cBhvr>
                                        <p:cTn id="231" dur="1000"/>
                                        <p:tgtEl>
                                          <p:spTgt spid="41"/>
                                        </p:tgtEl>
                                      </p:cBhvr>
                                    </p:animEffect>
                                  </p:childTnLst>
                                </p:cTn>
                              </p:par>
                            </p:childTnLst>
                          </p:cTn>
                        </p:par>
                        <p:par>
                          <p:cTn id="232" fill="hold">
                            <p:stCondLst>
                              <p:cond delay="13500"/>
                            </p:stCondLst>
                            <p:childTnLst>
                              <p:par>
                                <p:cTn id="233" presetID="25" presetClass="entr" presetSubtype="0" fill="hold" grpId="0" nodeType="afterEffect">
                                  <p:stCondLst>
                                    <p:cond delay="0"/>
                                  </p:stCondLst>
                                  <p:childTnLst>
                                    <p:set>
                                      <p:cBhvr>
                                        <p:cTn id="234" dur="1" fill="hold">
                                          <p:stCondLst>
                                            <p:cond delay="0"/>
                                          </p:stCondLst>
                                        </p:cTn>
                                        <p:tgtEl>
                                          <p:spTgt spid="42"/>
                                        </p:tgtEl>
                                        <p:attrNameLst>
                                          <p:attrName>style.visibility</p:attrName>
                                        </p:attrNameLst>
                                      </p:cBhvr>
                                      <p:to>
                                        <p:strVal val="visible"/>
                                      </p:to>
                                    </p:set>
                                    <p:anim calcmode="lin" valueType="num">
                                      <p:cBhvr>
                                        <p:cTn id="235"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236"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237"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238" dur="1000" fill="hold"/>
                                        <p:tgtEl>
                                          <p:spTgt spid="42"/>
                                        </p:tgtEl>
                                        <p:attrNameLst>
                                          <p:attrName>ppt_h</p:attrName>
                                        </p:attrNameLst>
                                      </p:cBhvr>
                                      <p:tavLst>
                                        <p:tav tm="0">
                                          <p:val>
                                            <p:strVal val="#ppt_h"/>
                                          </p:val>
                                        </p:tav>
                                        <p:tav tm="100000">
                                          <p:val>
                                            <p:strVal val="#ppt_h"/>
                                          </p:val>
                                        </p:tav>
                                      </p:tavLst>
                                    </p:anim>
                                    <p:anim calcmode="lin" valueType="num">
                                      <p:cBhvr>
                                        <p:cTn id="239"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40"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41"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242" dur="1000" decel="50000">
                                          <p:stCondLst>
                                            <p:cond delay="0"/>
                                          </p:stCondLst>
                                        </p:cTn>
                                        <p:tgtEl>
                                          <p:spTgt spid="42"/>
                                        </p:tgtEl>
                                      </p:cBhvr>
                                    </p:animEffect>
                                  </p:childTnLst>
                                </p:cTn>
                              </p:par>
                              <p:par>
                                <p:cTn id="243" presetID="25" presetClass="entr" presetSubtype="0" fill="hold" grpId="0" nodeType="withEffect">
                                  <p:stCondLst>
                                    <p:cond delay="0"/>
                                  </p:stCondLst>
                                  <p:childTnLst>
                                    <p:set>
                                      <p:cBhvr>
                                        <p:cTn id="244" dur="1" fill="hold">
                                          <p:stCondLst>
                                            <p:cond delay="0"/>
                                          </p:stCondLst>
                                        </p:cTn>
                                        <p:tgtEl>
                                          <p:spTgt spid="43"/>
                                        </p:tgtEl>
                                        <p:attrNameLst>
                                          <p:attrName>style.visibility</p:attrName>
                                        </p:attrNameLst>
                                      </p:cBhvr>
                                      <p:to>
                                        <p:strVal val="visible"/>
                                      </p:to>
                                    </p:set>
                                    <p:anim calcmode="lin" valueType="num">
                                      <p:cBhvr>
                                        <p:cTn id="245"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46"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47"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248" dur="1000" fill="hold"/>
                                        <p:tgtEl>
                                          <p:spTgt spid="43"/>
                                        </p:tgtEl>
                                        <p:attrNameLst>
                                          <p:attrName>ppt_h</p:attrName>
                                        </p:attrNameLst>
                                      </p:cBhvr>
                                      <p:tavLst>
                                        <p:tav tm="0">
                                          <p:val>
                                            <p:strVal val="#ppt_h"/>
                                          </p:val>
                                        </p:tav>
                                        <p:tav tm="100000">
                                          <p:val>
                                            <p:strVal val="#ppt_h"/>
                                          </p:val>
                                        </p:tav>
                                      </p:tavLst>
                                    </p:anim>
                                    <p:anim calcmode="lin" valueType="num">
                                      <p:cBhvr>
                                        <p:cTn id="249"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50"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51"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252" dur="1000" decel="50000">
                                          <p:stCondLst>
                                            <p:cond delay="0"/>
                                          </p:stCondLst>
                                        </p:cTn>
                                        <p:tgtEl>
                                          <p:spTgt spid="43"/>
                                        </p:tgtEl>
                                      </p:cBhvr>
                                    </p:animEffect>
                                  </p:childTnLst>
                                </p:cTn>
                              </p:par>
                            </p:childTnLst>
                          </p:cTn>
                        </p:par>
                        <p:par>
                          <p:cTn id="253" fill="hold">
                            <p:stCondLst>
                              <p:cond delay="14500"/>
                            </p:stCondLst>
                            <p:childTnLst>
                              <p:par>
                                <p:cTn id="254" presetID="10" presetClass="entr" presetSubtype="0" fill="hold" grpId="0" nodeType="afterEffect">
                                  <p:stCondLst>
                                    <p:cond delay="0"/>
                                  </p:stCondLst>
                                  <p:childTnLst>
                                    <p:set>
                                      <p:cBhvr>
                                        <p:cTn id="255" dur="1" fill="hold">
                                          <p:stCondLst>
                                            <p:cond delay="0"/>
                                          </p:stCondLst>
                                        </p:cTn>
                                        <p:tgtEl>
                                          <p:spTgt spid="44"/>
                                        </p:tgtEl>
                                        <p:attrNameLst>
                                          <p:attrName>style.visibility</p:attrName>
                                        </p:attrNameLst>
                                      </p:cBhvr>
                                      <p:to>
                                        <p:strVal val="visible"/>
                                      </p:to>
                                    </p:set>
                                    <p:anim calcmode="lin" valueType="num">
                                      <p:cBhvr>
                                        <p:cTn id="256" dur="1000" fill="hold"/>
                                        <p:tgtEl>
                                          <p:spTgt spid="44"/>
                                        </p:tgtEl>
                                        <p:attrNameLst>
                                          <p:attrName>ppt_w</p:attrName>
                                        </p:attrNameLst>
                                      </p:cBhvr>
                                      <p:tavLst>
                                        <p:tav tm="0">
                                          <p:val>
                                            <p:fltVal val="0"/>
                                          </p:val>
                                        </p:tav>
                                        <p:tav tm="100000">
                                          <p:val>
                                            <p:strVal val="#ppt_w"/>
                                          </p:val>
                                        </p:tav>
                                      </p:tavLst>
                                    </p:anim>
                                    <p:anim calcmode="lin" valueType="num">
                                      <p:cBhvr>
                                        <p:cTn id="257" dur="1000" fill="hold"/>
                                        <p:tgtEl>
                                          <p:spTgt spid="44"/>
                                        </p:tgtEl>
                                        <p:attrNameLst>
                                          <p:attrName>ppt_h</p:attrName>
                                        </p:attrNameLst>
                                      </p:cBhvr>
                                      <p:tavLst>
                                        <p:tav tm="0">
                                          <p:val>
                                            <p:fltVal val="0"/>
                                          </p:val>
                                        </p:tav>
                                        <p:tav tm="100000">
                                          <p:val>
                                            <p:strVal val="#ppt_h"/>
                                          </p:val>
                                        </p:tav>
                                      </p:tavLst>
                                    </p:anim>
                                    <p:animEffect transition="in" filter="fade">
                                      <p:cBhvr>
                                        <p:cTn id="258" dur="1000"/>
                                        <p:tgtEl>
                                          <p:spTgt spid="44"/>
                                        </p:tgtEl>
                                      </p:cBhvr>
                                    </p:animEffect>
                                  </p:childTnLst>
                                </p:cTn>
                              </p:par>
                            </p:childTnLst>
                          </p:cTn>
                        </p:par>
                        <p:par>
                          <p:cTn id="259" fill="hold">
                            <p:stCondLst>
                              <p:cond delay="15500"/>
                            </p:stCondLst>
                            <p:childTnLst>
                              <p:par>
                                <p:cTn id="260" presetID="25" presetClass="entr" presetSubtype="0" fill="hold" grpId="0" nodeType="afterEffect">
                                  <p:stCondLst>
                                    <p:cond delay="0"/>
                                  </p:stCondLst>
                                  <p:childTnLst>
                                    <p:set>
                                      <p:cBhvr>
                                        <p:cTn id="261" dur="1" fill="hold">
                                          <p:stCondLst>
                                            <p:cond delay="0"/>
                                          </p:stCondLst>
                                        </p:cTn>
                                        <p:tgtEl>
                                          <p:spTgt spid="45"/>
                                        </p:tgtEl>
                                        <p:attrNameLst>
                                          <p:attrName>style.visibility</p:attrName>
                                        </p:attrNameLst>
                                      </p:cBhvr>
                                      <p:to>
                                        <p:strVal val="visible"/>
                                      </p:to>
                                    </p:set>
                                    <p:anim calcmode="lin" valueType="num">
                                      <p:cBhvr>
                                        <p:cTn id="262"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263"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264"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265" dur="1000" fill="hold"/>
                                        <p:tgtEl>
                                          <p:spTgt spid="45"/>
                                        </p:tgtEl>
                                        <p:attrNameLst>
                                          <p:attrName>ppt_h</p:attrName>
                                        </p:attrNameLst>
                                      </p:cBhvr>
                                      <p:tavLst>
                                        <p:tav tm="0">
                                          <p:val>
                                            <p:strVal val="#ppt_h"/>
                                          </p:val>
                                        </p:tav>
                                        <p:tav tm="100000">
                                          <p:val>
                                            <p:strVal val="#ppt_h"/>
                                          </p:val>
                                        </p:tav>
                                      </p:tavLst>
                                    </p:anim>
                                    <p:anim calcmode="lin" valueType="num">
                                      <p:cBhvr>
                                        <p:cTn id="266"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267"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268"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269" dur="1000" decel="50000">
                                          <p:stCondLst>
                                            <p:cond delay="0"/>
                                          </p:stCondLst>
                                        </p:cTn>
                                        <p:tgtEl>
                                          <p:spTgt spid="45"/>
                                        </p:tgtEl>
                                      </p:cBhvr>
                                    </p:animEffect>
                                  </p:childTnLst>
                                </p:cTn>
                              </p:par>
                              <p:par>
                                <p:cTn id="270" presetID="25" presetClass="entr" presetSubtype="0" fill="hold" grpId="0" nodeType="withEffect">
                                  <p:stCondLst>
                                    <p:cond delay="0"/>
                                  </p:stCondLst>
                                  <p:childTnLst>
                                    <p:set>
                                      <p:cBhvr>
                                        <p:cTn id="271" dur="1" fill="hold">
                                          <p:stCondLst>
                                            <p:cond delay="0"/>
                                          </p:stCondLst>
                                        </p:cTn>
                                        <p:tgtEl>
                                          <p:spTgt spid="46"/>
                                        </p:tgtEl>
                                        <p:attrNameLst>
                                          <p:attrName>style.visibility</p:attrName>
                                        </p:attrNameLst>
                                      </p:cBhvr>
                                      <p:to>
                                        <p:strVal val="visible"/>
                                      </p:to>
                                    </p:set>
                                    <p:anim calcmode="lin" valueType="num">
                                      <p:cBhvr>
                                        <p:cTn id="272"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273"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274"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275" dur="1000" fill="hold"/>
                                        <p:tgtEl>
                                          <p:spTgt spid="46"/>
                                        </p:tgtEl>
                                        <p:attrNameLst>
                                          <p:attrName>ppt_h</p:attrName>
                                        </p:attrNameLst>
                                      </p:cBhvr>
                                      <p:tavLst>
                                        <p:tav tm="0">
                                          <p:val>
                                            <p:strVal val="#ppt_h"/>
                                          </p:val>
                                        </p:tav>
                                        <p:tav tm="100000">
                                          <p:val>
                                            <p:strVal val="#ppt_h"/>
                                          </p:val>
                                        </p:tav>
                                      </p:tavLst>
                                    </p:anim>
                                    <p:anim calcmode="lin" valueType="num">
                                      <p:cBhvr>
                                        <p:cTn id="276"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277"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278"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279" dur="1000" decel="50000">
                                          <p:stCondLst>
                                            <p:cond delay="0"/>
                                          </p:stCondLst>
                                        </p:cTn>
                                        <p:tgtEl>
                                          <p:spTgt spid="46"/>
                                        </p:tgtEl>
                                      </p:cBhvr>
                                    </p:animEffect>
                                  </p:childTnLst>
                                </p:cTn>
                              </p:par>
                              <p:par>
                                <p:cTn id="280" presetID="10" presetClass="entr" presetSubtype="0" fill="hold" grpId="0" nodeType="withEffect">
                                  <p:stCondLst>
                                    <p:cond delay="0"/>
                                  </p:stCondLst>
                                  <p:childTnLst>
                                    <p:set>
                                      <p:cBhvr>
                                        <p:cTn id="281" dur="1" fill="hold">
                                          <p:stCondLst>
                                            <p:cond delay="0"/>
                                          </p:stCondLst>
                                        </p:cTn>
                                        <p:tgtEl>
                                          <p:spTgt spid="3"/>
                                        </p:tgtEl>
                                        <p:attrNameLst>
                                          <p:attrName>style.visibility</p:attrName>
                                        </p:attrNameLst>
                                      </p:cBhvr>
                                      <p:to>
                                        <p:strVal val="visible"/>
                                      </p:to>
                                    </p:set>
                                    <p:anim calcmode="lin" valueType="num">
                                      <p:cBhvr>
                                        <p:cTn id="282" dur="1000" fill="hold"/>
                                        <p:tgtEl>
                                          <p:spTgt spid="3"/>
                                        </p:tgtEl>
                                        <p:attrNameLst>
                                          <p:attrName>ppt_w</p:attrName>
                                        </p:attrNameLst>
                                      </p:cBhvr>
                                      <p:tavLst>
                                        <p:tav tm="0">
                                          <p:val>
                                            <p:fltVal val="0"/>
                                          </p:val>
                                        </p:tav>
                                        <p:tav tm="100000">
                                          <p:val>
                                            <p:strVal val="#ppt_w"/>
                                          </p:val>
                                        </p:tav>
                                      </p:tavLst>
                                    </p:anim>
                                    <p:anim calcmode="lin" valueType="num">
                                      <p:cBhvr>
                                        <p:cTn id="283" dur="1000" fill="hold"/>
                                        <p:tgtEl>
                                          <p:spTgt spid="3"/>
                                        </p:tgtEl>
                                        <p:attrNameLst>
                                          <p:attrName>ppt_h</p:attrName>
                                        </p:attrNameLst>
                                      </p:cBhvr>
                                      <p:tavLst>
                                        <p:tav tm="0">
                                          <p:val>
                                            <p:fltVal val="0"/>
                                          </p:val>
                                        </p:tav>
                                        <p:tav tm="100000">
                                          <p:val>
                                            <p:strVal val="#ppt_h"/>
                                          </p:val>
                                        </p:tav>
                                      </p:tavLst>
                                    </p:anim>
                                    <p:animEffect transition="in" filter="fade">
                                      <p:cBhvr>
                                        <p:cTn id="284" dur="1000"/>
                                        <p:tgtEl>
                                          <p:spTgt spid="3"/>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12"/>
                                        </p:tgtEl>
                                        <p:attrNameLst>
                                          <p:attrName>style.visibility</p:attrName>
                                        </p:attrNameLst>
                                      </p:cBhvr>
                                      <p:to>
                                        <p:strVal val="visible"/>
                                      </p:to>
                                    </p:set>
                                    <p:anim calcmode="lin" valueType="num">
                                      <p:cBhvr>
                                        <p:cTn id="287" dur="1000" fill="hold"/>
                                        <p:tgtEl>
                                          <p:spTgt spid="12"/>
                                        </p:tgtEl>
                                        <p:attrNameLst>
                                          <p:attrName>ppt_w</p:attrName>
                                        </p:attrNameLst>
                                      </p:cBhvr>
                                      <p:tavLst>
                                        <p:tav tm="0">
                                          <p:val>
                                            <p:fltVal val="0"/>
                                          </p:val>
                                        </p:tav>
                                        <p:tav tm="100000">
                                          <p:val>
                                            <p:strVal val="#ppt_w"/>
                                          </p:val>
                                        </p:tav>
                                      </p:tavLst>
                                    </p:anim>
                                    <p:anim calcmode="lin" valueType="num">
                                      <p:cBhvr>
                                        <p:cTn id="288" dur="1000" fill="hold"/>
                                        <p:tgtEl>
                                          <p:spTgt spid="12"/>
                                        </p:tgtEl>
                                        <p:attrNameLst>
                                          <p:attrName>ppt_h</p:attrName>
                                        </p:attrNameLst>
                                      </p:cBhvr>
                                      <p:tavLst>
                                        <p:tav tm="0">
                                          <p:val>
                                            <p:fltVal val="0"/>
                                          </p:val>
                                        </p:tav>
                                        <p:tav tm="100000">
                                          <p:val>
                                            <p:strVal val="#ppt_h"/>
                                          </p:val>
                                        </p:tav>
                                      </p:tavLst>
                                    </p:anim>
                                    <p:animEffect transition="in" filter="fade">
                                      <p:cBhvr>
                                        <p:cTn id="289" dur="1000"/>
                                        <p:tgtEl>
                                          <p:spTgt spid="12"/>
                                        </p:tgtEl>
                                      </p:cBhvr>
                                    </p:animEffect>
                                  </p:childTnLst>
                                </p:cTn>
                              </p:par>
                              <p:par>
                                <p:cTn id="290" presetID="25" presetClass="entr" presetSubtype="0" fill="hold" grpId="0" nodeType="withEffect">
                                  <p:stCondLst>
                                    <p:cond delay="0"/>
                                  </p:stCondLst>
                                  <p:childTnLst>
                                    <p:set>
                                      <p:cBhvr>
                                        <p:cTn id="291" dur="1" fill="hold">
                                          <p:stCondLst>
                                            <p:cond delay="0"/>
                                          </p:stCondLst>
                                        </p:cTn>
                                        <p:tgtEl>
                                          <p:spTgt spid="4"/>
                                        </p:tgtEl>
                                        <p:attrNameLst>
                                          <p:attrName>style.visibility</p:attrName>
                                        </p:attrNameLst>
                                      </p:cBhvr>
                                      <p:to>
                                        <p:strVal val="visible"/>
                                      </p:to>
                                    </p:set>
                                    <p:anim calcmode="lin" valueType="num">
                                      <p:cBhvr>
                                        <p:cTn id="292"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93"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94"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95" dur="1000" fill="hold"/>
                                        <p:tgtEl>
                                          <p:spTgt spid="4"/>
                                        </p:tgtEl>
                                        <p:attrNameLst>
                                          <p:attrName>ppt_h</p:attrName>
                                        </p:attrNameLst>
                                      </p:cBhvr>
                                      <p:tavLst>
                                        <p:tav tm="0">
                                          <p:val>
                                            <p:strVal val="#ppt_h"/>
                                          </p:val>
                                        </p:tav>
                                        <p:tav tm="100000">
                                          <p:val>
                                            <p:strVal val="#ppt_h"/>
                                          </p:val>
                                        </p:tav>
                                      </p:tavLst>
                                    </p:anim>
                                    <p:anim calcmode="lin" valueType="num">
                                      <p:cBhvr>
                                        <p:cTn id="296"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97"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98"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99" dur="1000" decel="50000">
                                          <p:stCondLst>
                                            <p:cond delay="0"/>
                                          </p:stCondLst>
                                        </p:cTn>
                                        <p:tgtEl>
                                          <p:spTgt spid="4"/>
                                        </p:tgtEl>
                                      </p:cBhvr>
                                    </p:animEffect>
                                  </p:childTnLst>
                                </p:cTn>
                              </p:par>
                              <p:par>
                                <p:cTn id="300" presetID="25" presetClass="entr" presetSubtype="0" fill="hold" grpId="0" nodeType="withEffect">
                                  <p:stCondLst>
                                    <p:cond delay="0"/>
                                  </p:stCondLst>
                                  <p:childTnLst>
                                    <p:set>
                                      <p:cBhvr>
                                        <p:cTn id="301" dur="1" fill="hold">
                                          <p:stCondLst>
                                            <p:cond delay="0"/>
                                          </p:stCondLst>
                                        </p:cTn>
                                        <p:tgtEl>
                                          <p:spTgt spid="11"/>
                                        </p:tgtEl>
                                        <p:attrNameLst>
                                          <p:attrName>style.visibility</p:attrName>
                                        </p:attrNameLst>
                                      </p:cBhvr>
                                      <p:to>
                                        <p:strVal val="visible"/>
                                      </p:to>
                                    </p:set>
                                    <p:anim calcmode="lin" valueType="num">
                                      <p:cBhvr>
                                        <p:cTn id="302"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03"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04"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05" dur="1000" fill="hold"/>
                                        <p:tgtEl>
                                          <p:spTgt spid="11"/>
                                        </p:tgtEl>
                                        <p:attrNameLst>
                                          <p:attrName>ppt_h</p:attrName>
                                        </p:attrNameLst>
                                      </p:cBhvr>
                                      <p:tavLst>
                                        <p:tav tm="0">
                                          <p:val>
                                            <p:strVal val="#ppt_h"/>
                                          </p:val>
                                        </p:tav>
                                        <p:tav tm="100000">
                                          <p:val>
                                            <p:strVal val="#ppt_h"/>
                                          </p:val>
                                        </p:tav>
                                      </p:tavLst>
                                    </p:anim>
                                    <p:anim calcmode="lin" valueType="num">
                                      <p:cBhvr>
                                        <p:cTn id="306"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7"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08"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09" dur="1000" decel="50000">
                                          <p:stCondLst>
                                            <p:cond delay="0"/>
                                          </p:stCondLst>
                                        </p:cTn>
                                        <p:tgtEl>
                                          <p:spTgt spid="11"/>
                                        </p:tgtEl>
                                      </p:cBhvr>
                                    </p:animEffect>
                                  </p:childTnLst>
                                </p:cTn>
                              </p:par>
                              <p:par>
                                <p:cTn id="310" presetID="25" presetClass="entr" presetSubtype="0" fill="hold" grpId="0" nodeType="withEffect">
                                  <p:stCondLst>
                                    <p:cond delay="0"/>
                                  </p:stCondLst>
                                  <p:childTnLst>
                                    <p:set>
                                      <p:cBhvr>
                                        <p:cTn id="311" dur="1" fill="hold">
                                          <p:stCondLst>
                                            <p:cond delay="0"/>
                                          </p:stCondLst>
                                        </p:cTn>
                                        <p:tgtEl>
                                          <p:spTgt spid="13"/>
                                        </p:tgtEl>
                                        <p:attrNameLst>
                                          <p:attrName>style.visibility</p:attrName>
                                        </p:attrNameLst>
                                      </p:cBhvr>
                                      <p:to>
                                        <p:strVal val="visible"/>
                                      </p:to>
                                    </p:set>
                                    <p:anim calcmode="lin" valueType="num">
                                      <p:cBhvr>
                                        <p:cTn id="312"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313"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314"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315" dur="1000" fill="hold"/>
                                        <p:tgtEl>
                                          <p:spTgt spid="13"/>
                                        </p:tgtEl>
                                        <p:attrNameLst>
                                          <p:attrName>ppt_h</p:attrName>
                                        </p:attrNameLst>
                                      </p:cBhvr>
                                      <p:tavLst>
                                        <p:tav tm="0">
                                          <p:val>
                                            <p:strVal val="#ppt_h"/>
                                          </p:val>
                                        </p:tav>
                                        <p:tav tm="100000">
                                          <p:val>
                                            <p:strVal val="#ppt_h"/>
                                          </p:val>
                                        </p:tav>
                                      </p:tavLst>
                                    </p:anim>
                                    <p:anim calcmode="lin" valueType="num">
                                      <p:cBhvr>
                                        <p:cTn id="316"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317"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18"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319" dur="1000" decel="50000">
                                          <p:stCondLst>
                                            <p:cond delay="0"/>
                                          </p:stCondLst>
                                        </p:cTn>
                                        <p:tgtEl>
                                          <p:spTgt spid="13"/>
                                        </p:tgtEl>
                                      </p:cBhvr>
                                    </p:animEffect>
                                  </p:childTnLst>
                                </p:cTn>
                              </p:par>
                              <p:par>
                                <p:cTn id="320" presetID="25" presetClass="entr" presetSubtype="0" fill="hold" grpId="0" nodeType="withEffect">
                                  <p:stCondLst>
                                    <p:cond delay="0"/>
                                  </p:stCondLst>
                                  <p:childTnLst>
                                    <p:set>
                                      <p:cBhvr>
                                        <p:cTn id="321" dur="1" fill="hold">
                                          <p:stCondLst>
                                            <p:cond delay="0"/>
                                          </p:stCondLst>
                                        </p:cTn>
                                        <p:tgtEl>
                                          <p:spTgt spid="14"/>
                                        </p:tgtEl>
                                        <p:attrNameLst>
                                          <p:attrName>style.visibility</p:attrName>
                                        </p:attrNameLst>
                                      </p:cBhvr>
                                      <p:to>
                                        <p:strVal val="visible"/>
                                      </p:to>
                                    </p:set>
                                    <p:anim calcmode="lin" valueType="num">
                                      <p:cBhvr>
                                        <p:cTn id="322"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323"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324"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25" dur="1000" fill="hold"/>
                                        <p:tgtEl>
                                          <p:spTgt spid="14"/>
                                        </p:tgtEl>
                                        <p:attrNameLst>
                                          <p:attrName>ppt_h</p:attrName>
                                        </p:attrNameLst>
                                      </p:cBhvr>
                                      <p:tavLst>
                                        <p:tav tm="0">
                                          <p:val>
                                            <p:strVal val="#ppt_h"/>
                                          </p:val>
                                        </p:tav>
                                        <p:tav tm="100000">
                                          <p:val>
                                            <p:strVal val="#ppt_h"/>
                                          </p:val>
                                        </p:tav>
                                      </p:tavLst>
                                    </p:anim>
                                    <p:anim calcmode="lin" valueType="num">
                                      <p:cBhvr>
                                        <p:cTn id="326"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27"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328"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329" dur="1000" decel="50000">
                                          <p:stCondLst>
                                            <p:cond delay="0"/>
                                          </p:stCondLst>
                                        </p:cTn>
                                        <p:tgtEl>
                                          <p:spTgt spid="14"/>
                                        </p:tgtEl>
                                      </p:cBhvr>
                                    </p:animEffect>
                                  </p:childTnLst>
                                </p:cTn>
                              </p:par>
                              <p:par>
                                <p:cTn id="330" presetID="25" presetClass="entr" presetSubtype="0" fill="hold" grpId="0" nodeType="withEffect">
                                  <p:stCondLst>
                                    <p:cond delay="0"/>
                                  </p:stCondLst>
                                  <p:childTnLst>
                                    <p:set>
                                      <p:cBhvr>
                                        <p:cTn id="331" dur="1" fill="hold">
                                          <p:stCondLst>
                                            <p:cond delay="0"/>
                                          </p:stCondLst>
                                        </p:cTn>
                                        <p:tgtEl>
                                          <p:spTgt spid="15"/>
                                        </p:tgtEl>
                                        <p:attrNameLst>
                                          <p:attrName>style.visibility</p:attrName>
                                        </p:attrNameLst>
                                      </p:cBhvr>
                                      <p:to>
                                        <p:strVal val="visible"/>
                                      </p:to>
                                    </p:set>
                                    <p:anim calcmode="lin" valueType="num">
                                      <p:cBhvr>
                                        <p:cTn id="33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3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3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35" dur="1000" fill="hold"/>
                                        <p:tgtEl>
                                          <p:spTgt spid="15"/>
                                        </p:tgtEl>
                                        <p:attrNameLst>
                                          <p:attrName>ppt_h</p:attrName>
                                        </p:attrNameLst>
                                      </p:cBhvr>
                                      <p:tavLst>
                                        <p:tav tm="0">
                                          <p:val>
                                            <p:strVal val="#ppt_h"/>
                                          </p:val>
                                        </p:tav>
                                        <p:tav tm="100000">
                                          <p:val>
                                            <p:strVal val="#ppt_h"/>
                                          </p:val>
                                        </p:tav>
                                      </p:tavLst>
                                    </p:anim>
                                    <p:anim calcmode="lin" valueType="num">
                                      <p:cBhvr>
                                        <p:cTn id="33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3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3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39" dur="1000" decel="50000">
                                          <p:stCondLst>
                                            <p:cond delay="0"/>
                                          </p:stCondLst>
                                        </p:cTn>
                                        <p:tgtEl>
                                          <p:spTgt spid="15"/>
                                        </p:tgtEl>
                                      </p:cBhvr>
                                    </p:animEffect>
                                  </p:childTnLst>
                                </p:cTn>
                              </p:par>
                              <p:par>
                                <p:cTn id="340" presetID="25" presetClass="entr" presetSubtype="0" fill="hold" grpId="0" nodeType="withEffect">
                                  <p:stCondLst>
                                    <p:cond delay="0"/>
                                  </p:stCondLst>
                                  <p:childTnLst>
                                    <p:set>
                                      <p:cBhvr>
                                        <p:cTn id="341" dur="1" fill="hold">
                                          <p:stCondLst>
                                            <p:cond delay="0"/>
                                          </p:stCondLst>
                                        </p:cTn>
                                        <p:tgtEl>
                                          <p:spTgt spid="16"/>
                                        </p:tgtEl>
                                        <p:attrNameLst>
                                          <p:attrName>style.visibility</p:attrName>
                                        </p:attrNameLst>
                                      </p:cBhvr>
                                      <p:to>
                                        <p:strVal val="visible"/>
                                      </p:to>
                                    </p:set>
                                    <p:anim calcmode="lin" valueType="num">
                                      <p:cBhvr>
                                        <p:cTn id="342"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343"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44"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45" dur="1000" fill="hold"/>
                                        <p:tgtEl>
                                          <p:spTgt spid="16"/>
                                        </p:tgtEl>
                                        <p:attrNameLst>
                                          <p:attrName>ppt_h</p:attrName>
                                        </p:attrNameLst>
                                      </p:cBhvr>
                                      <p:tavLst>
                                        <p:tav tm="0">
                                          <p:val>
                                            <p:strVal val="#ppt_h"/>
                                          </p:val>
                                        </p:tav>
                                        <p:tav tm="100000">
                                          <p:val>
                                            <p:strVal val="#ppt_h"/>
                                          </p:val>
                                        </p:tav>
                                      </p:tavLst>
                                    </p:anim>
                                    <p:anim calcmode="lin" valueType="num">
                                      <p:cBhvr>
                                        <p:cTn id="346"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47"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8"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49" dur="1000" decel="50000">
                                          <p:stCondLst>
                                            <p:cond delay="0"/>
                                          </p:stCondLst>
                                        </p:cTn>
                                        <p:tgtEl>
                                          <p:spTgt spid="16"/>
                                        </p:tgtEl>
                                      </p:cBhvr>
                                    </p:animEffect>
                                  </p:childTnLst>
                                </p:cTn>
                              </p:par>
                              <p:par>
                                <p:cTn id="350" presetID="25" presetClass="entr" presetSubtype="0" fill="hold" grpId="0" nodeType="withEffect">
                                  <p:stCondLst>
                                    <p:cond delay="0"/>
                                  </p:stCondLst>
                                  <p:childTnLst>
                                    <p:set>
                                      <p:cBhvr>
                                        <p:cTn id="351" dur="1" fill="hold">
                                          <p:stCondLst>
                                            <p:cond delay="0"/>
                                          </p:stCondLst>
                                        </p:cTn>
                                        <p:tgtEl>
                                          <p:spTgt spid="17"/>
                                        </p:tgtEl>
                                        <p:attrNameLst>
                                          <p:attrName>style.visibility</p:attrName>
                                        </p:attrNameLst>
                                      </p:cBhvr>
                                      <p:to>
                                        <p:strVal val="visible"/>
                                      </p:to>
                                    </p:set>
                                    <p:anim calcmode="lin" valueType="num">
                                      <p:cBhvr>
                                        <p:cTn id="352"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53"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354"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355" dur="1000" fill="hold"/>
                                        <p:tgtEl>
                                          <p:spTgt spid="17"/>
                                        </p:tgtEl>
                                        <p:attrNameLst>
                                          <p:attrName>ppt_h</p:attrName>
                                        </p:attrNameLst>
                                      </p:cBhvr>
                                      <p:tavLst>
                                        <p:tav tm="0">
                                          <p:val>
                                            <p:strVal val="#ppt_h"/>
                                          </p:val>
                                        </p:tav>
                                        <p:tav tm="100000">
                                          <p:val>
                                            <p:strVal val="#ppt_h"/>
                                          </p:val>
                                        </p:tav>
                                      </p:tavLst>
                                    </p:anim>
                                    <p:anim calcmode="lin" valueType="num">
                                      <p:cBhvr>
                                        <p:cTn id="356"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357"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358"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359" dur="1000" decel="50000">
                                          <p:stCondLst>
                                            <p:cond delay="0"/>
                                          </p:stCondLst>
                                        </p:cTn>
                                        <p:tgtEl>
                                          <p:spTgt spid="17"/>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19"/>
                                        </p:tgtEl>
                                        <p:attrNameLst>
                                          <p:attrName>style.visibility</p:attrName>
                                        </p:attrNameLst>
                                      </p:cBhvr>
                                      <p:to>
                                        <p:strVal val="visible"/>
                                      </p:to>
                                    </p:set>
                                    <p:anim calcmode="lin" valueType="num">
                                      <p:cBhvr>
                                        <p:cTn id="362" dur="1000" fill="hold"/>
                                        <p:tgtEl>
                                          <p:spTgt spid="19"/>
                                        </p:tgtEl>
                                        <p:attrNameLst>
                                          <p:attrName>ppt_w</p:attrName>
                                        </p:attrNameLst>
                                      </p:cBhvr>
                                      <p:tavLst>
                                        <p:tav tm="0">
                                          <p:val>
                                            <p:fltVal val="0"/>
                                          </p:val>
                                        </p:tav>
                                        <p:tav tm="100000">
                                          <p:val>
                                            <p:strVal val="#ppt_w"/>
                                          </p:val>
                                        </p:tav>
                                      </p:tavLst>
                                    </p:anim>
                                    <p:anim calcmode="lin" valueType="num">
                                      <p:cBhvr>
                                        <p:cTn id="363" dur="1000" fill="hold"/>
                                        <p:tgtEl>
                                          <p:spTgt spid="19"/>
                                        </p:tgtEl>
                                        <p:attrNameLst>
                                          <p:attrName>ppt_h</p:attrName>
                                        </p:attrNameLst>
                                      </p:cBhvr>
                                      <p:tavLst>
                                        <p:tav tm="0">
                                          <p:val>
                                            <p:fltVal val="0"/>
                                          </p:val>
                                        </p:tav>
                                        <p:tav tm="100000">
                                          <p:val>
                                            <p:strVal val="#ppt_h"/>
                                          </p:val>
                                        </p:tav>
                                      </p:tavLst>
                                    </p:anim>
                                    <p:animEffect transition="in" filter="fade">
                                      <p:cBhvr>
                                        <p:cTn id="364" dur="1000"/>
                                        <p:tgtEl>
                                          <p:spTgt spid="19"/>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
                                        </p:tgtEl>
                                        <p:attrNameLst>
                                          <p:attrName>style.visibility</p:attrName>
                                        </p:attrNameLst>
                                      </p:cBhvr>
                                      <p:to>
                                        <p:strVal val="visible"/>
                                      </p:to>
                                    </p:set>
                                    <p:anim calcmode="lin" valueType="num">
                                      <p:cBhvr>
                                        <p:cTn id="367" dur="1000" fill="hold"/>
                                        <p:tgtEl>
                                          <p:spTgt spid="2"/>
                                        </p:tgtEl>
                                        <p:attrNameLst>
                                          <p:attrName>ppt_w</p:attrName>
                                        </p:attrNameLst>
                                      </p:cBhvr>
                                      <p:tavLst>
                                        <p:tav tm="0">
                                          <p:val>
                                            <p:fltVal val="0"/>
                                          </p:val>
                                        </p:tav>
                                        <p:tav tm="100000">
                                          <p:val>
                                            <p:strVal val="#ppt_w"/>
                                          </p:val>
                                        </p:tav>
                                      </p:tavLst>
                                    </p:anim>
                                    <p:anim calcmode="lin" valueType="num">
                                      <p:cBhvr>
                                        <p:cTn id="368" dur="1000" fill="hold"/>
                                        <p:tgtEl>
                                          <p:spTgt spid="2"/>
                                        </p:tgtEl>
                                        <p:attrNameLst>
                                          <p:attrName>ppt_h</p:attrName>
                                        </p:attrNameLst>
                                      </p:cBhvr>
                                      <p:tavLst>
                                        <p:tav tm="0">
                                          <p:val>
                                            <p:fltVal val="0"/>
                                          </p:val>
                                        </p:tav>
                                        <p:tav tm="100000">
                                          <p:val>
                                            <p:strVal val="#ppt_h"/>
                                          </p:val>
                                        </p:tav>
                                      </p:tavLst>
                                    </p:anim>
                                    <p:animEffect transition="in" filter="fade">
                                      <p:cBhvr>
                                        <p:cTn id="369" dur="1000"/>
                                        <p:tgtEl>
                                          <p:spTgt spid="2"/>
                                        </p:tgtEl>
                                      </p:cBhvr>
                                    </p:animEffect>
                                  </p:childTnLst>
                                </p:cTn>
                              </p:par>
                            </p:childTnLst>
                          </p:cTn>
                        </p:par>
                        <p:par>
                          <p:cTn id="370" fill="hold">
                            <p:stCondLst>
                              <p:cond delay="16500"/>
                            </p:stCondLst>
                            <p:childTnLst>
                              <p:par>
                                <p:cTn id="371" presetID="25" presetClass="entr" presetSubtype="0" fill="hold" grpId="0" nodeType="afterEffect">
                                  <p:stCondLst>
                                    <p:cond delay="0"/>
                                  </p:stCondLst>
                                  <p:childTnLst>
                                    <p:set>
                                      <p:cBhvr>
                                        <p:cTn id="372" dur="1" fill="hold">
                                          <p:stCondLst>
                                            <p:cond delay="0"/>
                                          </p:stCondLst>
                                        </p:cTn>
                                        <p:tgtEl>
                                          <p:spTgt spid="5"/>
                                        </p:tgtEl>
                                        <p:attrNameLst>
                                          <p:attrName>style.visibility</p:attrName>
                                        </p:attrNameLst>
                                      </p:cBhvr>
                                      <p:to>
                                        <p:strVal val="visible"/>
                                      </p:to>
                                    </p:set>
                                    <p:anim calcmode="lin" valueType="num">
                                      <p:cBhvr>
                                        <p:cTn id="373"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76" dur="1000" fill="hold"/>
                                        <p:tgtEl>
                                          <p:spTgt spid="5"/>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5"/>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6"/>
                                        </p:tgtEl>
                                        <p:attrNameLst>
                                          <p:attrName>style.visibility</p:attrName>
                                        </p:attrNameLst>
                                      </p:cBhvr>
                                      <p:to>
                                        <p:strVal val="visible"/>
                                      </p:to>
                                    </p:set>
                                    <p:anim calcmode="lin" valueType="num">
                                      <p:cBhvr>
                                        <p:cTn id="38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86" dur="1000" fill="hold"/>
                                        <p:tgtEl>
                                          <p:spTgt spid="6"/>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6"/>
                                        </p:tgtEl>
                                      </p:cBhvr>
                                    </p:animEffect>
                                  </p:childTnLst>
                                </p:cTn>
                              </p:par>
                            </p:childTnLst>
                          </p:cTn>
                        </p:par>
                        <p:par>
                          <p:cTn id="391" fill="hold">
                            <p:stCondLst>
                              <p:cond delay="17500"/>
                            </p:stCondLst>
                            <p:childTnLst>
                              <p:par>
                                <p:cTn id="392" presetID="10" presetClass="entr" presetSubtype="0" fill="hold" grpId="0" nodeType="afterEffect">
                                  <p:stCondLst>
                                    <p:cond delay="0"/>
                                  </p:stCondLst>
                                  <p:childTnLst>
                                    <p:set>
                                      <p:cBhvr>
                                        <p:cTn id="393" dur="1" fill="hold">
                                          <p:stCondLst>
                                            <p:cond delay="0"/>
                                          </p:stCondLst>
                                        </p:cTn>
                                        <p:tgtEl>
                                          <p:spTgt spid="7"/>
                                        </p:tgtEl>
                                        <p:attrNameLst>
                                          <p:attrName>style.visibility</p:attrName>
                                        </p:attrNameLst>
                                      </p:cBhvr>
                                      <p:to>
                                        <p:strVal val="visible"/>
                                      </p:to>
                                    </p:set>
                                    <p:anim calcmode="lin" valueType="num">
                                      <p:cBhvr>
                                        <p:cTn id="394" dur="1000" fill="hold"/>
                                        <p:tgtEl>
                                          <p:spTgt spid="7"/>
                                        </p:tgtEl>
                                        <p:attrNameLst>
                                          <p:attrName>ppt_w</p:attrName>
                                        </p:attrNameLst>
                                      </p:cBhvr>
                                      <p:tavLst>
                                        <p:tav tm="0">
                                          <p:val>
                                            <p:fltVal val="0"/>
                                          </p:val>
                                        </p:tav>
                                        <p:tav tm="100000">
                                          <p:val>
                                            <p:strVal val="#ppt_w"/>
                                          </p:val>
                                        </p:tav>
                                      </p:tavLst>
                                    </p:anim>
                                    <p:anim calcmode="lin" valueType="num">
                                      <p:cBhvr>
                                        <p:cTn id="395" dur="1000" fill="hold"/>
                                        <p:tgtEl>
                                          <p:spTgt spid="7"/>
                                        </p:tgtEl>
                                        <p:attrNameLst>
                                          <p:attrName>ppt_h</p:attrName>
                                        </p:attrNameLst>
                                      </p:cBhvr>
                                      <p:tavLst>
                                        <p:tav tm="0">
                                          <p:val>
                                            <p:fltVal val="0"/>
                                          </p:val>
                                        </p:tav>
                                        <p:tav tm="100000">
                                          <p:val>
                                            <p:strVal val="#ppt_h"/>
                                          </p:val>
                                        </p:tav>
                                      </p:tavLst>
                                    </p:anim>
                                    <p:animEffect transition="in" filter="fade">
                                      <p:cBhvr>
                                        <p:cTn id="396" dur="1000"/>
                                        <p:tgtEl>
                                          <p:spTgt spid="7"/>
                                        </p:tgtEl>
                                      </p:cBhvr>
                                    </p:animEffect>
                                  </p:childTnLst>
                                </p:cTn>
                              </p:par>
                              <p:par>
                                <p:cTn id="397" presetID="25" presetClass="entr" presetSubtype="0" fill="hold" grpId="0" nodeType="withEffect">
                                  <p:stCondLst>
                                    <p:cond delay="0"/>
                                  </p:stCondLst>
                                  <p:childTnLst>
                                    <p:set>
                                      <p:cBhvr>
                                        <p:cTn id="398" dur="1" fill="hold">
                                          <p:stCondLst>
                                            <p:cond delay="0"/>
                                          </p:stCondLst>
                                        </p:cTn>
                                        <p:tgtEl>
                                          <p:spTgt spid="9"/>
                                        </p:tgtEl>
                                        <p:attrNameLst>
                                          <p:attrName>style.visibility</p:attrName>
                                        </p:attrNameLst>
                                      </p:cBhvr>
                                      <p:to>
                                        <p:strVal val="visible"/>
                                      </p:to>
                                    </p:set>
                                    <p:anim calcmode="lin" valueType="num">
                                      <p:cBhvr>
                                        <p:cTn id="39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0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02" dur="1000" fill="hold"/>
                                        <p:tgtEl>
                                          <p:spTgt spid="9"/>
                                        </p:tgtEl>
                                        <p:attrNameLst>
                                          <p:attrName>ppt_h</p:attrName>
                                        </p:attrNameLst>
                                      </p:cBhvr>
                                      <p:tavLst>
                                        <p:tav tm="0">
                                          <p:val>
                                            <p:strVal val="#ppt_h"/>
                                          </p:val>
                                        </p:tav>
                                        <p:tav tm="100000">
                                          <p:val>
                                            <p:strVal val="#ppt_h"/>
                                          </p:val>
                                        </p:tav>
                                      </p:tavLst>
                                    </p:anim>
                                    <p:anim calcmode="lin" valueType="num">
                                      <p:cBhvr>
                                        <p:cTn id="40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0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0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06" dur="1000" decel="50000">
                                          <p:stCondLst>
                                            <p:cond delay="0"/>
                                          </p:stCondLst>
                                        </p:cTn>
                                        <p:tgtEl>
                                          <p:spTgt spid="9"/>
                                        </p:tgtEl>
                                      </p:cBhvr>
                                    </p:animEffect>
                                  </p:childTnLst>
                                </p:cTn>
                              </p:par>
                              <p:par>
                                <p:cTn id="407" presetID="25" presetClass="entr" presetSubtype="0" fill="hold" grpId="0" nodeType="withEffect">
                                  <p:stCondLst>
                                    <p:cond delay="0"/>
                                  </p:stCondLst>
                                  <p:childTnLst>
                                    <p:set>
                                      <p:cBhvr>
                                        <p:cTn id="408" dur="1" fill="hold">
                                          <p:stCondLst>
                                            <p:cond delay="0"/>
                                          </p:stCondLst>
                                        </p:cTn>
                                        <p:tgtEl>
                                          <p:spTgt spid="10"/>
                                        </p:tgtEl>
                                        <p:attrNameLst>
                                          <p:attrName>style.visibility</p:attrName>
                                        </p:attrNameLst>
                                      </p:cBhvr>
                                      <p:to>
                                        <p:strVal val="visible"/>
                                      </p:to>
                                    </p:set>
                                    <p:anim calcmode="lin" valueType="num">
                                      <p:cBhvr>
                                        <p:cTn id="409"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41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1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412" dur="1000" fill="hold"/>
                                        <p:tgtEl>
                                          <p:spTgt spid="10"/>
                                        </p:tgtEl>
                                        <p:attrNameLst>
                                          <p:attrName>ppt_h</p:attrName>
                                        </p:attrNameLst>
                                      </p:cBhvr>
                                      <p:tavLst>
                                        <p:tav tm="0">
                                          <p:val>
                                            <p:strVal val="#ppt_h"/>
                                          </p:val>
                                        </p:tav>
                                        <p:tav tm="100000">
                                          <p:val>
                                            <p:strVal val="#ppt_h"/>
                                          </p:val>
                                        </p:tav>
                                      </p:tavLst>
                                    </p:anim>
                                    <p:anim calcmode="lin" valueType="num">
                                      <p:cBhvr>
                                        <p:cTn id="41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41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41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41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50" grpId="0"/>
      <p:bldP spid="6151" grpId="0"/>
      <p:bldP spid="6152" grpId="0"/>
      <p:bldP spid="6153" grpId="0"/>
      <p:bldP spid="6154" grpId="0"/>
      <p:bldP spid="6155" grpId="0"/>
      <p:bldP spid="6156" grpId="0" bldLvl="0" animBg="1"/>
      <p:bldP spid="6157" grpId="0"/>
      <p:bldP spid="8" grpId="0" bldLvl="0" animBg="1"/>
      <p:bldP spid="23" grpId="0" bldLvl="0" animBg="1"/>
      <p:bldP spid="24" grpId="0"/>
      <p:bldP spid="25" grpId="0"/>
      <p:bldP spid="29" grpId="0" bldLvl="0" animBg="1"/>
      <p:bldP spid="30" grpId="0"/>
      <p:bldP spid="31" grpId="0"/>
      <p:bldP spid="32" grpId="0" bldLvl="0" animBg="1"/>
      <p:bldP spid="33" grpId="0"/>
      <p:bldP spid="34" grpId="0"/>
      <p:bldP spid="35" grpId="0" bldLvl="0" animBg="1"/>
      <p:bldP spid="36" grpId="0"/>
      <p:bldP spid="37" grpId="0"/>
      <p:bldP spid="38" grpId="0" bldLvl="0" animBg="1"/>
      <p:bldP spid="39" grpId="0"/>
      <p:bldP spid="40" grpId="0"/>
      <p:bldP spid="41" grpId="0" bldLvl="0" animBg="1"/>
      <p:bldP spid="42" grpId="0"/>
      <p:bldP spid="43" grpId="0"/>
      <p:bldP spid="44" grpId="0" bldLvl="0" animBg="1"/>
      <p:bldP spid="45" grpId="0"/>
      <p:bldP spid="46" grpId="0"/>
      <p:bldP spid="3" grpId="0" bldLvl="0" animBg="1"/>
      <p:bldP spid="4" grpId="0"/>
      <p:bldP spid="11" grpId="0"/>
      <p:bldP spid="12" grpId="0" bldLvl="0" animBg="1"/>
      <p:bldP spid="13" grpId="0"/>
      <p:bldP spid="14" grpId="0"/>
      <p:bldP spid="15" grpId="0"/>
      <p:bldP spid="16" grpId="0"/>
      <p:bldP spid="17" grpId="0"/>
      <p:bldP spid="19" grpId="0" bldLvl="0" animBg="1"/>
      <p:bldP spid="2" grpId="0" bldLvl="0" animBg="1"/>
      <p:bldP spid="5" grpId="0"/>
      <p:bldP spid="6" grpId="0"/>
      <p:bldP spid="7" grpId="0" bldLvl="0" animBg="1"/>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项目组织</a:t>
            </a:r>
            <a:endPar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1333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333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a:off x="1193800" y="2414588"/>
            <a:ext cx="2160588" cy="2036762"/>
            <a:chOff x="19682" y="-6347"/>
            <a:chExt cx="2160240" cy="2035849"/>
          </a:xfrm>
        </p:grpSpPr>
        <p:grpSp>
          <p:nvGrpSpPr>
            <p:cNvPr id="13333" name="组合 5"/>
            <p:cNvGrpSpPr/>
            <p:nvPr/>
          </p:nvGrpSpPr>
          <p:grpSpPr>
            <a:xfrm>
              <a:off x="19682" y="-6347"/>
              <a:ext cx="2160240" cy="1728012"/>
              <a:chOff x="19682" y="-6347"/>
              <a:chExt cx="2160240" cy="1728012"/>
            </a:xfrm>
          </p:grpSpPr>
          <p:sp>
            <p:nvSpPr>
              <p:cNvPr id="13335"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3336" name="文本框 8"/>
              <p:cNvSpPr txBox="1"/>
              <p:nvPr/>
            </p:nvSpPr>
            <p:spPr>
              <a:xfrm>
                <a:off x="187295" y="566166"/>
                <a:ext cx="1824697" cy="58330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zh-CN" sz="3200" dirty="0">
                    <a:solidFill>
                      <a:srgbClr val="FFFFFF"/>
                    </a:solidFill>
                    <a:latin typeface="微软雅黑" panose="020B0503020204020204" pitchFamily="34" charset="-122"/>
                    <a:ea typeface="微软雅黑" panose="020B0503020204020204" pitchFamily="34" charset="-122"/>
                  </a:rPr>
                  <a:t>组织结构</a:t>
                </a:r>
                <a:endParaRPr lang="zh-CN" altLang="zh-CN" sz="3200" dirty="0">
                  <a:solidFill>
                    <a:srgbClr val="FFFFFF"/>
                  </a:solidFill>
                  <a:latin typeface="微软雅黑" panose="020B0503020204020204" pitchFamily="34" charset="-122"/>
                  <a:ea typeface="微软雅黑" panose="020B0503020204020204" pitchFamily="34" charset="-122"/>
                </a:endParaRPr>
              </a:p>
            </p:txBody>
          </p:sp>
        </p:grpSp>
        <p:sp>
          <p:nvSpPr>
            <p:cNvPr id="13334"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0" name="组合 30"/>
          <p:cNvGrpSpPr/>
          <p:nvPr/>
        </p:nvGrpSpPr>
        <p:grpSpPr>
          <a:xfrm>
            <a:off x="4373086" y="575945"/>
            <a:ext cx="6736556" cy="5486951"/>
            <a:chOff x="7630" y="90564"/>
            <a:chExt cx="8487" cy="3291"/>
          </a:xfrm>
        </p:grpSpPr>
        <p:cxnSp>
          <p:nvCxnSpPr>
            <p:cNvPr id="17" name="直接连接符 17"/>
            <p:cNvCxnSpPr/>
            <p:nvPr/>
          </p:nvCxnSpPr>
          <p:spPr>
            <a:xfrm>
              <a:off x="11603" y="91356"/>
              <a:ext cx="30" cy="4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3320" name="组合 29"/>
            <p:cNvGrpSpPr/>
            <p:nvPr/>
          </p:nvGrpSpPr>
          <p:grpSpPr>
            <a:xfrm>
              <a:off x="7630" y="90564"/>
              <a:ext cx="8487" cy="3291"/>
              <a:chOff x="7630" y="90564"/>
              <a:chExt cx="8487" cy="3291"/>
            </a:xfrm>
          </p:grpSpPr>
          <p:cxnSp>
            <p:nvCxnSpPr>
              <p:cNvPr id="10" name="直接连接符 10"/>
              <p:cNvCxnSpPr/>
              <p:nvPr/>
            </p:nvCxnSpPr>
            <p:spPr>
              <a:xfrm flipH="1">
                <a:off x="10807" y="92636"/>
                <a:ext cx="826" cy="4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1"/>
              <p:cNvCxnSpPr/>
              <p:nvPr/>
            </p:nvCxnSpPr>
            <p:spPr>
              <a:xfrm flipV="1">
                <a:off x="8677" y="92636"/>
                <a:ext cx="2956" cy="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8"/>
              <p:cNvCxnSpPr/>
              <p:nvPr/>
            </p:nvCxnSpPr>
            <p:spPr>
              <a:xfrm flipH="1" flipV="1">
                <a:off x="11633" y="92636"/>
                <a:ext cx="1274" cy="4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3324" name="组合 19"/>
              <p:cNvGrpSpPr/>
              <p:nvPr/>
            </p:nvGrpSpPr>
            <p:grpSpPr>
              <a:xfrm>
                <a:off x="7630" y="90564"/>
                <a:ext cx="8487" cy="3291"/>
                <a:chOff x="16297" y="36255"/>
                <a:chExt cx="8487" cy="3291"/>
              </a:xfrm>
            </p:grpSpPr>
            <p:sp>
              <p:nvSpPr>
                <p:cNvPr id="9" name="矩形 7"/>
                <p:cNvSpPr/>
                <p:nvPr/>
              </p:nvSpPr>
              <p:spPr>
                <a:xfrm>
                  <a:off x="18470" y="38730"/>
                  <a:ext cx="1991" cy="806"/>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00" cap="none" spc="0" normalizeH="0" baseline="0" noProof="1">
                      <a:ln>
                        <a:noFill/>
                      </a:ln>
                      <a:solidFill>
                        <a:schemeClr val="dk1"/>
                      </a:solidFill>
                      <a:effectLst/>
                      <a:uLnTx/>
                      <a:uFillTx/>
                      <a:latin typeface="宋体" panose="02010600030101010101" pitchFamily="2" charset="-122"/>
                      <a:ea typeface="+mn-ea"/>
                      <a:cs typeface="Times New Roman" panose="02020603050405020304"/>
                      <a:sym typeface="Times New Roman" panose="02020603050405020304"/>
                    </a:rPr>
                    <a:t>涂弘森</a:t>
                  </a:r>
                  <a:endParaRPr kumimoji="0" lang="en-US" altLang="zh-CN" sz="2400" b="0" i="0" u="none" strike="noStrike" kern="100" cap="none" spc="0" normalizeH="0" baseline="0" noProof="1">
                    <a:ln>
                      <a:noFill/>
                    </a:ln>
                    <a:solidFill>
                      <a:schemeClr val="dk1"/>
                    </a:solidFill>
                    <a:effectLst/>
                    <a:uLnTx/>
                    <a:uFillTx/>
                    <a:latin typeface="宋体" panose="02010600030101010101" pitchFamily="2" charset="-122"/>
                    <a:ea typeface="+mn-ea"/>
                    <a:cs typeface="Times New Roman" panose="02020603050405020304"/>
                    <a:sym typeface="Times New Roman" panose="02020603050405020304"/>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rPr>
                    <a:t>（</a:t>
                  </a:r>
                  <a:r>
                    <a:rPr kumimoji="0" lang="zh-CN" altLang="en-US" sz="24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rPr>
                    <a:t>技术支持</a:t>
                  </a:r>
                  <a:r>
                    <a:rPr kumimoji="0" lang="en-US" altLang="zh-CN" sz="24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rPr>
                    <a:t>员）</a:t>
                  </a:r>
                  <a:endParaRPr kumimoji="0" lang="en-US" altLang="zh-CN" sz="24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endParaRPr>
                </a:p>
              </p:txBody>
            </p:sp>
            <p:sp>
              <p:nvSpPr>
                <p:cNvPr id="12" name="矩形 8"/>
                <p:cNvSpPr/>
                <p:nvPr/>
              </p:nvSpPr>
              <p:spPr>
                <a:xfrm>
                  <a:off x="20544" y="38730"/>
                  <a:ext cx="2070" cy="816"/>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rPr>
                    <a:t> 陈祥斌</a:t>
                  </a:r>
                  <a:endParaRPr kumimoji="0" lang="en-US" altLang="zh-CN" sz="24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rPr>
                    <a:t>（配置管理员）</a:t>
                  </a:r>
                  <a:endParaRPr kumimoji="0" lang="en-US" altLang="zh-CN" sz="24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endParaRPr>
                </a:p>
              </p:txBody>
            </p:sp>
            <p:grpSp>
              <p:nvGrpSpPr>
                <p:cNvPr id="13327" name="组合 16"/>
                <p:cNvGrpSpPr/>
                <p:nvPr/>
              </p:nvGrpSpPr>
              <p:grpSpPr>
                <a:xfrm>
                  <a:off x="16297" y="36255"/>
                  <a:ext cx="8487" cy="3275"/>
                  <a:chOff x="3613" y="43086"/>
                  <a:chExt cx="8487" cy="3275"/>
                </a:xfrm>
              </p:grpSpPr>
              <p:sp>
                <p:nvSpPr>
                  <p:cNvPr id="20" name="矩形 5"/>
                  <p:cNvSpPr/>
                  <p:nvPr/>
                </p:nvSpPr>
                <p:spPr>
                  <a:xfrm>
                    <a:off x="5786" y="44358"/>
                    <a:ext cx="3480" cy="794"/>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00" cap="none" spc="0" normalizeH="0" baseline="0" noProof="1">
                        <a:ln>
                          <a:noFill/>
                        </a:ln>
                        <a:solidFill>
                          <a:schemeClr val="dk1"/>
                        </a:solidFill>
                        <a:effectLst/>
                        <a:uLnTx/>
                        <a:uFillTx/>
                        <a:latin typeface="+mn-lt"/>
                        <a:ea typeface="+mn-ea"/>
                        <a:cs typeface="Times New Roman" panose="02020603050405020304"/>
                        <a:sym typeface="Times New Roman" panose="02020603050405020304"/>
                      </a:rPr>
                      <a:t>刘向辉 </a:t>
                    </a:r>
                    <a:endParaRPr kumimoji="0" lang="en-US" altLang="zh-CN" sz="2400" b="0" i="0" u="none" strike="noStrike" kern="100" cap="none" spc="0" normalizeH="0" baseline="0" noProof="1">
                      <a:ln>
                        <a:noFill/>
                      </a:ln>
                      <a:solidFill>
                        <a:schemeClr val="dk1"/>
                      </a:solidFill>
                      <a:effectLst/>
                      <a:uLnTx/>
                      <a:uFillTx/>
                      <a:latin typeface="+mn-lt"/>
                      <a:ea typeface="+mn-ea"/>
                      <a:cs typeface="Times New Roman" panose="02020603050405020304"/>
                      <a:sym typeface="Times New Roman" panose="02020603050405020304"/>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00" cap="none" spc="0" normalizeH="0" baseline="0" noProof="1">
                        <a:ln>
                          <a:noFill/>
                        </a:ln>
                        <a:solidFill>
                          <a:schemeClr val="dk1"/>
                        </a:solidFill>
                        <a:effectLst/>
                        <a:uLnTx/>
                        <a:uFillTx/>
                        <a:latin typeface="+mn-lt"/>
                        <a:ea typeface="+mn-ea"/>
                        <a:cs typeface="Times New Roman" panose="02020603050405020304"/>
                        <a:sym typeface="Times New Roman" panose="02020603050405020304"/>
                      </a:rPr>
                      <a:t> （项目经理，文档管理员）</a:t>
                    </a:r>
                    <a:endParaRPr kumimoji="0" lang="en-US" altLang="zh-CN" sz="2400" b="0" i="0" u="none" strike="noStrike" kern="100" cap="none" spc="0" normalizeH="0" baseline="0" noProof="1">
                      <a:ln>
                        <a:noFill/>
                      </a:ln>
                      <a:solidFill>
                        <a:schemeClr val="dk1"/>
                      </a:solidFill>
                      <a:effectLst/>
                      <a:uLnTx/>
                      <a:uFillTx/>
                      <a:latin typeface="+mn-lt"/>
                      <a:ea typeface="+mn-ea"/>
                      <a:cs typeface="Times New Roman" panose="02020603050405020304"/>
                      <a:sym typeface="Times New Roman" panose="02020603050405020304"/>
                    </a:endParaRPr>
                  </a:p>
                </p:txBody>
              </p:sp>
              <p:sp>
                <p:nvSpPr>
                  <p:cNvPr id="21" name="矩形 6"/>
                  <p:cNvSpPr/>
                  <p:nvPr/>
                </p:nvSpPr>
                <p:spPr>
                  <a:xfrm>
                    <a:off x="3613" y="45567"/>
                    <a:ext cx="2070" cy="794"/>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rPr>
                      <a:t>左文正</a:t>
                    </a:r>
                    <a:endParaRPr kumimoji="0" lang="en-US" altLang="zh-CN" sz="24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00" cap="none" spc="0" normalizeH="0" baseline="0" noProof="1" smtClean="0">
                        <a:ln>
                          <a:noFill/>
                        </a:ln>
                        <a:solidFill>
                          <a:schemeClr val="dk1"/>
                        </a:solidFill>
                        <a:effectLst/>
                        <a:uLnTx/>
                        <a:uFillTx/>
                        <a:latin typeface="+mn-lt"/>
                        <a:ea typeface="+mn-ea"/>
                        <a:cs typeface="Calibri" panose="020F0502020204030204"/>
                        <a:sym typeface="Times New Roman" panose="02020603050405020304"/>
                      </a:rPr>
                      <a:t>（</a:t>
                    </a:r>
                    <a:r>
                      <a:rPr kumimoji="0" lang="zh-CN" altLang="en-US" sz="2400" b="0" i="0" u="none" strike="noStrike" kern="100" cap="none" spc="0" normalizeH="0" baseline="0" noProof="1" smtClean="0">
                        <a:ln>
                          <a:noFill/>
                        </a:ln>
                        <a:solidFill>
                          <a:schemeClr val="dk1"/>
                        </a:solidFill>
                        <a:effectLst/>
                        <a:uLnTx/>
                        <a:uFillTx/>
                        <a:latin typeface="+mn-lt"/>
                        <a:ea typeface="+mn-ea"/>
                        <a:cs typeface="Calibri" panose="020F0502020204030204"/>
                        <a:sym typeface="Times New Roman" panose="02020603050405020304"/>
                      </a:rPr>
                      <a:t>会议记录员</a:t>
                    </a:r>
                    <a:r>
                      <a:rPr kumimoji="0" lang="en-US" altLang="zh-CN" sz="24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rPr>
                      <a:t>） </a:t>
                    </a:r>
                    <a:endParaRPr kumimoji="0" lang="en-US" altLang="zh-CN" sz="2400" b="0" i="0" u="none" strike="noStrike" kern="100" cap="none" spc="0" normalizeH="0" baseline="0" noProof="1">
                      <a:ln>
                        <a:noFill/>
                      </a:ln>
                      <a:solidFill>
                        <a:schemeClr val="dk1"/>
                      </a:solidFill>
                      <a:effectLst/>
                      <a:uLnTx/>
                      <a:uFillTx/>
                      <a:latin typeface="+mn-lt"/>
                      <a:ea typeface="+mn-ea"/>
                      <a:cs typeface="Times New Roman" panose="02020603050405020304"/>
                      <a:sym typeface="Times New Roman" panose="02020603050405020304"/>
                    </a:endParaRPr>
                  </a:p>
                </p:txBody>
              </p:sp>
              <p:sp>
                <p:nvSpPr>
                  <p:cNvPr id="22" name="矩形 13"/>
                  <p:cNvSpPr/>
                  <p:nvPr/>
                </p:nvSpPr>
                <p:spPr>
                  <a:xfrm>
                    <a:off x="10030" y="45560"/>
                    <a:ext cx="2070" cy="794"/>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rPr>
                      <a:t>王安栋</a:t>
                    </a:r>
                    <a:endParaRPr kumimoji="0" lang="en-US" altLang="zh-CN" sz="24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00" cap="none" spc="0" normalizeH="0" baseline="0" noProof="1" smtClean="0">
                        <a:ln>
                          <a:noFill/>
                        </a:ln>
                        <a:solidFill>
                          <a:schemeClr val="dk1"/>
                        </a:solidFill>
                        <a:effectLst/>
                        <a:uLnTx/>
                        <a:uFillTx/>
                        <a:latin typeface="+mn-lt"/>
                        <a:ea typeface="+mn-ea"/>
                        <a:cs typeface="Calibri" panose="020F0502020204030204"/>
                        <a:sym typeface="Times New Roman" panose="02020603050405020304"/>
                      </a:rPr>
                      <a:t>（</a:t>
                    </a:r>
                    <a:r>
                      <a:rPr kumimoji="0" lang="zh-CN" altLang="en-US" sz="24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rPr>
                      <a:t>业务访谈员</a:t>
                    </a:r>
                    <a:r>
                      <a:rPr kumimoji="0" lang="en-US" altLang="zh-CN" sz="2400" b="0" i="0" u="none" strike="noStrike" kern="100" cap="none" spc="0" normalizeH="0" baseline="0" noProof="1" smtClean="0">
                        <a:ln>
                          <a:noFill/>
                        </a:ln>
                        <a:solidFill>
                          <a:schemeClr val="dk1"/>
                        </a:solidFill>
                        <a:effectLst/>
                        <a:uLnTx/>
                        <a:uFillTx/>
                        <a:latin typeface="+mn-lt"/>
                        <a:ea typeface="+mn-ea"/>
                        <a:cs typeface="Calibri" panose="020F0502020204030204"/>
                        <a:sym typeface="Times New Roman" panose="02020603050405020304"/>
                      </a:rPr>
                      <a:t>员</a:t>
                    </a:r>
                    <a:r>
                      <a:rPr kumimoji="0" lang="en-US" altLang="zh-CN" sz="24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rPr>
                      <a:t>）</a:t>
                    </a:r>
                    <a:endParaRPr kumimoji="0" lang="en-US" altLang="zh-CN" sz="24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endParaRPr>
                  </a:p>
                </p:txBody>
              </p:sp>
              <p:cxnSp>
                <p:nvCxnSpPr>
                  <p:cNvPr id="23" name="直接连接符 14"/>
                  <p:cNvCxnSpPr>
                    <a:stCxn id="20" idx="2"/>
                    <a:endCxn id="22" idx="0"/>
                  </p:cNvCxnSpPr>
                  <p:nvPr/>
                </p:nvCxnSpPr>
                <p:spPr>
                  <a:xfrm>
                    <a:off x="7526" y="45152"/>
                    <a:ext cx="3539" cy="4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矩形 3"/>
                  <p:cNvSpPr/>
                  <p:nvPr/>
                </p:nvSpPr>
                <p:spPr>
                  <a:xfrm>
                    <a:off x="6556" y="43086"/>
                    <a:ext cx="2070" cy="794"/>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00" cap="none" spc="0" normalizeH="0" baseline="0" noProof="1">
                        <a:ln>
                          <a:noFill/>
                        </a:ln>
                        <a:solidFill>
                          <a:schemeClr val="dk1"/>
                        </a:solidFill>
                        <a:effectLst/>
                        <a:uLnTx/>
                        <a:uFillTx/>
                        <a:latin typeface="+mn-lt"/>
                        <a:ea typeface="+mn-ea"/>
                        <a:cs typeface="Times New Roman" panose="02020603050405020304"/>
                        <a:sym typeface="Times New Roman" panose="02020603050405020304"/>
                      </a:rPr>
                      <a:t>教师</a:t>
                    </a:r>
                    <a:endParaRPr kumimoji="0" lang="en-US" altLang="zh-CN" sz="2400" b="0" i="0" u="none" strike="noStrike" kern="100" cap="none" spc="0" normalizeH="0" baseline="0" noProof="1">
                      <a:ln>
                        <a:noFill/>
                      </a:ln>
                      <a:solidFill>
                        <a:schemeClr val="dk1"/>
                      </a:solidFill>
                      <a:effectLst/>
                      <a:uLnTx/>
                      <a:uFillTx/>
                      <a:latin typeface="+mn-lt"/>
                      <a:ea typeface="+mn-ea"/>
                      <a:cs typeface="Times New Roman" panose="02020603050405020304"/>
                      <a:sym typeface="Times New Roman" panose="02020603050405020304"/>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00" cap="none" spc="0" normalizeH="0" baseline="0" noProof="1">
                        <a:ln>
                          <a:noFill/>
                        </a:ln>
                        <a:solidFill>
                          <a:schemeClr val="dk1"/>
                        </a:solidFill>
                        <a:effectLst/>
                        <a:uLnTx/>
                        <a:uFillTx/>
                        <a:latin typeface="+mn-lt"/>
                        <a:ea typeface="+mn-ea"/>
                        <a:cs typeface="Times New Roman" panose="02020603050405020304"/>
                        <a:sym typeface="Times New Roman" panose="02020603050405020304"/>
                      </a:rPr>
                      <a:t>（项目总负责人</a:t>
                    </a:r>
                    <a:r>
                      <a:rPr kumimoji="0" lang="en-US" altLang="zh-CN" sz="1050" b="0" i="0" u="none" strike="noStrike" kern="100" cap="none" spc="0" normalizeH="0" baseline="0" noProof="1">
                        <a:ln>
                          <a:noFill/>
                        </a:ln>
                        <a:solidFill>
                          <a:schemeClr val="dk1"/>
                        </a:solidFill>
                        <a:effectLst/>
                        <a:uLnTx/>
                        <a:uFillTx/>
                        <a:latin typeface="+mn-lt"/>
                        <a:ea typeface="+mn-ea"/>
                        <a:cs typeface="Times New Roman" panose="02020603050405020304"/>
                        <a:sym typeface="Times New Roman" panose="02020603050405020304"/>
                      </a:rPr>
                      <a:t>）</a:t>
                    </a:r>
                    <a:endParaRPr kumimoji="0" lang="en-US" altLang="zh-CN" sz="1050" b="0" i="0" u="none" strike="noStrike" kern="100" cap="none" spc="0" normalizeH="0" baseline="0" noProof="1">
                      <a:ln>
                        <a:noFill/>
                      </a:ln>
                      <a:solidFill>
                        <a:schemeClr val="dk1"/>
                      </a:solidFill>
                      <a:effectLst/>
                      <a:uLnTx/>
                      <a:uFillTx/>
                      <a:latin typeface="+mn-lt"/>
                      <a:ea typeface="+mn-ea"/>
                      <a:cs typeface="Times New Roman" panose="02020603050405020304"/>
                      <a:sym typeface="Times New Roman" panose="02020603050405020304"/>
                    </a:endParaRPr>
                  </a:p>
                </p:txBody>
              </p:sp>
            </p:gr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par>
                          <p:cTn id="28" fill="hold">
                            <p:stCondLst>
                              <p:cond delay="2000"/>
                            </p:stCondLst>
                            <p:childTnLst>
                              <p:par>
                                <p:cTn id="29" presetID="29" presetClass="entr" presetSubtype="0"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p:cTn id="31" dur="1000" fill="hold"/>
                                        <p:tgtEl>
                                          <p:spTgt spid="30"/>
                                        </p:tgtEl>
                                        <p:attrNameLst>
                                          <p:attrName>ppt_x</p:attrName>
                                        </p:attrNameLst>
                                      </p:cBhvr>
                                      <p:tavLst>
                                        <p:tav tm="0">
                                          <p:val>
                                            <p:strVal val="#ppt_x-.2"/>
                                          </p:val>
                                        </p:tav>
                                        <p:tav tm="100000">
                                          <p:val>
                                            <p:strVal val="#ppt_x"/>
                                          </p:val>
                                        </p:tav>
                                      </p:tavLst>
                                    </p:anim>
                                    <p:anim calcmode="lin" valueType="num">
                                      <p:cBhvr>
                                        <p:cTn id="32" dur="1000" fill="hold"/>
                                        <p:tgtEl>
                                          <p:spTgt spid="30"/>
                                        </p:tgtEl>
                                        <p:attrNameLst>
                                          <p:attrName>ppt_y</p:attrName>
                                        </p:attrNameLst>
                                      </p:cBhvr>
                                      <p:tavLst>
                                        <p:tav tm="0">
                                          <p:val>
                                            <p:strVal val="#ppt_y"/>
                                          </p:val>
                                        </p:tav>
                                        <p:tav tm="100000">
                                          <p:val>
                                            <p:strVal val="#ppt_y"/>
                                          </p:val>
                                        </p:tav>
                                      </p:tavLst>
                                    </p:anim>
                                    <p:animEffect transition="in" filter="wipe(right)" prLst="gradientSize: 0.1">
                                      <p:cBhvr>
                                        <p:cTn id="33"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8194"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195"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项目组织</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8196" name="组合 1"/>
          <p:cNvGrpSpPr/>
          <p:nvPr/>
        </p:nvGrpSpPr>
        <p:grpSpPr>
          <a:xfrm>
            <a:off x="222250" y="328613"/>
            <a:ext cx="654050" cy="573087"/>
            <a:chOff x="0" y="0"/>
            <a:chExt cx="3252297" cy="2844316"/>
          </a:xfrm>
        </p:grpSpPr>
        <p:sp>
          <p:nvSpPr>
            <p:cNvPr id="144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4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8199" name="文本框 6"/>
          <p:cNvSpPr txBox="1"/>
          <p:nvPr/>
        </p:nvSpPr>
        <p:spPr>
          <a:xfrm>
            <a:off x="1951038" y="2644775"/>
            <a:ext cx="2274887"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rPr>
              <a:t>主要负责人</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nvGrpSpPr>
          <p:cNvPr id="8200" name="组合 7"/>
          <p:cNvGrpSpPr/>
          <p:nvPr/>
        </p:nvGrpSpPr>
        <p:grpSpPr>
          <a:xfrm>
            <a:off x="1477963" y="2536825"/>
            <a:ext cx="473075" cy="584200"/>
            <a:chOff x="0" y="0"/>
            <a:chExt cx="472698" cy="582556"/>
          </a:xfrm>
        </p:grpSpPr>
        <p:sp>
          <p:nvSpPr>
            <p:cNvPr id="14406" name="椭圆 8"/>
            <p:cNvSpPr/>
            <p:nvPr/>
          </p:nvSpPr>
          <p:spPr>
            <a:xfrm>
              <a:off x="0" y="56039"/>
              <a:ext cx="472698" cy="47269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407" name="文本框 9"/>
            <p:cNvSpPr txBox="1"/>
            <p:nvPr/>
          </p:nvSpPr>
          <p:spPr>
            <a:xfrm>
              <a:off x="122669" y="0"/>
              <a:ext cx="48943" cy="58255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3200" b="1" dirty="0">
                  <a:solidFill>
                    <a:srgbClr val="FFFFFF"/>
                  </a:solidFill>
                </a:rPr>
                <a:t>P</a:t>
              </a:r>
              <a:endParaRPr lang="en-US" altLang="zh-CN" sz="3200" b="1" dirty="0">
                <a:solidFill>
                  <a:srgbClr val="FFFFFF"/>
                </a:solidFill>
              </a:endParaRPr>
            </a:p>
          </p:txBody>
        </p:sp>
      </p:grpSp>
      <p:grpSp>
        <p:nvGrpSpPr>
          <p:cNvPr id="8203" name="组合 10"/>
          <p:cNvGrpSpPr/>
          <p:nvPr/>
        </p:nvGrpSpPr>
        <p:grpSpPr>
          <a:xfrm>
            <a:off x="1477963" y="3216275"/>
            <a:ext cx="473075" cy="584200"/>
            <a:chOff x="0" y="0"/>
            <a:chExt cx="472698" cy="582556"/>
          </a:xfrm>
        </p:grpSpPr>
        <p:sp>
          <p:nvSpPr>
            <p:cNvPr id="14404" name="椭圆 11"/>
            <p:cNvSpPr/>
            <p:nvPr/>
          </p:nvSpPr>
          <p:spPr>
            <a:xfrm>
              <a:off x="0" y="56039"/>
              <a:ext cx="472698" cy="47269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405" name="文本框 12"/>
            <p:cNvSpPr txBox="1"/>
            <p:nvPr/>
          </p:nvSpPr>
          <p:spPr>
            <a:xfrm>
              <a:off x="122669" y="0"/>
              <a:ext cx="48943" cy="58255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3200" b="1" dirty="0">
                  <a:solidFill>
                    <a:srgbClr val="FFFFFF"/>
                  </a:solidFill>
                </a:rPr>
                <a:t>R</a:t>
              </a:r>
              <a:endParaRPr lang="en-US" altLang="zh-CN" sz="3200" b="1" dirty="0">
                <a:solidFill>
                  <a:srgbClr val="FFFFFF"/>
                </a:solidFill>
              </a:endParaRPr>
            </a:p>
          </p:txBody>
        </p:sp>
      </p:grpSp>
      <p:grpSp>
        <p:nvGrpSpPr>
          <p:cNvPr id="8206" name="组合 14"/>
          <p:cNvGrpSpPr/>
          <p:nvPr/>
        </p:nvGrpSpPr>
        <p:grpSpPr>
          <a:xfrm>
            <a:off x="1477963" y="3895725"/>
            <a:ext cx="473075" cy="584200"/>
            <a:chOff x="0" y="0"/>
            <a:chExt cx="472698" cy="582556"/>
          </a:xfrm>
        </p:grpSpPr>
        <p:sp>
          <p:nvSpPr>
            <p:cNvPr id="14402" name="椭圆 15"/>
            <p:cNvSpPr/>
            <p:nvPr/>
          </p:nvSpPr>
          <p:spPr>
            <a:xfrm>
              <a:off x="0" y="56039"/>
              <a:ext cx="472698" cy="47269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403" name="文本框 17"/>
            <p:cNvSpPr txBox="1"/>
            <p:nvPr/>
          </p:nvSpPr>
          <p:spPr>
            <a:xfrm>
              <a:off x="122669" y="0"/>
              <a:ext cx="48943" cy="58255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3200" b="1" dirty="0">
                  <a:solidFill>
                    <a:srgbClr val="FFFFFF"/>
                  </a:solidFill>
                </a:rPr>
                <a:t>N</a:t>
              </a:r>
              <a:endParaRPr lang="en-US" altLang="zh-CN" sz="3200" b="1" dirty="0">
                <a:solidFill>
                  <a:srgbClr val="FFFFFF"/>
                </a:solidFill>
              </a:endParaRPr>
            </a:p>
          </p:txBody>
        </p:sp>
      </p:grpSp>
      <p:grpSp>
        <p:nvGrpSpPr>
          <p:cNvPr id="8209" name="组合 19"/>
          <p:cNvGrpSpPr/>
          <p:nvPr/>
        </p:nvGrpSpPr>
        <p:grpSpPr>
          <a:xfrm>
            <a:off x="1477963" y="4575175"/>
            <a:ext cx="473075" cy="584200"/>
            <a:chOff x="0" y="0"/>
            <a:chExt cx="472698" cy="582556"/>
          </a:xfrm>
        </p:grpSpPr>
        <p:sp>
          <p:nvSpPr>
            <p:cNvPr id="14400" name="椭圆 20"/>
            <p:cNvSpPr/>
            <p:nvPr/>
          </p:nvSpPr>
          <p:spPr>
            <a:xfrm>
              <a:off x="0" y="56039"/>
              <a:ext cx="472698" cy="47269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401" name="文本框 21"/>
            <p:cNvSpPr txBox="1"/>
            <p:nvPr/>
          </p:nvSpPr>
          <p:spPr>
            <a:xfrm>
              <a:off x="122669" y="0"/>
              <a:ext cx="48943" cy="58255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3200" b="1" dirty="0">
                  <a:solidFill>
                    <a:srgbClr val="FFFFFF"/>
                  </a:solidFill>
                </a:rPr>
                <a:t>A</a:t>
              </a:r>
              <a:endParaRPr lang="zh-CN" altLang="en-US" sz="3200" b="1" dirty="0">
                <a:solidFill>
                  <a:srgbClr val="FFFFFF"/>
                </a:solidFill>
              </a:endParaRPr>
            </a:p>
          </p:txBody>
        </p:sp>
      </p:grpSp>
      <p:sp>
        <p:nvSpPr>
          <p:cNvPr id="8212" name="文本框 22"/>
          <p:cNvSpPr txBox="1"/>
          <p:nvPr/>
        </p:nvSpPr>
        <p:spPr>
          <a:xfrm>
            <a:off x="1951038" y="3370263"/>
            <a:ext cx="2274887"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rPr>
              <a:t>复审</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8213" name="文本框 23"/>
          <p:cNvSpPr txBox="1"/>
          <p:nvPr/>
        </p:nvSpPr>
        <p:spPr>
          <a:xfrm>
            <a:off x="1951038" y="4049713"/>
            <a:ext cx="2274887"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rPr>
              <a:t>通知到位</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8214" name="文本框 24"/>
          <p:cNvSpPr txBox="1"/>
          <p:nvPr/>
        </p:nvSpPr>
        <p:spPr>
          <a:xfrm>
            <a:off x="1951038" y="4722813"/>
            <a:ext cx="2274887"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rPr>
              <a:t>审核</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3314700" y="2076450"/>
          <a:ext cx="8856984" cy="3324225"/>
        </p:xfrm>
        <a:graphic>
          <a:graphicData uri="http://schemas.openxmlformats.org/drawingml/2006/table">
            <a:tbl>
              <a:tblPr/>
              <a:tblGrid>
                <a:gridCol w="2046316"/>
                <a:gridCol w="1447723"/>
                <a:gridCol w="1286516"/>
                <a:gridCol w="1284355"/>
                <a:gridCol w="1447890"/>
                <a:gridCol w="1344184"/>
              </a:tblGrid>
              <a:tr h="1189598">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rPr>
                        <a:t>活动</a:t>
                      </a:r>
                      <a:endParaRPr kumimoji="0" lang="en-US"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刘向辉</a:t>
                      </a:r>
                      <a:endParaRPr kumimoji="0" lang="en-US"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rPr>
                        <a:t>陈祥斌</a:t>
                      </a:r>
                      <a:endParaRPr kumimoji="0" lang="en-US"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rPr>
                        <a:t>左文正</a:t>
                      </a:r>
                      <a:endParaRPr kumimoji="0" lang="en-US"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涂弘森</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rPr>
                        <a:t>王安栋</a:t>
                      </a:r>
                      <a:endParaRPr kumimoji="0" lang="en-US"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r>
              <a:tr h="42545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需求获取</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P</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N</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N</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r>
              <a:tr h="42545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rPr>
                        <a:t>需求分析</a:t>
                      </a:r>
                      <a:endParaRPr kumimoji="0" lang="en-US"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N</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N</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R</a:t>
                      </a:r>
                      <a:endParaRPr kumimoji="0" lang="en-US" altLang="en-US"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P</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r>
              <a:tr h="42545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rPr>
                        <a:t>规格说明</a:t>
                      </a:r>
                      <a:endParaRPr kumimoji="0" lang="en-US"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P</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N</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r>
              <a:tr h="42545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验证</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P</a:t>
                      </a:r>
                      <a:endParaRPr kumimoji="0" lang="en-US"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r>
              <a:tr h="42545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rPr>
                        <a:t>需求管理</a:t>
                      </a:r>
                      <a:endParaRPr kumimoji="0" lang="en-US"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N</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P</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N</a:t>
                      </a:r>
                      <a:endParaRPr kumimoji="0" lang="en-US"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p:cTn id="11" dur="1000" fill="hold"/>
                                        <p:tgtEl>
                                          <p:spTgt spid="8194"/>
                                        </p:tgtEl>
                                        <p:attrNameLst>
                                          <p:attrName>ppt_w</p:attrName>
                                        </p:attrNameLst>
                                      </p:cBhvr>
                                      <p:tavLst>
                                        <p:tav tm="0">
                                          <p:val>
                                            <p:fltVal val="0"/>
                                          </p:val>
                                        </p:tav>
                                        <p:tav tm="100000">
                                          <p:val>
                                            <p:strVal val="#ppt_w"/>
                                          </p:val>
                                        </p:tav>
                                      </p:tavLst>
                                    </p:anim>
                                    <p:anim calcmode="lin" valueType="num">
                                      <p:cBhvr>
                                        <p:cTn id="12" dur="1000" fill="hold"/>
                                        <p:tgtEl>
                                          <p:spTgt spid="8194"/>
                                        </p:tgtEl>
                                        <p:attrNameLst>
                                          <p:attrName>ppt_h</p:attrName>
                                        </p:attrNameLst>
                                      </p:cBhvr>
                                      <p:tavLst>
                                        <p:tav tm="0">
                                          <p:val>
                                            <p:fltVal val="0"/>
                                          </p:val>
                                        </p:tav>
                                        <p:tav tm="100000">
                                          <p:val>
                                            <p:strVal val="#ppt_h"/>
                                          </p:val>
                                        </p:tav>
                                      </p:tavLst>
                                    </p:anim>
                                    <p:animEffect transition="in" filter="fade">
                                      <p:cBhvr>
                                        <p:cTn id="13" dur="1000"/>
                                        <p:tgtEl>
                                          <p:spTgt spid="819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8195"/>
                                        </p:tgtEl>
                                        <p:attrNameLst>
                                          <p:attrName>style.visibility</p:attrName>
                                        </p:attrNameLst>
                                      </p:cBhvr>
                                      <p:to>
                                        <p:strVal val="visible"/>
                                      </p:to>
                                    </p:set>
                                    <p:anim calcmode="lin" valueType="num">
                                      <p:cBhvr>
                                        <p:cTn id="16" dur="500" decel="50000" fill="hold">
                                          <p:stCondLst>
                                            <p:cond delay="0"/>
                                          </p:stCondLst>
                                        </p:cTn>
                                        <p:tgtEl>
                                          <p:spTgt spid="8195"/>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819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8195"/>
                                        </p:tgtEl>
                                        <p:attrNameLst>
                                          <p:attrName>ppt_w</p:attrName>
                                        </p:attrNameLst>
                                      </p:cBhvr>
                                      <p:tavLst>
                                        <p:tav tm="0">
                                          <p:val>
                                            <p:strVal val="#ppt_w*.05"/>
                                          </p:val>
                                        </p:tav>
                                        <p:tav tm="100000">
                                          <p:val>
                                            <p:strVal val="#ppt_w"/>
                                          </p:val>
                                        </p:tav>
                                      </p:tavLst>
                                    </p:anim>
                                    <p:anim calcmode="lin" valueType="num">
                                      <p:cBhvr>
                                        <p:cTn id="19" dur="1000" fill="hold"/>
                                        <p:tgtEl>
                                          <p:spTgt spid="819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819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819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819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8195"/>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8200"/>
                                        </p:tgtEl>
                                        <p:attrNameLst>
                                          <p:attrName>style.visibility</p:attrName>
                                        </p:attrNameLst>
                                      </p:cBhvr>
                                      <p:to>
                                        <p:strVal val="visible"/>
                                      </p:to>
                                    </p:set>
                                    <p:animEffect transition="in" filter="fade">
                                      <p:cBhvr>
                                        <p:cTn id="27" dur="250"/>
                                        <p:tgtEl>
                                          <p:spTgt spid="8200"/>
                                        </p:tgtEl>
                                      </p:cBhvr>
                                    </p:animEffect>
                                  </p:childTnLst>
                                </p:cTn>
                              </p:par>
                              <p:par>
                                <p:cTn id="28" presetID="26" presetClass="emph" presetSubtype="0" repeatCount="2000" fill="hold" nodeType="withEffect">
                                  <p:stCondLst>
                                    <p:cond delay="250"/>
                                  </p:stCondLst>
                                  <p:childTnLst>
                                    <p:animEffect transition="out" filter="fade">
                                      <p:cBhvr>
                                        <p:cTn id="29" dur="250" tmFilter="0, 0; .2, .5; .8, .5; 1, 0"/>
                                        <p:tgtEl>
                                          <p:spTgt spid="8200"/>
                                        </p:tgtEl>
                                      </p:cBhvr>
                                    </p:animEffect>
                                    <p:animScale>
                                      <p:cBhvr>
                                        <p:cTn id="30" dur="125" autoRev="1" fill="hold"/>
                                        <p:tgtEl>
                                          <p:spTgt spid="8200"/>
                                        </p:tgtEl>
                                      </p:cBhvr>
                                      <p:by x="105000" y="105000"/>
                                    </p:animScale>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8203"/>
                                        </p:tgtEl>
                                        <p:attrNameLst>
                                          <p:attrName>style.visibility</p:attrName>
                                        </p:attrNameLst>
                                      </p:cBhvr>
                                      <p:to>
                                        <p:strVal val="visible"/>
                                      </p:to>
                                    </p:set>
                                    <p:animEffect transition="in" filter="fade">
                                      <p:cBhvr>
                                        <p:cTn id="34" dur="250"/>
                                        <p:tgtEl>
                                          <p:spTgt spid="8203"/>
                                        </p:tgtEl>
                                      </p:cBhvr>
                                    </p:animEffect>
                                  </p:childTnLst>
                                </p:cTn>
                              </p:par>
                              <p:par>
                                <p:cTn id="35" presetID="26" presetClass="emph" presetSubtype="0" repeatCount="2000" fill="hold" nodeType="withEffect">
                                  <p:stCondLst>
                                    <p:cond delay="250"/>
                                  </p:stCondLst>
                                  <p:childTnLst>
                                    <p:animEffect transition="out" filter="fade">
                                      <p:cBhvr>
                                        <p:cTn id="36" dur="250" tmFilter="0, 0; .2, .5; .8, .5; 1, 0"/>
                                        <p:tgtEl>
                                          <p:spTgt spid="8203"/>
                                        </p:tgtEl>
                                      </p:cBhvr>
                                    </p:animEffect>
                                    <p:animScale>
                                      <p:cBhvr>
                                        <p:cTn id="37" dur="125" autoRev="1" fill="hold"/>
                                        <p:tgtEl>
                                          <p:spTgt spid="8203"/>
                                        </p:tgtEl>
                                      </p:cBhvr>
                                      <p:by x="105000" y="105000"/>
                                    </p:animScale>
                                  </p:childTnLst>
                                </p:cTn>
                              </p:par>
                            </p:childTnLst>
                          </p:cTn>
                        </p:par>
                        <p:par>
                          <p:cTn id="38" fill="hold">
                            <p:stCondLst>
                              <p:cond delay="2500"/>
                            </p:stCondLst>
                            <p:childTnLst>
                              <p:par>
                                <p:cTn id="39" presetID="10" presetClass="entr" presetSubtype="0" fill="hold" nodeType="afterEffect">
                                  <p:stCondLst>
                                    <p:cond delay="0"/>
                                  </p:stCondLst>
                                  <p:childTnLst>
                                    <p:set>
                                      <p:cBhvr>
                                        <p:cTn id="40" dur="1" fill="hold">
                                          <p:stCondLst>
                                            <p:cond delay="0"/>
                                          </p:stCondLst>
                                        </p:cTn>
                                        <p:tgtEl>
                                          <p:spTgt spid="8206"/>
                                        </p:tgtEl>
                                        <p:attrNameLst>
                                          <p:attrName>style.visibility</p:attrName>
                                        </p:attrNameLst>
                                      </p:cBhvr>
                                      <p:to>
                                        <p:strVal val="visible"/>
                                      </p:to>
                                    </p:set>
                                    <p:animEffect transition="in" filter="fade">
                                      <p:cBhvr>
                                        <p:cTn id="41" dur="250"/>
                                        <p:tgtEl>
                                          <p:spTgt spid="8206"/>
                                        </p:tgtEl>
                                      </p:cBhvr>
                                    </p:animEffect>
                                  </p:childTnLst>
                                </p:cTn>
                              </p:par>
                              <p:par>
                                <p:cTn id="42" presetID="26" presetClass="emph" presetSubtype="0" repeatCount="2000" fill="hold" nodeType="withEffect">
                                  <p:stCondLst>
                                    <p:cond delay="250"/>
                                  </p:stCondLst>
                                  <p:childTnLst>
                                    <p:animEffect transition="out" filter="fade">
                                      <p:cBhvr>
                                        <p:cTn id="43" dur="250" tmFilter="0, 0; .2, .5; .8, .5; 1, 0"/>
                                        <p:tgtEl>
                                          <p:spTgt spid="8206"/>
                                        </p:tgtEl>
                                      </p:cBhvr>
                                    </p:animEffect>
                                    <p:animScale>
                                      <p:cBhvr>
                                        <p:cTn id="44" dur="125" autoRev="1" fill="hold"/>
                                        <p:tgtEl>
                                          <p:spTgt spid="8206"/>
                                        </p:tgtEl>
                                      </p:cBhvr>
                                      <p:by x="105000" y="105000"/>
                                    </p:animScale>
                                  </p:childTnLst>
                                </p:cTn>
                              </p:par>
                            </p:childTnLst>
                          </p:cTn>
                        </p:par>
                        <p:par>
                          <p:cTn id="45" fill="hold">
                            <p:stCondLst>
                              <p:cond delay="3000"/>
                            </p:stCondLst>
                            <p:childTnLst>
                              <p:par>
                                <p:cTn id="46" presetID="10" presetClass="entr" presetSubtype="0" fill="hold" nodeType="afterEffect">
                                  <p:stCondLst>
                                    <p:cond delay="0"/>
                                  </p:stCondLst>
                                  <p:childTnLst>
                                    <p:set>
                                      <p:cBhvr>
                                        <p:cTn id="47" dur="1" fill="hold">
                                          <p:stCondLst>
                                            <p:cond delay="0"/>
                                          </p:stCondLst>
                                        </p:cTn>
                                        <p:tgtEl>
                                          <p:spTgt spid="8209"/>
                                        </p:tgtEl>
                                        <p:attrNameLst>
                                          <p:attrName>style.visibility</p:attrName>
                                        </p:attrNameLst>
                                      </p:cBhvr>
                                      <p:to>
                                        <p:strVal val="visible"/>
                                      </p:to>
                                    </p:set>
                                    <p:animEffect transition="in" filter="fade">
                                      <p:cBhvr>
                                        <p:cTn id="48" dur="250"/>
                                        <p:tgtEl>
                                          <p:spTgt spid="8209"/>
                                        </p:tgtEl>
                                      </p:cBhvr>
                                    </p:animEffect>
                                  </p:childTnLst>
                                </p:cTn>
                              </p:par>
                              <p:par>
                                <p:cTn id="49" presetID="26" presetClass="emph" presetSubtype="0" repeatCount="2000" fill="hold" nodeType="withEffect">
                                  <p:stCondLst>
                                    <p:cond delay="250"/>
                                  </p:stCondLst>
                                  <p:childTnLst>
                                    <p:animEffect transition="out" filter="fade">
                                      <p:cBhvr>
                                        <p:cTn id="50" dur="250" tmFilter="0, 0; .2, .5; .8, .5; 1, 0"/>
                                        <p:tgtEl>
                                          <p:spTgt spid="8209"/>
                                        </p:tgtEl>
                                      </p:cBhvr>
                                    </p:animEffect>
                                    <p:animScale>
                                      <p:cBhvr>
                                        <p:cTn id="51" dur="125" autoRev="1" fill="hold"/>
                                        <p:tgtEl>
                                          <p:spTgt spid="8209"/>
                                        </p:tgtEl>
                                      </p:cBhvr>
                                      <p:by x="105000" y="105000"/>
                                    </p:animScale>
                                  </p:childTnLst>
                                </p:cTn>
                              </p:par>
                            </p:childTnLst>
                          </p:cTn>
                        </p:par>
                        <p:par>
                          <p:cTn id="52" fill="hold">
                            <p:stCondLst>
                              <p:cond delay="3500"/>
                            </p:stCondLst>
                            <p:childTnLst>
                              <p:par>
                                <p:cTn id="53" presetID="56" presetClass="entr" presetSubtype="0" fill="hold" grpId="0" nodeType="afterEffect">
                                  <p:stCondLst>
                                    <p:cond delay="0"/>
                                  </p:stCondLst>
                                  <p:iterate type="lt">
                                    <p:tmPct val="10000"/>
                                  </p:iterate>
                                  <p:childTnLst>
                                    <p:set>
                                      <p:cBhvr>
                                        <p:cTn id="54" dur="1" fill="hold">
                                          <p:stCondLst>
                                            <p:cond delay="0"/>
                                          </p:stCondLst>
                                        </p:cTn>
                                        <p:tgtEl>
                                          <p:spTgt spid="8199"/>
                                        </p:tgtEl>
                                        <p:attrNameLst>
                                          <p:attrName>style.visibility</p:attrName>
                                        </p:attrNameLst>
                                      </p:cBhvr>
                                      <p:to>
                                        <p:strVal val="visible"/>
                                      </p:to>
                                    </p:set>
                                    <p:anim by="(-#ppt_w*2)" calcmode="lin" valueType="num">
                                      <p:cBhvr rctx="PPT">
                                        <p:cTn id="55" dur="250" autoRev="1" fill="hold">
                                          <p:stCondLst>
                                            <p:cond delay="0"/>
                                          </p:stCondLst>
                                        </p:cTn>
                                        <p:tgtEl>
                                          <p:spTgt spid="8199"/>
                                        </p:tgtEl>
                                        <p:attrNameLst>
                                          <p:attrName>ppt_w</p:attrName>
                                        </p:attrNameLst>
                                      </p:cBhvr>
                                    </p:anim>
                                    <p:anim by="(#ppt_w*0.50)" calcmode="lin" valueType="num">
                                      <p:cBhvr>
                                        <p:cTn id="56" dur="250" decel="50000" autoRev="1" fill="hold">
                                          <p:stCondLst>
                                            <p:cond delay="0"/>
                                          </p:stCondLst>
                                        </p:cTn>
                                        <p:tgtEl>
                                          <p:spTgt spid="8199"/>
                                        </p:tgtEl>
                                        <p:attrNameLst>
                                          <p:attrName>ppt_x</p:attrName>
                                        </p:attrNameLst>
                                      </p:cBhvr>
                                    </p:anim>
                                    <p:anim from="(-#ppt_h/2)" to="(#ppt_y)" calcmode="lin" valueType="num">
                                      <p:cBhvr>
                                        <p:cTn id="57" dur="500" fill="hold">
                                          <p:stCondLst>
                                            <p:cond delay="0"/>
                                          </p:stCondLst>
                                        </p:cTn>
                                        <p:tgtEl>
                                          <p:spTgt spid="8199"/>
                                        </p:tgtEl>
                                        <p:attrNameLst>
                                          <p:attrName>ppt_y</p:attrName>
                                        </p:attrNameLst>
                                      </p:cBhvr>
                                    </p:anim>
                                    <p:animRot by="21600000">
                                      <p:cBhvr>
                                        <p:cTn id="58" dur="500" fill="hold">
                                          <p:stCondLst>
                                            <p:cond delay="0"/>
                                          </p:stCondLst>
                                        </p:cTn>
                                        <p:tgtEl>
                                          <p:spTgt spid="8199"/>
                                        </p:tgtEl>
                                        <p:attrNameLst>
                                          <p:attrName>r</p:attrName>
                                        </p:attrNameLst>
                                      </p:cBhvr>
                                    </p:animRot>
                                  </p:childTnLst>
                                </p:cTn>
                              </p:par>
                            </p:childTnLst>
                          </p:cTn>
                        </p:par>
                        <p:par>
                          <p:cTn id="59" fill="hold">
                            <p:stCondLst>
                              <p:cond delay="5199"/>
                            </p:stCondLst>
                            <p:childTnLst>
                              <p:par>
                                <p:cTn id="60" presetID="56" presetClass="entr" presetSubtype="0" fill="hold" grpId="0" nodeType="afterEffect">
                                  <p:stCondLst>
                                    <p:cond delay="0"/>
                                  </p:stCondLst>
                                  <p:iterate type="lt">
                                    <p:tmPct val="10000"/>
                                  </p:iterate>
                                  <p:childTnLst>
                                    <p:set>
                                      <p:cBhvr>
                                        <p:cTn id="61" dur="1" fill="hold">
                                          <p:stCondLst>
                                            <p:cond delay="0"/>
                                          </p:stCondLst>
                                        </p:cTn>
                                        <p:tgtEl>
                                          <p:spTgt spid="8212"/>
                                        </p:tgtEl>
                                        <p:attrNameLst>
                                          <p:attrName>style.visibility</p:attrName>
                                        </p:attrNameLst>
                                      </p:cBhvr>
                                      <p:to>
                                        <p:strVal val="visible"/>
                                      </p:to>
                                    </p:set>
                                    <p:anim by="(-#ppt_w*2)" calcmode="lin" valueType="num">
                                      <p:cBhvr rctx="PPT">
                                        <p:cTn id="62" dur="250" autoRev="1" fill="hold">
                                          <p:stCondLst>
                                            <p:cond delay="0"/>
                                          </p:stCondLst>
                                        </p:cTn>
                                        <p:tgtEl>
                                          <p:spTgt spid="8212"/>
                                        </p:tgtEl>
                                        <p:attrNameLst>
                                          <p:attrName>ppt_w</p:attrName>
                                        </p:attrNameLst>
                                      </p:cBhvr>
                                    </p:anim>
                                    <p:anim by="(#ppt_w*0.50)" calcmode="lin" valueType="num">
                                      <p:cBhvr>
                                        <p:cTn id="63" dur="250" decel="50000" autoRev="1" fill="hold">
                                          <p:stCondLst>
                                            <p:cond delay="0"/>
                                          </p:stCondLst>
                                        </p:cTn>
                                        <p:tgtEl>
                                          <p:spTgt spid="8212"/>
                                        </p:tgtEl>
                                        <p:attrNameLst>
                                          <p:attrName>ppt_x</p:attrName>
                                        </p:attrNameLst>
                                      </p:cBhvr>
                                    </p:anim>
                                    <p:anim from="(-#ppt_h/2)" to="(#ppt_y)" calcmode="lin" valueType="num">
                                      <p:cBhvr>
                                        <p:cTn id="64" dur="500" fill="hold">
                                          <p:stCondLst>
                                            <p:cond delay="0"/>
                                          </p:stCondLst>
                                        </p:cTn>
                                        <p:tgtEl>
                                          <p:spTgt spid="8212"/>
                                        </p:tgtEl>
                                        <p:attrNameLst>
                                          <p:attrName>ppt_y</p:attrName>
                                        </p:attrNameLst>
                                      </p:cBhvr>
                                    </p:anim>
                                    <p:animRot by="21600000">
                                      <p:cBhvr>
                                        <p:cTn id="65" dur="500" fill="hold">
                                          <p:stCondLst>
                                            <p:cond delay="0"/>
                                          </p:stCondLst>
                                        </p:cTn>
                                        <p:tgtEl>
                                          <p:spTgt spid="8212"/>
                                        </p:tgtEl>
                                        <p:attrNameLst>
                                          <p:attrName>r</p:attrName>
                                        </p:attrNameLst>
                                      </p:cBhvr>
                                    </p:animRot>
                                  </p:childTnLst>
                                </p:cTn>
                              </p:par>
                            </p:childTnLst>
                          </p:cTn>
                        </p:par>
                        <p:par>
                          <p:cTn id="66" fill="hold">
                            <p:stCondLst>
                              <p:cond delay="5750"/>
                            </p:stCondLst>
                            <p:childTnLst>
                              <p:par>
                                <p:cTn id="67" presetID="56" presetClass="entr" presetSubtype="0" fill="hold" grpId="0" nodeType="afterEffect">
                                  <p:stCondLst>
                                    <p:cond delay="0"/>
                                  </p:stCondLst>
                                  <p:iterate type="lt">
                                    <p:tmPct val="10000"/>
                                  </p:iterate>
                                  <p:childTnLst>
                                    <p:set>
                                      <p:cBhvr>
                                        <p:cTn id="68" dur="1" fill="hold">
                                          <p:stCondLst>
                                            <p:cond delay="0"/>
                                          </p:stCondLst>
                                        </p:cTn>
                                        <p:tgtEl>
                                          <p:spTgt spid="8213"/>
                                        </p:tgtEl>
                                        <p:attrNameLst>
                                          <p:attrName>style.visibility</p:attrName>
                                        </p:attrNameLst>
                                      </p:cBhvr>
                                      <p:to>
                                        <p:strVal val="visible"/>
                                      </p:to>
                                    </p:set>
                                    <p:anim by="(-#ppt_w*2)" calcmode="lin" valueType="num">
                                      <p:cBhvr rctx="PPT">
                                        <p:cTn id="69" dur="250" autoRev="1" fill="hold">
                                          <p:stCondLst>
                                            <p:cond delay="0"/>
                                          </p:stCondLst>
                                        </p:cTn>
                                        <p:tgtEl>
                                          <p:spTgt spid="8213"/>
                                        </p:tgtEl>
                                        <p:attrNameLst>
                                          <p:attrName>ppt_w</p:attrName>
                                        </p:attrNameLst>
                                      </p:cBhvr>
                                    </p:anim>
                                    <p:anim by="(#ppt_w*0.50)" calcmode="lin" valueType="num">
                                      <p:cBhvr>
                                        <p:cTn id="70" dur="250" decel="50000" autoRev="1" fill="hold">
                                          <p:stCondLst>
                                            <p:cond delay="0"/>
                                          </p:stCondLst>
                                        </p:cTn>
                                        <p:tgtEl>
                                          <p:spTgt spid="8213"/>
                                        </p:tgtEl>
                                        <p:attrNameLst>
                                          <p:attrName>ppt_x</p:attrName>
                                        </p:attrNameLst>
                                      </p:cBhvr>
                                    </p:anim>
                                    <p:anim from="(-#ppt_h/2)" to="(#ppt_y)" calcmode="lin" valueType="num">
                                      <p:cBhvr>
                                        <p:cTn id="71" dur="500" fill="hold">
                                          <p:stCondLst>
                                            <p:cond delay="0"/>
                                          </p:stCondLst>
                                        </p:cTn>
                                        <p:tgtEl>
                                          <p:spTgt spid="8213"/>
                                        </p:tgtEl>
                                        <p:attrNameLst>
                                          <p:attrName>ppt_y</p:attrName>
                                        </p:attrNameLst>
                                      </p:cBhvr>
                                    </p:anim>
                                    <p:animRot by="21600000">
                                      <p:cBhvr>
                                        <p:cTn id="72" dur="500" fill="hold">
                                          <p:stCondLst>
                                            <p:cond delay="0"/>
                                          </p:stCondLst>
                                        </p:cTn>
                                        <p:tgtEl>
                                          <p:spTgt spid="8213"/>
                                        </p:tgtEl>
                                        <p:attrNameLst>
                                          <p:attrName>r</p:attrName>
                                        </p:attrNameLst>
                                      </p:cBhvr>
                                    </p:animRot>
                                  </p:childTnLst>
                                </p:cTn>
                              </p:par>
                            </p:childTnLst>
                          </p:cTn>
                        </p:par>
                        <p:par>
                          <p:cTn id="73" fill="hold">
                            <p:stCondLst>
                              <p:cond delay="6400"/>
                            </p:stCondLst>
                            <p:childTnLst>
                              <p:par>
                                <p:cTn id="74" presetID="56" presetClass="entr" presetSubtype="0" fill="hold" grpId="0" nodeType="afterEffect">
                                  <p:stCondLst>
                                    <p:cond delay="0"/>
                                  </p:stCondLst>
                                  <p:iterate type="lt">
                                    <p:tmPct val="10000"/>
                                  </p:iterate>
                                  <p:childTnLst>
                                    <p:set>
                                      <p:cBhvr>
                                        <p:cTn id="75" dur="1" fill="hold">
                                          <p:stCondLst>
                                            <p:cond delay="0"/>
                                          </p:stCondLst>
                                        </p:cTn>
                                        <p:tgtEl>
                                          <p:spTgt spid="8214"/>
                                        </p:tgtEl>
                                        <p:attrNameLst>
                                          <p:attrName>style.visibility</p:attrName>
                                        </p:attrNameLst>
                                      </p:cBhvr>
                                      <p:to>
                                        <p:strVal val="visible"/>
                                      </p:to>
                                    </p:set>
                                    <p:anim by="(-#ppt_w*2)" calcmode="lin" valueType="num">
                                      <p:cBhvr rctx="PPT">
                                        <p:cTn id="76" dur="250" autoRev="1" fill="hold">
                                          <p:stCondLst>
                                            <p:cond delay="0"/>
                                          </p:stCondLst>
                                        </p:cTn>
                                        <p:tgtEl>
                                          <p:spTgt spid="8214"/>
                                        </p:tgtEl>
                                        <p:attrNameLst>
                                          <p:attrName>ppt_w</p:attrName>
                                        </p:attrNameLst>
                                      </p:cBhvr>
                                    </p:anim>
                                    <p:anim by="(#ppt_w*0.50)" calcmode="lin" valueType="num">
                                      <p:cBhvr>
                                        <p:cTn id="77" dur="250" decel="50000" autoRev="1" fill="hold">
                                          <p:stCondLst>
                                            <p:cond delay="0"/>
                                          </p:stCondLst>
                                        </p:cTn>
                                        <p:tgtEl>
                                          <p:spTgt spid="8214"/>
                                        </p:tgtEl>
                                        <p:attrNameLst>
                                          <p:attrName>ppt_x</p:attrName>
                                        </p:attrNameLst>
                                      </p:cBhvr>
                                    </p:anim>
                                    <p:anim from="(-#ppt_h/2)" to="(#ppt_y)" calcmode="lin" valueType="num">
                                      <p:cBhvr>
                                        <p:cTn id="78" dur="500" fill="hold">
                                          <p:stCondLst>
                                            <p:cond delay="0"/>
                                          </p:stCondLst>
                                        </p:cTn>
                                        <p:tgtEl>
                                          <p:spTgt spid="8214"/>
                                        </p:tgtEl>
                                        <p:attrNameLst>
                                          <p:attrName>ppt_y</p:attrName>
                                        </p:attrNameLst>
                                      </p:cBhvr>
                                    </p:anim>
                                    <p:animRot by="21600000">
                                      <p:cBhvr>
                                        <p:cTn id="79" dur="500" fill="hold">
                                          <p:stCondLst>
                                            <p:cond delay="0"/>
                                          </p:stCondLst>
                                        </p:cTn>
                                        <p:tgtEl>
                                          <p:spTgt spid="8214"/>
                                        </p:tgtEl>
                                        <p:attrNameLst>
                                          <p:attrName>r</p:attrName>
                                        </p:attrNameLst>
                                      </p:cBhvr>
                                    </p:animRot>
                                  </p:childTnLst>
                                </p:cTn>
                              </p:par>
                            </p:childTnLst>
                          </p:cTn>
                        </p:par>
                        <p:par>
                          <p:cTn id="80" fill="hold">
                            <p:stCondLst>
                              <p:cond delay="6949"/>
                            </p:stCondLst>
                            <p:childTnLst>
                              <p:par>
                                <p:cTn id="81" presetID="29" presetClass="entr" presetSubtype="0" fill="hold" nodeType="after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p:cTn id="83" dur="1000" fill="hold"/>
                                        <p:tgtEl>
                                          <p:spTgt spid="2"/>
                                        </p:tgtEl>
                                        <p:attrNameLst>
                                          <p:attrName>ppt_x</p:attrName>
                                        </p:attrNameLst>
                                      </p:cBhvr>
                                      <p:tavLst>
                                        <p:tav tm="0">
                                          <p:val>
                                            <p:strVal val="#ppt_x-.2"/>
                                          </p:val>
                                        </p:tav>
                                        <p:tav tm="100000">
                                          <p:val>
                                            <p:strVal val="#ppt_x"/>
                                          </p:val>
                                        </p:tav>
                                      </p:tavLst>
                                    </p:anim>
                                    <p:anim calcmode="lin" valueType="num">
                                      <p:cBhvr>
                                        <p:cTn id="84"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8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nimBg="1"/>
      <p:bldP spid="8195" grpId="0"/>
      <p:bldP spid="8199" grpId="0"/>
      <p:bldP spid="8212" grpId="0"/>
      <p:bldP spid="8213" grpId="0"/>
      <p:bldP spid="821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146" name="椭圆 13"/>
          <p:cNvSpPr>
            <a:spLocks noChangeArrowheads="1"/>
          </p:cNvSpPr>
          <p:nvPr/>
        </p:nvSpPr>
        <p:spPr bwMode="auto">
          <a:xfrm>
            <a:off x="923925" y="1808163"/>
            <a:ext cx="2663825" cy="2663825"/>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7" name="矩形 14"/>
          <p:cNvSpPr>
            <a:spLocks noChangeArrowheads="1"/>
          </p:cNvSpPr>
          <p:nvPr/>
        </p:nvSpPr>
        <p:spPr bwMode="auto">
          <a:xfrm>
            <a:off x="3814445" y="427672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8" name="矩形 15"/>
          <p:cNvSpPr>
            <a:spLocks noChangeArrowheads="1"/>
          </p:cNvSpPr>
          <p:nvPr/>
        </p:nvSpPr>
        <p:spPr bwMode="auto">
          <a:xfrm>
            <a:off x="3803650" y="216693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0" name="文本框 17"/>
          <p:cNvSpPr txBox="1">
            <a:spLocks noChangeArrowheads="1"/>
          </p:cNvSpPr>
          <p:nvPr/>
        </p:nvSpPr>
        <p:spPr bwMode="auto">
          <a:xfrm>
            <a:off x="3186113" y="1427163"/>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01</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1" name="文本框 18"/>
          <p:cNvSpPr txBox="1">
            <a:spLocks noChangeArrowheads="1"/>
          </p:cNvSpPr>
          <p:nvPr/>
        </p:nvSpPr>
        <p:spPr bwMode="auto">
          <a:xfrm>
            <a:off x="3803650" y="146367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项目介绍</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2" name="文本框 19"/>
          <p:cNvSpPr txBox="1">
            <a:spLocks noChangeArrowheads="1"/>
          </p:cNvSpPr>
          <p:nvPr/>
        </p:nvSpPr>
        <p:spPr bwMode="auto">
          <a:xfrm>
            <a:off x="3803650" y="2201863"/>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项目组织</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3" name="文本框 20"/>
          <p:cNvSpPr txBox="1">
            <a:spLocks noChangeArrowheads="1"/>
          </p:cNvSpPr>
          <p:nvPr/>
        </p:nvSpPr>
        <p:spPr bwMode="auto">
          <a:xfrm>
            <a:off x="3803650" y="2941638"/>
            <a:ext cx="18637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管理过程</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4" name="文本框 21"/>
          <p:cNvSpPr txBox="1">
            <a:spLocks noChangeArrowheads="1"/>
          </p:cNvSpPr>
          <p:nvPr/>
        </p:nvSpPr>
        <p:spPr bwMode="auto">
          <a:xfrm>
            <a:off x="3186113" y="2141538"/>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02</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5" name="文本框 22"/>
          <p:cNvSpPr txBox="1">
            <a:spLocks noChangeArrowheads="1"/>
          </p:cNvSpPr>
          <p:nvPr/>
        </p:nvSpPr>
        <p:spPr bwMode="auto">
          <a:xfrm>
            <a:off x="3186113" y="2852738"/>
            <a:ext cx="617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03</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6" name="椭圆 29"/>
          <p:cNvSpPr>
            <a:spLocks noChangeArrowheads="1"/>
          </p:cNvSpPr>
          <p:nvPr/>
        </p:nvSpPr>
        <p:spPr bwMode="auto">
          <a:xfrm>
            <a:off x="334963" y="1628775"/>
            <a:ext cx="1223963" cy="1223963"/>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7" name="文本框 23"/>
          <p:cNvSpPr txBox="1">
            <a:spLocks noChangeArrowheads="1"/>
          </p:cNvSpPr>
          <p:nvPr/>
        </p:nvSpPr>
        <p:spPr bwMode="auto">
          <a:xfrm>
            <a:off x="585788" y="2068513"/>
            <a:ext cx="19478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contents</a:t>
            </a:r>
            <a:endPar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目录</a:t>
            </a:r>
            <a:endPar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14"/>
          <p:cNvSpPr>
            <a:spLocks noChangeArrowheads="1"/>
          </p:cNvSpPr>
          <p:nvPr/>
        </p:nvSpPr>
        <p:spPr bwMode="auto">
          <a:xfrm>
            <a:off x="7553960" y="108997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矩形 16"/>
          <p:cNvSpPr>
            <a:spLocks noChangeArrowheads="1"/>
          </p:cNvSpPr>
          <p:nvPr/>
        </p:nvSpPr>
        <p:spPr bwMode="auto">
          <a:xfrm>
            <a:off x="3814445" y="498379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文本框 17"/>
          <p:cNvSpPr txBox="1">
            <a:spLocks noChangeArrowheads="1"/>
          </p:cNvSpPr>
          <p:nvPr/>
        </p:nvSpPr>
        <p:spPr bwMode="auto">
          <a:xfrm>
            <a:off x="6936105" y="110077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08</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文本框 18"/>
          <p:cNvSpPr txBox="1">
            <a:spLocks noChangeArrowheads="1"/>
          </p:cNvSpPr>
          <p:nvPr/>
        </p:nvSpPr>
        <p:spPr bwMode="auto">
          <a:xfrm>
            <a:off x="7545705" y="111823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质量管理计划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矩形 16"/>
          <p:cNvSpPr>
            <a:spLocks noChangeArrowheads="1"/>
          </p:cNvSpPr>
          <p:nvPr/>
        </p:nvSpPr>
        <p:spPr bwMode="auto">
          <a:xfrm>
            <a:off x="3794125" y="142684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文本框 17"/>
          <p:cNvSpPr txBox="1">
            <a:spLocks noChangeArrowheads="1"/>
          </p:cNvSpPr>
          <p:nvPr/>
        </p:nvSpPr>
        <p:spPr bwMode="auto">
          <a:xfrm>
            <a:off x="6955473" y="183197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09</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文本框 18"/>
          <p:cNvSpPr txBox="1">
            <a:spLocks noChangeArrowheads="1"/>
          </p:cNvSpPr>
          <p:nvPr/>
        </p:nvSpPr>
        <p:spPr bwMode="auto">
          <a:xfrm>
            <a:off x="7573010" y="1868488"/>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项目范围计划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矩形 16"/>
          <p:cNvSpPr>
            <a:spLocks noChangeArrowheads="1"/>
          </p:cNvSpPr>
          <p:nvPr/>
        </p:nvSpPr>
        <p:spPr bwMode="auto">
          <a:xfrm>
            <a:off x="7573645" y="3144520"/>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 name="文本框 17"/>
          <p:cNvSpPr txBox="1">
            <a:spLocks noChangeArrowheads="1"/>
          </p:cNvSpPr>
          <p:nvPr/>
        </p:nvSpPr>
        <p:spPr bwMode="auto">
          <a:xfrm>
            <a:off x="6956108" y="3144520"/>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11</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4" name="文本框 18"/>
          <p:cNvSpPr txBox="1">
            <a:spLocks noChangeArrowheads="1"/>
          </p:cNvSpPr>
          <p:nvPr/>
        </p:nvSpPr>
        <p:spPr bwMode="auto">
          <a:xfrm>
            <a:off x="7573645" y="3181033"/>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矩形 16"/>
          <p:cNvSpPr>
            <a:spLocks noChangeArrowheads="1"/>
          </p:cNvSpPr>
          <p:nvPr/>
        </p:nvSpPr>
        <p:spPr bwMode="auto">
          <a:xfrm>
            <a:off x="7573645" y="3904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文本框 17"/>
          <p:cNvSpPr txBox="1">
            <a:spLocks noChangeArrowheads="1"/>
          </p:cNvSpPr>
          <p:nvPr/>
        </p:nvSpPr>
        <p:spPr bwMode="auto">
          <a:xfrm>
            <a:off x="6956108" y="3904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12</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7" name="文本框 18"/>
          <p:cNvSpPr txBox="1">
            <a:spLocks noChangeArrowheads="1"/>
          </p:cNvSpPr>
          <p:nvPr/>
        </p:nvSpPr>
        <p:spPr bwMode="auto">
          <a:xfrm>
            <a:off x="7573645" y="3941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项目时间计划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8" name="矩形 16"/>
          <p:cNvSpPr>
            <a:spLocks noChangeArrowheads="1"/>
          </p:cNvSpPr>
          <p:nvPr/>
        </p:nvSpPr>
        <p:spPr bwMode="auto">
          <a:xfrm>
            <a:off x="7554595" y="462565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7"/>
          <p:cNvSpPr txBox="1">
            <a:spLocks noChangeArrowheads="1"/>
          </p:cNvSpPr>
          <p:nvPr/>
        </p:nvSpPr>
        <p:spPr bwMode="auto">
          <a:xfrm>
            <a:off x="6937058" y="462565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13</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 name="文本框 18"/>
          <p:cNvSpPr txBox="1">
            <a:spLocks noChangeArrowheads="1"/>
          </p:cNvSpPr>
          <p:nvPr/>
        </p:nvSpPr>
        <p:spPr bwMode="auto">
          <a:xfrm>
            <a:off x="7554595" y="466217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人力资源计划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1" name="矩形 16"/>
          <p:cNvSpPr>
            <a:spLocks noChangeArrowheads="1"/>
          </p:cNvSpPr>
          <p:nvPr/>
        </p:nvSpPr>
        <p:spPr bwMode="auto">
          <a:xfrm>
            <a:off x="7573645" y="5301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文本框 17"/>
          <p:cNvSpPr txBox="1">
            <a:spLocks noChangeArrowheads="1"/>
          </p:cNvSpPr>
          <p:nvPr/>
        </p:nvSpPr>
        <p:spPr bwMode="auto">
          <a:xfrm>
            <a:off x="6956108" y="5301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14</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文本框 18"/>
          <p:cNvSpPr txBox="1">
            <a:spLocks noChangeArrowheads="1"/>
          </p:cNvSpPr>
          <p:nvPr/>
        </p:nvSpPr>
        <p:spPr bwMode="auto">
          <a:xfrm>
            <a:off x="7573645" y="5338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风险管理计划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4" name="矩形 16"/>
          <p:cNvSpPr>
            <a:spLocks noChangeArrowheads="1"/>
          </p:cNvSpPr>
          <p:nvPr/>
        </p:nvSpPr>
        <p:spPr bwMode="auto">
          <a:xfrm>
            <a:off x="7554595" y="59528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文本框 17"/>
          <p:cNvSpPr txBox="1">
            <a:spLocks noChangeArrowheads="1"/>
          </p:cNvSpPr>
          <p:nvPr/>
        </p:nvSpPr>
        <p:spPr bwMode="auto">
          <a:xfrm>
            <a:off x="6937058" y="59528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15</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6" name="文本框 18"/>
          <p:cNvSpPr txBox="1">
            <a:spLocks noChangeArrowheads="1"/>
          </p:cNvSpPr>
          <p:nvPr/>
        </p:nvSpPr>
        <p:spPr bwMode="auto">
          <a:xfrm>
            <a:off x="7554595" y="598932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成员绩效及其他</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矩形 14"/>
          <p:cNvSpPr>
            <a:spLocks noChangeArrowheads="1"/>
          </p:cNvSpPr>
          <p:nvPr/>
        </p:nvSpPr>
        <p:spPr bwMode="auto">
          <a:xfrm>
            <a:off x="3802063" y="3590925"/>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 name="文本框 20"/>
          <p:cNvSpPr txBox="1">
            <a:spLocks noChangeArrowheads="1"/>
          </p:cNvSpPr>
          <p:nvPr/>
        </p:nvSpPr>
        <p:spPr bwMode="auto">
          <a:xfrm>
            <a:off x="3794125" y="3616325"/>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成本预算</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 name="文本框 22"/>
          <p:cNvSpPr txBox="1">
            <a:spLocks noChangeArrowheads="1"/>
          </p:cNvSpPr>
          <p:nvPr/>
        </p:nvSpPr>
        <p:spPr bwMode="auto">
          <a:xfrm>
            <a:off x="3184525" y="356552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04</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矩形 14"/>
          <p:cNvSpPr>
            <a:spLocks noChangeArrowheads="1"/>
          </p:cNvSpPr>
          <p:nvPr/>
        </p:nvSpPr>
        <p:spPr bwMode="auto">
          <a:xfrm>
            <a:off x="7573963" y="243300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文本框 20"/>
          <p:cNvSpPr txBox="1">
            <a:spLocks noChangeArrowheads="1"/>
          </p:cNvSpPr>
          <p:nvPr/>
        </p:nvSpPr>
        <p:spPr bwMode="auto">
          <a:xfrm>
            <a:off x="3777933" y="504571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可行性分析</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文本框 22"/>
          <p:cNvSpPr txBox="1">
            <a:spLocks noChangeArrowheads="1"/>
          </p:cNvSpPr>
          <p:nvPr/>
        </p:nvSpPr>
        <p:spPr bwMode="auto">
          <a:xfrm>
            <a:off x="3184525" y="426878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文本框 20"/>
          <p:cNvSpPr txBox="1">
            <a:spLocks noChangeArrowheads="1"/>
          </p:cNvSpPr>
          <p:nvPr/>
        </p:nvSpPr>
        <p:spPr bwMode="auto">
          <a:xfrm>
            <a:off x="3814445" y="4330700"/>
            <a:ext cx="22694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工作分解</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2"/>
          <p:cNvSpPr txBox="1">
            <a:spLocks noChangeArrowheads="1"/>
          </p:cNvSpPr>
          <p:nvPr/>
        </p:nvSpPr>
        <p:spPr bwMode="auto">
          <a:xfrm>
            <a:off x="3184525" y="425164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7" name="文本框 22"/>
          <p:cNvSpPr txBox="1">
            <a:spLocks noChangeArrowheads="1"/>
          </p:cNvSpPr>
          <p:nvPr/>
        </p:nvSpPr>
        <p:spPr bwMode="auto">
          <a:xfrm>
            <a:off x="3196590" y="498379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06</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9" name="矩形 14"/>
          <p:cNvSpPr>
            <a:spLocks noChangeArrowheads="1"/>
          </p:cNvSpPr>
          <p:nvPr/>
        </p:nvSpPr>
        <p:spPr bwMode="auto">
          <a:xfrm>
            <a:off x="3814128" y="2896870"/>
            <a:ext cx="2932113" cy="471488"/>
          </a:xfrm>
          <a:prstGeom prst="rect">
            <a:avLst/>
          </a:prstGeom>
          <a:solidFill>
            <a:schemeClr val="bg1">
              <a:alpha val="29803"/>
            </a:schemeClr>
          </a:solidFill>
          <a:ln w="12700">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 name="矩形 14"/>
          <p:cNvSpPr>
            <a:spLocks noChangeArrowheads="1"/>
          </p:cNvSpPr>
          <p:nvPr/>
        </p:nvSpPr>
        <p:spPr bwMode="auto">
          <a:xfrm>
            <a:off x="7574280" y="179546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 name="文本框 17"/>
          <p:cNvSpPr txBox="1">
            <a:spLocks noChangeArrowheads="1"/>
          </p:cNvSpPr>
          <p:nvPr/>
        </p:nvSpPr>
        <p:spPr bwMode="auto">
          <a:xfrm>
            <a:off x="6955155" y="248062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文本框 18"/>
          <p:cNvSpPr txBox="1">
            <a:spLocks noChangeArrowheads="1"/>
          </p:cNvSpPr>
          <p:nvPr/>
        </p:nvSpPr>
        <p:spPr bwMode="auto">
          <a:xfrm>
            <a:off x="7564755" y="2498090"/>
            <a:ext cx="2133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矩形 16"/>
          <p:cNvSpPr>
            <a:spLocks noChangeArrowheads="1"/>
          </p:cNvSpPr>
          <p:nvPr/>
        </p:nvSpPr>
        <p:spPr bwMode="auto">
          <a:xfrm>
            <a:off x="3814445" y="56607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9" name="文本框 20"/>
          <p:cNvSpPr txBox="1">
            <a:spLocks noChangeArrowheads="1"/>
          </p:cNvSpPr>
          <p:nvPr/>
        </p:nvSpPr>
        <p:spPr bwMode="auto">
          <a:xfrm>
            <a:off x="3777933" y="572262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需求工程计划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文本框 22"/>
          <p:cNvSpPr txBox="1">
            <a:spLocks noChangeArrowheads="1"/>
          </p:cNvSpPr>
          <p:nvPr/>
        </p:nvSpPr>
        <p:spPr bwMode="auto">
          <a:xfrm>
            <a:off x="3196590" y="56607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07</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8"/>
                                        </p:tgtEl>
                                        <p:attrNameLst>
                                          <p:attrName>style.visibility</p:attrName>
                                        </p:attrNameLst>
                                      </p:cBhvr>
                                      <p:to>
                                        <p:strVal val="visible"/>
                                      </p:to>
                                    </p:set>
                                    <p:anim calcmode="lin" valueType="num">
                                      <p:cBhvr>
                                        <p:cTn id="17" dur="1000" fill="hold"/>
                                        <p:tgtEl>
                                          <p:spTgt spid="6148"/>
                                        </p:tgtEl>
                                        <p:attrNameLst>
                                          <p:attrName>ppt_w</p:attrName>
                                        </p:attrNameLst>
                                      </p:cBhvr>
                                      <p:tavLst>
                                        <p:tav tm="0">
                                          <p:val>
                                            <p:fltVal val="0"/>
                                          </p:val>
                                        </p:tav>
                                        <p:tav tm="100000">
                                          <p:val>
                                            <p:strVal val="#ppt_w"/>
                                          </p:val>
                                        </p:tav>
                                      </p:tavLst>
                                    </p:anim>
                                    <p:anim calcmode="lin" valueType="num">
                                      <p:cBhvr>
                                        <p:cTn id="18" dur="1000" fill="hold"/>
                                        <p:tgtEl>
                                          <p:spTgt spid="6148"/>
                                        </p:tgtEl>
                                        <p:attrNameLst>
                                          <p:attrName>ppt_h</p:attrName>
                                        </p:attrNameLst>
                                      </p:cBhvr>
                                      <p:tavLst>
                                        <p:tav tm="0">
                                          <p:val>
                                            <p:fltVal val="0"/>
                                          </p:val>
                                        </p:tav>
                                        <p:tav tm="100000">
                                          <p:val>
                                            <p:strVal val="#ppt_h"/>
                                          </p:val>
                                        </p:tav>
                                      </p:tavLst>
                                    </p:anim>
                                    <p:animEffect transition="in" filter="fade">
                                      <p:cBhvr>
                                        <p:cTn id="19" dur="1000"/>
                                        <p:tgtEl>
                                          <p:spTgt spid="6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gtEl>
                                        <p:attrNameLst>
                                          <p:attrName>style.visibility</p:attrName>
                                        </p:attrNameLst>
                                      </p:cBhvr>
                                      <p:to>
                                        <p:strVal val="visible"/>
                                      </p:to>
                                    </p:set>
                                    <p:anim calcmode="lin" valueType="num">
                                      <p:cBhvr>
                                        <p:cTn id="22" dur="1000" fill="hold"/>
                                        <p:tgtEl>
                                          <p:spTgt spid="6147"/>
                                        </p:tgtEl>
                                        <p:attrNameLst>
                                          <p:attrName>ppt_w</p:attrName>
                                        </p:attrNameLst>
                                      </p:cBhvr>
                                      <p:tavLst>
                                        <p:tav tm="0">
                                          <p:val>
                                            <p:fltVal val="0"/>
                                          </p:val>
                                        </p:tav>
                                        <p:tav tm="100000">
                                          <p:val>
                                            <p:strVal val="#ppt_w"/>
                                          </p:val>
                                        </p:tav>
                                      </p:tavLst>
                                    </p:anim>
                                    <p:anim calcmode="lin" valueType="num">
                                      <p:cBhvr>
                                        <p:cTn id="23" dur="1000" fill="hold"/>
                                        <p:tgtEl>
                                          <p:spTgt spid="6147"/>
                                        </p:tgtEl>
                                        <p:attrNameLst>
                                          <p:attrName>ppt_h</p:attrName>
                                        </p:attrNameLst>
                                      </p:cBhvr>
                                      <p:tavLst>
                                        <p:tav tm="0">
                                          <p:val>
                                            <p:fltVal val="0"/>
                                          </p:val>
                                        </p:tav>
                                        <p:tav tm="100000">
                                          <p:val>
                                            <p:strVal val="#ppt_h"/>
                                          </p:val>
                                        </p:tav>
                                      </p:tavLst>
                                    </p:anim>
                                    <p:animEffect transition="in" filter="fade">
                                      <p:cBhvr>
                                        <p:cTn id="24" dur="1000"/>
                                        <p:tgtEl>
                                          <p:spTgt spid="61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Effect transition="in" filter="fade">
                                      <p:cBhvr>
                                        <p:cTn id="29" dur="1000"/>
                                        <p:tgtEl>
                                          <p:spTgt spid="8"/>
                                        </p:tgtEl>
                                      </p:cBhvr>
                                    </p:animEffect>
                                  </p:childTnLst>
                                </p:cTn>
                              </p:par>
                            </p:childTnLst>
                          </p:cTn>
                        </p:par>
                        <p:par>
                          <p:cTn id="30" fill="hold">
                            <p:stCondLst>
                              <p:cond delay="1500"/>
                            </p:stCondLst>
                            <p:childTnLst>
                              <p:par>
                                <p:cTn id="31" presetID="25" presetClass="entr" presetSubtype="0" fill="hold" grpId="0" nodeType="afterEffect">
                                  <p:stCondLst>
                                    <p:cond delay="0"/>
                                  </p:stCondLst>
                                  <p:childTnLst>
                                    <p:set>
                                      <p:cBhvr>
                                        <p:cTn id="32" dur="1" fill="hold">
                                          <p:stCondLst>
                                            <p:cond delay="0"/>
                                          </p:stCondLst>
                                        </p:cTn>
                                        <p:tgtEl>
                                          <p:spTgt spid="6150"/>
                                        </p:tgtEl>
                                        <p:attrNameLst>
                                          <p:attrName>style.visibility</p:attrName>
                                        </p:attrNameLst>
                                      </p:cBhvr>
                                      <p:to>
                                        <p:strVal val="visible"/>
                                      </p:to>
                                    </p:set>
                                    <p:anim calcmode="lin" valueType="num">
                                      <p:cBhvr>
                                        <p:cTn id="33"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36" dur="1000" fill="hold"/>
                                        <p:tgtEl>
                                          <p:spTgt spid="6150"/>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150"/>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6151"/>
                                        </p:tgtEl>
                                        <p:attrNameLst>
                                          <p:attrName>style.visibility</p:attrName>
                                        </p:attrNameLst>
                                      </p:cBhvr>
                                      <p:to>
                                        <p:strVal val="visible"/>
                                      </p:to>
                                    </p:set>
                                    <p:anim calcmode="lin" valueType="num">
                                      <p:cBhvr>
                                        <p:cTn id="43"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46" dur="1000" fill="hold"/>
                                        <p:tgtEl>
                                          <p:spTgt spid="6151"/>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151"/>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6152"/>
                                        </p:tgtEl>
                                        <p:attrNameLst>
                                          <p:attrName>style.visibility</p:attrName>
                                        </p:attrNameLst>
                                      </p:cBhvr>
                                      <p:to>
                                        <p:strVal val="visible"/>
                                      </p:to>
                                    </p:set>
                                    <p:anim calcmode="lin" valueType="num">
                                      <p:cBhvr>
                                        <p:cTn id="53"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56" dur="1000" fill="hold"/>
                                        <p:tgtEl>
                                          <p:spTgt spid="6152"/>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152"/>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6153"/>
                                        </p:tgtEl>
                                        <p:attrNameLst>
                                          <p:attrName>style.visibility</p:attrName>
                                        </p:attrNameLst>
                                      </p:cBhvr>
                                      <p:to>
                                        <p:strVal val="visible"/>
                                      </p:to>
                                    </p:set>
                                    <p:anim calcmode="lin" valueType="num">
                                      <p:cBhvr>
                                        <p:cTn id="63"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66" dur="1000" fill="hold"/>
                                        <p:tgtEl>
                                          <p:spTgt spid="6153"/>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153"/>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6154"/>
                                        </p:tgtEl>
                                        <p:attrNameLst>
                                          <p:attrName>style.visibility</p:attrName>
                                        </p:attrNameLst>
                                      </p:cBhvr>
                                      <p:to>
                                        <p:strVal val="visible"/>
                                      </p:to>
                                    </p:set>
                                    <p:anim calcmode="lin" valueType="num">
                                      <p:cBhvr>
                                        <p:cTn id="73"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76" dur="1000" fill="hold"/>
                                        <p:tgtEl>
                                          <p:spTgt spid="6154"/>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154"/>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6155"/>
                                        </p:tgtEl>
                                        <p:attrNameLst>
                                          <p:attrName>style.visibility</p:attrName>
                                        </p:attrNameLst>
                                      </p:cBhvr>
                                      <p:to>
                                        <p:strVal val="visible"/>
                                      </p:to>
                                    </p:set>
                                    <p:anim calcmode="lin" valueType="num">
                                      <p:cBhvr>
                                        <p:cTn id="83"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86" dur="1000" fill="hold"/>
                                        <p:tgtEl>
                                          <p:spTgt spid="6155"/>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6155"/>
                                        </p:tgtEl>
                                      </p:cBhvr>
                                    </p:animEffect>
                                  </p:childTnLst>
                                </p:cTn>
                              </p:par>
                            </p:childTnLst>
                          </p:cTn>
                        </p:par>
                        <p:par>
                          <p:cTn id="91" fill="hold">
                            <p:stCondLst>
                              <p:cond delay="25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p:cTn id="94" dur="1000" fill="hold"/>
                                        <p:tgtEl>
                                          <p:spTgt spid="23"/>
                                        </p:tgtEl>
                                        <p:attrNameLst>
                                          <p:attrName>ppt_w</p:attrName>
                                        </p:attrNameLst>
                                      </p:cBhvr>
                                      <p:tavLst>
                                        <p:tav tm="0">
                                          <p:val>
                                            <p:fltVal val="0"/>
                                          </p:val>
                                        </p:tav>
                                        <p:tav tm="100000">
                                          <p:val>
                                            <p:strVal val="#ppt_w"/>
                                          </p:val>
                                        </p:tav>
                                      </p:tavLst>
                                    </p:anim>
                                    <p:anim calcmode="lin" valueType="num">
                                      <p:cBhvr>
                                        <p:cTn id="95" dur="1000" fill="hold"/>
                                        <p:tgtEl>
                                          <p:spTgt spid="23"/>
                                        </p:tgtEl>
                                        <p:attrNameLst>
                                          <p:attrName>ppt_h</p:attrName>
                                        </p:attrNameLst>
                                      </p:cBhvr>
                                      <p:tavLst>
                                        <p:tav tm="0">
                                          <p:val>
                                            <p:fltVal val="0"/>
                                          </p:val>
                                        </p:tav>
                                        <p:tav tm="100000">
                                          <p:val>
                                            <p:strVal val="#ppt_h"/>
                                          </p:val>
                                        </p:tav>
                                      </p:tavLst>
                                    </p:anim>
                                    <p:animEffect transition="in" filter="fade">
                                      <p:cBhvr>
                                        <p:cTn id="96" dur="1000"/>
                                        <p:tgtEl>
                                          <p:spTgt spid="23"/>
                                        </p:tgtEl>
                                      </p:cBhvr>
                                    </p:animEffect>
                                  </p:childTnLst>
                                </p:cTn>
                              </p:par>
                            </p:childTnLst>
                          </p:cTn>
                        </p:par>
                        <p:par>
                          <p:cTn id="97" fill="hold">
                            <p:stCondLst>
                              <p:cond delay="3500"/>
                            </p:stCondLst>
                            <p:childTnLst>
                              <p:par>
                                <p:cTn id="98" presetID="25"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101"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02"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103" dur="1000" fill="hold"/>
                                        <p:tgtEl>
                                          <p:spTgt spid="24"/>
                                        </p:tgtEl>
                                        <p:attrNameLst>
                                          <p:attrName>ppt_h</p:attrName>
                                        </p:attrNameLst>
                                      </p:cBhvr>
                                      <p:tavLst>
                                        <p:tav tm="0">
                                          <p:val>
                                            <p:strVal val="#ppt_h"/>
                                          </p:val>
                                        </p:tav>
                                        <p:tav tm="100000">
                                          <p:val>
                                            <p:strVal val="#ppt_h"/>
                                          </p:val>
                                        </p:tav>
                                      </p:tavLst>
                                    </p:anim>
                                    <p:anim calcmode="lin" valueType="num">
                                      <p:cBhvr>
                                        <p:cTn id="104"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05"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106"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107" dur="1000" decel="50000">
                                          <p:stCondLst>
                                            <p:cond delay="0"/>
                                          </p:stCondLst>
                                        </p:cTn>
                                        <p:tgtEl>
                                          <p:spTgt spid="24"/>
                                        </p:tgtEl>
                                      </p:cBhvr>
                                    </p:animEffect>
                                  </p:childTnLst>
                                </p:cTn>
                              </p:par>
                              <p:par>
                                <p:cTn id="108" presetID="25"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 calcmode="lin" valueType="num">
                                      <p:cBhvr>
                                        <p:cTn id="110"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11"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12"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13" dur="1000" fill="hold"/>
                                        <p:tgtEl>
                                          <p:spTgt spid="25"/>
                                        </p:tgtEl>
                                        <p:attrNameLst>
                                          <p:attrName>ppt_h</p:attrName>
                                        </p:attrNameLst>
                                      </p:cBhvr>
                                      <p:tavLst>
                                        <p:tav tm="0">
                                          <p:val>
                                            <p:strVal val="#ppt_h"/>
                                          </p:val>
                                        </p:tav>
                                        <p:tav tm="100000">
                                          <p:val>
                                            <p:strVal val="#ppt_h"/>
                                          </p:val>
                                        </p:tav>
                                      </p:tavLst>
                                    </p:anim>
                                    <p:anim calcmode="lin" valueType="num">
                                      <p:cBhvr>
                                        <p:cTn id="114"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15"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16"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17" dur="1000" decel="50000">
                                          <p:stCondLst>
                                            <p:cond delay="0"/>
                                          </p:stCondLst>
                                        </p:cTn>
                                        <p:tgtEl>
                                          <p:spTgt spid="25"/>
                                        </p:tgtEl>
                                      </p:cBhvr>
                                    </p:animEffect>
                                  </p:childTnLst>
                                </p:cTn>
                              </p:par>
                            </p:childTnLst>
                          </p:cTn>
                        </p:par>
                        <p:par>
                          <p:cTn id="118" fill="hold">
                            <p:stCondLst>
                              <p:cond delay="4500"/>
                            </p:stCondLst>
                            <p:childTnLst>
                              <p:par>
                                <p:cTn id="119" presetID="10" presetClass="entr" presetSubtype="0"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 calcmode="lin" valueType="num">
                                      <p:cBhvr>
                                        <p:cTn id="121" dur="1000" fill="hold"/>
                                        <p:tgtEl>
                                          <p:spTgt spid="29"/>
                                        </p:tgtEl>
                                        <p:attrNameLst>
                                          <p:attrName>ppt_w</p:attrName>
                                        </p:attrNameLst>
                                      </p:cBhvr>
                                      <p:tavLst>
                                        <p:tav tm="0">
                                          <p:val>
                                            <p:fltVal val="0"/>
                                          </p:val>
                                        </p:tav>
                                        <p:tav tm="100000">
                                          <p:val>
                                            <p:strVal val="#ppt_w"/>
                                          </p:val>
                                        </p:tav>
                                      </p:tavLst>
                                    </p:anim>
                                    <p:anim calcmode="lin" valueType="num">
                                      <p:cBhvr>
                                        <p:cTn id="122" dur="1000" fill="hold"/>
                                        <p:tgtEl>
                                          <p:spTgt spid="29"/>
                                        </p:tgtEl>
                                        <p:attrNameLst>
                                          <p:attrName>ppt_h</p:attrName>
                                        </p:attrNameLst>
                                      </p:cBhvr>
                                      <p:tavLst>
                                        <p:tav tm="0">
                                          <p:val>
                                            <p:fltVal val="0"/>
                                          </p:val>
                                        </p:tav>
                                        <p:tav tm="100000">
                                          <p:val>
                                            <p:strVal val="#ppt_h"/>
                                          </p:val>
                                        </p:tav>
                                      </p:tavLst>
                                    </p:anim>
                                    <p:animEffect transition="in" filter="fade">
                                      <p:cBhvr>
                                        <p:cTn id="123" dur="1000"/>
                                        <p:tgtEl>
                                          <p:spTgt spid="29"/>
                                        </p:tgtEl>
                                      </p:cBhvr>
                                    </p:animEffect>
                                  </p:childTnLst>
                                </p:cTn>
                              </p:par>
                            </p:childTnLst>
                          </p:cTn>
                        </p:par>
                        <p:par>
                          <p:cTn id="124" fill="hold">
                            <p:stCondLst>
                              <p:cond delay="5500"/>
                            </p:stCondLst>
                            <p:childTnLst>
                              <p:par>
                                <p:cTn id="125" presetID="25" presetClass="entr" presetSubtype="0"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p:cTn id="12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2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2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30" dur="1000" fill="hold"/>
                                        <p:tgtEl>
                                          <p:spTgt spid="30"/>
                                        </p:tgtEl>
                                        <p:attrNameLst>
                                          <p:attrName>ppt_h</p:attrName>
                                        </p:attrNameLst>
                                      </p:cBhvr>
                                      <p:tavLst>
                                        <p:tav tm="0">
                                          <p:val>
                                            <p:strVal val="#ppt_h"/>
                                          </p:val>
                                        </p:tav>
                                        <p:tav tm="100000">
                                          <p:val>
                                            <p:strVal val="#ppt_h"/>
                                          </p:val>
                                        </p:tav>
                                      </p:tavLst>
                                    </p:anim>
                                    <p:anim calcmode="lin" valueType="num">
                                      <p:cBhvr>
                                        <p:cTn id="13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3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3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134" dur="1000" decel="50000">
                                          <p:stCondLst>
                                            <p:cond delay="0"/>
                                          </p:stCondLst>
                                        </p:cTn>
                                        <p:tgtEl>
                                          <p:spTgt spid="30"/>
                                        </p:tgtEl>
                                      </p:cBhvr>
                                    </p:animEffect>
                                  </p:childTnLst>
                                </p:cTn>
                              </p:par>
                              <p:par>
                                <p:cTn id="135" presetID="25" presetClass="entr" presetSubtype="0" fill="hold" grpId="0" nodeType="withEffect">
                                  <p:stCondLst>
                                    <p:cond delay="0"/>
                                  </p:stCondLst>
                                  <p:childTnLst>
                                    <p:set>
                                      <p:cBhvr>
                                        <p:cTn id="136" dur="1" fill="hold">
                                          <p:stCondLst>
                                            <p:cond delay="0"/>
                                          </p:stCondLst>
                                        </p:cTn>
                                        <p:tgtEl>
                                          <p:spTgt spid="31"/>
                                        </p:tgtEl>
                                        <p:attrNameLst>
                                          <p:attrName>style.visibility</p:attrName>
                                        </p:attrNameLst>
                                      </p:cBhvr>
                                      <p:to>
                                        <p:strVal val="visible"/>
                                      </p:to>
                                    </p:set>
                                    <p:anim calcmode="lin" valueType="num">
                                      <p:cBhvr>
                                        <p:cTn id="137"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138"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139"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140" dur="1000" fill="hold"/>
                                        <p:tgtEl>
                                          <p:spTgt spid="31"/>
                                        </p:tgtEl>
                                        <p:attrNameLst>
                                          <p:attrName>ppt_h</p:attrName>
                                        </p:attrNameLst>
                                      </p:cBhvr>
                                      <p:tavLst>
                                        <p:tav tm="0">
                                          <p:val>
                                            <p:strVal val="#ppt_h"/>
                                          </p:val>
                                        </p:tav>
                                        <p:tav tm="100000">
                                          <p:val>
                                            <p:strVal val="#ppt_h"/>
                                          </p:val>
                                        </p:tav>
                                      </p:tavLst>
                                    </p:anim>
                                    <p:anim calcmode="lin" valueType="num">
                                      <p:cBhvr>
                                        <p:cTn id="141"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142"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143"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144" dur="1000" decel="50000">
                                          <p:stCondLst>
                                            <p:cond delay="0"/>
                                          </p:stCondLst>
                                        </p:cTn>
                                        <p:tgtEl>
                                          <p:spTgt spid="31"/>
                                        </p:tgtEl>
                                      </p:cBhvr>
                                    </p:animEffect>
                                  </p:childTnLst>
                                </p:cTn>
                              </p:par>
                            </p:childTnLst>
                          </p:cTn>
                        </p:par>
                        <p:par>
                          <p:cTn id="145" fill="hold">
                            <p:stCondLst>
                              <p:cond delay="6500"/>
                            </p:stCondLst>
                            <p:childTnLst>
                              <p:par>
                                <p:cTn id="146" presetID="10" presetClass="entr" presetSubtype="0" fill="hold" grpId="0" nodeType="afterEffect">
                                  <p:stCondLst>
                                    <p:cond delay="0"/>
                                  </p:stCondLst>
                                  <p:childTnLst>
                                    <p:set>
                                      <p:cBhvr>
                                        <p:cTn id="147" dur="1" fill="hold">
                                          <p:stCondLst>
                                            <p:cond delay="0"/>
                                          </p:stCondLst>
                                        </p:cTn>
                                        <p:tgtEl>
                                          <p:spTgt spid="32"/>
                                        </p:tgtEl>
                                        <p:attrNameLst>
                                          <p:attrName>style.visibility</p:attrName>
                                        </p:attrNameLst>
                                      </p:cBhvr>
                                      <p:to>
                                        <p:strVal val="visible"/>
                                      </p:to>
                                    </p:set>
                                    <p:anim calcmode="lin" valueType="num">
                                      <p:cBhvr>
                                        <p:cTn id="148" dur="1000" fill="hold"/>
                                        <p:tgtEl>
                                          <p:spTgt spid="32"/>
                                        </p:tgtEl>
                                        <p:attrNameLst>
                                          <p:attrName>ppt_w</p:attrName>
                                        </p:attrNameLst>
                                      </p:cBhvr>
                                      <p:tavLst>
                                        <p:tav tm="0">
                                          <p:val>
                                            <p:fltVal val="0"/>
                                          </p:val>
                                        </p:tav>
                                        <p:tav tm="100000">
                                          <p:val>
                                            <p:strVal val="#ppt_w"/>
                                          </p:val>
                                        </p:tav>
                                      </p:tavLst>
                                    </p:anim>
                                    <p:anim calcmode="lin" valueType="num">
                                      <p:cBhvr>
                                        <p:cTn id="149" dur="1000" fill="hold"/>
                                        <p:tgtEl>
                                          <p:spTgt spid="32"/>
                                        </p:tgtEl>
                                        <p:attrNameLst>
                                          <p:attrName>ppt_h</p:attrName>
                                        </p:attrNameLst>
                                      </p:cBhvr>
                                      <p:tavLst>
                                        <p:tav tm="0">
                                          <p:val>
                                            <p:fltVal val="0"/>
                                          </p:val>
                                        </p:tav>
                                        <p:tav tm="100000">
                                          <p:val>
                                            <p:strVal val="#ppt_h"/>
                                          </p:val>
                                        </p:tav>
                                      </p:tavLst>
                                    </p:anim>
                                    <p:animEffect transition="in" filter="fade">
                                      <p:cBhvr>
                                        <p:cTn id="150" dur="1000"/>
                                        <p:tgtEl>
                                          <p:spTgt spid="32"/>
                                        </p:tgtEl>
                                      </p:cBhvr>
                                    </p:animEffect>
                                  </p:childTnLst>
                                </p:cTn>
                              </p:par>
                            </p:childTnLst>
                          </p:cTn>
                        </p:par>
                        <p:par>
                          <p:cTn id="151" fill="hold">
                            <p:stCondLst>
                              <p:cond delay="7500"/>
                            </p:stCondLst>
                            <p:childTnLst>
                              <p:par>
                                <p:cTn id="152" presetID="25" presetClass="entr" presetSubtype="0" fill="hold" grpId="0" nodeType="afterEffect">
                                  <p:stCondLst>
                                    <p:cond delay="0"/>
                                  </p:stCondLst>
                                  <p:childTnLst>
                                    <p:set>
                                      <p:cBhvr>
                                        <p:cTn id="153" dur="1" fill="hold">
                                          <p:stCondLst>
                                            <p:cond delay="0"/>
                                          </p:stCondLst>
                                        </p:cTn>
                                        <p:tgtEl>
                                          <p:spTgt spid="33"/>
                                        </p:tgtEl>
                                        <p:attrNameLst>
                                          <p:attrName>style.visibility</p:attrName>
                                        </p:attrNameLst>
                                      </p:cBhvr>
                                      <p:to>
                                        <p:strVal val="visible"/>
                                      </p:to>
                                    </p:set>
                                    <p:anim calcmode="lin" valueType="num">
                                      <p:cBhvr>
                                        <p:cTn id="154" dur="50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155" dur="50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156" dur="500" accel="50000" fill="hold">
                                          <p:stCondLst>
                                            <p:cond delay="500"/>
                                          </p:stCondLst>
                                        </p:cTn>
                                        <p:tgtEl>
                                          <p:spTgt spid="33"/>
                                        </p:tgtEl>
                                        <p:attrNameLst>
                                          <p:attrName>ppt_w</p:attrName>
                                        </p:attrNameLst>
                                      </p:cBhvr>
                                      <p:tavLst>
                                        <p:tav tm="0">
                                          <p:val>
                                            <p:strVal val="#ppt_w*.05"/>
                                          </p:val>
                                        </p:tav>
                                        <p:tav tm="100000">
                                          <p:val>
                                            <p:strVal val="#ppt_w"/>
                                          </p:val>
                                        </p:tav>
                                      </p:tavLst>
                                    </p:anim>
                                    <p:anim calcmode="lin" valueType="num">
                                      <p:cBhvr>
                                        <p:cTn id="157" dur="1000" fill="hold"/>
                                        <p:tgtEl>
                                          <p:spTgt spid="33"/>
                                        </p:tgtEl>
                                        <p:attrNameLst>
                                          <p:attrName>ppt_h</p:attrName>
                                        </p:attrNameLst>
                                      </p:cBhvr>
                                      <p:tavLst>
                                        <p:tav tm="0">
                                          <p:val>
                                            <p:strVal val="#ppt_h"/>
                                          </p:val>
                                        </p:tav>
                                        <p:tav tm="100000">
                                          <p:val>
                                            <p:strVal val="#ppt_h"/>
                                          </p:val>
                                        </p:tav>
                                      </p:tavLst>
                                    </p:anim>
                                    <p:anim calcmode="lin" valueType="num">
                                      <p:cBhvr>
                                        <p:cTn id="158" dur="50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159" dur="50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160" dur="500" accel="50000" fill="hold">
                                          <p:stCondLst>
                                            <p:cond delay="500"/>
                                          </p:stCondLst>
                                        </p:cTn>
                                        <p:tgtEl>
                                          <p:spTgt spid="33"/>
                                        </p:tgtEl>
                                        <p:attrNameLst>
                                          <p:attrName>ppt_y</p:attrName>
                                        </p:attrNameLst>
                                      </p:cBhvr>
                                      <p:tavLst>
                                        <p:tav tm="0">
                                          <p:val>
                                            <p:strVal val="#ppt_y+.1"/>
                                          </p:val>
                                        </p:tav>
                                        <p:tav tm="100000">
                                          <p:val>
                                            <p:strVal val="#ppt_y"/>
                                          </p:val>
                                        </p:tav>
                                      </p:tavLst>
                                    </p:anim>
                                    <p:animEffect transition="in" filter="fade">
                                      <p:cBhvr>
                                        <p:cTn id="161" dur="1000" decel="50000">
                                          <p:stCondLst>
                                            <p:cond delay="0"/>
                                          </p:stCondLst>
                                        </p:cTn>
                                        <p:tgtEl>
                                          <p:spTgt spid="33"/>
                                        </p:tgtEl>
                                      </p:cBhvr>
                                    </p:animEffect>
                                  </p:childTnLst>
                                </p:cTn>
                              </p:par>
                              <p:par>
                                <p:cTn id="162" presetID="25" presetClass="entr" presetSubtype="0" fill="hold" grpId="0" nodeType="withEffect">
                                  <p:stCondLst>
                                    <p:cond delay="0"/>
                                  </p:stCondLst>
                                  <p:childTnLst>
                                    <p:set>
                                      <p:cBhvr>
                                        <p:cTn id="163" dur="1" fill="hold">
                                          <p:stCondLst>
                                            <p:cond delay="0"/>
                                          </p:stCondLst>
                                        </p:cTn>
                                        <p:tgtEl>
                                          <p:spTgt spid="34"/>
                                        </p:tgtEl>
                                        <p:attrNameLst>
                                          <p:attrName>style.visibility</p:attrName>
                                        </p:attrNameLst>
                                      </p:cBhvr>
                                      <p:to>
                                        <p:strVal val="visible"/>
                                      </p:to>
                                    </p:set>
                                    <p:anim calcmode="lin" valueType="num">
                                      <p:cBhvr>
                                        <p:cTn id="164" dur="500" decel="50000" fill="hold">
                                          <p:stCondLst>
                                            <p:cond delay="0"/>
                                          </p:stCondLst>
                                        </p:cTn>
                                        <p:tgtEl>
                                          <p:spTgt spid="34"/>
                                        </p:tgtEl>
                                        <p:attrNameLst>
                                          <p:attrName>style.rotation</p:attrName>
                                        </p:attrNameLst>
                                      </p:cBhvr>
                                      <p:tavLst>
                                        <p:tav tm="0">
                                          <p:val>
                                            <p:fltVal val="-90"/>
                                          </p:val>
                                        </p:tav>
                                        <p:tav tm="100000">
                                          <p:val>
                                            <p:fltVal val="0"/>
                                          </p:val>
                                        </p:tav>
                                      </p:tavLst>
                                    </p:anim>
                                    <p:anim calcmode="lin" valueType="num">
                                      <p:cBhvr>
                                        <p:cTn id="165" dur="500" decel="50000" fill="hold">
                                          <p:stCondLst>
                                            <p:cond delay="0"/>
                                          </p:stCondLst>
                                        </p:cTn>
                                        <p:tgtEl>
                                          <p:spTgt spid="34"/>
                                        </p:tgtEl>
                                        <p:attrNameLst>
                                          <p:attrName>ppt_w</p:attrName>
                                        </p:attrNameLst>
                                      </p:cBhvr>
                                      <p:tavLst>
                                        <p:tav tm="0">
                                          <p:val>
                                            <p:strVal val="#ppt_w"/>
                                          </p:val>
                                        </p:tav>
                                        <p:tav tm="100000">
                                          <p:val>
                                            <p:strVal val="#ppt_w*.05"/>
                                          </p:val>
                                        </p:tav>
                                      </p:tavLst>
                                    </p:anim>
                                    <p:anim calcmode="lin" valueType="num">
                                      <p:cBhvr>
                                        <p:cTn id="166" dur="500" accel="50000" fill="hold">
                                          <p:stCondLst>
                                            <p:cond delay="500"/>
                                          </p:stCondLst>
                                        </p:cTn>
                                        <p:tgtEl>
                                          <p:spTgt spid="34"/>
                                        </p:tgtEl>
                                        <p:attrNameLst>
                                          <p:attrName>ppt_w</p:attrName>
                                        </p:attrNameLst>
                                      </p:cBhvr>
                                      <p:tavLst>
                                        <p:tav tm="0">
                                          <p:val>
                                            <p:strVal val="#ppt_w*.05"/>
                                          </p:val>
                                        </p:tav>
                                        <p:tav tm="100000">
                                          <p:val>
                                            <p:strVal val="#ppt_w"/>
                                          </p:val>
                                        </p:tav>
                                      </p:tavLst>
                                    </p:anim>
                                    <p:anim calcmode="lin" valueType="num">
                                      <p:cBhvr>
                                        <p:cTn id="167" dur="1000" fill="hold"/>
                                        <p:tgtEl>
                                          <p:spTgt spid="34"/>
                                        </p:tgtEl>
                                        <p:attrNameLst>
                                          <p:attrName>ppt_h</p:attrName>
                                        </p:attrNameLst>
                                      </p:cBhvr>
                                      <p:tavLst>
                                        <p:tav tm="0">
                                          <p:val>
                                            <p:strVal val="#ppt_h"/>
                                          </p:val>
                                        </p:tav>
                                        <p:tav tm="100000">
                                          <p:val>
                                            <p:strVal val="#ppt_h"/>
                                          </p:val>
                                        </p:tav>
                                      </p:tavLst>
                                    </p:anim>
                                    <p:anim calcmode="lin" valueType="num">
                                      <p:cBhvr>
                                        <p:cTn id="168" dur="500" decel="50000" fill="hold">
                                          <p:stCondLst>
                                            <p:cond delay="0"/>
                                          </p:stCondLst>
                                        </p:cTn>
                                        <p:tgtEl>
                                          <p:spTgt spid="34"/>
                                        </p:tgtEl>
                                        <p:attrNameLst>
                                          <p:attrName>ppt_x</p:attrName>
                                        </p:attrNameLst>
                                      </p:cBhvr>
                                      <p:tavLst>
                                        <p:tav tm="0">
                                          <p:val>
                                            <p:strVal val="#ppt_x+.4"/>
                                          </p:val>
                                        </p:tav>
                                        <p:tav tm="100000">
                                          <p:val>
                                            <p:strVal val="#ppt_x"/>
                                          </p:val>
                                        </p:tav>
                                      </p:tavLst>
                                    </p:anim>
                                    <p:anim calcmode="lin" valueType="num">
                                      <p:cBhvr>
                                        <p:cTn id="169" dur="500" decel="50000" fill="hold">
                                          <p:stCondLst>
                                            <p:cond delay="0"/>
                                          </p:stCondLst>
                                        </p:cTn>
                                        <p:tgtEl>
                                          <p:spTgt spid="34"/>
                                        </p:tgtEl>
                                        <p:attrNameLst>
                                          <p:attrName>ppt_y</p:attrName>
                                        </p:attrNameLst>
                                      </p:cBhvr>
                                      <p:tavLst>
                                        <p:tav tm="0">
                                          <p:val>
                                            <p:strVal val="#ppt_y-.2"/>
                                          </p:val>
                                        </p:tav>
                                        <p:tav tm="100000">
                                          <p:val>
                                            <p:strVal val="#ppt_y+.1"/>
                                          </p:val>
                                        </p:tav>
                                      </p:tavLst>
                                    </p:anim>
                                    <p:anim calcmode="lin" valueType="num">
                                      <p:cBhvr>
                                        <p:cTn id="170" dur="500" accel="50000" fill="hold">
                                          <p:stCondLst>
                                            <p:cond delay="500"/>
                                          </p:stCondLst>
                                        </p:cTn>
                                        <p:tgtEl>
                                          <p:spTgt spid="34"/>
                                        </p:tgtEl>
                                        <p:attrNameLst>
                                          <p:attrName>ppt_y</p:attrName>
                                        </p:attrNameLst>
                                      </p:cBhvr>
                                      <p:tavLst>
                                        <p:tav tm="0">
                                          <p:val>
                                            <p:strVal val="#ppt_y+.1"/>
                                          </p:val>
                                        </p:tav>
                                        <p:tav tm="100000">
                                          <p:val>
                                            <p:strVal val="#ppt_y"/>
                                          </p:val>
                                        </p:tav>
                                      </p:tavLst>
                                    </p:anim>
                                    <p:animEffect transition="in" filter="fade">
                                      <p:cBhvr>
                                        <p:cTn id="171" dur="1000" decel="50000">
                                          <p:stCondLst>
                                            <p:cond delay="0"/>
                                          </p:stCondLst>
                                        </p:cTn>
                                        <p:tgtEl>
                                          <p:spTgt spid="34"/>
                                        </p:tgtEl>
                                      </p:cBhvr>
                                    </p:animEffect>
                                  </p:childTnLst>
                                </p:cTn>
                              </p:par>
                            </p:childTnLst>
                          </p:cTn>
                        </p:par>
                        <p:par>
                          <p:cTn id="172" fill="hold">
                            <p:stCondLst>
                              <p:cond delay="8500"/>
                            </p:stCondLst>
                            <p:childTnLst>
                              <p:par>
                                <p:cTn id="173" presetID="10" presetClass="entr" presetSubtype="0" fill="hold" grpId="0" nodeType="afterEffect">
                                  <p:stCondLst>
                                    <p:cond delay="0"/>
                                  </p:stCondLst>
                                  <p:childTnLst>
                                    <p:set>
                                      <p:cBhvr>
                                        <p:cTn id="174" dur="1" fill="hold">
                                          <p:stCondLst>
                                            <p:cond delay="0"/>
                                          </p:stCondLst>
                                        </p:cTn>
                                        <p:tgtEl>
                                          <p:spTgt spid="35"/>
                                        </p:tgtEl>
                                        <p:attrNameLst>
                                          <p:attrName>style.visibility</p:attrName>
                                        </p:attrNameLst>
                                      </p:cBhvr>
                                      <p:to>
                                        <p:strVal val="visible"/>
                                      </p:to>
                                    </p:set>
                                    <p:anim calcmode="lin" valueType="num">
                                      <p:cBhvr>
                                        <p:cTn id="175" dur="1000" fill="hold"/>
                                        <p:tgtEl>
                                          <p:spTgt spid="35"/>
                                        </p:tgtEl>
                                        <p:attrNameLst>
                                          <p:attrName>ppt_w</p:attrName>
                                        </p:attrNameLst>
                                      </p:cBhvr>
                                      <p:tavLst>
                                        <p:tav tm="0">
                                          <p:val>
                                            <p:fltVal val="0"/>
                                          </p:val>
                                        </p:tav>
                                        <p:tav tm="100000">
                                          <p:val>
                                            <p:strVal val="#ppt_w"/>
                                          </p:val>
                                        </p:tav>
                                      </p:tavLst>
                                    </p:anim>
                                    <p:anim calcmode="lin" valueType="num">
                                      <p:cBhvr>
                                        <p:cTn id="176" dur="1000" fill="hold"/>
                                        <p:tgtEl>
                                          <p:spTgt spid="35"/>
                                        </p:tgtEl>
                                        <p:attrNameLst>
                                          <p:attrName>ppt_h</p:attrName>
                                        </p:attrNameLst>
                                      </p:cBhvr>
                                      <p:tavLst>
                                        <p:tav tm="0">
                                          <p:val>
                                            <p:fltVal val="0"/>
                                          </p:val>
                                        </p:tav>
                                        <p:tav tm="100000">
                                          <p:val>
                                            <p:strVal val="#ppt_h"/>
                                          </p:val>
                                        </p:tav>
                                      </p:tavLst>
                                    </p:anim>
                                    <p:animEffect transition="in" filter="fade">
                                      <p:cBhvr>
                                        <p:cTn id="177" dur="1000"/>
                                        <p:tgtEl>
                                          <p:spTgt spid="35"/>
                                        </p:tgtEl>
                                      </p:cBhvr>
                                    </p:animEffect>
                                  </p:childTnLst>
                                </p:cTn>
                              </p:par>
                            </p:childTnLst>
                          </p:cTn>
                        </p:par>
                        <p:par>
                          <p:cTn id="178" fill="hold">
                            <p:stCondLst>
                              <p:cond delay="9500"/>
                            </p:stCondLst>
                            <p:childTnLst>
                              <p:par>
                                <p:cTn id="179" presetID="25" presetClass="entr" presetSubtype="0" fill="hold" grpId="0" nodeType="afterEffect">
                                  <p:stCondLst>
                                    <p:cond delay="0"/>
                                  </p:stCondLst>
                                  <p:childTnLst>
                                    <p:set>
                                      <p:cBhvr>
                                        <p:cTn id="180" dur="1" fill="hold">
                                          <p:stCondLst>
                                            <p:cond delay="0"/>
                                          </p:stCondLst>
                                        </p:cTn>
                                        <p:tgtEl>
                                          <p:spTgt spid="36"/>
                                        </p:tgtEl>
                                        <p:attrNameLst>
                                          <p:attrName>style.visibility</p:attrName>
                                        </p:attrNameLst>
                                      </p:cBhvr>
                                      <p:to>
                                        <p:strVal val="visible"/>
                                      </p:to>
                                    </p:set>
                                    <p:anim calcmode="lin" valueType="num">
                                      <p:cBhvr>
                                        <p:cTn id="181"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82"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83"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84" dur="1000" fill="hold"/>
                                        <p:tgtEl>
                                          <p:spTgt spid="36"/>
                                        </p:tgtEl>
                                        <p:attrNameLst>
                                          <p:attrName>ppt_h</p:attrName>
                                        </p:attrNameLst>
                                      </p:cBhvr>
                                      <p:tavLst>
                                        <p:tav tm="0">
                                          <p:val>
                                            <p:strVal val="#ppt_h"/>
                                          </p:val>
                                        </p:tav>
                                        <p:tav tm="100000">
                                          <p:val>
                                            <p:strVal val="#ppt_h"/>
                                          </p:val>
                                        </p:tav>
                                      </p:tavLst>
                                    </p:anim>
                                    <p:anim calcmode="lin" valueType="num">
                                      <p:cBhvr>
                                        <p:cTn id="185"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86"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87"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88" dur="1000" decel="50000">
                                          <p:stCondLst>
                                            <p:cond delay="0"/>
                                          </p:stCondLst>
                                        </p:cTn>
                                        <p:tgtEl>
                                          <p:spTgt spid="36"/>
                                        </p:tgtEl>
                                      </p:cBhvr>
                                    </p:animEffect>
                                  </p:childTnLst>
                                </p:cTn>
                              </p:par>
                              <p:par>
                                <p:cTn id="189" presetID="25" presetClass="entr" presetSubtype="0" fill="hold" grpId="0" nodeType="withEffect">
                                  <p:stCondLst>
                                    <p:cond delay="0"/>
                                  </p:stCondLst>
                                  <p:childTnLst>
                                    <p:set>
                                      <p:cBhvr>
                                        <p:cTn id="190" dur="1" fill="hold">
                                          <p:stCondLst>
                                            <p:cond delay="0"/>
                                          </p:stCondLst>
                                        </p:cTn>
                                        <p:tgtEl>
                                          <p:spTgt spid="37"/>
                                        </p:tgtEl>
                                        <p:attrNameLst>
                                          <p:attrName>style.visibility</p:attrName>
                                        </p:attrNameLst>
                                      </p:cBhvr>
                                      <p:to>
                                        <p:strVal val="visible"/>
                                      </p:to>
                                    </p:set>
                                    <p:anim calcmode="lin" valueType="num">
                                      <p:cBhvr>
                                        <p:cTn id="191"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92"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93"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94" dur="1000" fill="hold"/>
                                        <p:tgtEl>
                                          <p:spTgt spid="37"/>
                                        </p:tgtEl>
                                        <p:attrNameLst>
                                          <p:attrName>ppt_h</p:attrName>
                                        </p:attrNameLst>
                                      </p:cBhvr>
                                      <p:tavLst>
                                        <p:tav tm="0">
                                          <p:val>
                                            <p:strVal val="#ppt_h"/>
                                          </p:val>
                                        </p:tav>
                                        <p:tav tm="100000">
                                          <p:val>
                                            <p:strVal val="#ppt_h"/>
                                          </p:val>
                                        </p:tav>
                                      </p:tavLst>
                                    </p:anim>
                                    <p:anim calcmode="lin" valueType="num">
                                      <p:cBhvr>
                                        <p:cTn id="195"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96"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97"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98" dur="1000" decel="50000">
                                          <p:stCondLst>
                                            <p:cond delay="0"/>
                                          </p:stCondLst>
                                        </p:cTn>
                                        <p:tgtEl>
                                          <p:spTgt spid="37"/>
                                        </p:tgtEl>
                                      </p:cBhvr>
                                    </p:animEffect>
                                  </p:childTnLst>
                                </p:cTn>
                              </p:par>
                            </p:childTnLst>
                          </p:cTn>
                        </p:par>
                        <p:par>
                          <p:cTn id="199" fill="hold">
                            <p:stCondLst>
                              <p:cond delay="10500"/>
                            </p:stCondLst>
                            <p:childTnLst>
                              <p:par>
                                <p:cTn id="200" presetID="10" presetClass="entr" presetSubtype="0" fill="hold" grpId="0" nodeType="afterEffect">
                                  <p:stCondLst>
                                    <p:cond delay="0"/>
                                  </p:stCondLst>
                                  <p:childTnLst>
                                    <p:set>
                                      <p:cBhvr>
                                        <p:cTn id="201" dur="1" fill="hold">
                                          <p:stCondLst>
                                            <p:cond delay="0"/>
                                          </p:stCondLst>
                                        </p:cTn>
                                        <p:tgtEl>
                                          <p:spTgt spid="38"/>
                                        </p:tgtEl>
                                        <p:attrNameLst>
                                          <p:attrName>style.visibility</p:attrName>
                                        </p:attrNameLst>
                                      </p:cBhvr>
                                      <p:to>
                                        <p:strVal val="visible"/>
                                      </p:to>
                                    </p:set>
                                    <p:anim calcmode="lin" valueType="num">
                                      <p:cBhvr>
                                        <p:cTn id="202" dur="1000" fill="hold"/>
                                        <p:tgtEl>
                                          <p:spTgt spid="38"/>
                                        </p:tgtEl>
                                        <p:attrNameLst>
                                          <p:attrName>ppt_w</p:attrName>
                                        </p:attrNameLst>
                                      </p:cBhvr>
                                      <p:tavLst>
                                        <p:tav tm="0">
                                          <p:val>
                                            <p:fltVal val="0"/>
                                          </p:val>
                                        </p:tav>
                                        <p:tav tm="100000">
                                          <p:val>
                                            <p:strVal val="#ppt_w"/>
                                          </p:val>
                                        </p:tav>
                                      </p:tavLst>
                                    </p:anim>
                                    <p:anim calcmode="lin" valueType="num">
                                      <p:cBhvr>
                                        <p:cTn id="203" dur="1000" fill="hold"/>
                                        <p:tgtEl>
                                          <p:spTgt spid="38"/>
                                        </p:tgtEl>
                                        <p:attrNameLst>
                                          <p:attrName>ppt_h</p:attrName>
                                        </p:attrNameLst>
                                      </p:cBhvr>
                                      <p:tavLst>
                                        <p:tav tm="0">
                                          <p:val>
                                            <p:fltVal val="0"/>
                                          </p:val>
                                        </p:tav>
                                        <p:tav tm="100000">
                                          <p:val>
                                            <p:strVal val="#ppt_h"/>
                                          </p:val>
                                        </p:tav>
                                      </p:tavLst>
                                    </p:anim>
                                    <p:animEffect transition="in" filter="fade">
                                      <p:cBhvr>
                                        <p:cTn id="204" dur="1000"/>
                                        <p:tgtEl>
                                          <p:spTgt spid="38"/>
                                        </p:tgtEl>
                                      </p:cBhvr>
                                    </p:animEffect>
                                  </p:childTnLst>
                                </p:cTn>
                              </p:par>
                            </p:childTnLst>
                          </p:cTn>
                        </p:par>
                        <p:par>
                          <p:cTn id="205" fill="hold">
                            <p:stCondLst>
                              <p:cond delay="11500"/>
                            </p:stCondLst>
                            <p:childTnLst>
                              <p:par>
                                <p:cTn id="206" presetID="25" presetClass="entr" presetSubtype="0" fill="hold" grpId="0" nodeType="afterEffect">
                                  <p:stCondLst>
                                    <p:cond delay="0"/>
                                  </p:stCondLst>
                                  <p:childTnLst>
                                    <p:set>
                                      <p:cBhvr>
                                        <p:cTn id="207" dur="1" fill="hold">
                                          <p:stCondLst>
                                            <p:cond delay="0"/>
                                          </p:stCondLst>
                                        </p:cTn>
                                        <p:tgtEl>
                                          <p:spTgt spid="39"/>
                                        </p:tgtEl>
                                        <p:attrNameLst>
                                          <p:attrName>style.visibility</p:attrName>
                                        </p:attrNameLst>
                                      </p:cBhvr>
                                      <p:to>
                                        <p:strVal val="visible"/>
                                      </p:to>
                                    </p:set>
                                    <p:anim calcmode="lin" valueType="num">
                                      <p:cBhvr>
                                        <p:cTn id="208"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209"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210"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211" dur="1000" fill="hold"/>
                                        <p:tgtEl>
                                          <p:spTgt spid="39"/>
                                        </p:tgtEl>
                                        <p:attrNameLst>
                                          <p:attrName>ppt_h</p:attrName>
                                        </p:attrNameLst>
                                      </p:cBhvr>
                                      <p:tavLst>
                                        <p:tav tm="0">
                                          <p:val>
                                            <p:strVal val="#ppt_h"/>
                                          </p:val>
                                        </p:tav>
                                        <p:tav tm="100000">
                                          <p:val>
                                            <p:strVal val="#ppt_h"/>
                                          </p:val>
                                        </p:tav>
                                      </p:tavLst>
                                    </p:anim>
                                    <p:anim calcmode="lin" valueType="num">
                                      <p:cBhvr>
                                        <p:cTn id="212"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213"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214"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215" dur="1000" decel="50000">
                                          <p:stCondLst>
                                            <p:cond delay="0"/>
                                          </p:stCondLst>
                                        </p:cTn>
                                        <p:tgtEl>
                                          <p:spTgt spid="39"/>
                                        </p:tgtEl>
                                      </p:cBhvr>
                                    </p:animEffect>
                                  </p:childTnLst>
                                </p:cTn>
                              </p:par>
                              <p:par>
                                <p:cTn id="216" presetID="25" presetClass="entr" presetSubtype="0" fill="hold" grpId="0" nodeType="withEffect">
                                  <p:stCondLst>
                                    <p:cond delay="0"/>
                                  </p:stCondLst>
                                  <p:childTnLst>
                                    <p:set>
                                      <p:cBhvr>
                                        <p:cTn id="217" dur="1" fill="hold">
                                          <p:stCondLst>
                                            <p:cond delay="0"/>
                                          </p:stCondLst>
                                        </p:cTn>
                                        <p:tgtEl>
                                          <p:spTgt spid="40"/>
                                        </p:tgtEl>
                                        <p:attrNameLst>
                                          <p:attrName>style.visibility</p:attrName>
                                        </p:attrNameLst>
                                      </p:cBhvr>
                                      <p:to>
                                        <p:strVal val="visible"/>
                                      </p:to>
                                    </p:set>
                                    <p:anim calcmode="lin" valueType="num">
                                      <p:cBhvr>
                                        <p:cTn id="218"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219"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220"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221" dur="1000" fill="hold"/>
                                        <p:tgtEl>
                                          <p:spTgt spid="40"/>
                                        </p:tgtEl>
                                        <p:attrNameLst>
                                          <p:attrName>ppt_h</p:attrName>
                                        </p:attrNameLst>
                                      </p:cBhvr>
                                      <p:tavLst>
                                        <p:tav tm="0">
                                          <p:val>
                                            <p:strVal val="#ppt_h"/>
                                          </p:val>
                                        </p:tav>
                                        <p:tav tm="100000">
                                          <p:val>
                                            <p:strVal val="#ppt_h"/>
                                          </p:val>
                                        </p:tav>
                                      </p:tavLst>
                                    </p:anim>
                                    <p:anim calcmode="lin" valueType="num">
                                      <p:cBhvr>
                                        <p:cTn id="222"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223"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224"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225" dur="1000" decel="50000">
                                          <p:stCondLst>
                                            <p:cond delay="0"/>
                                          </p:stCondLst>
                                        </p:cTn>
                                        <p:tgtEl>
                                          <p:spTgt spid="40"/>
                                        </p:tgtEl>
                                      </p:cBhvr>
                                    </p:animEffect>
                                  </p:childTnLst>
                                </p:cTn>
                              </p:par>
                            </p:childTnLst>
                          </p:cTn>
                        </p:par>
                        <p:par>
                          <p:cTn id="226" fill="hold">
                            <p:stCondLst>
                              <p:cond delay="12500"/>
                            </p:stCondLst>
                            <p:childTnLst>
                              <p:par>
                                <p:cTn id="227" presetID="10" presetClass="entr" presetSubtype="0" fill="hold" grpId="0" nodeType="afterEffect">
                                  <p:stCondLst>
                                    <p:cond delay="0"/>
                                  </p:stCondLst>
                                  <p:childTnLst>
                                    <p:set>
                                      <p:cBhvr>
                                        <p:cTn id="228" dur="1" fill="hold">
                                          <p:stCondLst>
                                            <p:cond delay="0"/>
                                          </p:stCondLst>
                                        </p:cTn>
                                        <p:tgtEl>
                                          <p:spTgt spid="41"/>
                                        </p:tgtEl>
                                        <p:attrNameLst>
                                          <p:attrName>style.visibility</p:attrName>
                                        </p:attrNameLst>
                                      </p:cBhvr>
                                      <p:to>
                                        <p:strVal val="visible"/>
                                      </p:to>
                                    </p:set>
                                    <p:anim calcmode="lin" valueType="num">
                                      <p:cBhvr>
                                        <p:cTn id="229" dur="1000" fill="hold"/>
                                        <p:tgtEl>
                                          <p:spTgt spid="41"/>
                                        </p:tgtEl>
                                        <p:attrNameLst>
                                          <p:attrName>ppt_w</p:attrName>
                                        </p:attrNameLst>
                                      </p:cBhvr>
                                      <p:tavLst>
                                        <p:tav tm="0">
                                          <p:val>
                                            <p:fltVal val="0"/>
                                          </p:val>
                                        </p:tav>
                                        <p:tav tm="100000">
                                          <p:val>
                                            <p:strVal val="#ppt_w"/>
                                          </p:val>
                                        </p:tav>
                                      </p:tavLst>
                                    </p:anim>
                                    <p:anim calcmode="lin" valueType="num">
                                      <p:cBhvr>
                                        <p:cTn id="230" dur="1000" fill="hold"/>
                                        <p:tgtEl>
                                          <p:spTgt spid="41"/>
                                        </p:tgtEl>
                                        <p:attrNameLst>
                                          <p:attrName>ppt_h</p:attrName>
                                        </p:attrNameLst>
                                      </p:cBhvr>
                                      <p:tavLst>
                                        <p:tav tm="0">
                                          <p:val>
                                            <p:fltVal val="0"/>
                                          </p:val>
                                        </p:tav>
                                        <p:tav tm="100000">
                                          <p:val>
                                            <p:strVal val="#ppt_h"/>
                                          </p:val>
                                        </p:tav>
                                      </p:tavLst>
                                    </p:anim>
                                    <p:animEffect transition="in" filter="fade">
                                      <p:cBhvr>
                                        <p:cTn id="231" dur="1000"/>
                                        <p:tgtEl>
                                          <p:spTgt spid="41"/>
                                        </p:tgtEl>
                                      </p:cBhvr>
                                    </p:animEffect>
                                  </p:childTnLst>
                                </p:cTn>
                              </p:par>
                            </p:childTnLst>
                          </p:cTn>
                        </p:par>
                        <p:par>
                          <p:cTn id="232" fill="hold">
                            <p:stCondLst>
                              <p:cond delay="13500"/>
                            </p:stCondLst>
                            <p:childTnLst>
                              <p:par>
                                <p:cTn id="233" presetID="25" presetClass="entr" presetSubtype="0" fill="hold" grpId="0" nodeType="afterEffect">
                                  <p:stCondLst>
                                    <p:cond delay="0"/>
                                  </p:stCondLst>
                                  <p:childTnLst>
                                    <p:set>
                                      <p:cBhvr>
                                        <p:cTn id="234" dur="1" fill="hold">
                                          <p:stCondLst>
                                            <p:cond delay="0"/>
                                          </p:stCondLst>
                                        </p:cTn>
                                        <p:tgtEl>
                                          <p:spTgt spid="42"/>
                                        </p:tgtEl>
                                        <p:attrNameLst>
                                          <p:attrName>style.visibility</p:attrName>
                                        </p:attrNameLst>
                                      </p:cBhvr>
                                      <p:to>
                                        <p:strVal val="visible"/>
                                      </p:to>
                                    </p:set>
                                    <p:anim calcmode="lin" valueType="num">
                                      <p:cBhvr>
                                        <p:cTn id="235"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236"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237"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238" dur="1000" fill="hold"/>
                                        <p:tgtEl>
                                          <p:spTgt spid="42"/>
                                        </p:tgtEl>
                                        <p:attrNameLst>
                                          <p:attrName>ppt_h</p:attrName>
                                        </p:attrNameLst>
                                      </p:cBhvr>
                                      <p:tavLst>
                                        <p:tav tm="0">
                                          <p:val>
                                            <p:strVal val="#ppt_h"/>
                                          </p:val>
                                        </p:tav>
                                        <p:tav tm="100000">
                                          <p:val>
                                            <p:strVal val="#ppt_h"/>
                                          </p:val>
                                        </p:tav>
                                      </p:tavLst>
                                    </p:anim>
                                    <p:anim calcmode="lin" valueType="num">
                                      <p:cBhvr>
                                        <p:cTn id="239"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40"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41"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242" dur="1000" decel="50000">
                                          <p:stCondLst>
                                            <p:cond delay="0"/>
                                          </p:stCondLst>
                                        </p:cTn>
                                        <p:tgtEl>
                                          <p:spTgt spid="42"/>
                                        </p:tgtEl>
                                      </p:cBhvr>
                                    </p:animEffect>
                                  </p:childTnLst>
                                </p:cTn>
                              </p:par>
                              <p:par>
                                <p:cTn id="243" presetID="25" presetClass="entr" presetSubtype="0" fill="hold" grpId="0" nodeType="withEffect">
                                  <p:stCondLst>
                                    <p:cond delay="0"/>
                                  </p:stCondLst>
                                  <p:childTnLst>
                                    <p:set>
                                      <p:cBhvr>
                                        <p:cTn id="244" dur="1" fill="hold">
                                          <p:stCondLst>
                                            <p:cond delay="0"/>
                                          </p:stCondLst>
                                        </p:cTn>
                                        <p:tgtEl>
                                          <p:spTgt spid="43"/>
                                        </p:tgtEl>
                                        <p:attrNameLst>
                                          <p:attrName>style.visibility</p:attrName>
                                        </p:attrNameLst>
                                      </p:cBhvr>
                                      <p:to>
                                        <p:strVal val="visible"/>
                                      </p:to>
                                    </p:set>
                                    <p:anim calcmode="lin" valueType="num">
                                      <p:cBhvr>
                                        <p:cTn id="245"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46"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47"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248" dur="1000" fill="hold"/>
                                        <p:tgtEl>
                                          <p:spTgt spid="43"/>
                                        </p:tgtEl>
                                        <p:attrNameLst>
                                          <p:attrName>ppt_h</p:attrName>
                                        </p:attrNameLst>
                                      </p:cBhvr>
                                      <p:tavLst>
                                        <p:tav tm="0">
                                          <p:val>
                                            <p:strVal val="#ppt_h"/>
                                          </p:val>
                                        </p:tav>
                                        <p:tav tm="100000">
                                          <p:val>
                                            <p:strVal val="#ppt_h"/>
                                          </p:val>
                                        </p:tav>
                                      </p:tavLst>
                                    </p:anim>
                                    <p:anim calcmode="lin" valueType="num">
                                      <p:cBhvr>
                                        <p:cTn id="249"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50"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51"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252" dur="1000" decel="50000">
                                          <p:stCondLst>
                                            <p:cond delay="0"/>
                                          </p:stCondLst>
                                        </p:cTn>
                                        <p:tgtEl>
                                          <p:spTgt spid="43"/>
                                        </p:tgtEl>
                                      </p:cBhvr>
                                    </p:animEffect>
                                  </p:childTnLst>
                                </p:cTn>
                              </p:par>
                            </p:childTnLst>
                          </p:cTn>
                        </p:par>
                        <p:par>
                          <p:cTn id="253" fill="hold">
                            <p:stCondLst>
                              <p:cond delay="14500"/>
                            </p:stCondLst>
                            <p:childTnLst>
                              <p:par>
                                <p:cTn id="254" presetID="10" presetClass="entr" presetSubtype="0" fill="hold" grpId="0" nodeType="afterEffect">
                                  <p:stCondLst>
                                    <p:cond delay="0"/>
                                  </p:stCondLst>
                                  <p:childTnLst>
                                    <p:set>
                                      <p:cBhvr>
                                        <p:cTn id="255" dur="1" fill="hold">
                                          <p:stCondLst>
                                            <p:cond delay="0"/>
                                          </p:stCondLst>
                                        </p:cTn>
                                        <p:tgtEl>
                                          <p:spTgt spid="44"/>
                                        </p:tgtEl>
                                        <p:attrNameLst>
                                          <p:attrName>style.visibility</p:attrName>
                                        </p:attrNameLst>
                                      </p:cBhvr>
                                      <p:to>
                                        <p:strVal val="visible"/>
                                      </p:to>
                                    </p:set>
                                    <p:anim calcmode="lin" valueType="num">
                                      <p:cBhvr>
                                        <p:cTn id="256" dur="1000" fill="hold"/>
                                        <p:tgtEl>
                                          <p:spTgt spid="44"/>
                                        </p:tgtEl>
                                        <p:attrNameLst>
                                          <p:attrName>ppt_w</p:attrName>
                                        </p:attrNameLst>
                                      </p:cBhvr>
                                      <p:tavLst>
                                        <p:tav tm="0">
                                          <p:val>
                                            <p:fltVal val="0"/>
                                          </p:val>
                                        </p:tav>
                                        <p:tav tm="100000">
                                          <p:val>
                                            <p:strVal val="#ppt_w"/>
                                          </p:val>
                                        </p:tav>
                                      </p:tavLst>
                                    </p:anim>
                                    <p:anim calcmode="lin" valueType="num">
                                      <p:cBhvr>
                                        <p:cTn id="257" dur="1000" fill="hold"/>
                                        <p:tgtEl>
                                          <p:spTgt spid="44"/>
                                        </p:tgtEl>
                                        <p:attrNameLst>
                                          <p:attrName>ppt_h</p:attrName>
                                        </p:attrNameLst>
                                      </p:cBhvr>
                                      <p:tavLst>
                                        <p:tav tm="0">
                                          <p:val>
                                            <p:fltVal val="0"/>
                                          </p:val>
                                        </p:tav>
                                        <p:tav tm="100000">
                                          <p:val>
                                            <p:strVal val="#ppt_h"/>
                                          </p:val>
                                        </p:tav>
                                      </p:tavLst>
                                    </p:anim>
                                    <p:animEffect transition="in" filter="fade">
                                      <p:cBhvr>
                                        <p:cTn id="258" dur="1000"/>
                                        <p:tgtEl>
                                          <p:spTgt spid="44"/>
                                        </p:tgtEl>
                                      </p:cBhvr>
                                    </p:animEffect>
                                  </p:childTnLst>
                                </p:cTn>
                              </p:par>
                            </p:childTnLst>
                          </p:cTn>
                        </p:par>
                        <p:par>
                          <p:cTn id="259" fill="hold">
                            <p:stCondLst>
                              <p:cond delay="15500"/>
                            </p:stCondLst>
                            <p:childTnLst>
                              <p:par>
                                <p:cTn id="260" presetID="25" presetClass="entr" presetSubtype="0" fill="hold" grpId="0" nodeType="afterEffect">
                                  <p:stCondLst>
                                    <p:cond delay="0"/>
                                  </p:stCondLst>
                                  <p:childTnLst>
                                    <p:set>
                                      <p:cBhvr>
                                        <p:cTn id="261" dur="1" fill="hold">
                                          <p:stCondLst>
                                            <p:cond delay="0"/>
                                          </p:stCondLst>
                                        </p:cTn>
                                        <p:tgtEl>
                                          <p:spTgt spid="45"/>
                                        </p:tgtEl>
                                        <p:attrNameLst>
                                          <p:attrName>style.visibility</p:attrName>
                                        </p:attrNameLst>
                                      </p:cBhvr>
                                      <p:to>
                                        <p:strVal val="visible"/>
                                      </p:to>
                                    </p:set>
                                    <p:anim calcmode="lin" valueType="num">
                                      <p:cBhvr>
                                        <p:cTn id="262"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263"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264"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265" dur="1000" fill="hold"/>
                                        <p:tgtEl>
                                          <p:spTgt spid="45"/>
                                        </p:tgtEl>
                                        <p:attrNameLst>
                                          <p:attrName>ppt_h</p:attrName>
                                        </p:attrNameLst>
                                      </p:cBhvr>
                                      <p:tavLst>
                                        <p:tav tm="0">
                                          <p:val>
                                            <p:strVal val="#ppt_h"/>
                                          </p:val>
                                        </p:tav>
                                        <p:tav tm="100000">
                                          <p:val>
                                            <p:strVal val="#ppt_h"/>
                                          </p:val>
                                        </p:tav>
                                      </p:tavLst>
                                    </p:anim>
                                    <p:anim calcmode="lin" valueType="num">
                                      <p:cBhvr>
                                        <p:cTn id="266"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267"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268"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269" dur="1000" decel="50000">
                                          <p:stCondLst>
                                            <p:cond delay="0"/>
                                          </p:stCondLst>
                                        </p:cTn>
                                        <p:tgtEl>
                                          <p:spTgt spid="45"/>
                                        </p:tgtEl>
                                      </p:cBhvr>
                                    </p:animEffect>
                                  </p:childTnLst>
                                </p:cTn>
                              </p:par>
                              <p:par>
                                <p:cTn id="270" presetID="25" presetClass="entr" presetSubtype="0" fill="hold" grpId="0" nodeType="withEffect">
                                  <p:stCondLst>
                                    <p:cond delay="0"/>
                                  </p:stCondLst>
                                  <p:childTnLst>
                                    <p:set>
                                      <p:cBhvr>
                                        <p:cTn id="271" dur="1" fill="hold">
                                          <p:stCondLst>
                                            <p:cond delay="0"/>
                                          </p:stCondLst>
                                        </p:cTn>
                                        <p:tgtEl>
                                          <p:spTgt spid="46"/>
                                        </p:tgtEl>
                                        <p:attrNameLst>
                                          <p:attrName>style.visibility</p:attrName>
                                        </p:attrNameLst>
                                      </p:cBhvr>
                                      <p:to>
                                        <p:strVal val="visible"/>
                                      </p:to>
                                    </p:set>
                                    <p:anim calcmode="lin" valueType="num">
                                      <p:cBhvr>
                                        <p:cTn id="272"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273"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274"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275" dur="1000" fill="hold"/>
                                        <p:tgtEl>
                                          <p:spTgt spid="46"/>
                                        </p:tgtEl>
                                        <p:attrNameLst>
                                          <p:attrName>ppt_h</p:attrName>
                                        </p:attrNameLst>
                                      </p:cBhvr>
                                      <p:tavLst>
                                        <p:tav tm="0">
                                          <p:val>
                                            <p:strVal val="#ppt_h"/>
                                          </p:val>
                                        </p:tav>
                                        <p:tav tm="100000">
                                          <p:val>
                                            <p:strVal val="#ppt_h"/>
                                          </p:val>
                                        </p:tav>
                                      </p:tavLst>
                                    </p:anim>
                                    <p:anim calcmode="lin" valueType="num">
                                      <p:cBhvr>
                                        <p:cTn id="276"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277"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278"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279" dur="1000" decel="50000">
                                          <p:stCondLst>
                                            <p:cond delay="0"/>
                                          </p:stCondLst>
                                        </p:cTn>
                                        <p:tgtEl>
                                          <p:spTgt spid="46"/>
                                        </p:tgtEl>
                                      </p:cBhvr>
                                    </p:animEffect>
                                  </p:childTnLst>
                                </p:cTn>
                              </p:par>
                              <p:par>
                                <p:cTn id="280" presetID="10" presetClass="entr" presetSubtype="0" fill="hold" grpId="0" nodeType="withEffect">
                                  <p:stCondLst>
                                    <p:cond delay="0"/>
                                  </p:stCondLst>
                                  <p:childTnLst>
                                    <p:set>
                                      <p:cBhvr>
                                        <p:cTn id="281" dur="1" fill="hold">
                                          <p:stCondLst>
                                            <p:cond delay="0"/>
                                          </p:stCondLst>
                                        </p:cTn>
                                        <p:tgtEl>
                                          <p:spTgt spid="3"/>
                                        </p:tgtEl>
                                        <p:attrNameLst>
                                          <p:attrName>style.visibility</p:attrName>
                                        </p:attrNameLst>
                                      </p:cBhvr>
                                      <p:to>
                                        <p:strVal val="visible"/>
                                      </p:to>
                                    </p:set>
                                    <p:anim calcmode="lin" valueType="num">
                                      <p:cBhvr>
                                        <p:cTn id="282" dur="1000" fill="hold"/>
                                        <p:tgtEl>
                                          <p:spTgt spid="3"/>
                                        </p:tgtEl>
                                        <p:attrNameLst>
                                          <p:attrName>ppt_w</p:attrName>
                                        </p:attrNameLst>
                                      </p:cBhvr>
                                      <p:tavLst>
                                        <p:tav tm="0">
                                          <p:val>
                                            <p:fltVal val="0"/>
                                          </p:val>
                                        </p:tav>
                                        <p:tav tm="100000">
                                          <p:val>
                                            <p:strVal val="#ppt_w"/>
                                          </p:val>
                                        </p:tav>
                                      </p:tavLst>
                                    </p:anim>
                                    <p:anim calcmode="lin" valueType="num">
                                      <p:cBhvr>
                                        <p:cTn id="283" dur="1000" fill="hold"/>
                                        <p:tgtEl>
                                          <p:spTgt spid="3"/>
                                        </p:tgtEl>
                                        <p:attrNameLst>
                                          <p:attrName>ppt_h</p:attrName>
                                        </p:attrNameLst>
                                      </p:cBhvr>
                                      <p:tavLst>
                                        <p:tav tm="0">
                                          <p:val>
                                            <p:fltVal val="0"/>
                                          </p:val>
                                        </p:tav>
                                        <p:tav tm="100000">
                                          <p:val>
                                            <p:strVal val="#ppt_h"/>
                                          </p:val>
                                        </p:tav>
                                      </p:tavLst>
                                    </p:anim>
                                    <p:animEffect transition="in" filter="fade">
                                      <p:cBhvr>
                                        <p:cTn id="284" dur="1000"/>
                                        <p:tgtEl>
                                          <p:spTgt spid="3"/>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12"/>
                                        </p:tgtEl>
                                        <p:attrNameLst>
                                          <p:attrName>style.visibility</p:attrName>
                                        </p:attrNameLst>
                                      </p:cBhvr>
                                      <p:to>
                                        <p:strVal val="visible"/>
                                      </p:to>
                                    </p:set>
                                    <p:anim calcmode="lin" valueType="num">
                                      <p:cBhvr>
                                        <p:cTn id="287" dur="1000" fill="hold"/>
                                        <p:tgtEl>
                                          <p:spTgt spid="12"/>
                                        </p:tgtEl>
                                        <p:attrNameLst>
                                          <p:attrName>ppt_w</p:attrName>
                                        </p:attrNameLst>
                                      </p:cBhvr>
                                      <p:tavLst>
                                        <p:tav tm="0">
                                          <p:val>
                                            <p:fltVal val="0"/>
                                          </p:val>
                                        </p:tav>
                                        <p:tav tm="100000">
                                          <p:val>
                                            <p:strVal val="#ppt_w"/>
                                          </p:val>
                                        </p:tav>
                                      </p:tavLst>
                                    </p:anim>
                                    <p:anim calcmode="lin" valueType="num">
                                      <p:cBhvr>
                                        <p:cTn id="288" dur="1000" fill="hold"/>
                                        <p:tgtEl>
                                          <p:spTgt spid="12"/>
                                        </p:tgtEl>
                                        <p:attrNameLst>
                                          <p:attrName>ppt_h</p:attrName>
                                        </p:attrNameLst>
                                      </p:cBhvr>
                                      <p:tavLst>
                                        <p:tav tm="0">
                                          <p:val>
                                            <p:fltVal val="0"/>
                                          </p:val>
                                        </p:tav>
                                        <p:tav tm="100000">
                                          <p:val>
                                            <p:strVal val="#ppt_h"/>
                                          </p:val>
                                        </p:tav>
                                      </p:tavLst>
                                    </p:anim>
                                    <p:animEffect transition="in" filter="fade">
                                      <p:cBhvr>
                                        <p:cTn id="289" dur="1000"/>
                                        <p:tgtEl>
                                          <p:spTgt spid="12"/>
                                        </p:tgtEl>
                                      </p:cBhvr>
                                    </p:animEffect>
                                  </p:childTnLst>
                                </p:cTn>
                              </p:par>
                              <p:par>
                                <p:cTn id="290" presetID="25" presetClass="entr" presetSubtype="0" fill="hold" grpId="0" nodeType="withEffect">
                                  <p:stCondLst>
                                    <p:cond delay="0"/>
                                  </p:stCondLst>
                                  <p:childTnLst>
                                    <p:set>
                                      <p:cBhvr>
                                        <p:cTn id="291" dur="1" fill="hold">
                                          <p:stCondLst>
                                            <p:cond delay="0"/>
                                          </p:stCondLst>
                                        </p:cTn>
                                        <p:tgtEl>
                                          <p:spTgt spid="4"/>
                                        </p:tgtEl>
                                        <p:attrNameLst>
                                          <p:attrName>style.visibility</p:attrName>
                                        </p:attrNameLst>
                                      </p:cBhvr>
                                      <p:to>
                                        <p:strVal val="visible"/>
                                      </p:to>
                                    </p:set>
                                    <p:anim calcmode="lin" valueType="num">
                                      <p:cBhvr>
                                        <p:cTn id="292"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93"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94"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95" dur="1000" fill="hold"/>
                                        <p:tgtEl>
                                          <p:spTgt spid="4"/>
                                        </p:tgtEl>
                                        <p:attrNameLst>
                                          <p:attrName>ppt_h</p:attrName>
                                        </p:attrNameLst>
                                      </p:cBhvr>
                                      <p:tavLst>
                                        <p:tav tm="0">
                                          <p:val>
                                            <p:strVal val="#ppt_h"/>
                                          </p:val>
                                        </p:tav>
                                        <p:tav tm="100000">
                                          <p:val>
                                            <p:strVal val="#ppt_h"/>
                                          </p:val>
                                        </p:tav>
                                      </p:tavLst>
                                    </p:anim>
                                    <p:anim calcmode="lin" valueType="num">
                                      <p:cBhvr>
                                        <p:cTn id="296"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97"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98"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99" dur="1000" decel="50000">
                                          <p:stCondLst>
                                            <p:cond delay="0"/>
                                          </p:stCondLst>
                                        </p:cTn>
                                        <p:tgtEl>
                                          <p:spTgt spid="4"/>
                                        </p:tgtEl>
                                      </p:cBhvr>
                                    </p:animEffect>
                                  </p:childTnLst>
                                </p:cTn>
                              </p:par>
                              <p:par>
                                <p:cTn id="300" presetID="25" presetClass="entr" presetSubtype="0" fill="hold" grpId="0" nodeType="withEffect">
                                  <p:stCondLst>
                                    <p:cond delay="0"/>
                                  </p:stCondLst>
                                  <p:childTnLst>
                                    <p:set>
                                      <p:cBhvr>
                                        <p:cTn id="301" dur="1" fill="hold">
                                          <p:stCondLst>
                                            <p:cond delay="0"/>
                                          </p:stCondLst>
                                        </p:cTn>
                                        <p:tgtEl>
                                          <p:spTgt spid="11"/>
                                        </p:tgtEl>
                                        <p:attrNameLst>
                                          <p:attrName>style.visibility</p:attrName>
                                        </p:attrNameLst>
                                      </p:cBhvr>
                                      <p:to>
                                        <p:strVal val="visible"/>
                                      </p:to>
                                    </p:set>
                                    <p:anim calcmode="lin" valueType="num">
                                      <p:cBhvr>
                                        <p:cTn id="302"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03"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04"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05" dur="1000" fill="hold"/>
                                        <p:tgtEl>
                                          <p:spTgt spid="11"/>
                                        </p:tgtEl>
                                        <p:attrNameLst>
                                          <p:attrName>ppt_h</p:attrName>
                                        </p:attrNameLst>
                                      </p:cBhvr>
                                      <p:tavLst>
                                        <p:tav tm="0">
                                          <p:val>
                                            <p:strVal val="#ppt_h"/>
                                          </p:val>
                                        </p:tav>
                                        <p:tav tm="100000">
                                          <p:val>
                                            <p:strVal val="#ppt_h"/>
                                          </p:val>
                                        </p:tav>
                                      </p:tavLst>
                                    </p:anim>
                                    <p:anim calcmode="lin" valueType="num">
                                      <p:cBhvr>
                                        <p:cTn id="306"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7"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08"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09" dur="1000" decel="50000">
                                          <p:stCondLst>
                                            <p:cond delay="0"/>
                                          </p:stCondLst>
                                        </p:cTn>
                                        <p:tgtEl>
                                          <p:spTgt spid="11"/>
                                        </p:tgtEl>
                                      </p:cBhvr>
                                    </p:animEffect>
                                  </p:childTnLst>
                                </p:cTn>
                              </p:par>
                              <p:par>
                                <p:cTn id="310" presetID="25" presetClass="entr" presetSubtype="0" fill="hold" grpId="0" nodeType="withEffect">
                                  <p:stCondLst>
                                    <p:cond delay="0"/>
                                  </p:stCondLst>
                                  <p:childTnLst>
                                    <p:set>
                                      <p:cBhvr>
                                        <p:cTn id="311" dur="1" fill="hold">
                                          <p:stCondLst>
                                            <p:cond delay="0"/>
                                          </p:stCondLst>
                                        </p:cTn>
                                        <p:tgtEl>
                                          <p:spTgt spid="13"/>
                                        </p:tgtEl>
                                        <p:attrNameLst>
                                          <p:attrName>style.visibility</p:attrName>
                                        </p:attrNameLst>
                                      </p:cBhvr>
                                      <p:to>
                                        <p:strVal val="visible"/>
                                      </p:to>
                                    </p:set>
                                    <p:anim calcmode="lin" valueType="num">
                                      <p:cBhvr>
                                        <p:cTn id="312"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313"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314"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315" dur="1000" fill="hold"/>
                                        <p:tgtEl>
                                          <p:spTgt spid="13"/>
                                        </p:tgtEl>
                                        <p:attrNameLst>
                                          <p:attrName>ppt_h</p:attrName>
                                        </p:attrNameLst>
                                      </p:cBhvr>
                                      <p:tavLst>
                                        <p:tav tm="0">
                                          <p:val>
                                            <p:strVal val="#ppt_h"/>
                                          </p:val>
                                        </p:tav>
                                        <p:tav tm="100000">
                                          <p:val>
                                            <p:strVal val="#ppt_h"/>
                                          </p:val>
                                        </p:tav>
                                      </p:tavLst>
                                    </p:anim>
                                    <p:anim calcmode="lin" valueType="num">
                                      <p:cBhvr>
                                        <p:cTn id="316"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317"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18"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319" dur="1000" decel="50000">
                                          <p:stCondLst>
                                            <p:cond delay="0"/>
                                          </p:stCondLst>
                                        </p:cTn>
                                        <p:tgtEl>
                                          <p:spTgt spid="13"/>
                                        </p:tgtEl>
                                      </p:cBhvr>
                                    </p:animEffect>
                                  </p:childTnLst>
                                </p:cTn>
                              </p:par>
                              <p:par>
                                <p:cTn id="320" presetID="25" presetClass="entr" presetSubtype="0" fill="hold" grpId="0" nodeType="withEffect">
                                  <p:stCondLst>
                                    <p:cond delay="0"/>
                                  </p:stCondLst>
                                  <p:childTnLst>
                                    <p:set>
                                      <p:cBhvr>
                                        <p:cTn id="321" dur="1" fill="hold">
                                          <p:stCondLst>
                                            <p:cond delay="0"/>
                                          </p:stCondLst>
                                        </p:cTn>
                                        <p:tgtEl>
                                          <p:spTgt spid="14"/>
                                        </p:tgtEl>
                                        <p:attrNameLst>
                                          <p:attrName>style.visibility</p:attrName>
                                        </p:attrNameLst>
                                      </p:cBhvr>
                                      <p:to>
                                        <p:strVal val="visible"/>
                                      </p:to>
                                    </p:set>
                                    <p:anim calcmode="lin" valueType="num">
                                      <p:cBhvr>
                                        <p:cTn id="322"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323"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324"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25" dur="1000" fill="hold"/>
                                        <p:tgtEl>
                                          <p:spTgt spid="14"/>
                                        </p:tgtEl>
                                        <p:attrNameLst>
                                          <p:attrName>ppt_h</p:attrName>
                                        </p:attrNameLst>
                                      </p:cBhvr>
                                      <p:tavLst>
                                        <p:tav tm="0">
                                          <p:val>
                                            <p:strVal val="#ppt_h"/>
                                          </p:val>
                                        </p:tav>
                                        <p:tav tm="100000">
                                          <p:val>
                                            <p:strVal val="#ppt_h"/>
                                          </p:val>
                                        </p:tav>
                                      </p:tavLst>
                                    </p:anim>
                                    <p:anim calcmode="lin" valueType="num">
                                      <p:cBhvr>
                                        <p:cTn id="326"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27"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328"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329" dur="1000" decel="50000">
                                          <p:stCondLst>
                                            <p:cond delay="0"/>
                                          </p:stCondLst>
                                        </p:cTn>
                                        <p:tgtEl>
                                          <p:spTgt spid="14"/>
                                        </p:tgtEl>
                                      </p:cBhvr>
                                    </p:animEffect>
                                  </p:childTnLst>
                                </p:cTn>
                              </p:par>
                              <p:par>
                                <p:cTn id="330" presetID="25" presetClass="entr" presetSubtype="0" fill="hold" grpId="0" nodeType="withEffect">
                                  <p:stCondLst>
                                    <p:cond delay="0"/>
                                  </p:stCondLst>
                                  <p:childTnLst>
                                    <p:set>
                                      <p:cBhvr>
                                        <p:cTn id="331" dur="1" fill="hold">
                                          <p:stCondLst>
                                            <p:cond delay="0"/>
                                          </p:stCondLst>
                                        </p:cTn>
                                        <p:tgtEl>
                                          <p:spTgt spid="15"/>
                                        </p:tgtEl>
                                        <p:attrNameLst>
                                          <p:attrName>style.visibility</p:attrName>
                                        </p:attrNameLst>
                                      </p:cBhvr>
                                      <p:to>
                                        <p:strVal val="visible"/>
                                      </p:to>
                                    </p:set>
                                    <p:anim calcmode="lin" valueType="num">
                                      <p:cBhvr>
                                        <p:cTn id="33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3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3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35" dur="1000" fill="hold"/>
                                        <p:tgtEl>
                                          <p:spTgt spid="15"/>
                                        </p:tgtEl>
                                        <p:attrNameLst>
                                          <p:attrName>ppt_h</p:attrName>
                                        </p:attrNameLst>
                                      </p:cBhvr>
                                      <p:tavLst>
                                        <p:tav tm="0">
                                          <p:val>
                                            <p:strVal val="#ppt_h"/>
                                          </p:val>
                                        </p:tav>
                                        <p:tav tm="100000">
                                          <p:val>
                                            <p:strVal val="#ppt_h"/>
                                          </p:val>
                                        </p:tav>
                                      </p:tavLst>
                                    </p:anim>
                                    <p:anim calcmode="lin" valueType="num">
                                      <p:cBhvr>
                                        <p:cTn id="33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3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3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39" dur="1000" decel="50000">
                                          <p:stCondLst>
                                            <p:cond delay="0"/>
                                          </p:stCondLst>
                                        </p:cTn>
                                        <p:tgtEl>
                                          <p:spTgt spid="15"/>
                                        </p:tgtEl>
                                      </p:cBhvr>
                                    </p:animEffect>
                                  </p:childTnLst>
                                </p:cTn>
                              </p:par>
                              <p:par>
                                <p:cTn id="340" presetID="25" presetClass="entr" presetSubtype="0" fill="hold" grpId="0" nodeType="withEffect">
                                  <p:stCondLst>
                                    <p:cond delay="0"/>
                                  </p:stCondLst>
                                  <p:childTnLst>
                                    <p:set>
                                      <p:cBhvr>
                                        <p:cTn id="341" dur="1" fill="hold">
                                          <p:stCondLst>
                                            <p:cond delay="0"/>
                                          </p:stCondLst>
                                        </p:cTn>
                                        <p:tgtEl>
                                          <p:spTgt spid="16"/>
                                        </p:tgtEl>
                                        <p:attrNameLst>
                                          <p:attrName>style.visibility</p:attrName>
                                        </p:attrNameLst>
                                      </p:cBhvr>
                                      <p:to>
                                        <p:strVal val="visible"/>
                                      </p:to>
                                    </p:set>
                                    <p:anim calcmode="lin" valueType="num">
                                      <p:cBhvr>
                                        <p:cTn id="342"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343"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44"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45" dur="1000" fill="hold"/>
                                        <p:tgtEl>
                                          <p:spTgt spid="16"/>
                                        </p:tgtEl>
                                        <p:attrNameLst>
                                          <p:attrName>ppt_h</p:attrName>
                                        </p:attrNameLst>
                                      </p:cBhvr>
                                      <p:tavLst>
                                        <p:tav tm="0">
                                          <p:val>
                                            <p:strVal val="#ppt_h"/>
                                          </p:val>
                                        </p:tav>
                                        <p:tav tm="100000">
                                          <p:val>
                                            <p:strVal val="#ppt_h"/>
                                          </p:val>
                                        </p:tav>
                                      </p:tavLst>
                                    </p:anim>
                                    <p:anim calcmode="lin" valueType="num">
                                      <p:cBhvr>
                                        <p:cTn id="346"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47"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8"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49" dur="1000" decel="50000">
                                          <p:stCondLst>
                                            <p:cond delay="0"/>
                                          </p:stCondLst>
                                        </p:cTn>
                                        <p:tgtEl>
                                          <p:spTgt spid="16"/>
                                        </p:tgtEl>
                                      </p:cBhvr>
                                    </p:animEffect>
                                  </p:childTnLst>
                                </p:cTn>
                              </p:par>
                              <p:par>
                                <p:cTn id="350" presetID="25" presetClass="entr" presetSubtype="0" fill="hold" grpId="0" nodeType="withEffect">
                                  <p:stCondLst>
                                    <p:cond delay="0"/>
                                  </p:stCondLst>
                                  <p:childTnLst>
                                    <p:set>
                                      <p:cBhvr>
                                        <p:cTn id="351" dur="1" fill="hold">
                                          <p:stCondLst>
                                            <p:cond delay="0"/>
                                          </p:stCondLst>
                                        </p:cTn>
                                        <p:tgtEl>
                                          <p:spTgt spid="17"/>
                                        </p:tgtEl>
                                        <p:attrNameLst>
                                          <p:attrName>style.visibility</p:attrName>
                                        </p:attrNameLst>
                                      </p:cBhvr>
                                      <p:to>
                                        <p:strVal val="visible"/>
                                      </p:to>
                                    </p:set>
                                    <p:anim calcmode="lin" valueType="num">
                                      <p:cBhvr>
                                        <p:cTn id="352"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53"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354"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355" dur="1000" fill="hold"/>
                                        <p:tgtEl>
                                          <p:spTgt spid="17"/>
                                        </p:tgtEl>
                                        <p:attrNameLst>
                                          <p:attrName>ppt_h</p:attrName>
                                        </p:attrNameLst>
                                      </p:cBhvr>
                                      <p:tavLst>
                                        <p:tav tm="0">
                                          <p:val>
                                            <p:strVal val="#ppt_h"/>
                                          </p:val>
                                        </p:tav>
                                        <p:tav tm="100000">
                                          <p:val>
                                            <p:strVal val="#ppt_h"/>
                                          </p:val>
                                        </p:tav>
                                      </p:tavLst>
                                    </p:anim>
                                    <p:anim calcmode="lin" valueType="num">
                                      <p:cBhvr>
                                        <p:cTn id="356"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357"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358"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359" dur="1000" decel="50000">
                                          <p:stCondLst>
                                            <p:cond delay="0"/>
                                          </p:stCondLst>
                                        </p:cTn>
                                        <p:tgtEl>
                                          <p:spTgt spid="17"/>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19"/>
                                        </p:tgtEl>
                                        <p:attrNameLst>
                                          <p:attrName>style.visibility</p:attrName>
                                        </p:attrNameLst>
                                      </p:cBhvr>
                                      <p:to>
                                        <p:strVal val="visible"/>
                                      </p:to>
                                    </p:set>
                                    <p:anim calcmode="lin" valueType="num">
                                      <p:cBhvr>
                                        <p:cTn id="362" dur="1000" fill="hold"/>
                                        <p:tgtEl>
                                          <p:spTgt spid="19"/>
                                        </p:tgtEl>
                                        <p:attrNameLst>
                                          <p:attrName>ppt_w</p:attrName>
                                        </p:attrNameLst>
                                      </p:cBhvr>
                                      <p:tavLst>
                                        <p:tav tm="0">
                                          <p:val>
                                            <p:fltVal val="0"/>
                                          </p:val>
                                        </p:tav>
                                        <p:tav tm="100000">
                                          <p:val>
                                            <p:strVal val="#ppt_w"/>
                                          </p:val>
                                        </p:tav>
                                      </p:tavLst>
                                    </p:anim>
                                    <p:anim calcmode="lin" valueType="num">
                                      <p:cBhvr>
                                        <p:cTn id="363" dur="1000" fill="hold"/>
                                        <p:tgtEl>
                                          <p:spTgt spid="19"/>
                                        </p:tgtEl>
                                        <p:attrNameLst>
                                          <p:attrName>ppt_h</p:attrName>
                                        </p:attrNameLst>
                                      </p:cBhvr>
                                      <p:tavLst>
                                        <p:tav tm="0">
                                          <p:val>
                                            <p:fltVal val="0"/>
                                          </p:val>
                                        </p:tav>
                                        <p:tav tm="100000">
                                          <p:val>
                                            <p:strVal val="#ppt_h"/>
                                          </p:val>
                                        </p:tav>
                                      </p:tavLst>
                                    </p:anim>
                                    <p:animEffect transition="in" filter="fade">
                                      <p:cBhvr>
                                        <p:cTn id="364" dur="1000"/>
                                        <p:tgtEl>
                                          <p:spTgt spid="19"/>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
                                        </p:tgtEl>
                                        <p:attrNameLst>
                                          <p:attrName>style.visibility</p:attrName>
                                        </p:attrNameLst>
                                      </p:cBhvr>
                                      <p:to>
                                        <p:strVal val="visible"/>
                                      </p:to>
                                    </p:set>
                                    <p:anim calcmode="lin" valueType="num">
                                      <p:cBhvr>
                                        <p:cTn id="367" dur="1000" fill="hold"/>
                                        <p:tgtEl>
                                          <p:spTgt spid="2"/>
                                        </p:tgtEl>
                                        <p:attrNameLst>
                                          <p:attrName>ppt_w</p:attrName>
                                        </p:attrNameLst>
                                      </p:cBhvr>
                                      <p:tavLst>
                                        <p:tav tm="0">
                                          <p:val>
                                            <p:fltVal val="0"/>
                                          </p:val>
                                        </p:tav>
                                        <p:tav tm="100000">
                                          <p:val>
                                            <p:strVal val="#ppt_w"/>
                                          </p:val>
                                        </p:tav>
                                      </p:tavLst>
                                    </p:anim>
                                    <p:anim calcmode="lin" valueType="num">
                                      <p:cBhvr>
                                        <p:cTn id="368" dur="1000" fill="hold"/>
                                        <p:tgtEl>
                                          <p:spTgt spid="2"/>
                                        </p:tgtEl>
                                        <p:attrNameLst>
                                          <p:attrName>ppt_h</p:attrName>
                                        </p:attrNameLst>
                                      </p:cBhvr>
                                      <p:tavLst>
                                        <p:tav tm="0">
                                          <p:val>
                                            <p:fltVal val="0"/>
                                          </p:val>
                                        </p:tav>
                                        <p:tav tm="100000">
                                          <p:val>
                                            <p:strVal val="#ppt_h"/>
                                          </p:val>
                                        </p:tav>
                                      </p:tavLst>
                                    </p:anim>
                                    <p:animEffect transition="in" filter="fade">
                                      <p:cBhvr>
                                        <p:cTn id="369" dur="1000"/>
                                        <p:tgtEl>
                                          <p:spTgt spid="2"/>
                                        </p:tgtEl>
                                      </p:cBhvr>
                                    </p:animEffect>
                                  </p:childTnLst>
                                </p:cTn>
                              </p:par>
                            </p:childTnLst>
                          </p:cTn>
                        </p:par>
                        <p:par>
                          <p:cTn id="370" fill="hold">
                            <p:stCondLst>
                              <p:cond delay="16500"/>
                            </p:stCondLst>
                            <p:childTnLst>
                              <p:par>
                                <p:cTn id="371" presetID="25" presetClass="entr" presetSubtype="0" fill="hold" grpId="0" nodeType="afterEffect">
                                  <p:stCondLst>
                                    <p:cond delay="0"/>
                                  </p:stCondLst>
                                  <p:childTnLst>
                                    <p:set>
                                      <p:cBhvr>
                                        <p:cTn id="372" dur="1" fill="hold">
                                          <p:stCondLst>
                                            <p:cond delay="0"/>
                                          </p:stCondLst>
                                        </p:cTn>
                                        <p:tgtEl>
                                          <p:spTgt spid="5"/>
                                        </p:tgtEl>
                                        <p:attrNameLst>
                                          <p:attrName>style.visibility</p:attrName>
                                        </p:attrNameLst>
                                      </p:cBhvr>
                                      <p:to>
                                        <p:strVal val="visible"/>
                                      </p:to>
                                    </p:set>
                                    <p:anim calcmode="lin" valueType="num">
                                      <p:cBhvr>
                                        <p:cTn id="373"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76" dur="1000" fill="hold"/>
                                        <p:tgtEl>
                                          <p:spTgt spid="5"/>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5"/>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6"/>
                                        </p:tgtEl>
                                        <p:attrNameLst>
                                          <p:attrName>style.visibility</p:attrName>
                                        </p:attrNameLst>
                                      </p:cBhvr>
                                      <p:to>
                                        <p:strVal val="visible"/>
                                      </p:to>
                                    </p:set>
                                    <p:anim calcmode="lin" valueType="num">
                                      <p:cBhvr>
                                        <p:cTn id="38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86" dur="1000" fill="hold"/>
                                        <p:tgtEl>
                                          <p:spTgt spid="6"/>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6"/>
                                        </p:tgtEl>
                                      </p:cBhvr>
                                    </p:animEffect>
                                  </p:childTnLst>
                                </p:cTn>
                              </p:par>
                            </p:childTnLst>
                          </p:cTn>
                        </p:par>
                        <p:par>
                          <p:cTn id="391" fill="hold">
                            <p:stCondLst>
                              <p:cond delay="17500"/>
                            </p:stCondLst>
                            <p:childTnLst>
                              <p:par>
                                <p:cTn id="392" presetID="10" presetClass="entr" presetSubtype="0" fill="hold" grpId="0" nodeType="afterEffect">
                                  <p:stCondLst>
                                    <p:cond delay="0"/>
                                  </p:stCondLst>
                                  <p:childTnLst>
                                    <p:set>
                                      <p:cBhvr>
                                        <p:cTn id="393" dur="1" fill="hold">
                                          <p:stCondLst>
                                            <p:cond delay="0"/>
                                          </p:stCondLst>
                                        </p:cTn>
                                        <p:tgtEl>
                                          <p:spTgt spid="7"/>
                                        </p:tgtEl>
                                        <p:attrNameLst>
                                          <p:attrName>style.visibility</p:attrName>
                                        </p:attrNameLst>
                                      </p:cBhvr>
                                      <p:to>
                                        <p:strVal val="visible"/>
                                      </p:to>
                                    </p:set>
                                    <p:anim calcmode="lin" valueType="num">
                                      <p:cBhvr>
                                        <p:cTn id="394" dur="1000" fill="hold"/>
                                        <p:tgtEl>
                                          <p:spTgt spid="7"/>
                                        </p:tgtEl>
                                        <p:attrNameLst>
                                          <p:attrName>ppt_w</p:attrName>
                                        </p:attrNameLst>
                                      </p:cBhvr>
                                      <p:tavLst>
                                        <p:tav tm="0">
                                          <p:val>
                                            <p:fltVal val="0"/>
                                          </p:val>
                                        </p:tav>
                                        <p:tav tm="100000">
                                          <p:val>
                                            <p:strVal val="#ppt_w"/>
                                          </p:val>
                                        </p:tav>
                                      </p:tavLst>
                                    </p:anim>
                                    <p:anim calcmode="lin" valueType="num">
                                      <p:cBhvr>
                                        <p:cTn id="395" dur="1000" fill="hold"/>
                                        <p:tgtEl>
                                          <p:spTgt spid="7"/>
                                        </p:tgtEl>
                                        <p:attrNameLst>
                                          <p:attrName>ppt_h</p:attrName>
                                        </p:attrNameLst>
                                      </p:cBhvr>
                                      <p:tavLst>
                                        <p:tav tm="0">
                                          <p:val>
                                            <p:fltVal val="0"/>
                                          </p:val>
                                        </p:tav>
                                        <p:tav tm="100000">
                                          <p:val>
                                            <p:strVal val="#ppt_h"/>
                                          </p:val>
                                        </p:tav>
                                      </p:tavLst>
                                    </p:anim>
                                    <p:animEffect transition="in" filter="fade">
                                      <p:cBhvr>
                                        <p:cTn id="396" dur="1000"/>
                                        <p:tgtEl>
                                          <p:spTgt spid="7"/>
                                        </p:tgtEl>
                                      </p:cBhvr>
                                    </p:animEffect>
                                  </p:childTnLst>
                                </p:cTn>
                              </p:par>
                              <p:par>
                                <p:cTn id="397" presetID="25" presetClass="entr" presetSubtype="0" fill="hold" grpId="0" nodeType="withEffect">
                                  <p:stCondLst>
                                    <p:cond delay="0"/>
                                  </p:stCondLst>
                                  <p:childTnLst>
                                    <p:set>
                                      <p:cBhvr>
                                        <p:cTn id="398" dur="1" fill="hold">
                                          <p:stCondLst>
                                            <p:cond delay="0"/>
                                          </p:stCondLst>
                                        </p:cTn>
                                        <p:tgtEl>
                                          <p:spTgt spid="9"/>
                                        </p:tgtEl>
                                        <p:attrNameLst>
                                          <p:attrName>style.visibility</p:attrName>
                                        </p:attrNameLst>
                                      </p:cBhvr>
                                      <p:to>
                                        <p:strVal val="visible"/>
                                      </p:to>
                                    </p:set>
                                    <p:anim calcmode="lin" valueType="num">
                                      <p:cBhvr>
                                        <p:cTn id="39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0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02" dur="1000" fill="hold"/>
                                        <p:tgtEl>
                                          <p:spTgt spid="9"/>
                                        </p:tgtEl>
                                        <p:attrNameLst>
                                          <p:attrName>ppt_h</p:attrName>
                                        </p:attrNameLst>
                                      </p:cBhvr>
                                      <p:tavLst>
                                        <p:tav tm="0">
                                          <p:val>
                                            <p:strVal val="#ppt_h"/>
                                          </p:val>
                                        </p:tav>
                                        <p:tav tm="100000">
                                          <p:val>
                                            <p:strVal val="#ppt_h"/>
                                          </p:val>
                                        </p:tav>
                                      </p:tavLst>
                                    </p:anim>
                                    <p:anim calcmode="lin" valueType="num">
                                      <p:cBhvr>
                                        <p:cTn id="40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0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0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06" dur="1000" decel="50000">
                                          <p:stCondLst>
                                            <p:cond delay="0"/>
                                          </p:stCondLst>
                                        </p:cTn>
                                        <p:tgtEl>
                                          <p:spTgt spid="9"/>
                                        </p:tgtEl>
                                      </p:cBhvr>
                                    </p:animEffect>
                                  </p:childTnLst>
                                </p:cTn>
                              </p:par>
                              <p:par>
                                <p:cTn id="407" presetID="25" presetClass="entr" presetSubtype="0" fill="hold" grpId="0" nodeType="withEffect">
                                  <p:stCondLst>
                                    <p:cond delay="0"/>
                                  </p:stCondLst>
                                  <p:childTnLst>
                                    <p:set>
                                      <p:cBhvr>
                                        <p:cTn id="408" dur="1" fill="hold">
                                          <p:stCondLst>
                                            <p:cond delay="0"/>
                                          </p:stCondLst>
                                        </p:cTn>
                                        <p:tgtEl>
                                          <p:spTgt spid="10"/>
                                        </p:tgtEl>
                                        <p:attrNameLst>
                                          <p:attrName>style.visibility</p:attrName>
                                        </p:attrNameLst>
                                      </p:cBhvr>
                                      <p:to>
                                        <p:strVal val="visible"/>
                                      </p:to>
                                    </p:set>
                                    <p:anim calcmode="lin" valueType="num">
                                      <p:cBhvr>
                                        <p:cTn id="409"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41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1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412" dur="1000" fill="hold"/>
                                        <p:tgtEl>
                                          <p:spTgt spid="10"/>
                                        </p:tgtEl>
                                        <p:attrNameLst>
                                          <p:attrName>ppt_h</p:attrName>
                                        </p:attrNameLst>
                                      </p:cBhvr>
                                      <p:tavLst>
                                        <p:tav tm="0">
                                          <p:val>
                                            <p:strVal val="#ppt_h"/>
                                          </p:val>
                                        </p:tav>
                                        <p:tav tm="100000">
                                          <p:val>
                                            <p:strVal val="#ppt_h"/>
                                          </p:val>
                                        </p:tav>
                                      </p:tavLst>
                                    </p:anim>
                                    <p:anim calcmode="lin" valueType="num">
                                      <p:cBhvr>
                                        <p:cTn id="41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41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41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41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50" grpId="0"/>
      <p:bldP spid="6151" grpId="0"/>
      <p:bldP spid="6152" grpId="0"/>
      <p:bldP spid="6153" grpId="0"/>
      <p:bldP spid="6154" grpId="0"/>
      <p:bldP spid="6155" grpId="0"/>
      <p:bldP spid="6156" grpId="0" bldLvl="0" animBg="1"/>
      <p:bldP spid="6157" grpId="0"/>
      <p:bldP spid="8" grpId="0" bldLvl="0" animBg="1"/>
      <p:bldP spid="23" grpId="0" bldLvl="0" animBg="1"/>
      <p:bldP spid="24" grpId="0"/>
      <p:bldP spid="25" grpId="0"/>
      <p:bldP spid="29" grpId="0" bldLvl="0" animBg="1"/>
      <p:bldP spid="30" grpId="0"/>
      <p:bldP spid="31" grpId="0"/>
      <p:bldP spid="32" grpId="0" bldLvl="0" animBg="1"/>
      <p:bldP spid="33" grpId="0"/>
      <p:bldP spid="34" grpId="0"/>
      <p:bldP spid="35" grpId="0" bldLvl="0" animBg="1"/>
      <p:bldP spid="36" grpId="0"/>
      <p:bldP spid="37" grpId="0"/>
      <p:bldP spid="38" grpId="0" bldLvl="0" animBg="1"/>
      <p:bldP spid="39" grpId="0"/>
      <p:bldP spid="40" grpId="0"/>
      <p:bldP spid="41" grpId="0" bldLvl="0" animBg="1"/>
      <p:bldP spid="42" grpId="0"/>
      <p:bldP spid="43" grpId="0"/>
      <p:bldP spid="44" grpId="0" bldLvl="0" animBg="1"/>
      <p:bldP spid="45" grpId="0"/>
      <p:bldP spid="46" grpId="0"/>
      <p:bldP spid="3" grpId="0" bldLvl="0" animBg="1"/>
      <p:bldP spid="4" grpId="0"/>
      <p:bldP spid="11" grpId="0"/>
      <p:bldP spid="12" grpId="0" bldLvl="0" animBg="1"/>
      <p:bldP spid="13" grpId="0"/>
      <p:bldP spid="14" grpId="0"/>
      <p:bldP spid="15" grpId="0"/>
      <p:bldP spid="16" grpId="0"/>
      <p:bldP spid="17" grpId="0"/>
      <p:bldP spid="19" grpId="0" bldLvl="0" animBg="1"/>
      <p:bldP spid="2" grpId="0" bldLvl="0" animBg="1"/>
      <p:bldP spid="5" grpId="0"/>
      <p:bldP spid="6" grpId="0"/>
      <p:bldP spid="7" grpId="0" bldLvl="0" animBg="1"/>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管理过程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6391"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92"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3" name="文本框 8"/>
          <p:cNvSpPr txBox="1"/>
          <p:nvPr/>
        </p:nvSpPr>
        <p:spPr>
          <a:xfrm>
            <a:off x="1330008" y="1634490"/>
            <a:ext cx="3522662"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b="1" dirty="0">
                <a:solidFill>
                  <a:schemeClr val="bg1"/>
                </a:solidFill>
                <a:latin typeface="微软雅黑" panose="020B0503020204020204" pitchFamily="34" charset="-122"/>
                <a:ea typeface="微软雅黑" panose="020B0503020204020204" pitchFamily="34" charset="-122"/>
              </a:rPr>
              <a:t>假设、依赖和约束</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634173" y="2473643"/>
            <a:ext cx="8723312" cy="2245360"/>
          </a:xfrm>
          <a:prstGeom prst="rect">
            <a:avLst/>
          </a:prstGeom>
          <a:noFill/>
          <a:ln w="9525">
            <a:noFill/>
          </a:ln>
        </p:spPr>
        <p:txBody>
          <a:bodyPr>
            <a:spAutoFit/>
          </a:bodyPr>
          <a:lstStyle/>
          <a:p>
            <a:pPr algn="just" eaLnBrk="1" hangingPunct="1"/>
            <a:r>
              <a:rPr lang="zh-CN" altLang="en-US" sz="2800" dirty="0">
                <a:solidFill>
                  <a:schemeClr val="bg1"/>
                </a:solidFill>
                <a:latin typeface="微软雅黑" panose="020B0503020204020204" pitchFamily="34" charset="-122"/>
                <a:ea typeface="微软雅黑" panose="020B0503020204020204" pitchFamily="34" charset="-122"/>
              </a:rPr>
              <a:t>项目依据基本来自教学计划，项目计划依赖于侯老师提供的项目描述和相关的作业要求。项目开发过程中可能会发生许多现在的我们所无法预想和解决的问题，我们将在未来的学习生活中将此次开发过程当做一个宝贵的经验。</a:t>
            </a:r>
            <a:r>
              <a:rPr lang="en-US" altLang="zh-CN" sz="2800" dirty="0">
                <a:solidFill>
                  <a:schemeClr val="bg1"/>
                </a:solidFill>
                <a:latin typeface="微软雅黑" panose="020B0503020204020204" pitchFamily="34" charset="-122"/>
                <a:ea typeface="微软雅黑" panose="020B0503020204020204" pitchFamily="34" charset="-122"/>
              </a:rPr>
              <a:t>[2]</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
                                          </p:val>
                                        </p:tav>
                                        <p:tav tm="100000">
                                          <p:val>
                                            <p:strVal val="#ppt_w"/>
                                          </p:val>
                                        </p:tav>
                                      </p:tavLst>
                                    </p:anim>
                                    <p:anim calcmode="lin" valueType="num">
                                      <p:cBhvr>
                                        <p:cTn id="12" dur="1000" fill="hold"/>
                                        <p:tgtEl>
                                          <p:spTgt spid="16386"/>
                                        </p:tgtEl>
                                        <p:attrNameLst>
                                          <p:attrName>ppt_h</p:attrName>
                                        </p:attrNameLst>
                                      </p:cBhvr>
                                      <p:tavLst>
                                        <p:tav tm="0">
                                          <p:val>
                                            <p:fltVal val="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16" presetClass="entr" presetSubtype="42" fill="hold" grpId="0" nodeType="afterEffect">
                                  <p:stCondLst>
                                    <p:cond delay="0"/>
                                  </p:stCondLst>
                                  <p:childTnLst>
                                    <p:set>
                                      <p:cBhvr>
                                        <p:cTn id="26" dur="1" fill="hold">
                                          <p:stCondLst>
                                            <p:cond delay="0"/>
                                          </p:stCondLst>
                                        </p:cTn>
                                        <p:tgtEl>
                                          <p:spTgt spid="16393"/>
                                        </p:tgtEl>
                                        <p:attrNameLst>
                                          <p:attrName>style.visibility</p:attrName>
                                        </p:attrNameLst>
                                      </p:cBhvr>
                                      <p:to>
                                        <p:strVal val="visible"/>
                                      </p:to>
                                    </p:set>
                                    <p:animEffect transition="in" filter="barn(outHorizontal)">
                                      <p:cBhvr>
                                        <p:cTn id="27" dur="1000"/>
                                        <p:tgtEl>
                                          <p:spTgt spid="16393"/>
                                        </p:tgtEl>
                                      </p:cBhvr>
                                    </p:animEffect>
                                  </p:childTnLst>
                                </p:cTn>
                              </p:par>
                            </p:childTnLst>
                          </p:cTn>
                        </p:par>
                        <p:par>
                          <p:cTn id="28" fill="hold">
                            <p:stCondLst>
                              <p:cond delay="2500"/>
                            </p:stCondLst>
                            <p:childTnLst>
                              <p:par>
                                <p:cTn id="29" presetID="1" presetClass="entr" presetSubtype="0"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nimBg="1"/>
      <p:bldP spid="16387" grpId="0"/>
      <p:bldP spid="16393"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048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048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管理过程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0484" name="组合 1"/>
          <p:cNvGrpSpPr/>
          <p:nvPr/>
        </p:nvGrpSpPr>
        <p:grpSpPr>
          <a:xfrm>
            <a:off x="222250" y="328613"/>
            <a:ext cx="654050" cy="573087"/>
            <a:chOff x="0" y="0"/>
            <a:chExt cx="3252297" cy="2844316"/>
          </a:xfrm>
        </p:grpSpPr>
        <p:sp>
          <p:nvSpPr>
            <p:cNvPr id="17421"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7422"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0487" name="Freeform 5"/>
          <p:cNvSpPr/>
          <p:nvPr/>
        </p:nvSpPr>
        <p:spPr>
          <a:xfrm>
            <a:off x="6672263" y="3981450"/>
            <a:ext cx="4032250" cy="1844675"/>
          </a:xfrm>
          <a:custGeom>
            <a:avLst/>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Lst>
            <a:rect l="0" t="0" r="0" b="0"/>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w="9525">
            <a:noFill/>
          </a:ln>
        </p:spPr>
        <p:txBody>
          <a:bodyPr/>
          <a:lstStyle/>
          <a:p>
            <a:endParaRPr lang="zh-CN" altLang="en-US"/>
          </a:p>
        </p:txBody>
      </p:sp>
      <p:sp>
        <p:nvSpPr>
          <p:cNvPr id="20488" name="Freeform 6"/>
          <p:cNvSpPr/>
          <p:nvPr/>
        </p:nvSpPr>
        <p:spPr>
          <a:xfrm>
            <a:off x="1593850" y="3981450"/>
            <a:ext cx="4141788" cy="1876425"/>
          </a:xfrm>
          <a:custGeom>
            <a:avLst/>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Lst>
            <a:rect l="0" t="0" r="0" b="0"/>
            <a:pathLst>
              <a:path w="196" h="109">
                <a:moveTo>
                  <a:pt x="47" y="29"/>
                </a:moveTo>
                <a:cubicBezTo>
                  <a:pt x="51" y="29"/>
                  <a:pt x="55" y="29"/>
                  <a:pt x="58" y="30"/>
                </a:cubicBezTo>
                <a:cubicBezTo>
                  <a:pt x="62" y="15"/>
                  <a:pt x="73" y="3"/>
                  <a:pt x="88" y="0"/>
                </a:cubicBezTo>
                <a:cubicBezTo>
                  <a:pt x="88" y="59"/>
                  <a:pt x="88" y="59"/>
                  <a:pt x="88" y="59"/>
                </a:cubicBezTo>
                <a:cubicBezTo>
                  <a:pt x="76" y="46"/>
                  <a:pt x="76" y="46"/>
                  <a:pt x="76" y="46"/>
                </a:cubicBezTo>
                <a:cubicBezTo>
                  <a:pt x="72" y="42"/>
                  <a:pt x="66" y="42"/>
                  <a:pt x="62" y="46"/>
                </a:cubicBezTo>
                <a:cubicBezTo>
                  <a:pt x="62" y="46"/>
                  <a:pt x="62" y="46"/>
                  <a:pt x="62" y="46"/>
                </a:cubicBezTo>
                <a:cubicBezTo>
                  <a:pt x="58" y="50"/>
                  <a:pt x="58" y="56"/>
                  <a:pt x="62" y="60"/>
                </a:cubicBezTo>
                <a:cubicBezTo>
                  <a:pt x="91" y="89"/>
                  <a:pt x="91" y="89"/>
                  <a:pt x="91" y="89"/>
                </a:cubicBezTo>
                <a:cubicBezTo>
                  <a:pt x="93" y="91"/>
                  <a:pt x="95" y="92"/>
                  <a:pt x="98" y="92"/>
                </a:cubicBezTo>
                <a:cubicBezTo>
                  <a:pt x="98" y="92"/>
                  <a:pt x="98" y="92"/>
                  <a:pt x="98" y="92"/>
                </a:cubicBezTo>
                <a:cubicBezTo>
                  <a:pt x="98" y="92"/>
                  <a:pt x="98" y="92"/>
                  <a:pt x="98" y="92"/>
                </a:cubicBezTo>
                <a:cubicBezTo>
                  <a:pt x="101" y="92"/>
                  <a:pt x="103" y="91"/>
                  <a:pt x="105" y="89"/>
                </a:cubicBezTo>
                <a:cubicBezTo>
                  <a:pt x="134" y="60"/>
                  <a:pt x="134" y="60"/>
                  <a:pt x="134" y="60"/>
                </a:cubicBezTo>
                <a:cubicBezTo>
                  <a:pt x="138" y="56"/>
                  <a:pt x="138" y="50"/>
                  <a:pt x="134" y="46"/>
                </a:cubicBezTo>
                <a:cubicBezTo>
                  <a:pt x="134" y="46"/>
                  <a:pt x="134" y="46"/>
                  <a:pt x="134" y="46"/>
                </a:cubicBezTo>
                <a:cubicBezTo>
                  <a:pt x="131" y="42"/>
                  <a:pt x="124" y="42"/>
                  <a:pt x="121" y="46"/>
                </a:cubicBezTo>
                <a:cubicBezTo>
                  <a:pt x="108" y="59"/>
                  <a:pt x="108" y="59"/>
                  <a:pt x="108" y="59"/>
                </a:cubicBezTo>
                <a:cubicBezTo>
                  <a:pt x="108" y="0"/>
                  <a:pt x="108" y="0"/>
                  <a:pt x="108" y="0"/>
                </a:cubicBezTo>
                <a:cubicBezTo>
                  <a:pt x="123" y="3"/>
                  <a:pt x="135" y="15"/>
                  <a:pt x="138" y="30"/>
                </a:cubicBezTo>
                <a:cubicBezTo>
                  <a:pt x="142" y="29"/>
                  <a:pt x="145" y="29"/>
                  <a:pt x="149" y="29"/>
                </a:cubicBezTo>
                <a:cubicBezTo>
                  <a:pt x="168" y="29"/>
                  <a:pt x="184" y="44"/>
                  <a:pt x="184" y="63"/>
                </a:cubicBezTo>
                <a:cubicBezTo>
                  <a:pt x="184" y="65"/>
                  <a:pt x="184" y="67"/>
                  <a:pt x="183" y="68"/>
                </a:cubicBezTo>
                <a:cubicBezTo>
                  <a:pt x="191" y="72"/>
                  <a:pt x="196" y="79"/>
                  <a:pt x="196" y="88"/>
                </a:cubicBezTo>
                <a:cubicBezTo>
                  <a:pt x="196" y="99"/>
                  <a:pt x="187" y="109"/>
                  <a:pt x="175" y="109"/>
                </a:cubicBezTo>
                <a:cubicBezTo>
                  <a:pt x="21" y="109"/>
                  <a:pt x="21" y="109"/>
                  <a:pt x="21" y="109"/>
                </a:cubicBezTo>
                <a:cubicBezTo>
                  <a:pt x="10" y="109"/>
                  <a:pt x="0" y="99"/>
                  <a:pt x="0" y="88"/>
                </a:cubicBezTo>
                <a:cubicBezTo>
                  <a:pt x="0" y="79"/>
                  <a:pt x="5" y="72"/>
                  <a:pt x="13" y="68"/>
                </a:cubicBezTo>
                <a:cubicBezTo>
                  <a:pt x="13" y="67"/>
                  <a:pt x="12" y="65"/>
                  <a:pt x="12" y="63"/>
                </a:cubicBezTo>
                <a:cubicBezTo>
                  <a:pt x="12" y="44"/>
                  <a:pt x="28" y="29"/>
                  <a:pt x="47" y="29"/>
                </a:cubicBezTo>
                <a:close/>
              </a:path>
            </a:pathLst>
          </a:custGeom>
          <a:solidFill>
            <a:schemeClr val="bg1">
              <a:alpha val="79999"/>
            </a:schemeClr>
          </a:solidFill>
          <a:ln w="9525">
            <a:noFill/>
          </a:ln>
        </p:spPr>
        <p:txBody>
          <a:bodyPr/>
          <a:lstStyle/>
          <a:p>
            <a:endParaRPr lang="zh-CN" altLang="en-US"/>
          </a:p>
        </p:txBody>
      </p:sp>
      <p:sp>
        <p:nvSpPr>
          <p:cNvPr id="20489" name="矩形 8"/>
          <p:cNvSpPr/>
          <p:nvPr/>
        </p:nvSpPr>
        <p:spPr>
          <a:xfrm>
            <a:off x="1345248" y="2325688"/>
            <a:ext cx="4638675" cy="1383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zh-CN" dirty="0">
                <a:solidFill>
                  <a:schemeClr val="bg1"/>
                </a:solidFill>
                <a:latin typeface="微软雅黑" panose="020B0503020204020204" pitchFamily="34" charset="-122"/>
                <a:ea typeface="微软雅黑" panose="020B0503020204020204" pitchFamily="34" charset="-122"/>
              </a:rPr>
              <a:t>定义本项目版本标识方案，跟踪单个需求的版本以及跟踪需求集合的版本。</a:t>
            </a:r>
            <a:r>
              <a:rPr lang="en-US" altLang="zh-CN" dirty="0">
                <a:solidFill>
                  <a:schemeClr val="bg1"/>
                </a:solidFill>
                <a:latin typeface="微软雅黑" panose="020B0503020204020204" pitchFamily="34" charset="-122"/>
                <a:ea typeface="微软雅黑" panose="020B0503020204020204" pitchFamily="34" charset="-122"/>
              </a:rPr>
              <a:t>[1]</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20490" name="文本框 9"/>
          <p:cNvSpPr txBox="1"/>
          <p:nvPr/>
        </p:nvSpPr>
        <p:spPr>
          <a:xfrm>
            <a:off x="1412875" y="1663700"/>
            <a:ext cx="205898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b="1" dirty="0">
                <a:solidFill>
                  <a:schemeClr val="bg1"/>
                </a:solidFill>
                <a:latin typeface="微软雅黑" panose="020B0503020204020204" pitchFamily="34" charset="-122"/>
                <a:ea typeface="微软雅黑" panose="020B0503020204020204" pitchFamily="34" charset="-122"/>
              </a:rPr>
              <a:t>版本控制</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491" name="直接连接符 10"/>
          <p:cNvCxnSpPr/>
          <p:nvPr/>
        </p:nvCxnSpPr>
        <p:spPr>
          <a:xfrm>
            <a:off x="1412875" y="2325688"/>
            <a:ext cx="2070100" cy="0"/>
          </a:xfrm>
          <a:prstGeom prst="line">
            <a:avLst/>
          </a:prstGeom>
          <a:ln w="6350" cap="flat" cmpd="sng">
            <a:solidFill>
              <a:schemeClr val="bg1"/>
            </a:solidFill>
            <a:prstDash val="solid"/>
            <a:headEnd type="diamond" w="med" len="med"/>
            <a:tailEnd type="none" w="med" len="med"/>
          </a:ln>
        </p:spPr>
      </p:cxnSp>
      <p:sp>
        <p:nvSpPr>
          <p:cNvPr id="20492" name="矩形 11"/>
          <p:cNvSpPr/>
          <p:nvPr/>
        </p:nvSpPr>
        <p:spPr>
          <a:xfrm>
            <a:off x="6302375" y="1933575"/>
            <a:ext cx="5049838" cy="224536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zh-CN" dirty="0">
                <a:solidFill>
                  <a:schemeClr val="bg1"/>
                </a:solidFill>
                <a:latin typeface="微软雅黑" panose="020B0503020204020204" pitchFamily="34" charset="-122"/>
                <a:ea typeface="微软雅黑" panose="020B0503020204020204" pitchFamily="34" charset="-122"/>
              </a:rPr>
              <a:t>提议项目变更，分析对应影响，讨论并做出相关决定，更新单个需求或更新需求集合，更新管理计划，决定度量需求变动。</a:t>
            </a:r>
            <a:r>
              <a:rPr lang="en-US" altLang="zh-CN" dirty="0">
                <a:solidFill>
                  <a:schemeClr val="bg1"/>
                </a:solidFill>
                <a:latin typeface="微软雅黑" panose="020B0503020204020204" pitchFamily="34" charset="-122"/>
                <a:ea typeface="微软雅黑" panose="020B0503020204020204" pitchFamily="34" charset="-122"/>
              </a:rPr>
              <a:t>[1]</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20493" name="文本框 12"/>
          <p:cNvSpPr txBox="1"/>
          <p:nvPr/>
        </p:nvSpPr>
        <p:spPr>
          <a:xfrm>
            <a:off x="6380163" y="1209675"/>
            <a:ext cx="2058987"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b="1" dirty="0">
                <a:solidFill>
                  <a:schemeClr val="bg1"/>
                </a:solidFill>
                <a:latin typeface="微软雅黑" panose="020B0503020204020204" pitchFamily="34" charset="-122"/>
                <a:ea typeface="微软雅黑" panose="020B0503020204020204" pitchFamily="34" charset="-122"/>
              </a:rPr>
              <a:t>变更控制</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494" name="直接连接符 14"/>
          <p:cNvCxnSpPr/>
          <p:nvPr/>
        </p:nvCxnSpPr>
        <p:spPr>
          <a:xfrm>
            <a:off x="6380163" y="1847850"/>
            <a:ext cx="2071687" cy="0"/>
          </a:xfrm>
          <a:prstGeom prst="line">
            <a:avLst/>
          </a:prstGeom>
          <a:ln w="6350" cap="flat" cmpd="sng">
            <a:solidFill>
              <a:schemeClr val="bg1"/>
            </a:solidFill>
            <a:prstDash val="solid"/>
            <a:headEnd type="diamond"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0490"/>
                                        </p:tgtEl>
                                        <p:attrNameLst>
                                          <p:attrName>style.visibility</p:attrName>
                                        </p:attrNameLst>
                                      </p:cBhvr>
                                      <p:to>
                                        <p:strVal val="visible"/>
                                      </p:to>
                                    </p:set>
                                    <p:animEffect transition="in" filter="wipe(right)">
                                      <p:cBhvr>
                                        <p:cTn id="27" dur="500"/>
                                        <p:tgtEl>
                                          <p:spTgt spid="20490"/>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0491"/>
                                        </p:tgtEl>
                                        <p:attrNameLst>
                                          <p:attrName>style.visibility</p:attrName>
                                        </p:attrNameLst>
                                      </p:cBhvr>
                                      <p:to>
                                        <p:strVal val="visible"/>
                                      </p:to>
                                    </p:set>
                                    <p:animEffect transition="in" filter="fade">
                                      <p:cBhvr>
                                        <p:cTn id="31" dur="500"/>
                                        <p:tgtEl>
                                          <p:spTgt spid="20491"/>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20489"/>
                                        </p:tgtEl>
                                        <p:attrNameLst>
                                          <p:attrName>style.visibility</p:attrName>
                                        </p:attrNameLst>
                                      </p:cBhvr>
                                      <p:to>
                                        <p:strVal val="visible"/>
                                      </p:to>
                                    </p:set>
                                    <p:animEffect transition="in" filter="wipe(right)">
                                      <p:cBhvr>
                                        <p:cTn id="35" dur="500"/>
                                        <p:tgtEl>
                                          <p:spTgt spid="20489"/>
                                        </p:tgtEl>
                                      </p:cBhvr>
                                    </p:animEffec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20493"/>
                                        </p:tgtEl>
                                        <p:attrNameLst>
                                          <p:attrName>style.visibility</p:attrName>
                                        </p:attrNameLst>
                                      </p:cBhvr>
                                      <p:to>
                                        <p:strVal val="visible"/>
                                      </p:to>
                                    </p:set>
                                    <p:animEffect transition="in" filter="wipe(right)">
                                      <p:cBhvr>
                                        <p:cTn id="39" dur="500"/>
                                        <p:tgtEl>
                                          <p:spTgt spid="20493"/>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20494"/>
                                        </p:tgtEl>
                                        <p:attrNameLst>
                                          <p:attrName>style.visibility</p:attrName>
                                        </p:attrNameLst>
                                      </p:cBhvr>
                                      <p:to>
                                        <p:strVal val="visible"/>
                                      </p:to>
                                    </p:set>
                                    <p:animEffect transition="in" filter="fade">
                                      <p:cBhvr>
                                        <p:cTn id="43" dur="500"/>
                                        <p:tgtEl>
                                          <p:spTgt spid="20494"/>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0492"/>
                                        </p:tgtEl>
                                        <p:attrNameLst>
                                          <p:attrName>style.visibility</p:attrName>
                                        </p:attrNameLst>
                                      </p:cBhvr>
                                      <p:to>
                                        <p:strVal val="visible"/>
                                      </p:to>
                                    </p:set>
                                    <p:animEffect transition="in" filter="wipe(right)">
                                      <p:cBhvr>
                                        <p:cTn id="47" dur="500"/>
                                        <p:tgtEl>
                                          <p:spTgt spid="20492"/>
                                        </p:tgtEl>
                                      </p:cBhvr>
                                    </p:animEffect>
                                  </p:childTnLst>
                                </p:cTn>
                              </p:par>
                            </p:childTnLst>
                          </p:cTn>
                        </p:par>
                        <p:par>
                          <p:cTn id="48" fill="hold">
                            <p:stCondLst>
                              <p:cond delay="4500"/>
                            </p:stCondLst>
                            <p:childTnLst>
                              <p:par>
                                <p:cTn id="49" presetID="47" presetClass="entr" presetSubtype="0" fill="hold" nodeType="afterEffect">
                                  <p:stCondLst>
                                    <p:cond delay="0"/>
                                  </p:stCondLst>
                                  <p:childTnLst>
                                    <p:set>
                                      <p:cBhvr>
                                        <p:cTn id="50" dur="1" fill="hold">
                                          <p:stCondLst>
                                            <p:cond delay="0"/>
                                          </p:stCondLst>
                                        </p:cTn>
                                        <p:tgtEl>
                                          <p:spTgt spid="20488"/>
                                        </p:tgtEl>
                                        <p:attrNameLst>
                                          <p:attrName>style.visibility</p:attrName>
                                        </p:attrNameLst>
                                      </p:cBhvr>
                                      <p:to>
                                        <p:strVal val="visible"/>
                                      </p:to>
                                    </p:set>
                                    <p:animEffect transition="in" filter="fade">
                                      <p:cBhvr>
                                        <p:cTn id="51" dur="1000"/>
                                        <p:tgtEl>
                                          <p:spTgt spid="20488"/>
                                        </p:tgtEl>
                                      </p:cBhvr>
                                    </p:animEffect>
                                    <p:anim calcmode="lin" valueType="num">
                                      <p:cBhvr>
                                        <p:cTn id="52" dur="1000" fill="hold"/>
                                        <p:tgtEl>
                                          <p:spTgt spid="20488"/>
                                        </p:tgtEl>
                                        <p:attrNameLst>
                                          <p:attrName>ppt_x</p:attrName>
                                        </p:attrNameLst>
                                      </p:cBhvr>
                                      <p:tavLst>
                                        <p:tav tm="0">
                                          <p:val>
                                            <p:strVal val="#ppt_x"/>
                                          </p:val>
                                        </p:tav>
                                        <p:tav tm="100000">
                                          <p:val>
                                            <p:strVal val="#ppt_x"/>
                                          </p:val>
                                        </p:tav>
                                      </p:tavLst>
                                    </p:anim>
                                    <p:anim calcmode="lin" valueType="num">
                                      <p:cBhvr>
                                        <p:cTn id="53" dur="1000" fill="hold"/>
                                        <p:tgtEl>
                                          <p:spTgt spid="20488"/>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0487"/>
                                        </p:tgtEl>
                                        <p:attrNameLst>
                                          <p:attrName>style.visibility</p:attrName>
                                        </p:attrNameLst>
                                      </p:cBhvr>
                                      <p:to>
                                        <p:strVal val="visible"/>
                                      </p:to>
                                    </p:set>
                                    <p:animEffect transition="in" filter="fade">
                                      <p:cBhvr>
                                        <p:cTn id="56" dur="1000"/>
                                        <p:tgtEl>
                                          <p:spTgt spid="20487"/>
                                        </p:tgtEl>
                                      </p:cBhvr>
                                    </p:animEffect>
                                    <p:anim calcmode="lin" valueType="num">
                                      <p:cBhvr>
                                        <p:cTn id="57" dur="1000" fill="hold"/>
                                        <p:tgtEl>
                                          <p:spTgt spid="20487"/>
                                        </p:tgtEl>
                                        <p:attrNameLst>
                                          <p:attrName>ppt_x</p:attrName>
                                        </p:attrNameLst>
                                      </p:cBhvr>
                                      <p:tavLst>
                                        <p:tav tm="0">
                                          <p:val>
                                            <p:strVal val="#ppt_x"/>
                                          </p:val>
                                        </p:tav>
                                        <p:tav tm="100000">
                                          <p:val>
                                            <p:strVal val="#ppt_x"/>
                                          </p:val>
                                        </p:tav>
                                      </p:tavLst>
                                    </p:anim>
                                    <p:anim calcmode="lin" valueType="num">
                                      <p:cBhvr>
                                        <p:cTn id="58" dur="1000" fill="hold"/>
                                        <p:tgtEl>
                                          <p:spTgt spid="20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P spid="20489" grpId="0"/>
      <p:bldP spid="20490" grpId="0"/>
      <p:bldP spid="20492" grpId="0"/>
      <p:bldP spid="2049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0482"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483" name="文本框 18"/>
          <p:cNvSpPr txBox="1">
            <a:spLocks noChangeArrowheads="1"/>
          </p:cNvSpPr>
          <p:nvPr/>
        </p:nvSpPr>
        <p:spPr bwMode="auto">
          <a:xfrm>
            <a:off x="984250" y="412750"/>
            <a:ext cx="312896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管理过程</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0484" name="组合 1"/>
          <p:cNvGrpSpPr/>
          <p:nvPr/>
        </p:nvGrpSpPr>
        <p:grpSpPr>
          <a:xfrm>
            <a:off x="222250" y="328613"/>
            <a:ext cx="654050" cy="573087"/>
            <a:chOff x="0" y="0"/>
            <a:chExt cx="3252297" cy="2844316"/>
          </a:xfrm>
        </p:grpSpPr>
        <p:sp>
          <p:nvSpPr>
            <p:cNvPr id="17421"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7422"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20487" name="Freeform 5"/>
          <p:cNvSpPr>
            <a:spLocks noChangeArrowheads="1"/>
          </p:cNvSpPr>
          <p:nvPr/>
        </p:nvSpPr>
        <p:spPr bwMode="auto">
          <a:xfrm>
            <a:off x="6423025" y="3284538"/>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20488" name="Freeform 6"/>
          <p:cNvSpPr>
            <a:spLocks noChangeArrowheads="1"/>
          </p:cNvSpPr>
          <p:nvPr/>
        </p:nvSpPr>
        <p:spPr bwMode="auto">
          <a:xfrm>
            <a:off x="1593850" y="3981450"/>
            <a:ext cx="4141788" cy="1876425"/>
          </a:xfrm>
          <a:custGeom>
            <a:avLst/>
            <a:gdLst>
              <a:gd name="T0" fmla="*/ 2147483646 w 196"/>
              <a:gd name="T1" fmla="*/ 2147483646 h 109"/>
              <a:gd name="T2" fmla="*/ 2147483646 w 196"/>
              <a:gd name="T3" fmla="*/ 2147483646 h 109"/>
              <a:gd name="T4" fmla="*/ 2147483646 w 196"/>
              <a:gd name="T5" fmla="*/ 0 h 109"/>
              <a:gd name="T6" fmla="*/ 2147483646 w 196"/>
              <a:gd name="T7" fmla="*/ 2147483646 h 109"/>
              <a:gd name="T8" fmla="*/ 2147483646 w 196"/>
              <a:gd name="T9" fmla="*/ 2147483646 h 109"/>
              <a:gd name="T10" fmla="*/ 2147483646 w 196"/>
              <a:gd name="T11" fmla="*/ 2147483646 h 109"/>
              <a:gd name="T12" fmla="*/ 2147483646 w 196"/>
              <a:gd name="T13" fmla="*/ 2147483646 h 109"/>
              <a:gd name="T14" fmla="*/ 2147483646 w 196"/>
              <a:gd name="T15" fmla="*/ 2147483646 h 109"/>
              <a:gd name="T16" fmla="*/ 2147483646 w 196"/>
              <a:gd name="T17" fmla="*/ 2147483646 h 109"/>
              <a:gd name="T18" fmla="*/ 2147483646 w 196"/>
              <a:gd name="T19" fmla="*/ 2147483646 h 109"/>
              <a:gd name="T20" fmla="*/ 2147483646 w 196"/>
              <a:gd name="T21" fmla="*/ 2147483646 h 109"/>
              <a:gd name="T22" fmla="*/ 2147483646 w 196"/>
              <a:gd name="T23" fmla="*/ 2147483646 h 109"/>
              <a:gd name="T24" fmla="*/ 2147483646 w 196"/>
              <a:gd name="T25" fmla="*/ 2147483646 h 109"/>
              <a:gd name="T26" fmla="*/ 2147483646 w 196"/>
              <a:gd name="T27" fmla="*/ 2147483646 h 109"/>
              <a:gd name="T28" fmla="*/ 2147483646 w 196"/>
              <a:gd name="T29" fmla="*/ 2147483646 h 109"/>
              <a:gd name="T30" fmla="*/ 2147483646 w 196"/>
              <a:gd name="T31" fmla="*/ 2147483646 h 109"/>
              <a:gd name="T32" fmla="*/ 2147483646 w 196"/>
              <a:gd name="T33" fmla="*/ 2147483646 h 109"/>
              <a:gd name="T34" fmla="*/ 2147483646 w 196"/>
              <a:gd name="T35" fmla="*/ 2147483646 h 109"/>
              <a:gd name="T36" fmla="*/ 2147483646 w 196"/>
              <a:gd name="T37" fmla="*/ 0 h 109"/>
              <a:gd name="T38" fmla="*/ 2147483646 w 196"/>
              <a:gd name="T39" fmla="*/ 2147483646 h 109"/>
              <a:gd name="T40" fmla="*/ 2147483646 w 196"/>
              <a:gd name="T41" fmla="*/ 2147483646 h 109"/>
              <a:gd name="T42" fmla="*/ 2147483646 w 196"/>
              <a:gd name="T43" fmla="*/ 2147483646 h 109"/>
              <a:gd name="T44" fmla="*/ 2147483646 w 196"/>
              <a:gd name="T45" fmla="*/ 2147483646 h 109"/>
              <a:gd name="T46" fmla="*/ 2147483646 w 196"/>
              <a:gd name="T47" fmla="*/ 2147483646 h 109"/>
              <a:gd name="T48" fmla="*/ 2147483646 w 196"/>
              <a:gd name="T49" fmla="*/ 2147483646 h 109"/>
              <a:gd name="T50" fmla="*/ 2147483646 w 196"/>
              <a:gd name="T51" fmla="*/ 2147483646 h 109"/>
              <a:gd name="T52" fmla="*/ 0 w 196"/>
              <a:gd name="T53" fmla="*/ 2147483646 h 109"/>
              <a:gd name="T54" fmla="*/ 2147483646 w 196"/>
              <a:gd name="T55" fmla="*/ 2147483646 h 109"/>
              <a:gd name="T56" fmla="*/ 2147483646 w 196"/>
              <a:gd name="T57" fmla="*/ 2147483646 h 109"/>
              <a:gd name="T58" fmla="*/ 2147483646 w 196"/>
              <a:gd name="T59" fmla="*/ 2147483646 h 10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96" h="109">
                <a:moveTo>
                  <a:pt x="47" y="29"/>
                </a:moveTo>
                <a:cubicBezTo>
                  <a:pt x="51" y="29"/>
                  <a:pt x="55" y="29"/>
                  <a:pt x="58" y="30"/>
                </a:cubicBezTo>
                <a:cubicBezTo>
                  <a:pt x="62" y="15"/>
                  <a:pt x="73" y="3"/>
                  <a:pt x="88" y="0"/>
                </a:cubicBezTo>
                <a:cubicBezTo>
                  <a:pt x="88" y="59"/>
                  <a:pt x="88" y="59"/>
                  <a:pt x="88" y="59"/>
                </a:cubicBezTo>
                <a:cubicBezTo>
                  <a:pt x="76" y="46"/>
                  <a:pt x="76" y="46"/>
                  <a:pt x="76" y="46"/>
                </a:cubicBezTo>
                <a:cubicBezTo>
                  <a:pt x="72" y="42"/>
                  <a:pt x="66" y="42"/>
                  <a:pt x="62" y="46"/>
                </a:cubicBezTo>
                <a:cubicBezTo>
                  <a:pt x="62" y="46"/>
                  <a:pt x="62" y="46"/>
                  <a:pt x="62" y="46"/>
                </a:cubicBezTo>
                <a:cubicBezTo>
                  <a:pt x="58" y="50"/>
                  <a:pt x="58" y="56"/>
                  <a:pt x="62" y="60"/>
                </a:cubicBezTo>
                <a:cubicBezTo>
                  <a:pt x="91" y="89"/>
                  <a:pt x="91" y="89"/>
                  <a:pt x="91" y="89"/>
                </a:cubicBezTo>
                <a:cubicBezTo>
                  <a:pt x="93" y="91"/>
                  <a:pt x="95" y="92"/>
                  <a:pt x="98" y="92"/>
                </a:cubicBezTo>
                <a:cubicBezTo>
                  <a:pt x="98" y="92"/>
                  <a:pt x="98" y="92"/>
                  <a:pt x="98" y="92"/>
                </a:cubicBezTo>
                <a:cubicBezTo>
                  <a:pt x="98" y="92"/>
                  <a:pt x="98" y="92"/>
                  <a:pt x="98" y="92"/>
                </a:cubicBezTo>
                <a:cubicBezTo>
                  <a:pt x="101" y="92"/>
                  <a:pt x="103" y="91"/>
                  <a:pt x="105" y="89"/>
                </a:cubicBezTo>
                <a:cubicBezTo>
                  <a:pt x="134" y="60"/>
                  <a:pt x="134" y="60"/>
                  <a:pt x="134" y="60"/>
                </a:cubicBezTo>
                <a:cubicBezTo>
                  <a:pt x="138" y="56"/>
                  <a:pt x="138" y="50"/>
                  <a:pt x="134" y="46"/>
                </a:cubicBezTo>
                <a:cubicBezTo>
                  <a:pt x="134" y="46"/>
                  <a:pt x="134" y="46"/>
                  <a:pt x="134" y="46"/>
                </a:cubicBezTo>
                <a:cubicBezTo>
                  <a:pt x="131" y="42"/>
                  <a:pt x="124" y="42"/>
                  <a:pt x="121" y="46"/>
                </a:cubicBezTo>
                <a:cubicBezTo>
                  <a:pt x="108" y="59"/>
                  <a:pt x="108" y="59"/>
                  <a:pt x="108" y="59"/>
                </a:cubicBezTo>
                <a:cubicBezTo>
                  <a:pt x="108" y="0"/>
                  <a:pt x="108" y="0"/>
                  <a:pt x="108" y="0"/>
                </a:cubicBezTo>
                <a:cubicBezTo>
                  <a:pt x="123" y="3"/>
                  <a:pt x="135" y="15"/>
                  <a:pt x="138" y="30"/>
                </a:cubicBezTo>
                <a:cubicBezTo>
                  <a:pt x="142" y="29"/>
                  <a:pt x="145" y="29"/>
                  <a:pt x="149" y="29"/>
                </a:cubicBezTo>
                <a:cubicBezTo>
                  <a:pt x="168" y="29"/>
                  <a:pt x="184" y="44"/>
                  <a:pt x="184" y="63"/>
                </a:cubicBezTo>
                <a:cubicBezTo>
                  <a:pt x="184" y="65"/>
                  <a:pt x="184" y="67"/>
                  <a:pt x="183" y="68"/>
                </a:cubicBezTo>
                <a:cubicBezTo>
                  <a:pt x="191" y="72"/>
                  <a:pt x="196" y="79"/>
                  <a:pt x="196" y="88"/>
                </a:cubicBezTo>
                <a:cubicBezTo>
                  <a:pt x="196" y="99"/>
                  <a:pt x="187" y="109"/>
                  <a:pt x="175" y="109"/>
                </a:cubicBezTo>
                <a:cubicBezTo>
                  <a:pt x="21" y="109"/>
                  <a:pt x="21" y="109"/>
                  <a:pt x="21" y="109"/>
                </a:cubicBezTo>
                <a:cubicBezTo>
                  <a:pt x="10" y="109"/>
                  <a:pt x="0" y="99"/>
                  <a:pt x="0" y="88"/>
                </a:cubicBezTo>
                <a:cubicBezTo>
                  <a:pt x="0" y="79"/>
                  <a:pt x="5" y="72"/>
                  <a:pt x="13" y="68"/>
                </a:cubicBezTo>
                <a:cubicBezTo>
                  <a:pt x="13" y="67"/>
                  <a:pt x="12" y="65"/>
                  <a:pt x="12" y="63"/>
                </a:cubicBezTo>
                <a:cubicBezTo>
                  <a:pt x="12" y="44"/>
                  <a:pt x="28" y="29"/>
                  <a:pt x="47" y="29"/>
                </a:cubicBezTo>
                <a:close/>
              </a:path>
            </a:pathLst>
          </a:custGeom>
          <a:solidFill>
            <a:schemeClr val="bg1">
              <a:alpha val="7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20489" name="矩形 8"/>
          <p:cNvSpPr>
            <a:spLocks noChangeArrowheads="1"/>
          </p:cNvSpPr>
          <p:nvPr/>
        </p:nvSpPr>
        <p:spPr bwMode="auto">
          <a:xfrm>
            <a:off x="1312863" y="2465388"/>
            <a:ext cx="4638675"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定义本项目版本标识方案，跟踪单个需求的版本以及跟踪需求集合的版本。</a:t>
            </a: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0490" name="文本框 9"/>
          <p:cNvSpPr txBox="1">
            <a:spLocks noChangeArrowheads="1"/>
          </p:cNvSpPr>
          <p:nvPr/>
        </p:nvSpPr>
        <p:spPr bwMode="auto">
          <a:xfrm>
            <a:off x="1312863" y="1754188"/>
            <a:ext cx="29559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需求追踪状态</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20491" name="直接连接符 10"/>
          <p:cNvCxnSpPr/>
          <p:nvPr/>
        </p:nvCxnSpPr>
        <p:spPr>
          <a:xfrm>
            <a:off x="1412875" y="2325688"/>
            <a:ext cx="2070100" cy="0"/>
          </a:xfrm>
          <a:prstGeom prst="line">
            <a:avLst/>
          </a:prstGeom>
          <a:ln w="6350" cap="flat" cmpd="sng">
            <a:solidFill>
              <a:schemeClr val="bg1"/>
            </a:solidFill>
            <a:prstDash val="solid"/>
            <a:headEnd type="diamond" w="med" len="med"/>
            <a:tailEnd type="none" w="med" len="med"/>
          </a:ln>
        </p:spPr>
      </p:cxnSp>
      <p:sp>
        <p:nvSpPr>
          <p:cNvPr id="20492" name="矩形 11"/>
          <p:cNvSpPr>
            <a:spLocks noChangeArrowheads="1"/>
          </p:cNvSpPr>
          <p:nvPr/>
        </p:nvSpPr>
        <p:spPr bwMode="auto">
          <a:xfrm>
            <a:off x="6302375" y="1933575"/>
            <a:ext cx="5049838"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zh-CN" sz="28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定义到其他需求的链接以及定义到其他系统元素的链接。</a:t>
            </a:r>
            <a:r>
              <a:rPr kumimoji="0" lang="en-US" altLang="zh-CN" sz="28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8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0493" name="文本框 12"/>
          <p:cNvSpPr txBox="1">
            <a:spLocks noChangeArrowheads="1"/>
          </p:cNvSpPr>
          <p:nvPr/>
        </p:nvSpPr>
        <p:spPr bwMode="auto">
          <a:xfrm>
            <a:off x="6380163" y="1293813"/>
            <a:ext cx="2058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需求追踪</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20494" name="直接连接符 14"/>
          <p:cNvCxnSpPr/>
          <p:nvPr/>
        </p:nvCxnSpPr>
        <p:spPr>
          <a:xfrm>
            <a:off x="6380163" y="1847850"/>
            <a:ext cx="2071687" cy="0"/>
          </a:xfrm>
          <a:prstGeom prst="line">
            <a:avLst/>
          </a:prstGeom>
          <a:ln w="6350" cap="flat" cmpd="sng">
            <a:solidFill>
              <a:schemeClr val="bg1"/>
            </a:solidFill>
            <a:prstDash val="solid"/>
            <a:headEnd type="diamond"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0490"/>
                                        </p:tgtEl>
                                        <p:attrNameLst>
                                          <p:attrName>style.visibility</p:attrName>
                                        </p:attrNameLst>
                                      </p:cBhvr>
                                      <p:to>
                                        <p:strVal val="visible"/>
                                      </p:to>
                                    </p:set>
                                    <p:animEffect transition="in" filter="wipe(right)">
                                      <p:cBhvr>
                                        <p:cTn id="27" dur="500"/>
                                        <p:tgtEl>
                                          <p:spTgt spid="20490"/>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0491"/>
                                        </p:tgtEl>
                                        <p:attrNameLst>
                                          <p:attrName>style.visibility</p:attrName>
                                        </p:attrNameLst>
                                      </p:cBhvr>
                                      <p:to>
                                        <p:strVal val="visible"/>
                                      </p:to>
                                    </p:set>
                                    <p:animEffect transition="in" filter="fade">
                                      <p:cBhvr>
                                        <p:cTn id="31" dur="500"/>
                                        <p:tgtEl>
                                          <p:spTgt spid="20491"/>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20489"/>
                                        </p:tgtEl>
                                        <p:attrNameLst>
                                          <p:attrName>style.visibility</p:attrName>
                                        </p:attrNameLst>
                                      </p:cBhvr>
                                      <p:to>
                                        <p:strVal val="visible"/>
                                      </p:to>
                                    </p:set>
                                    <p:animEffect transition="in" filter="wipe(right)">
                                      <p:cBhvr>
                                        <p:cTn id="35" dur="500"/>
                                        <p:tgtEl>
                                          <p:spTgt spid="20489"/>
                                        </p:tgtEl>
                                      </p:cBhvr>
                                    </p:animEffec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20493"/>
                                        </p:tgtEl>
                                        <p:attrNameLst>
                                          <p:attrName>style.visibility</p:attrName>
                                        </p:attrNameLst>
                                      </p:cBhvr>
                                      <p:to>
                                        <p:strVal val="visible"/>
                                      </p:to>
                                    </p:set>
                                    <p:animEffect transition="in" filter="wipe(right)">
                                      <p:cBhvr>
                                        <p:cTn id="39" dur="500"/>
                                        <p:tgtEl>
                                          <p:spTgt spid="20493"/>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20494"/>
                                        </p:tgtEl>
                                        <p:attrNameLst>
                                          <p:attrName>style.visibility</p:attrName>
                                        </p:attrNameLst>
                                      </p:cBhvr>
                                      <p:to>
                                        <p:strVal val="visible"/>
                                      </p:to>
                                    </p:set>
                                    <p:animEffect transition="in" filter="fade">
                                      <p:cBhvr>
                                        <p:cTn id="43" dur="500"/>
                                        <p:tgtEl>
                                          <p:spTgt spid="20494"/>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0492"/>
                                        </p:tgtEl>
                                        <p:attrNameLst>
                                          <p:attrName>style.visibility</p:attrName>
                                        </p:attrNameLst>
                                      </p:cBhvr>
                                      <p:to>
                                        <p:strVal val="visible"/>
                                      </p:to>
                                    </p:set>
                                    <p:animEffect transition="in" filter="wipe(right)">
                                      <p:cBhvr>
                                        <p:cTn id="47" dur="500"/>
                                        <p:tgtEl>
                                          <p:spTgt spid="20492"/>
                                        </p:tgtEl>
                                      </p:cBhvr>
                                    </p:animEffect>
                                  </p:childTnLst>
                                </p:cTn>
                              </p:par>
                            </p:childTnLst>
                          </p:cTn>
                        </p:par>
                        <p:par>
                          <p:cTn id="48" fill="hold">
                            <p:stCondLst>
                              <p:cond delay="4500"/>
                            </p:stCondLst>
                            <p:childTnLst>
                              <p:par>
                                <p:cTn id="49" presetID="47" presetClass="entr" presetSubtype="0" fill="hold" nodeType="afterEffect">
                                  <p:stCondLst>
                                    <p:cond delay="0"/>
                                  </p:stCondLst>
                                  <p:childTnLst>
                                    <p:set>
                                      <p:cBhvr>
                                        <p:cTn id="50" dur="1" fill="hold">
                                          <p:stCondLst>
                                            <p:cond delay="0"/>
                                          </p:stCondLst>
                                        </p:cTn>
                                        <p:tgtEl>
                                          <p:spTgt spid="20488"/>
                                        </p:tgtEl>
                                        <p:attrNameLst>
                                          <p:attrName>style.visibility</p:attrName>
                                        </p:attrNameLst>
                                      </p:cBhvr>
                                      <p:to>
                                        <p:strVal val="visible"/>
                                      </p:to>
                                    </p:set>
                                    <p:animEffect transition="in" filter="fade">
                                      <p:cBhvr>
                                        <p:cTn id="51" dur="1000"/>
                                        <p:tgtEl>
                                          <p:spTgt spid="20488"/>
                                        </p:tgtEl>
                                      </p:cBhvr>
                                    </p:animEffect>
                                    <p:anim calcmode="lin" valueType="num">
                                      <p:cBhvr>
                                        <p:cTn id="52" dur="1000" fill="hold"/>
                                        <p:tgtEl>
                                          <p:spTgt spid="20488"/>
                                        </p:tgtEl>
                                        <p:attrNameLst>
                                          <p:attrName>ppt_x</p:attrName>
                                        </p:attrNameLst>
                                      </p:cBhvr>
                                      <p:tavLst>
                                        <p:tav tm="0">
                                          <p:val>
                                            <p:strVal val="#ppt_x"/>
                                          </p:val>
                                        </p:tav>
                                        <p:tav tm="100000">
                                          <p:val>
                                            <p:strVal val="#ppt_x"/>
                                          </p:val>
                                        </p:tav>
                                      </p:tavLst>
                                    </p:anim>
                                    <p:anim calcmode="lin" valueType="num">
                                      <p:cBhvr>
                                        <p:cTn id="53" dur="1000" fill="hold"/>
                                        <p:tgtEl>
                                          <p:spTgt spid="20488"/>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0487"/>
                                        </p:tgtEl>
                                        <p:attrNameLst>
                                          <p:attrName>style.visibility</p:attrName>
                                        </p:attrNameLst>
                                      </p:cBhvr>
                                      <p:to>
                                        <p:strVal val="visible"/>
                                      </p:to>
                                    </p:set>
                                    <p:animEffect transition="in" filter="fade">
                                      <p:cBhvr>
                                        <p:cTn id="56" dur="1000"/>
                                        <p:tgtEl>
                                          <p:spTgt spid="20487"/>
                                        </p:tgtEl>
                                      </p:cBhvr>
                                    </p:animEffect>
                                    <p:anim calcmode="lin" valueType="num">
                                      <p:cBhvr>
                                        <p:cTn id="57" dur="1000" fill="hold"/>
                                        <p:tgtEl>
                                          <p:spTgt spid="20487"/>
                                        </p:tgtEl>
                                        <p:attrNameLst>
                                          <p:attrName>ppt_x</p:attrName>
                                        </p:attrNameLst>
                                      </p:cBhvr>
                                      <p:tavLst>
                                        <p:tav tm="0">
                                          <p:val>
                                            <p:strVal val="#ppt_x"/>
                                          </p:val>
                                        </p:tav>
                                        <p:tav tm="100000">
                                          <p:val>
                                            <p:strVal val="#ppt_x"/>
                                          </p:val>
                                        </p:tav>
                                      </p:tavLst>
                                    </p:anim>
                                    <p:anim calcmode="lin" valueType="num">
                                      <p:cBhvr>
                                        <p:cTn id="58" dur="1000" fill="hold"/>
                                        <p:tgtEl>
                                          <p:spTgt spid="20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P spid="20489" grpId="0"/>
      <p:bldP spid="20490" grpId="0"/>
      <p:bldP spid="20492" grpId="0"/>
      <p:bldP spid="2049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146" name="椭圆 13"/>
          <p:cNvSpPr>
            <a:spLocks noChangeArrowheads="1"/>
          </p:cNvSpPr>
          <p:nvPr/>
        </p:nvSpPr>
        <p:spPr bwMode="auto">
          <a:xfrm>
            <a:off x="923925" y="1808163"/>
            <a:ext cx="2663825" cy="2663825"/>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7" name="矩形 14"/>
          <p:cNvSpPr>
            <a:spLocks noChangeArrowheads="1"/>
          </p:cNvSpPr>
          <p:nvPr/>
        </p:nvSpPr>
        <p:spPr bwMode="auto">
          <a:xfrm>
            <a:off x="3803650" y="290512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8" name="矩形 15"/>
          <p:cNvSpPr>
            <a:spLocks noChangeArrowheads="1"/>
          </p:cNvSpPr>
          <p:nvPr/>
        </p:nvSpPr>
        <p:spPr bwMode="auto">
          <a:xfrm>
            <a:off x="3803650" y="216693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0" name="文本框 17"/>
          <p:cNvSpPr txBox="1">
            <a:spLocks noChangeArrowheads="1"/>
          </p:cNvSpPr>
          <p:nvPr/>
        </p:nvSpPr>
        <p:spPr bwMode="auto">
          <a:xfrm>
            <a:off x="3186113" y="1427163"/>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01</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1" name="文本框 18"/>
          <p:cNvSpPr txBox="1">
            <a:spLocks noChangeArrowheads="1"/>
          </p:cNvSpPr>
          <p:nvPr/>
        </p:nvSpPr>
        <p:spPr bwMode="auto">
          <a:xfrm>
            <a:off x="3803650" y="146367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项目介绍</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2" name="文本框 19"/>
          <p:cNvSpPr txBox="1">
            <a:spLocks noChangeArrowheads="1"/>
          </p:cNvSpPr>
          <p:nvPr/>
        </p:nvSpPr>
        <p:spPr bwMode="auto">
          <a:xfrm>
            <a:off x="3803650" y="2201863"/>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项目组织</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3" name="文本框 20"/>
          <p:cNvSpPr txBox="1">
            <a:spLocks noChangeArrowheads="1"/>
          </p:cNvSpPr>
          <p:nvPr/>
        </p:nvSpPr>
        <p:spPr bwMode="auto">
          <a:xfrm>
            <a:off x="3803650" y="2941638"/>
            <a:ext cx="18637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管理过程</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4" name="文本框 21"/>
          <p:cNvSpPr txBox="1">
            <a:spLocks noChangeArrowheads="1"/>
          </p:cNvSpPr>
          <p:nvPr/>
        </p:nvSpPr>
        <p:spPr bwMode="auto">
          <a:xfrm>
            <a:off x="3186113" y="2141538"/>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02</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5" name="文本框 22"/>
          <p:cNvSpPr txBox="1">
            <a:spLocks noChangeArrowheads="1"/>
          </p:cNvSpPr>
          <p:nvPr/>
        </p:nvSpPr>
        <p:spPr bwMode="auto">
          <a:xfrm>
            <a:off x="3186113" y="2852738"/>
            <a:ext cx="617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03</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6" name="椭圆 29"/>
          <p:cNvSpPr>
            <a:spLocks noChangeArrowheads="1"/>
          </p:cNvSpPr>
          <p:nvPr/>
        </p:nvSpPr>
        <p:spPr bwMode="auto">
          <a:xfrm>
            <a:off x="334963" y="1628775"/>
            <a:ext cx="1223963" cy="1223963"/>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7" name="文本框 23"/>
          <p:cNvSpPr txBox="1">
            <a:spLocks noChangeArrowheads="1"/>
          </p:cNvSpPr>
          <p:nvPr/>
        </p:nvSpPr>
        <p:spPr bwMode="auto">
          <a:xfrm>
            <a:off x="585788" y="2068513"/>
            <a:ext cx="19478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contents</a:t>
            </a:r>
            <a:endPar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目录</a:t>
            </a:r>
            <a:endPar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14"/>
          <p:cNvSpPr>
            <a:spLocks noChangeArrowheads="1"/>
          </p:cNvSpPr>
          <p:nvPr/>
        </p:nvSpPr>
        <p:spPr bwMode="auto">
          <a:xfrm>
            <a:off x="7553960" y="108997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矩形 16"/>
          <p:cNvSpPr>
            <a:spLocks noChangeArrowheads="1"/>
          </p:cNvSpPr>
          <p:nvPr/>
        </p:nvSpPr>
        <p:spPr bwMode="auto">
          <a:xfrm>
            <a:off x="3814445" y="498379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文本框 17"/>
          <p:cNvSpPr txBox="1">
            <a:spLocks noChangeArrowheads="1"/>
          </p:cNvSpPr>
          <p:nvPr/>
        </p:nvSpPr>
        <p:spPr bwMode="auto">
          <a:xfrm>
            <a:off x="6936105" y="110077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08</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文本框 18"/>
          <p:cNvSpPr txBox="1">
            <a:spLocks noChangeArrowheads="1"/>
          </p:cNvSpPr>
          <p:nvPr/>
        </p:nvSpPr>
        <p:spPr bwMode="auto">
          <a:xfrm>
            <a:off x="7545705" y="111823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质量管理计划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矩形 16"/>
          <p:cNvSpPr>
            <a:spLocks noChangeArrowheads="1"/>
          </p:cNvSpPr>
          <p:nvPr/>
        </p:nvSpPr>
        <p:spPr bwMode="auto">
          <a:xfrm>
            <a:off x="3794125" y="142684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文本框 17"/>
          <p:cNvSpPr txBox="1">
            <a:spLocks noChangeArrowheads="1"/>
          </p:cNvSpPr>
          <p:nvPr/>
        </p:nvSpPr>
        <p:spPr bwMode="auto">
          <a:xfrm>
            <a:off x="6955473" y="183197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09</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文本框 18"/>
          <p:cNvSpPr txBox="1">
            <a:spLocks noChangeArrowheads="1"/>
          </p:cNvSpPr>
          <p:nvPr/>
        </p:nvSpPr>
        <p:spPr bwMode="auto">
          <a:xfrm>
            <a:off x="7573010" y="1868488"/>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项目范围计划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矩形 16"/>
          <p:cNvSpPr>
            <a:spLocks noChangeArrowheads="1"/>
          </p:cNvSpPr>
          <p:nvPr/>
        </p:nvSpPr>
        <p:spPr bwMode="auto">
          <a:xfrm>
            <a:off x="7573645" y="3144520"/>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 name="文本框 17"/>
          <p:cNvSpPr txBox="1">
            <a:spLocks noChangeArrowheads="1"/>
          </p:cNvSpPr>
          <p:nvPr/>
        </p:nvSpPr>
        <p:spPr bwMode="auto">
          <a:xfrm>
            <a:off x="6956108" y="3144520"/>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11</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4" name="文本框 18"/>
          <p:cNvSpPr txBox="1">
            <a:spLocks noChangeArrowheads="1"/>
          </p:cNvSpPr>
          <p:nvPr/>
        </p:nvSpPr>
        <p:spPr bwMode="auto">
          <a:xfrm>
            <a:off x="7573645" y="3181033"/>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矩形 16"/>
          <p:cNvSpPr>
            <a:spLocks noChangeArrowheads="1"/>
          </p:cNvSpPr>
          <p:nvPr/>
        </p:nvSpPr>
        <p:spPr bwMode="auto">
          <a:xfrm>
            <a:off x="7573645" y="3904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文本框 17"/>
          <p:cNvSpPr txBox="1">
            <a:spLocks noChangeArrowheads="1"/>
          </p:cNvSpPr>
          <p:nvPr/>
        </p:nvSpPr>
        <p:spPr bwMode="auto">
          <a:xfrm>
            <a:off x="6956108" y="3904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12</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7" name="文本框 18"/>
          <p:cNvSpPr txBox="1">
            <a:spLocks noChangeArrowheads="1"/>
          </p:cNvSpPr>
          <p:nvPr/>
        </p:nvSpPr>
        <p:spPr bwMode="auto">
          <a:xfrm>
            <a:off x="7573645" y="3941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项目时间计划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8" name="矩形 16"/>
          <p:cNvSpPr>
            <a:spLocks noChangeArrowheads="1"/>
          </p:cNvSpPr>
          <p:nvPr/>
        </p:nvSpPr>
        <p:spPr bwMode="auto">
          <a:xfrm>
            <a:off x="7554595" y="462565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7"/>
          <p:cNvSpPr txBox="1">
            <a:spLocks noChangeArrowheads="1"/>
          </p:cNvSpPr>
          <p:nvPr/>
        </p:nvSpPr>
        <p:spPr bwMode="auto">
          <a:xfrm>
            <a:off x="6937058" y="462565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13</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 name="文本框 18"/>
          <p:cNvSpPr txBox="1">
            <a:spLocks noChangeArrowheads="1"/>
          </p:cNvSpPr>
          <p:nvPr/>
        </p:nvSpPr>
        <p:spPr bwMode="auto">
          <a:xfrm>
            <a:off x="7554595" y="466217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人力资源计划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1" name="矩形 16"/>
          <p:cNvSpPr>
            <a:spLocks noChangeArrowheads="1"/>
          </p:cNvSpPr>
          <p:nvPr/>
        </p:nvSpPr>
        <p:spPr bwMode="auto">
          <a:xfrm>
            <a:off x="7573645" y="5301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文本框 17"/>
          <p:cNvSpPr txBox="1">
            <a:spLocks noChangeArrowheads="1"/>
          </p:cNvSpPr>
          <p:nvPr/>
        </p:nvSpPr>
        <p:spPr bwMode="auto">
          <a:xfrm>
            <a:off x="6956108" y="5301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14</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文本框 18"/>
          <p:cNvSpPr txBox="1">
            <a:spLocks noChangeArrowheads="1"/>
          </p:cNvSpPr>
          <p:nvPr/>
        </p:nvSpPr>
        <p:spPr bwMode="auto">
          <a:xfrm>
            <a:off x="7573645" y="5338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风险管理计划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4" name="矩形 16"/>
          <p:cNvSpPr>
            <a:spLocks noChangeArrowheads="1"/>
          </p:cNvSpPr>
          <p:nvPr/>
        </p:nvSpPr>
        <p:spPr bwMode="auto">
          <a:xfrm>
            <a:off x="7554595" y="59528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文本框 17"/>
          <p:cNvSpPr txBox="1">
            <a:spLocks noChangeArrowheads="1"/>
          </p:cNvSpPr>
          <p:nvPr/>
        </p:nvSpPr>
        <p:spPr bwMode="auto">
          <a:xfrm>
            <a:off x="6937058" y="59528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15</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6" name="文本框 18"/>
          <p:cNvSpPr txBox="1">
            <a:spLocks noChangeArrowheads="1"/>
          </p:cNvSpPr>
          <p:nvPr/>
        </p:nvSpPr>
        <p:spPr bwMode="auto">
          <a:xfrm>
            <a:off x="7554595" y="598932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成员绩效及其他</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矩形 14"/>
          <p:cNvSpPr>
            <a:spLocks noChangeArrowheads="1"/>
          </p:cNvSpPr>
          <p:nvPr/>
        </p:nvSpPr>
        <p:spPr bwMode="auto">
          <a:xfrm>
            <a:off x="3802063" y="3590925"/>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 name="文本框 20"/>
          <p:cNvSpPr txBox="1">
            <a:spLocks noChangeArrowheads="1"/>
          </p:cNvSpPr>
          <p:nvPr/>
        </p:nvSpPr>
        <p:spPr bwMode="auto">
          <a:xfrm>
            <a:off x="3794125" y="3616325"/>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成本预算</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 name="文本框 22"/>
          <p:cNvSpPr txBox="1">
            <a:spLocks noChangeArrowheads="1"/>
          </p:cNvSpPr>
          <p:nvPr/>
        </p:nvSpPr>
        <p:spPr bwMode="auto">
          <a:xfrm>
            <a:off x="3184525" y="356552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04</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矩形 14"/>
          <p:cNvSpPr>
            <a:spLocks noChangeArrowheads="1"/>
          </p:cNvSpPr>
          <p:nvPr/>
        </p:nvSpPr>
        <p:spPr bwMode="auto">
          <a:xfrm>
            <a:off x="7573963" y="243300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文本框 20"/>
          <p:cNvSpPr txBox="1">
            <a:spLocks noChangeArrowheads="1"/>
          </p:cNvSpPr>
          <p:nvPr/>
        </p:nvSpPr>
        <p:spPr bwMode="auto">
          <a:xfrm>
            <a:off x="3777933" y="504571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可行性分析</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文本框 22"/>
          <p:cNvSpPr txBox="1">
            <a:spLocks noChangeArrowheads="1"/>
          </p:cNvSpPr>
          <p:nvPr/>
        </p:nvSpPr>
        <p:spPr bwMode="auto">
          <a:xfrm>
            <a:off x="3184525" y="426878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文本框 20"/>
          <p:cNvSpPr txBox="1">
            <a:spLocks noChangeArrowheads="1"/>
          </p:cNvSpPr>
          <p:nvPr/>
        </p:nvSpPr>
        <p:spPr bwMode="auto">
          <a:xfrm>
            <a:off x="3814445" y="4330700"/>
            <a:ext cx="22694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工作分解</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2"/>
          <p:cNvSpPr txBox="1">
            <a:spLocks noChangeArrowheads="1"/>
          </p:cNvSpPr>
          <p:nvPr/>
        </p:nvSpPr>
        <p:spPr bwMode="auto">
          <a:xfrm>
            <a:off x="3184525" y="425164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7" name="文本框 22"/>
          <p:cNvSpPr txBox="1">
            <a:spLocks noChangeArrowheads="1"/>
          </p:cNvSpPr>
          <p:nvPr/>
        </p:nvSpPr>
        <p:spPr bwMode="auto">
          <a:xfrm>
            <a:off x="3196590" y="498379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06</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9" name="矩形 14"/>
          <p:cNvSpPr>
            <a:spLocks noChangeArrowheads="1"/>
          </p:cNvSpPr>
          <p:nvPr/>
        </p:nvSpPr>
        <p:spPr bwMode="auto">
          <a:xfrm>
            <a:off x="3814128" y="4277360"/>
            <a:ext cx="2932113" cy="471488"/>
          </a:xfrm>
          <a:prstGeom prst="rect">
            <a:avLst/>
          </a:prstGeom>
          <a:solidFill>
            <a:schemeClr val="bg1">
              <a:alpha val="29803"/>
            </a:schemeClr>
          </a:solidFill>
          <a:ln w="12700">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 name="矩形 14"/>
          <p:cNvSpPr>
            <a:spLocks noChangeArrowheads="1"/>
          </p:cNvSpPr>
          <p:nvPr/>
        </p:nvSpPr>
        <p:spPr bwMode="auto">
          <a:xfrm>
            <a:off x="7574280" y="179546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 name="文本框 17"/>
          <p:cNvSpPr txBox="1">
            <a:spLocks noChangeArrowheads="1"/>
          </p:cNvSpPr>
          <p:nvPr/>
        </p:nvSpPr>
        <p:spPr bwMode="auto">
          <a:xfrm>
            <a:off x="6955155" y="248062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文本框 18"/>
          <p:cNvSpPr txBox="1">
            <a:spLocks noChangeArrowheads="1"/>
          </p:cNvSpPr>
          <p:nvPr/>
        </p:nvSpPr>
        <p:spPr bwMode="auto">
          <a:xfrm>
            <a:off x="7564755" y="2498090"/>
            <a:ext cx="2133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矩形 16"/>
          <p:cNvSpPr>
            <a:spLocks noChangeArrowheads="1"/>
          </p:cNvSpPr>
          <p:nvPr/>
        </p:nvSpPr>
        <p:spPr bwMode="auto">
          <a:xfrm>
            <a:off x="3814445" y="56607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9" name="文本框 20"/>
          <p:cNvSpPr txBox="1">
            <a:spLocks noChangeArrowheads="1"/>
          </p:cNvSpPr>
          <p:nvPr/>
        </p:nvSpPr>
        <p:spPr bwMode="auto">
          <a:xfrm>
            <a:off x="3777933" y="572262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需求工程计划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文本框 22"/>
          <p:cNvSpPr txBox="1">
            <a:spLocks noChangeArrowheads="1"/>
          </p:cNvSpPr>
          <p:nvPr/>
        </p:nvSpPr>
        <p:spPr bwMode="auto">
          <a:xfrm>
            <a:off x="3196590" y="56607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07</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8"/>
                                        </p:tgtEl>
                                        <p:attrNameLst>
                                          <p:attrName>style.visibility</p:attrName>
                                        </p:attrNameLst>
                                      </p:cBhvr>
                                      <p:to>
                                        <p:strVal val="visible"/>
                                      </p:to>
                                    </p:set>
                                    <p:anim calcmode="lin" valueType="num">
                                      <p:cBhvr>
                                        <p:cTn id="17" dur="1000" fill="hold"/>
                                        <p:tgtEl>
                                          <p:spTgt spid="6148"/>
                                        </p:tgtEl>
                                        <p:attrNameLst>
                                          <p:attrName>ppt_w</p:attrName>
                                        </p:attrNameLst>
                                      </p:cBhvr>
                                      <p:tavLst>
                                        <p:tav tm="0">
                                          <p:val>
                                            <p:fltVal val="0"/>
                                          </p:val>
                                        </p:tav>
                                        <p:tav tm="100000">
                                          <p:val>
                                            <p:strVal val="#ppt_w"/>
                                          </p:val>
                                        </p:tav>
                                      </p:tavLst>
                                    </p:anim>
                                    <p:anim calcmode="lin" valueType="num">
                                      <p:cBhvr>
                                        <p:cTn id="18" dur="1000" fill="hold"/>
                                        <p:tgtEl>
                                          <p:spTgt spid="6148"/>
                                        </p:tgtEl>
                                        <p:attrNameLst>
                                          <p:attrName>ppt_h</p:attrName>
                                        </p:attrNameLst>
                                      </p:cBhvr>
                                      <p:tavLst>
                                        <p:tav tm="0">
                                          <p:val>
                                            <p:fltVal val="0"/>
                                          </p:val>
                                        </p:tav>
                                        <p:tav tm="100000">
                                          <p:val>
                                            <p:strVal val="#ppt_h"/>
                                          </p:val>
                                        </p:tav>
                                      </p:tavLst>
                                    </p:anim>
                                    <p:animEffect transition="in" filter="fade">
                                      <p:cBhvr>
                                        <p:cTn id="19" dur="1000"/>
                                        <p:tgtEl>
                                          <p:spTgt spid="6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gtEl>
                                        <p:attrNameLst>
                                          <p:attrName>style.visibility</p:attrName>
                                        </p:attrNameLst>
                                      </p:cBhvr>
                                      <p:to>
                                        <p:strVal val="visible"/>
                                      </p:to>
                                    </p:set>
                                    <p:anim calcmode="lin" valueType="num">
                                      <p:cBhvr>
                                        <p:cTn id="22" dur="1000" fill="hold"/>
                                        <p:tgtEl>
                                          <p:spTgt spid="6147"/>
                                        </p:tgtEl>
                                        <p:attrNameLst>
                                          <p:attrName>ppt_w</p:attrName>
                                        </p:attrNameLst>
                                      </p:cBhvr>
                                      <p:tavLst>
                                        <p:tav tm="0">
                                          <p:val>
                                            <p:fltVal val="0"/>
                                          </p:val>
                                        </p:tav>
                                        <p:tav tm="100000">
                                          <p:val>
                                            <p:strVal val="#ppt_w"/>
                                          </p:val>
                                        </p:tav>
                                      </p:tavLst>
                                    </p:anim>
                                    <p:anim calcmode="lin" valueType="num">
                                      <p:cBhvr>
                                        <p:cTn id="23" dur="1000" fill="hold"/>
                                        <p:tgtEl>
                                          <p:spTgt spid="6147"/>
                                        </p:tgtEl>
                                        <p:attrNameLst>
                                          <p:attrName>ppt_h</p:attrName>
                                        </p:attrNameLst>
                                      </p:cBhvr>
                                      <p:tavLst>
                                        <p:tav tm="0">
                                          <p:val>
                                            <p:fltVal val="0"/>
                                          </p:val>
                                        </p:tav>
                                        <p:tav tm="100000">
                                          <p:val>
                                            <p:strVal val="#ppt_h"/>
                                          </p:val>
                                        </p:tav>
                                      </p:tavLst>
                                    </p:anim>
                                    <p:animEffect transition="in" filter="fade">
                                      <p:cBhvr>
                                        <p:cTn id="24" dur="1000"/>
                                        <p:tgtEl>
                                          <p:spTgt spid="61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Effect transition="in" filter="fade">
                                      <p:cBhvr>
                                        <p:cTn id="29" dur="1000"/>
                                        <p:tgtEl>
                                          <p:spTgt spid="8"/>
                                        </p:tgtEl>
                                      </p:cBhvr>
                                    </p:animEffect>
                                  </p:childTnLst>
                                </p:cTn>
                              </p:par>
                            </p:childTnLst>
                          </p:cTn>
                        </p:par>
                        <p:par>
                          <p:cTn id="30" fill="hold">
                            <p:stCondLst>
                              <p:cond delay="1500"/>
                            </p:stCondLst>
                            <p:childTnLst>
                              <p:par>
                                <p:cTn id="31" presetID="25" presetClass="entr" presetSubtype="0" fill="hold" grpId="0" nodeType="afterEffect">
                                  <p:stCondLst>
                                    <p:cond delay="0"/>
                                  </p:stCondLst>
                                  <p:childTnLst>
                                    <p:set>
                                      <p:cBhvr>
                                        <p:cTn id="32" dur="1" fill="hold">
                                          <p:stCondLst>
                                            <p:cond delay="0"/>
                                          </p:stCondLst>
                                        </p:cTn>
                                        <p:tgtEl>
                                          <p:spTgt spid="6150"/>
                                        </p:tgtEl>
                                        <p:attrNameLst>
                                          <p:attrName>style.visibility</p:attrName>
                                        </p:attrNameLst>
                                      </p:cBhvr>
                                      <p:to>
                                        <p:strVal val="visible"/>
                                      </p:to>
                                    </p:set>
                                    <p:anim calcmode="lin" valueType="num">
                                      <p:cBhvr>
                                        <p:cTn id="33"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36" dur="1000" fill="hold"/>
                                        <p:tgtEl>
                                          <p:spTgt spid="6150"/>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150"/>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6151"/>
                                        </p:tgtEl>
                                        <p:attrNameLst>
                                          <p:attrName>style.visibility</p:attrName>
                                        </p:attrNameLst>
                                      </p:cBhvr>
                                      <p:to>
                                        <p:strVal val="visible"/>
                                      </p:to>
                                    </p:set>
                                    <p:anim calcmode="lin" valueType="num">
                                      <p:cBhvr>
                                        <p:cTn id="43"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46" dur="1000" fill="hold"/>
                                        <p:tgtEl>
                                          <p:spTgt spid="6151"/>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151"/>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6152"/>
                                        </p:tgtEl>
                                        <p:attrNameLst>
                                          <p:attrName>style.visibility</p:attrName>
                                        </p:attrNameLst>
                                      </p:cBhvr>
                                      <p:to>
                                        <p:strVal val="visible"/>
                                      </p:to>
                                    </p:set>
                                    <p:anim calcmode="lin" valueType="num">
                                      <p:cBhvr>
                                        <p:cTn id="53"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56" dur="1000" fill="hold"/>
                                        <p:tgtEl>
                                          <p:spTgt spid="6152"/>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152"/>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6153"/>
                                        </p:tgtEl>
                                        <p:attrNameLst>
                                          <p:attrName>style.visibility</p:attrName>
                                        </p:attrNameLst>
                                      </p:cBhvr>
                                      <p:to>
                                        <p:strVal val="visible"/>
                                      </p:to>
                                    </p:set>
                                    <p:anim calcmode="lin" valueType="num">
                                      <p:cBhvr>
                                        <p:cTn id="63"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66" dur="1000" fill="hold"/>
                                        <p:tgtEl>
                                          <p:spTgt spid="6153"/>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153"/>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6154"/>
                                        </p:tgtEl>
                                        <p:attrNameLst>
                                          <p:attrName>style.visibility</p:attrName>
                                        </p:attrNameLst>
                                      </p:cBhvr>
                                      <p:to>
                                        <p:strVal val="visible"/>
                                      </p:to>
                                    </p:set>
                                    <p:anim calcmode="lin" valueType="num">
                                      <p:cBhvr>
                                        <p:cTn id="73"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76" dur="1000" fill="hold"/>
                                        <p:tgtEl>
                                          <p:spTgt spid="6154"/>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154"/>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6155"/>
                                        </p:tgtEl>
                                        <p:attrNameLst>
                                          <p:attrName>style.visibility</p:attrName>
                                        </p:attrNameLst>
                                      </p:cBhvr>
                                      <p:to>
                                        <p:strVal val="visible"/>
                                      </p:to>
                                    </p:set>
                                    <p:anim calcmode="lin" valueType="num">
                                      <p:cBhvr>
                                        <p:cTn id="83"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86" dur="1000" fill="hold"/>
                                        <p:tgtEl>
                                          <p:spTgt spid="6155"/>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6155"/>
                                        </p:tgtEl>
                                      </p:cBhvr>
                                    </p:animEffect>
                                  </p:childTnLst>
                                </p:cTn>
                              </p:par>
                            </p:childTnLst>
                          </p:cTn>
                        </p:par>
                        <p:par>
                          <p:cTn id="91" fill="hold">
                            <p:stCondLst>
                              <p:cond delay="25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p:cTn id="94" dur="1000" fill="hold"/>
                                        <p:tgtEl>
                                          <p:spTgt spid="23"/>
                                        </p:tgtEl>
                                        <p:attrNameLst>
                                          <p:attrName>ppt_w</p:attrName>
                                        </p:attrNameLst>
                                      </p:cBhvr>
                                      <p:tavLst>
                                        <p:tav tm="0">
                                          <p:val>
                                            <p:fltVal val="0"/>
                                          </p:val>
                                        </p:tav>
                                        <p:tav tm="100000">
                                          <p:val>
                                            <p:strVal val="#ppt_w"/>
                                          </p:val>
                                        </p:tav>
                                      </p:tavLst>
                                    </p:anim>
                                    <p:anim calcmode="lin" valueType="num">
                                      <p:cBhvr>
                                        <p:cTn id="95" dur="1000" fill="hold"/>
                                        <p:tgtEl>
                                          <p:spTgt spid="23"/>
                                        </p:tgtEl>
                                        <p:attrNameLst>
                                          <p:attrName>ppt_h</p:attrName>
                                        </p:attrNameLst>
                                      </p:cBhvr>
                                      <p:tavLst>
                                        <p:tav tm="0">
                                          <p:val>
                                            <p:fltVal val="0"/>
                                          </p:val>
                                        </p:tav>
                                        <p:tav tm="100000">
                                          <p:val>
                                            <p:strVal val="#ppt_h"/>
                                          </p:val>
                                        </p:tav>
                                      </p:tavLst>
                                    </p:anim>
                                    <p:animEffect transition="in" filter="fade">
                                      <p:cBhvr>
                                        <p:cTn id="96" dur="1000"/>
                                        <p:tgtEl>
                                          <p:spTgt spid="23"/>
                                        </p:tgtEl>
                                      </p:cBhvr>
                                    </p:animEffect>
                                  </p:childTnLst>
                                </p:cTn>
                              </p:par>
                            </p:childTnLst>
                          </p:cTn>
                        </p:par>
                        <p:par>
                          <p:cTn id="97" fill="hold">
                            <p:stCondLst>
                              <p:cond delay="3500"/>
                            </p:stCondLst>
                            <p:childTnLst>
                              <p:par>
                                <p:cTn id="98" presetID="25"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101"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02"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103" dur="1000" fill="hold"/>
                                        <p:tgtEl>
                                          <p:spTgt spid="24"/>
                                        </p:tgtEl>
                                        <p:attrNameLst>
                                          <p:attrName>ppt_h</p:attrName>
                                        </p:attrNameLst>
                                      </p:cBhvr>
                                      <p:tavLst>
                                        <p:tav tm="0">
                                          <p:val>
                                            <p:strVal val="#ppt_h"/>
                                          </p:val>
                                        </p:tav>
                                        <p:tav tm="100000">
                                          <p:val>
                                            <p:strVal val="#ppt_h"/>
                                          </p:val>
                                        </p:tav>
                                      </p:tavLst>
                                    </p:anim>
                                    <p:anim calcmode="lin" valueType="num">
                                      <p:cBhvr>
                                        <p:cTn id="104"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05"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106"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107" dur="1000" decel="50000">
                                          <p:stCondLst>
                                            <p:cond delay="0"/>
                                          </p:stCondLst>
                                        </p:cTn>
                                        <p:tgtEl>
                                          <p:spTgt spid="24"/>
                                        </p:tgtEl>
                                      </p:cBhvr>
                                    </p:animEffect>
                                  </p:childTnLst>
                                </p:cTn>
                              </p:par>
                              <p:par>
                                <p:cTn id="108" presetID="25"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 calcmode="lin" valueType="num">
                                      <p:cBhvr>
                                        <p:cTn id="110"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11"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12"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13" dur="1000" fill="hold"/>
                                        <p:tgtEl>
                                          <p:spTgt spid="25"/>
                                        </p:tgtEl>
                                        <p:attrNameLst>
                                          <p:attrName>ppt_h</p:attrName>
                                        </p:attrNameLst>
                                      </p:cBhvr>
                                      <p:tavLst>
                                        <p:tav tm="0">
                                          <p:val>
                                            <p:strVal val="#ppt_h"/>
                                          </p:val>
                                        </p:tav>
                                        <p:tav tm="100000">
                                          <p:val>
                                            <p:strVal val="#ppt_h"/>
                                          </p:val>
                                        </p:tav>
                                      </p:tavLst>
                                    </p:anim>
                                    <p:anim calcmode="lin" valueType="num">
                                      <p:cBhvr>
                                        <p:cTn id="114"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15"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16"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17" dur="1000" decel="50000">
                                          <p:stCondLst>
                                            <p:cond delay="0"/>
                                          </p:stCondLst>
                                        </p:cTn>
                                        <p:tgtEl>
                                          <p:spTgt spid="25"/>
                                        </p:tgtEl>
                                      </p:cBhvr>
                                    </p:animEffect>
                                  </p:childTnLst>
                                </p:cTn>
                              </p:par>
                            </p:childTnLst>
                          </p:cTn>
                        </p:par>
                        <p:par>
                          <p:cTn id="118" fill="hold">
                            <p:stCondLst>
                              <p:cond delay="4500"/>
                            </p:stCondLst>
                            <p:childTnLst>
                              <p:par>
                                <p:cTn id="119" presetID="10" presetClass="entr" presetSubtype="0"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 calcmode="lin" valueType="num">
                                      <p:cBhvr>
                                        <p:cTn id="121" dur="1000" fill="hold"/>
                                        <p:tgtEl>
                                          <p:spTgt spid="29"/>
                                        </p:tgtEl>
                                        <p:attrNameLst>
                                          <p:attrName>ppt_w</p:attrName>
                                        </p:attrNameLst>
                                      </p:cBhvr>
                                      <p:tavLst>
                                        <p:tav tm="0">
                                          <p:val>
                                            <p:fltVal val="0"/>
                                          </p:val>
                                        </p:tav>
                                        <p:tav tm="100000">
                                          <p:val>
                                            <p:strVal val="#ppt_w"/>
                                          </p:val>
                                        </p:tav>
                                      </p:tavLst>
                                    </p:anim>
                                    <p:anim calcmode="lin" valueType="num">
                                      <p:cBhvr>
                                        <p:cTn id="122" dur="1000" fill="hold"/>
                                        <p:tgtEl>
                                          <p:spTgt spid="29"/>
                                        </p:tgtEl>
                                        <p:attrNameLst>
                                          <p:attrName>ppt_h</p:attrName>
                                        </p:attrNameLst>
                                      </p:cBhvr>
                                      <p:tavLst>
                                        <p:tav tm="0">
                                          <p:val>
                                            <p:fltVal val="0"/>
                                          </p:val>
                                        </p:tav>
                                        <p:tav tm="100000">
                                          <p:val>
                                            <p:strVal val="#ppt_h"/>
                                          </p:val>
                                        </p:tav>
                                      </p:tavLst>
                                    </p:anim>
                                    <p:animEffect transition="in" filter="fade">
                                      <p:cBhvr>
                                        <p:cTn id="123" dur="1000"/>
                                        <p:tgtEl>
                                          <p:spTgt spid="29"/>
                                        </p:tgtEl>
                                      </p:cBhvr>
                                    </p:animEffect>
                                  </p:childTnLst>
                                </p:cTn>
                              </p:par>
                            </p:childTnLst>
                          </p:cTn>
                        </p:par>
                        <p:par>
                          <p:cTn id="124" fill="hold">
                            <p:stCondLst>
                              <p:cond delay="5500"/>
                            </p:stCondLst>
                            <p:childTnLst>
                              <p:par>
                                <p:cTn id="125" presetID="25" presetClass="entr" presetSubtype="0"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p:cTn id="12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2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2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30" dur="1000" fill="hold"/>
                                        <p:tgtEl>
                                          <p:spTgt spid="30"/>
                                        </p:tgtEl>
                                        <p:attrNameLst>
                                          <p:attrName>ppt_h</p:attrName>
                                        </p:attrNameLst>
                                      </p:cBhvr>
                                      <p:tavLst>
                                        <p:tav tm="0">
                                          <p:val>
                                            <p:strVal val="#ppt_h"/>
                                          </p:val>
                                        </p:tav>
                                        <p:tav tm="100000">
                                          <p:val>
                                            <p:strVal val="#ppt_h"/>
                                          </p:val>
                                        </p:tav>
                                      </p:tavLst>
                                    </p:anim>
                                    <p:anim calcmode="lin" valueType="num">
                                      <p:cBhvr>
                                        <p:cTn id="13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3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3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134" dur="1000" decel="50000">
                                          <p:stCondLst>
                                            <p:cond delay="0"/>
                                          </p:stCondLst>
                                        </p:cTn>
                                        <p:tgtEl>
                                          <p:spTgt spid="30"/>
                                        </p:tgtEl>
                                      </p:cBhvr>
                                    </p:animEffect>
                                  </p:childTnLst>
                                </p:cTn>
                              </p:par>
                              <p:par>
                                <p:cTn id="135" presetID="25" presetClass="entr" presetSubtype="0" fill="hold" grpId="0" nodeType="withEffect">
                                  <p:stCondLst>
                                    <p:cond delay="0"/>
                                  </p:stCondLst>
                                  <p:childTnLst>
                                    <p:set>
                                      <p:cBhvr>
                                        <p:cTn id="136" dur="1" fill="hold">
                                          <p:stCondLst>
                                            <p:cond delay="0"/>
                                          </p:stCondLst>
                                        </p:cTn>
                                        <p:tgtEl>
                                          <p:spTgt spid="31"/>
                                        </p:tgtEl>
                                        <p:attrNameLst>
                                          <p:attrName>style.visibility</p:attrName>
                                        </p:attrNameLst>
                                      </p:cBhvr>
                                      <p:to>
                                        <p:strVal val="visible"/>
                                      </p:to>
                                    </p:set>
                                    <p:anim calcmode="lin" valueType="num">
                                      <p:cBhvr>
                                        <p:cTn id="137"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138"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139"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140" dur="1000" fill="hold"/>
                                        <p:tgtEl>
                                          <p:spTgt spid="31"/>
                                        </p:tgtEl>
                                        <p:attrNameLst>
                                          <p:attrName>ppt_h</p:attrName>
                                        </p:attrNameLst>
                                      </p:cBhvr>
                                      <p:tavLst>
                                        <p:tav tm="0">
                                          <p:val>
                                            <p:strVal val="#ppt_h"/>
                                          </p:val>
                                        </p:tav>
                                        <p:tav tm="100000">
                                          <p:val>
                                            <p:strVal val="#ppt_h"/>
                                          </p:val>
                                        </p:tav>
                                      </p:tavLst>
                                    </p:anim>
                                    <p:anim calcmode="lin" valueType="num">
                                      <p:cBhvr>
                                        <p:cTn id="141"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142"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143"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144" dur="1000" decel="50000">
                                          <p:stCondLst>
                                            <p:cond delay="0"/>
                                          </p:stCondLst>
                                        </p:cTn>
                                        <p:tgtEl>
                                          <p:spTgt spid="31"/>
                                        </p:tgtEl>
                                      </p:cBhvr>
                                    </p:animEffect>
                                  </p:childTnLst>
                                </p:cTn>
                              </p:par>
                            </p:childTnLst>
                          </p:cTn>
                        </p:par>
                        <p:par>
                          <p:cTn id="145" fill="hold">
                            <p:stCondLst>
                              <p:cond delay="6500"/>
                            </p:stCondLst>
                            <p:childTnLst>
                              <p:par>
                                <p:cTn id="146" presetID="10" presetClass="entr" presetSubtype="0" fill="hold" grpId="0" nodeType="afterEffect">
                                  <p:stCondLst>
                                    <p:cond delay="0"/>
                                  </p:stCondLst>
                                  <p:childTnLst>
                                    <p:set>
                                      <p:cBhvr>
                                        <p:cTn id="147" dur="1" fill="hold">
                                          <p:stCondLst>
                                            <p:cond delay="0"/>
                                          </p:stCondLst>
                                        </p:cTn>
                                        <p:tgtEl>
                                          <p:spTgt spid="32"/>
                                        </p:tgtEl>
                                        <p:attrNameLst>
                                          <p:attrName>style.visibility</p:attrName>
                                        </p:attrNameLst>
                                      </p:cBhvr>
                                      <p:to>
                                        <p:strVal val="visible"/>
                                      </p:to>
                                    </p:set>
                                    <p:anim calcmode="lin" valueType="num">
                                      <p:cBhvr>
                                        <p:cTn id="148" dur="1000" fill="hold"/>
                                        <p:tgtEl>
                                          <p:spTgt spid="32"/>
                                        </p:tgtEl>
                                        <p:attrNameLst>
                                          <p:attrName>ppt_w</p:attrName>
                                        </p:attrNameLst>
                                      </p:cBhvr>
                                      <p:tavLst>
                                        <p:tav tm="0">
                                          <p:val>
                                            <p:fltVal val="0"/>
                                          </p:val>
                                        </p:tav>
                                        <p:tav tm="100000">
                                          <p:val>
                                            <p:strVal val="#ppt_w"/>
                                          </p:val>
                                        </p:tav>
                                      </p:tavLst>
                                    </p:anim>
                                    <p:anim calcmode="lin" valueType="num">
                                      <p:cBhvr>
                                        <p:cTn id="149" dur="1000" fill="hold"/>
                                        <p:tgtEl>
                                          <p:spTgt spid="32"/>
                                        </p:tgtEl>
                                        <p:attrNameLst>
                                          <p:attrName>ppt_h</p:attrName>
                                        </p:attrNameLst>
                                      </p:cBhvr>
                                      <p:tavLst>
                                        <p:tav tm="0">
                                          <p:val>
                                            <p:fltVal val="0"/>
                                          </p:val>
                                        </p:tav>
                                        <p:tav tm="100000">
                                          <p:val>
                                            <p:strVal val="#ppt_h"/>
                                          </p:val>
                                        </p:tav>
                                      </p:tavLst>
                                    </p:anim>
                                    <p:animEffect transition="in" filter="fade">
                                      <p:cBhvr>
                                        <p:cTn id="150" dur="1000"/>
                                        <p:tgtEl>
                                          <p:spTgt spid="32"/>
                                        </p:tgtEl>
                                      </p:cBhvr>
                                    </p:animEffect>
                                  </p:childTnLst>
                                </p:cTn>
                              </p:par>
                            </p:childTnLst>
                          </p:cTn>
                        </p:par>
                        <p:par>
                          <p:cTn id="151" fill="hold">
                            <p:stCondLst>
                              <p:cond delay="7500"/>
                            </p:stCondLst>
                            <p:childTnLst>
                              <p:par>
                                <p:cTn id="152" presetID="25" presetClass="entr" presetSubtype="0" fill="hold" grpId="0" nodeType="afterEffect">
                                  <p:stCondLst>
                                    <p:cond delay="0"/>
                                  </p:stCondLst>
                                  <p:childTnLst>
                                    <p:set>
                                      <p:cBhvr>
                                        <p:cTn id="153" dur="1" fill="hold">
                                          <p:stCondLst>
                                            <p:cond delay="0"/>
                                          </p:stCondLst>
                                        </p:cTn>
                                        <p:tgtEl>
                                          <p:spTgt spid="33"/>
                                        </p:tgtEl>
                                        <p:attrNameLst>
                                          <p:attrName>style.visibility</p:attrName>
                                        </p:attrNameLst>
                                      </p:cBhvr>
                                      <p:to>
                                        <p:strVal val="visible"/>
                                      </p:to>
                                    </p:set>
                                    <p:anim calcmode="lin" valueType="num">
                                      <p:cBhvr>
                                        <p:cTn id="154" dur="50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155" dur="50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156" dur="500" accel="50000" fill="hold">
                                          <p:stCondLst>
                                            <p:cond delay="500"/>
                                          </p:stCondLst>
                                        </p:cTn>
                                        <p:tgtEl>
                                          <p:spTgt spid="33"/>
                                        </p:tgtEl>
                                        <p:attrNameLst>
                                          <p:attrName>ppt_w</p:attrName>
                                        </p:attrNameLst>
                                      </p:cBhvr>
                                      <p:tavLst>
                                        <p:tav tm="0">
                                          <p:val>
                                            <p:strVal val="#ppt_w*.05"/>
                                          </p:val>
                                        </p:tav>
                                        <p:tav tm="100000">
                                          <p:val>
                                            <p:strVal val="#ppt_w"/>
                                          </p:val>
                                        </p:tav>
                                      </p:tavLst>
                                    </p:anim>
                                    <p:anim calcmode="lin" valueType="num">
                                      <p:cBhvr>
                                        <p:cTn id="157" dur="1000" fill="hold"/>
                                        <p:tgtEl>
                                          <p:spTgt spid="33"/>
                                        </p:tgtEl>
                                        <p:attrNameLst>
                                          <p:attrName>ppt_h</p:attrName>
                                        </p:attrNameLst>
                                      </p:cBhvr>
                                      <p:tavLst>
                                        <p:tav tm="0">
                                          <p:val>
                                            <p:strVal val="#ppt_h"/>
                                          </p:val>
                                        </p:tav>
                                        <p:tav tm="100000">
                                          <p:val>
                                            <p:strVal val="#ppt_h"/>
                                          </p:val>
                                        </p:tav>
                                      </p:tavLst>
                                    </p:anim>
                                    <p:anim calcmode="lin" valueType="num">
                                      <p:cBhvr>
                                        <p:cTn id="158" dur="50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159" dur="50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160" dur="500" accel="50000" fill="hold">
                                          <p:stCondLst>
                                            <p:cond delay="500"/>
                                          </p:stCondLst>
                                        </p:cTn>
                                        <p:tgtEl>
                                          <p:spTgt spid="33"/>
                                        </p:tgtEl>
                                        <p:attrNameLst>
                                          <p:attrName>ppt_y</p:attrName>
                                        </p:attrNameLst>
                                      </p:cBhvr>
                                      <p:tavLst>
                                        <p:tav tm="0">
                                          <p:val>
                                            <p:strVal val="#ppt_y+.1"/>
                                          </p:val>
                                        </p:tav>
                                        <p:tav tm="100000">
                                          <p:val>
                                            <p:strVal val="#ppt_y"/>
                                          </p:val>
                                        </p:tav>
                                      </p:tavLst>
                                    </p:anim>
                                    <p:animEffect transition="in" filter="fade">
                                      <p:cBhvr>
                                        <p:cTn id="161" dur="1000" decel="50000">
                                          <p:stCondLst>
                                            <p:cond delay="0"/>
                                          </p:stCondLst>
                                        </p:cTn>
                                        <p:tgtEl>
                                          <p:spTgt spid="33"/>
                                        </p:tgtEl>
                                      </p:cBhvr>
                                    </p:animEffect>
                                  </p:childTnLst>
                                </p:cTn>
                              </p:par>
                              <p:par>
                                <p:cTn id="162" presetID="25" presetClass="entr" presetSubtype="0" fill="hold" grpId="0" nodeType="withEffect">
                                  <p:stCondLst>
                                    <p:cond delay="0"/>
                                  </p:stCondLst>
                                  <p:childTnLst>
                                    <p:set>
                                      <p:cBhvr>
                                        <p:cTn id="163" dur="1" fill="hold">
                                          <p:stCondLst>
                                            <p:cond delay="0"/>
                                          </p:stCondLst>
                                        </p:cTn>
                                        <p:tgtEl>
                                          <p:spTgt spid="34"/>
                                        </p:tgtEl>
                                        <p:attrNameLst>
                                          <p:attrName>style.visibility</p:attrName>
                                        </p:attrNameLst>
                                      </p:cBhvr>
                                      <p:to>
                                        <p:strVal val="visible"/>
                                      </p:to>
                                    </p:set>
                                    <p:anim calcmode="lin" valueType="num">
                                      <p:cBhvr>
                                        <p:cTn id="164" dur="500" decel="50000" fill="hold">
                                          <p:stCondLst>
                                            <p:cond delay="0"/>
                                          </p:stCondLst>
                                        </p:cTn>
                                        <p:tgtEl>
                                          <p:spTgt spid="34"/>
                                        </p:tgtEl>
                                        <p:attrNameLst>
                                          <p:attrName>style.rotation</p:attrName>
                                        </p:attrNameLst>
                                      </p:cBhvr>
                                      <p:tavLst>
                                        <p:tav tm="0">
                                          <p:val>
                                            <p:fltVal val="-90"/>
                                          </p:val>
                                        </p:tav>
                                        <p:tav tm="100000">
                                          <p:val>
                                            <p:fltVal val="0"/>
                                          </p:val>
                                        </p:tav>
                                      </p:tavLst>
                                    </p:anim>
                                    <p:anim calcmode="lin" valueType="num">
                                      <p:cBhvr>
                                        <p:cTn id="165" dur="500" decel="50000" fill="hold">
                                          <p:stCondLst>
                                            <p:cond delay="0"/>
                                          </p:stCondLst>
                                        </p:cTn>
                                        <p:tgtEl>
                                          <p:spTgt spid="34"/>
                                        </p:tgtEl>
                                        <p:attrNameLst>
                                          <p:attrName>ppt_w</p:attrName>
                                        </p:attrNameLst>
                                      </p:cBhvr>
                                      <p:tavLst>
                                        <p:tav tm="0">
                                          <p:val>
                                            <p:strVal val="#ppt_w"/>
                                          </p:val>
                                        </p:tav>
                                        <p:tav tm="100000">
                                          <p:val>
                                            <p:strVal val="#ppt_w*.05"/>
                                          </p:val>
                                        </p:tav>
                                      </p:tavLst>
                                    </p:anim>
                                    <p:anim calcmode="lin" valueType="num">
                                      <p:cBhvr>
                                        <p:cTn id="166" dur="500" accel="50000" fill="hold">
                                          <p:stCondLst>
                                            <p:cond delay="500"/>
                                          </p:stCondLst>
                                        </p:cTn>
                                        <p:tgtEl>
                                          <p:spTgt spid="34"/>
                                        </p:tgtEl>
                                        <p:attrNameLst>
                                          <p:attrName>ppt_w</p:attrName>
                                        </p:attrNameLst>
                                      </p:cBhvr>
                                      <p:tavLst>
                                        <p:tav tm="0">
                                          <p:val>
                                            <p:strVal val="#ppt_w*.05"/>
                                          </p:val>
                                        </p:tav>
                                        <p:tav tm="100000">
                                          <p:val>
                                            <p:strVal val="#ppt_w"/>
                                          </p:val>
                                        </p:tav>
                                      </p:tavLst>
                                    </p:anim>
                                    <p:anim calcmode="lin" valueType="num">
                                      <p:cBhvr>
                                        <p:cTn id="167" dur="1000" fill="hold"/>
                                        <p:tgtEl>
                                          <p:spTgt spid="34"/>
                                        </p:tgtEl>
                                        <p:attrNameLst>
                                          <p:attrName>ppt_h</p:attrName>
                                        </p:attrNameLst>
                                      </p:cBhvr>
                                      <p:tavLst>
                                        <p:tav tm="0">
                                          <p:val>
                                            <p:strVal val="#ppt_h"/>
                                          </p:val>
                                        </p:tav>
                                        <p:tav tm="100000">
                                          <p:val>
                                            <p:strVal val="#ppt_h"/>
                                          </p:val>
                                        </p:tav>
                                      </p:tavLst>
                                    </p:anim>
                                    <p:anim calcmode="lin" valueType="num">
                                      <p:cBhvr>
                                        <p:cTn id="168" dur="500" decel="50000" fill="hold">
                                          <p:stCondLst>
                                            <p:cond delay="0"/>
                                          </p:stCondLst>
                                        </p:cTn>
                                        <p:tgtEl>
                                          <p:spTgt spid="34"/>
                                        </p:tgtEl>
                                        <p:attrNameLst>
                                          <p:attrName>ppt_x</p:attrName>
                                        </p:attrNameLst>
                                      </p:cBhvr>
                                      <p:tavLst>
                                        <p:tav tm="0">
                                          <p:val>
                                            <p:strVal val="#ppt_x+.4"/>
                                          </p:val>
                                        </p:tav>
                                        <p:tav tm="100000">
                                          <p:val>
                                            <p:strVal val="#ppt_x"/>
                                          </p:val>
                                        </p:tav>
                                      </p:tavLst>
                                    </p:anim>
                                    <p:anim calcmode="lin" valueType="num">
                                      <p:cBhvr>
                                        <p:cTn id="169" dur="500" decel="50000" fill="hold">
                                          <p:stCondLst>
                                            <p:cond delay="0"/>
                                          </p:stCondLst>
                                        </p:cTn>
                                        <p:tgtEl>
                                          <p:spTgt spid="34"/>
                                        </p:tgtEl>
                                        <p:attrNameLst>
                                          <p:attrName>ppt_y</p:attrName>
                                        </p:attrNameLst>
                                      </p:cBhvr>
                                      <p:tavLst>
                                        <p:tav tm="0">
                                          <p:val>
                                            <p:strVal val="#ppt_y-.2"/>
                                          </p:val>
                                        </p:tav>
                                        <p:tav tm="100000">
                                          <p:val>
                                            <p:strVal val="#ppt_y+.1"/>
                                          </p:val>
                                        </p:tav>
                                      </p:tavLst>
                                    </p:anim>
                                    <p:anim calcmode="lin" valueType="num">
                                      <p:cBhvr>
                                        <p:cTn id="170" dur="500" accel="50000" fill="hold">
                                          <p:stCondLst>
                                            <p:cond delay="500"/>
                                          </p:stCondLst>
                                        </p:cTn>
                                        <p:tgtEl>
                                          <p:spTgt spid="34"/>
                                        </p:tgtEl>
                                        <p:attrNameLst>
                                          <p:attrName>ppt_y</p:attrName>
                                        </p:attrNameLst>
                                      </p:cBhvr>
                                      <p:tavLst>
                                        <p:tav tm="0">
                                          <p:val>
                                            <p:strVal val="#ppt_y+.1"/>
                                          </p:val>
                                        </p:tav>
                                        <p:tav tm="100000">
                                          <p:val>
                                            <p:strVal val="#ppt_y"/>
                                          </p:val>
                                        </p:tav>
                                      </p:tavLst>
                                    </p:anim>
                                    <p:animEffect transition="in" filter="fade">
                                      <p:cBhvr>
                                        <p:cTn id="171" dur="1000" decel="50000">
                                          <p:stCondLst>
                                            <p:cond delay="0"/>
                                          </p:stCondLst>
                                        </p:cTn>
                                        <p:tgtEl>
                                          <p:spTgt spid="34"/>
                                        </p:tgtEl>
                                      </p:cBhvr>
                                    </p:animEffect>
                                  </p:childTnLst>
                                </p:cTn>
                              </p:par>
                            </p:childTnLst>
                          </p:cTn>
                        </p:par>
                        <p:par>
                          <p:cTn id="172" fill="hold">
                            <p:stCondLst>
                              <p:cond delay="8500"/>
                            </p:stCondLst>
                            <p:childTnLst>
                              <p:par>
                                <p:cTn id="173" presetID="10" presetClass="entr" presetSubtype="0" fill="hold" grpId="0" nodeType="afterEffect">
                                  <p:stCondLst>
                                    <p:cond delay="0"/>
                                  </p:stCondLst>
                                  <p:childTnLst>
                                    <p:set>
                                      <p:cBhvr>
                                        <p:cTn id="174" dur="1" fill="hold">
                                          <p:stCondLst>
                                            <p:cond delay="0"/>
                                          </p:stCondLst>
                                        </p:cTn>
                                        <p:tgtEl>
                                          <p:spTgt spid="35"/>
                                        </p:tgtEl>
                                        <p:attrNameLst>
                                          <p:attrName>style.visibility</p:attrName>
                                        </p:attrNameLst>
                                      </p:cBhvr>
                                      <p:to>
                                        <p:strVal val="visible"/>
                                      </p:to>
                                    </p:set>
                                    <p:anim calcmode="lin" valueType="num">
                                      <p:cBhvr>
                                        <p:cTn id="175" dur="1000" fill="hold"/>
                                        <p:tgtEl>
                                          <p:spTgt spid="35"/>
                                        </p:tgtEl>
                                        <p:attrNameLst>
                                          <p:attrName>ppt_w</p:attrName>
                                        </p:attrNameLst>
                                      </p:cBhvr>
                                      <p:tavLst>
                                        <p:tav tm="0">
                                          <p:val>
                                            <p:fltVal val="0"/>
                                          </p:val>
                                        </p:tav>
                                        <p:tav tm="100000">
                                          <p:val>
                                            <p:strVal val="#ppt_w"/>
                                          </p:val>
                                        </p:tav>
                                      </p:tavLst>
                                    </p:anim>
                                    <p:anim calcmode="lin" valueType="num">
                                      <p:cBhvr>
                                        <p:cTn id="176" dur="1000" fill="hold"/>
                                        <p:tgtEl>
                                          <p:spTgt spid="35"/>
                                        </p:tgtEl>
                                        <p:attrNameLst>
                                          <p:attrName>ppt_h</p:attrName>
                                        </p:attrNameLst>
                                      </p:cBhvr>
                                      <p:tavLst>
                                        <p:tav tm="0">
                                          <p:val>
                                            <p:fltVal val="0"/>
                                          </p:val>
                                        </p:tav>
                                        <p:tav tm="100000">
                                          <p:val>
                                            <p:strVal val="#ppt_h"/>
                                          </p:val>
                                        </p:tav>
                                      </p:tavLst>
                                    </p:anim>
                                    <p:animEffect transition="in" filter="fade">
                                      <p:cBhvr>
                                        <p:cTn id="177" dur="1000"/>
                                        <p:tgtEl>
                                          <p:spTgt spid="35"/>
                                        </p:tgtEl>
                                      </p:cBhvr>
                                    </p:animEffect>
                                  </p:childTnLst>
                                </p:cTn>
                              </p:par>
                            </p:childTnLst>
                          </p:cTn>
                        </p:par>
                        <p:par>
                          <p:cTn id="178" fill="hold">
                            <p:stCondLst>
                              <p:cond delay="9500"/>
                            </p:stCondLst>
                            <p:childTnLst>
                              <p:par>
                                <p:cTn id="179" presetID="25" presetClass="entr" presetSubtype="0" fill="hold" grpId="0" nodeType="afterEffect">
                                  <p:stCondLst>
                                    <p:cond delay="0"/>
                                  </p:stCondLst>
                                  <p:childTnLst>
                                    <p:set>
                                      <p:cBhvr>
                                        <p:cTn id="180" dur="1" fill="hold">
                                          <p:stCondLst>
                                            <p:cond delay="0"/>
                                          </p:stCondLst>
                                        </p:cTn>
                                        <p:tgtEl>
                                          <p:spTgt spid="36"/>
                                        </p:tgtEl>
                                        <p:attrNameLst>
                                          <p:attrName>style.visibility</p:attrName>
                                        </p:attrNameLst>
                                      </p:cBhvr>
                                      <p:to>
                                        <p:strVal val="visible"/>
                                      </p:to>
                                    </p:set>
                                    <p:anim calcmode="lin" valueType="num">
                                      <p:cBhvr>
                                        <p:cTn id="181"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82"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83"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84" dur="1000" fill="hold"/>
                                        <p:tgtEl>
                                          <p:spTgt spid="36"/>
                                        </p:tgtEl>
                                        <p:attrNameLst>
                                          <p:attrName>ppt_h</p:attrName>
                                        </p:attrNameLst>
                                      </p:cBhvr>
                                      <p:tavLst>
                                        <p:tav tm="0">
                                          <p:val>
                                            <p:strVal val="#ppt_h"/>
                                          </p:val>
                                        </p:tav>
                                        <p:tav tm="100000">
                                          <p:val>
                                            <p:strVal val="#ppt_h"/>
                                          </p:val>
                                        </p:tav>
                                      </p:tavLst>
                                    </p:anim>
                                    <p:anim calcmode="lin" valueType="num">
                                      <p:cBhvr>
                                        <p:cTn id="185"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86"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87"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88" dur="1000" decel="50000">
                                          <p:stCondLst>
                                            <p:cond delay="0"/>
                                          </p:stCondLst>
                                        </p:cTn>
                                        <p:tgtEl>
                                          <p:spTgt spid="36"/>
                                        </p:tgtEl>
                                      </p:cBhvr>
                                    </p:animEffect>
                                  </p:childTnLst>
                                </p:cTn>
                              </p:par>
                              <p:par>
                                <p:cTn id="189" presetID="25" presetClass="entr" presetSubtype="0" fill="hold" grpId="0" nodeType="withEffect">
                                  <p:stCondLst>
                                    <p:cond delay="0"/>
                                  </p:stCondLst>
                                  <p:childTnLst>
                                    <p:set>
                                      <p:cBhvr>
                                        <p:cTn id="190" dur="1" fill="hold">
                                          <p:stCondLst>
                                            <p:cond delay="0"/>
                                          </p:stCondLst>
                                        </p:cTn>
                                        <p:tgtEl>
                                          <p:spTgt spid="37"/>
                                        </p:tgtEl>
                                        <p:attrNameLst>
                                          <p:attrName>style.visibility</p:attrName>
                                        </p:attrNameLst>
                                      </p:cBhvr>
                                      <p:to>
                                        <p:strVal val="visible"/>
                                      </p:to>
                                    </p:set>
                                    <p:anim calcmode="lin" valueType="num">
                                      <p:cBhvr>
                                        <p:cTn id="191"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92"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93"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94" dur="1000" fill="hold"/>
                                        <p:tgtEl>
                                          <p:spTgt spid="37"/>
                                        </p:tgtEl>
                                        <p:attrNameLst>
                                          <p:attrName>ppt_h</p:attrName>
                                        </p:attrNameLst>
                                      </p:cBhvr>
                                      <p:tavLst>
                                        <p:tav tm="0">
                                          <p:val>
                                            <p:strVal val="#ppt_h"/>
                                          </p:val>
                                        </p:tav>
                                        <p:tav tm="100000">
                                          <p:val>
                                            <p:strVal val="#ppt_h"/>
                                          </p:val>
                                        </p:tav>
                                      </p:tavLst>
                                    </p:anim>
                                    <p:anim calcmode="lin" valueType="num">
                                      <p:cBhvr>
                                        <p:cTn id="195"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96"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97"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98" dur="1000" decel="50000">
                                          <p:stCondLst>
                                            <p:cond delay="0"/>
                                          </p:stCondLst>
                                        </p:cTn>
                                        <p:tgtEl>
                                          <p:spTgt spid="37"/>
                                        </p:tgtEl>
                                      </p:cBhvr>
                                    </p:animEffect>
                                  </p:childTnLst>
                                </p:cTn>
                              </p:par>
                            </p:childTnLst>
                          </p:cTn>
                        </p:par>
                        <p:par>
                          <p:cTn id="199" fill="hold">
                            <p:stCondLst>
                              <p:cond delay="10500"/>
                            </p:stCondLst>
                            <p:childTnLst>
                              <p:par>
                                <p:cTn id="200" presetID="10" presetClass="entr" presetSubtype="0" fill="hold" grpId="0" nodeType="afterEffect">
                                  <p:stCondLst>
                                    <p:cond delay="0"/>
                                  </p:stCondLst>
                                  <p:childTnLst>
                                    <p:set>
                                      <p:cBhvr>
                                        <p:cTn id="201" dur="1" fill="hold">
                                          <p:stCondLst>
                                            <p:cond delay="0"/>
                                          </p:stCondLst>
                                        </p:cTn>
                                        <p:tgtEl>
                                          <p:spTgt spid="38"/>
                                        </p:tgtEl>
                                        <p:attrNameLst>
                                          <p:attrName>style.visibility</p:attrName>
                                        </p:attrNameLst>
                                      </p:cBhvr>
                                      <p:to>
                                        <p:strVal val="visible"/>
                                      </p:to>
                                    </p:set>
                                    <p:anim calcmode="lin" valueType="num">
                                      <p:cBhvr>
                                        <p:cTn id="202" dur="1000" fill="hold"/>
                                        <p:tgtEl>
                                          <p:spTgt spid="38"/>
                                        </p:tgtEl>
                                        <p:attrNameLst>
                                          <p:attrName>ppt_w</p:attrName>
                                        </p:attrNameLst>
                                      </p:cBhvr>
                                      <p:tavLst>
                                        <p:tav tm="0">
                                          <p:val>
                                            <p:fltVal val="0"/>
                                          </p:val>
                                        </p:tav>
                                        <p:tav tm="100000">
                                          <p:val>
                                            <p:strVal val="#ppt_w"/>
                                          </p:val>
                                        </p:tav>
                                      </p:tavLst>
                                    </p:anim>
                                    <p:anim calcmode="lin" valueType="num">
                                      <p:cBhvr>
                                        <p:cTn id="203" dur="1000" fill="hold"/>
                                        <p:tgtEl>
                                          <p:spTgt spid="38"/>
                                        </p:tgtEl>
                                        <p:attrNameLst>
                                          <p:attrName>ppt_h</p:attrName>
                                        </p:attrNameLst>
                                      </p:cBhvr>
                                      <p:tavLst>
                                        <p:tav tm="0">
                                          <p:val>
                                            <p:fltVal val="0"/>
                                          </p:val>
                                        </p:tav>
                                        <p:tav tm="100000">
                                          <p:val>
                                            <p:strVal val="#ppt_h"/>
                                          </p:val>
                                        </p:tav>
                                      </p:tavLst>
                                    </p:anim>
                                    <p:animEffect transition="in" filter="fade">
                                      <p:cBhvr>
                                        <p:cTn id="204" dur="1000"/>
                                        <p:tgtEl>
                                          <p:spTgt spid="38"/>
                                        </p:tgtEl>
                                      </p:cBhvr>
                                    </p:animEffect>
                                  </p:childTnLst>
                                </p:cTn>
                              </p:par>
                            </p:childTnLst>
                          </p:cTn>
                        </p:par>
                        <p:par>
                          <p:cTn id="205" fill="hold">
                            <p:stCondLst>
                              <p:cond delay="11500"/>
                            </p:stCondLst>
                            <p:childTnLst>
                              <p:par>
                                <p:cTn id="206" presetID="25" presetClass="entr" presetSubtype="0" fill="hold" grpId="0" nodeType="afterEffect">
                                  <p:stCondLst>
                                    <p:cond delay="0"/>
                                  </p:stCondLst>
                                  <p:childTnLst>
                                    <p:set>
                                      <p:cBhvr>
                                        <p:cTn id="207" dur="1" fill="hold">
                                          <p:stCondLst>
                                            <p:cond delay="0"/>
                                          </p:stCondLst>
                                        </p:cTn>
                                        <p:tgtEl>
                                          <p:spTgt spid="39"/>
                                        </p:tgtEl>
                                        <p:attrNameLst>
                                          <p:attrName>style.visibility</p:attrName>
                                        </p:attrNameLst>
                                      </p:cBhvr>
                                      <p:to>
                                        <p:strVal val="visible"/>
                                      </p:to>
                                    </p:set>
                                    <p:anim calcmode="lin" valueType="num">
                                      <p:cBhvr>
                                        <p:cTn id="208"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209"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210"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211" dur="1000" fill="hold"/>
                                        <p:tgtEl>
                                          <p:spTgt spid="39"/>
                                        </p:tgtEl>
                                        <p:attrNameLst>
                                          <p:attrName>ppt_h</p:attrName>
                                        </p:attrNameLst>
                                      </p:cBhvr>
                                      <p:tavLst>
                                        <p:tav tm="0">
                                          <p:val>
                                            <p:strVal val="#ppt_h"/>
                                          </p:val>
                                        </p:tav>
                                        <p:tav tm="100000">
                                          <p:val>
                                            <p:strVal val="#ppt_h"/>
                                          </p:val>
                                        </p:tav>
                                      </p:tavLst>
                                    </p:anim>
                                    <p:anim calcmode="lin" valueType="num">
                                      <p:cBhvr>
                                        <p:cTn id="212"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213"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214"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215" dur="1000" decel="50000">
                                          <p:stCondLst>
                                            <p:cond delay="0"/>
                                          </p:stCondLst>
                                        </p:cTn>
                                        <p:tgtEl>
                                          <p:spTgt spid="39"/>
                                        </p:tgtEl>
                                      </p:cBhvr>
                                    </p:animEffect>
                                  </p:childTnLst>
                                </p:cTn>
                              </p:par>
                              <p:par>
                                <p:cTn id="216" presetID="25" presetClass="entr" presetSubtype="0" fill="hold" grpId="0" nodeType="withEffect">
                                  <p:stCondLst>
                                    <p:cond delay="0"/>
                                  </p:stCondLst>
                                  <p:childTnLst>
                                    <p:set>
                                      <p:cBhvr>
                                        <p:cTn id="217" dur="1" fill="hold">
                                          <p:stCondLst>
                                            <p:cond delay="0"/>
                                          </p:stCondLst>
                                        </p:cTn>
                                        <p:tgtEl>
                                          <p:spTgt spid="40"/>
                                        </p:tgtEl>
                                        <p:attrNameLst>
                                          <p:attrName>style.visibility</p:attrName>
                                        </p:attrNameLst>
                                      </p:cBhvr>
                                      <p:to>
                                        <p:strVal val="visible"/>
                                      </p:to>
                                    </p:set>
                                    <p:anim calcmode="lin" valueType="num">
                                      <p:cBhvr>
                                        <p:cTn id="218"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219"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220"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221" dur="1000" fill="hold"/>
                                        <p:tgtEl>
                                          <p:spTgt spid="40"/>
                                        </p:tgtEl>
                                        <p:attrNameLst>
                                          <p:attrName>ppt_h</p:attrName>
                                        </p:attrNameLst>
                                      </p:cBhvr>
                                      <p:tavLst>
                                        <p:tav tm="0">
                                          <p:val>
                                            <p:strVal val="#ppt_h"/>
                                          </p:val>
                                        </p:tav>
                                        <p:tav tm="100000">
                                          <p:val>
                                            <p:strVal val="#ppt_h"/>
                                          </p:val>
                                        </p:tav>
                                      </p:tavLst>
                                    </p:anim>
                                    <p:anim calcmode="lin" valueType="num">
                                      <p:cBhvr>
                                        <p:cTn id="222"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223"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224"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225" dur="1000" decel="50000">
                                          <p:stCondLst>
                                            <p:cond delay="0"/>
                                          </p:stCondLst>
                                        </p:cTn>
                                        <p:tgtEl>
                                          <p:spTgt spid="40"/>
                                        </p:tgtEl>
                                      </p:cBhvr>
                                    </p:animEffect>
                                  </p:childTnLst>
                                </p:cTn>
                              </p:par>
                            </p:childTnLst>
                          </p:cTn>
                        </p:par>
                        <p:par>
                          <p:cTn id="226" fill="hold">
                            <p:stCondLst>
                              <p:cond delay="12500"/>
                            </p:stCondLst>
                            <p:childTnLst>
                              <p:par>
                                <p:cTn id="227" presetID="10" presetClass="entr" presetSubtype="0" fill="hold" grpId="0" nodeType="afterEffect">
                                  <p:stCondLst>
                                    <p:cond delay="0"/>
                                  </p:stCondLst>
                                  <p:childTnLst>
                                    <p:set>
                                      <p:cBhvr>
                                        <p:cTn id="228" dur="1" fill="hold">
                                          <p:stCondLst>
                                            <p:cond delay="0"/>
                                          </p:stCondLst>
                                        </p:cTn>
                                        <p:tgtEl>
                                          <p:spTgt spid="41"/>
                                        </p:tgtEl>
                                        <p:attrNameLst>
                                          <p:attrName>style.visibility</p:attrName>
                                        </p:attrNameLst>
                                      </p:cBhvr>
                                      <p:to>
                                        <p:strVal val="visible"/>
                                      </p:to>
                                    </p:set>
                                    <p:anim calcmode="lin" valueType="num">
                                      <p:cBhvr>
                                        <p:cTn id="229" dur="1000" fill="hold"/>
                                        <p:tgtEl>
                                          <p:spTgt spid="41"/>
                                        </p:tgtEl>
                                        <p:attrNameLst>
                                          <p:attrName>ppt_w</p:attrName>
                                        </p:attrNameLst>
                                      </p:cBhvr>
                                      <p:tavLst>
                                        <p:tav tm="0">
                                          <p:val>
                                            <p:fltVal val="0"/>
                                          </p:val>
                                        </p:tav>
                                        <p:tav tm="100000">
                                          <p:val>
                                            <p:strVal val="#ppt_w"/>
                                          </p:val>
                                        </p:tav>
                                      </p:tavLst>
                                    </p:anim>
                                    <p:anim calcmode="lin" valueType="num">
                                      <p:cBhvr>
                                        <p:cTn id="230" dur="1000" fill="hold"/>
                                        <p:tgtEl>
                                          <p:spTgt spid="41"/>
                                        </p:tgtEl>
                                        <p:attrNameLst>
                                          <p:attrName>ppt_h</p:attrName>
                                        </p:attrNameLst>
                                      </p:cBhvr>
                                      <p:tavLst>
                                        <p:tav tm="0">
                                          <p:val>
                                            <p:fltVal val="0"/>
                                          </p:val>
                                        </p:tav>
                                        <p:tav tm="100000">
                                          <p:val>
                                            <p:strVal val="#ppt_h"/>
                                          </p:val>
                                        </p:tav>
                                      </p:tavLst>
                                    </p:anim>
                                    <p:animEffect transition="in" filter="fade">
                                      <p:cBhvr>
                                        <p:cTn id="231" dur="1000"/>
                                        <p:tgtEl>
                                          <p:spTgt spid="41"/>
                                        </p:tgtEl>
                                      </p:cBhvr>
                                    </p:animEffect>
                                  </p:childTnLst>
                                </p:cTn>
                              </p:par>
                            </p:childTnLst>
                          </p:cTn>
                        </p:par>
                        <p:par>
                          <p:cTn id="232" fill="hold">
                            <p:stCondLst>
                              <p:cond delay="13500"/>
                            </p:stCondLst>
                            <p:childTnLst>
                              <p:par>
                                <p:cTn id="233" presetID="25" presetClass="entr" presetSubtype="0" fill="hold" grpId="0" nodeType="afterEffect">
                                  <p:stCondLst>
                                    <p:cond delay="0"/>
                                  </p:stCondLst>
                                  <p:childTnLst>
                                    <p:set>
                                      <p:cBhvr>
                                        <p:cTn id="234" dur="1" fill="hold">
                                          <p:stCondLst>
                                            <p:cond delay="0"/>
                                          </p:stCondLst>
                                        </p:cTn>
                                        <p:tgtEl>
                                          <p:spTgt spid="42"/>
                                        </p:tgtEl>
                                        <p:attrNameLst>
                                          <p:attrName>style.visibility</p:attrName>
                                        </p:attrNameLst>
                                      </p:cBhvr>
                                      <p:to>
                                        <p:strVal val="visible"/>
                                      </p:to>
                                    </p:set>
                                    <p:anim calcmode="lin" valueType="num">
                                      <p:cBhvr>
                                        <p:cTn id="235"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236"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237"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238" dur="1000" fill="hold"/>
                                        <p:tgtEl>
                                          <p:spTgt spid="42"/>
                                        </p:tgtEl>
                                        <p:attrNameLst>
                                          <p:attrName>ppt_h</p:attrName>
                                        </p:attrNameLst>
                                      </p:cBhvr>
                                      <p:tavLst>
                                        <p:tav tm="0">
                                          <p:val>
                                            <p:strVal val="#ppt_h"/>
                                          </p:val>
                                        </p:tav>
                                        <p:tav tm="100000">
                                          <p:val>
                                            <p:strVal val="#ppt_h"/>
                                          </p:val>
                                        </p:tav>
                                      </p:tavLst>
                                    </p:anim>
                                    <p:anim calcmode="lin" valueType="num">
                                      <p:cBhvr>
                                        <p:cTn id="239"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40"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41"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242" dur="1000" decel="50000">
                                          <p:stCondLst>
                                            <p:cond delay="0"/>
                                          </p:stCondLst>
                                        </p:cTn>
                                        <p:tgtEl>
                                          <p:spTgt spid="42"/>
                                        </p:tgtEl>
                                      </p:cBhvr>
                                    </p:animEffect>
                                  </p:childTnLst>
                                </p:cTn>
                              </p:par>
                              <p:par>
                                <p:cTn id="243" presetID="25" presetClass="entr" presetSubtype="0" fill="hold" grpId="0" nodeType="withEffect">
                                  <p:stCondLst>
                                    <p:cond delay="0"/>
                                  </p:stCondLst>
                                  <p:childTnLst>
                                    <p:set>
                                      <p:cBhvr>
                                        <p:cTn id="244" dur="1" fill="hold">
                                          <p:stCondLst>
                                            <p:cond delay="0"/>
                                          </p:stCondLst>
                                        </p:cTn>
                                        <p:tgtEl>
                                          <p:spTgt spid="43"/>
                                        </p:tgtEl>
                                        <p:attrNameLst>
                                          <p:attrName>style.visibility</p:attrName>
                                        </p:attrNameLst>
                                      </p:cBhvr>
                                      <p:to>
                                        <p:strVal val="visible"/>
                                      </p:to>
                                    </p:set>
                                    <p:anim calcmode="lin" valueType="num">
                                      <p:cBhvr>
                                        <p:cTn id="245"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46"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47"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248" dur="1000" fill="hold"/>
                                        <p:tgtEl>
                                          <p:spTgt spid="43"/>
                                        </p:tgtEl>
                                        <p:attrNameLst>
                                          <p:attrName>ppt_h</p:attrName>
                                        </p:attrNameLst>
                                      </p:cBhvr>
                                      <p:tavLst>
                                        <p:tav tm="0">
                                          <p:val>
                                            <p:strVal val="#ppt_h"/>
                                          </p:val>
                                        </p:tav>
                                        <p:tav tm="100000">
                                          <p:val>
                                            <p:strVal val="#ppt_h"/>
                                          </p:val>
                                        </p:tav>
                                      </p:tavLst>
                                    </p:anim>
                                    <p:anim calcmode="lin" valueType="num">
                                      <p:cBhvr>
                                        <p:cTn id="249"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50"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51"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252" dur="1000" decel="50000">
                                          <p:stCondLst>
                                            <p:cond delay="0"/>
                                          </p:stCondLst>
                                        </p:cTn>
                                        <p:tgtEl>
                                          <p:spTgt spid="43"/>
                                        </p:tgtEl>
                                      </p:cBhvr>
                                    </p:animEffect>
                                  </p:childTnLst>
                                </p:cTn>
                              </p:par>
                            </p:childTnLst>
                          </p:cTn>
                        </p:par>
                        <p:par>
                          <p:cTn id="253" fill="hold">
                            <p:stCondLst>
                              <p:cond delay="14500"/>
                            </p:stCondLst>
                            <p:childTnLst>
                              <p:par>
                                <p:cTn id="254" presetID="10" presetClass="entr" presetSubtype="0" fill="hold" grpId="0" nodeType="afterEffect">
                                  <p:stCondLst>
                                    <p:cond delay="0"/>
                                  </p:stCondLst>
                                  <p:childTnLst>
                                    <p:set>
                                      <p:cBhvr>
                                        <p:cTn id="255" dur="1" fill="hold">
                                          <p:stCondLst>
                                            <p:cond delay="0"/>
                                          </p:stCondLst>
                                        </p:cTn>
                                        <p:tgtEl>
                                          <p:spTgt spid="44"/>
                                        </p:tgtEl>
                                        <p:attrNameLst>
                                          <p:attrName>style.visibility</p:attrName>
                                        </p:attrNameLst>
                                      </p:cBhvr>
                                      <p:to>
                                        <p:strVal val="visible"/>
                                      </p:to>
                                    </p:set>
                                    <p:anim calcmode="lin" valueType="num">
                                      <p:cBhvr>
                                        <p:cTn id="256" dur="1000" fill="hold"/>
                                        <p:tgtEl>
                                          <p:spTgt spid="44"/>
                                        </p:tgtEl>
                                        <p:attrNameLst>
                                          <p:attrName>ppt_w</p:attrName>
                                        </p:attrNameLst>
                                      </p:cBhvr>
                                      <p:tavLst>
                                        <p:tav tm="0">
                                          <p:val>
                                            <p:fltVal val="0"/>
                                          </p:val>
                                        </p:tav>
                                        <p:tav tm="100000">
                                          <p:val>
                                            <p:strVal val="#ppt_w"/>
                                          </p:val>
                                        </p:tav>
                                      </p:tavLst>
                                    </p:anim>
                                    <p:anim calcmode="lin" valueType="num">
                                      <p:cBhvr>
                                        <p:cTn id="257" dur="1000" fill="hold"/>
                                        <p:tgtEl>
                                          <p:spTgt spid="44"/>
                                        </p:tgtEl>
                                        <p:attrNameLst>
                                          <p:attrName>ppt_h</p:attrName>
                                        </p:attrNameLst>
                                      </p:cBhvr>
                                      <p:tavLst>
                                        <p:tav tm="0">
                                          <p:val>
                                            <p:fltVal val="0"/>
                                          </p:val>
                                        </p:tav>
                                        <p:tav tm="100000">
                                          <p:val>
                                            <p:strVal val="#ppt_h"/>
                                          </p:val>
                                        </p:tav>
                                      </p:tavLst>
                                    </p:anim>
                                    <p:animEffect transition="in" filter="fade">
                                      <p:cBhvr>
                                        <p:cTn id="258" dur="1000"/>
                                        <p:tgtEl>
                                          <p:spTgt spid="44"/>
                                        </p:tgtEl>
                                      </p:cBhvr>
                                    </p:animEffect>
                                  </p:childTnLst>
                                </p:cTn>
                              </p:par>
                            </p:childTnLst>
                          </p:cTn>
                        </p:par>
                        <p:par>
                          <p:cTn id="259" fill="hold">
                            <p:stCondLst>
                              <p:cond delay="15500"/>
                            </p:stCondLst>
                            <p:childTnLst>
                              <p:par>
                                <p:cTn id="260" presetID="25" presetClass="entr" presetSubtype="0" fill="hold" grpId="0" nodeType="afterEffect">
                                  <p:stCondLst>
                                    <p:cond delay="0"/>
                                  </p:stCondLst>
                                  <p:childTnLst>
                                    <p:set>
                                      <p:cBhvr>
                                        <p:cTn id="261" dur="1" fill="hold">
                                          <p:stCondLst>
                                            <p:cond delay="0"/>
                                          </p:stCondLst>
                                        </p:cTn>
                                        <p:tgtEl>
                                          <p:spTgt spid="45"/>
                                        </p:tgtEl>
                                        <p:attrNameLst>
                                          <p:attrName>style.visibility</p:attrName>
                                        </p:attrNameLst>
                                      </p:cBhvr>
                                      <p:to>
                                        <p:strVal val="visible"/>
                                      </p:to>
                                    </p:set>
                                    <p:anim calcmode="lin" valueType="num">
                                      <p:cBhvr>
                                        <p:cTn id="262"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263"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264"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265" dur="1000" fill="hold"/>
                                        <p:tgtEl>
                                          <p:spTgt spid="45"/>
                                        </p:tgtEl>
                                        <p:attrNameLst>
                                          <p:attrName>ppt_h</p:attrName>
                                        </p:attrNameLst>
                                      </p:cBhvr>
                                      <p:tavLst>
                                        <p:tav tm="0">
                                          <p:val>
                                            <p:strVal val="#ppt_h"/>
                                          </p:val>
                                        </p:tav>
                                        <p:tav tm="100000">
                                          <p:val>
                                            <p:strVal val="#ppt_h"/>
                                          </p:val>
                                        </p:tav>
                                      </p:tavLst>
                                    </p:anim>
                                    <p:anim calcmode="lin" valueType="num">
                                      <p:cBhvr>
                                        <p:cTn id="266"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267"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268"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269" dur="1000" decel="50000">
                                          <p:stCondLst>
                                            <p:cond delay="0"/>
                                          </p:stCondLst>
                                        </p:cTn>
                                        <p:tgtEl>
                                          <p:spTgt spid="45"/>
                                        </p:tgtEl>
                                      </p:cBhvr>
                                    </p:animEffect>
                                  </p:childTnLst>
                                </p:cTn>
                              </p:par>
                              <p:par>
                                <p:cTn id="270" presetID="25" presetClass="entr" presetSubtype="0" fill="hold" grpId="0" nodeType="withEffect">
                                  <p:stCondLst>
                                    <p:cond delay="0"/>
                                  </p:stCondLst>
                                  <p:childTnLst>
                                    <p:set>
                                      <p:cBhvr>
                                        <p:cTn id="271" dur="1" fill="hold">
                                          <p:stCondLst>
                                            <p:cond delay="0"/>
                                          </p:stCondLst>
                                        </p:cTn>
                                        <p:tgtEl>
                                          <p:spTgt spid="46"/>
                                        </p:tgtEl>
                                        <p:attrNameLst>
                                          <p:attrName>style.visibility</p:attrName>
                                        </p:attrNameLst>
                                      </p:cBhvr>
                                      <p:to>
                                        <p:strVal val="visible"/>
                                      </p:to>
                                    </p:set>
                                    <p:anim calcmode="lin" valueType="num">
                                      <p:cBhvr>
                                        <p:cTn id="272"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273"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274"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275" dur="1000" fill="hold"/>
                                        <p:tgtEl>
                                          <p:spTgt spid="46"/>
                                        </p:tgtEl>
                                        <p:attrNameLst>
                                          <p:attrName>ppt_h</p:attrName>
                                        </p:attrNameLst>
                                      </p:cBhvr>
                                      <p:tavLst>
                                        <p:tav tm="0">
                                          <p:val>
                                            <p:strVal val="#ppt_h"/>
                                          </p:val>
                                        </p:tav>
                                        <p:tav tm="100000">
                                          <p:val>
                                            <p:strVal val="#ppt_h"/>
                                          </p:val>
                                        </p:tav>
                                      </p:tavLst>
                                    </p:anim>
                                    <p:anim calcmode="lin" valueType="num">
                                      <p:cBhvr>
                                        <p:cTn id="276"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277"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278"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279" dur="1000" decel="50000">
                                          <p:stCondLst>
                                            <p:cond delay="0"/>
                                          </p:stCondLst>
                                        </p:cTn>
                                        <p:tgtEl>
                                          <p:spTgt spid="46"/>
                                        </p:tgtEl>
                                      </p:cBhvr>
                                    </p:animEffect>
                                  </p:childTnLst>
                                </p:cTn>
                              </p:par>
                              <p:par>
                                <p:cTn id="280" presetID="10" presetClass="entr" presetSubtype="0" fill="hold" grpId="0" nodeType="withEffect">
                                  <p:stCondLst>
                                    <p:cond delay="0"/>
                                  </p:stCondLst>
                                  <p:childTnLst>
                                    <p:set>
                                      <p:cBhvr>
                                        <p:cTn id="281" dur="1" fill="hold">
                                          <p:stCondLst>
                                            <p:cond delay="0"/>
                                          </p:stCondLst>
                                        </p:cTn>
                                        <p:tgtEl>
                                          <p:spTgt spid="3"/>
                                        </p:tgtEl>
                                        <p:attrNameLst>
                                          <p:attrName>style.visibility</p:attrName>
                                        </p:attrNameLst>
                                      </p:cBhvr>
                                      <p:to>
                                        <p:strVal val="visible"/>
                                      </p:to>
                                    </p:set>
                                    <p:anim calcmode="lin" valueType="num">
                                      <p:cBhvr>
                                        <p:cTn id="282" dur="1000" fill="hold"/>
                                        <p:tgtEl>
                                          <p:spTgt spid="3"/>
                                        </p:tgtEl>
                                        <p:attrNameLst>
                                          <p:attrName>ppt_w</p:attrName>
                                        </p:attrNameLst>
                                      </p:cBhvr>
                                      <p:tavLst>
                                        <p:tav tm="0">
                                          <p:val>
                                            <p:fltVal val="0"/>
                                          </p:val>
                                        </p:tav>
                                        <p:tav tm="100000">
                                          <p:val>
                                            <p:strVal val="#ppt_w"/>
                                          </p:val>
                                        </p:tav>
                                      </p:tavLst>
                                    </p:anim>
                                    <p:anim calcmode="lin" valueType="num">
                                      <p:cBhvr>
                                        <p:cTn id="283" dur="1000" fill="hold"/>
                                        <p:tgtEl>
                                          <p:spTgt spid="3"/>
                                        </p:tgtEl>
                                        <p:attrNameLst>
                                          <p:attrName>ppt_h</p:attrName>
                                        </p:attrNameLst>
                                      </p:cBhvr>
                                      <p:tavLst>
                                        <p:tav tm="0">
                                          <p:val>
                                            <p:fltVal val="0"/>
                                          </p:val>
                                        </p:tav>
                                        <p:tav tm="100000">
                                          <p:val>
                                            <p:strVal val="#ppt_h"/>
                                          </p:val>
                                        </p:tav>
                                      </p:tavLst>
                                    </p:anim>
                                    <p:animEffect transition="in" filter="fade">
                                      <p:cBhvr>
                                        <p:cTn id="284" dur="1000"/>
                                        <p:tgtEl>
                                          <p:spTgt spid="3"/>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12"/>
                                        </p:tgtEl>
                                        <p:attrNameLst>
                                          <p:attrName>style.visibility</p:attrName>
                                        </p:attrNameLst>
                                      </p:cBhvr>
                                      <p:to>
                                        <p:strVal val="visible"/>
                                      </p:to>
                                    </p:set>
                                    <p:anim calcmode="lin" valueType="num">
                                      <p:cBhvr>
                                        <p:cTn id="287" dur="1000" fill="hold"/>
                                        <p:tgtEl>
                                          <p:spTgt spid="12"/>
                                        </p:tgtEl>
                                        <p:attrNameLst>
                                          <p:attrName>ppt_w</p:attrName>
                                        </p:attrNameLst>
                                      </p:cBhvr>
                                      <p:tavLst>
                                        <p:tav tm="0">
                                          <p:val>
                                            <p:fltVal val="0"/>
                                          </p:val>
                                        </p:tav>
                                        <p:tav tm="100000">
                                          <p:val>
                                            <p:strVal val="#ppt_w"/>
                                          </p:val>
                                        </p:tav>
                                      </p:tavLst>
                                    </p:anim>
                                    <p:anim calcmode="lin" valueType="num">
                                      <p:cBhvr>
                                        <p:cTn id="288" dur="1000" fill="hold"/>
                                        <p:tgtEl>
                                          <p:spTgt spid="12"/>
                                        </p:tgtEl>
                                        <p:attrNameLst>
                                          <p:attrName>ppt_h</p:attrName>
                                        </p:attrNameLst>
                                      </p:cBhvr>
                                      <p:tavLst>
                                        <p:tav tm="0">
                                          <p:val>
                                            <p:fltVal val="0"/>
                                          </p:val>
                                        </p:tav>
                                        <p:tav tm="100000">
                                          <p:val>
                                            <p:strVal val="#ppt_h"/>
                                          </p:val>
                                        </p:tav>
                                      </p:tavLst>
                                    </p:anim>
                                    <p:animEffect transition="in" filter="fade">
                                      <p:cBhvr>
                                        <p:cTn id="289" dur="1000"/>
                                        <p:tgtEl>
                                          <p:spTgt spid="12"/>
                                        </p:tgtEl>
                                      </p:cBhvr>
                                    </p:animEffect>
                                  </p:childTnLst>
                                </p:cTn>
                              </p:par>
                              <p:par>
                                <p:cTn id="290" presetID="25" presetClass="entr" presetSubtype="0" fill="hold" grpId="0" nodeType="withEffect">
                                  <p:stCondLst>
                                    <p:cond delay="0"/>
                                  </p:stCondLst>
                                  <p:childTnLst>
                                    <p:set>
                                      <p:cBhvr>
                                        <p:cTn id="291" dur="1" fill="hold">
                                          <p:stCondLst>
                                            <p:cond delay="0"/>
                                          </p:stCondLst>
                                        </p:cTn>
                                        <p:tgtEl>
                                          <p:spTgt spid="4"/>
                                        </p:tgtEl>
                                        <p:attrNameLst>
                                          <p:attrName>style.visibility</p:attrName>
                                        </p:attrNameLst>
                                      </p:cBhvr>
                                      <p:to>
                                        <p:strVal val="visible"/>
                                      </p:to>
                                    </p:set>
                                    <p:anim calcmode="lin" valueType="num">
                                      <p:cBhvr>
                                        <p:cTn id="292"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93"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94"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95" dur="1000" fill="hold"/>
                                        <p:tgtEl>
                                          <p:spTgt spid="4"/>
                                        </p:tgtEl>
                                        <p:attrNameLst>
                                          <p:attrName>ppt_h</p:attrName>
                                        </p:attrNameLst>
                                      </p:cBhvr>
                                      <p:tavLst>
                                        <p:tav tm="0">
                                          <p:val>
                                            <p:strVal val="#ppt_h"/>
                                          </p:val>
                                        </p:tav>
                                        <p:tav tm="100000">
                                          <p:val>
                                            <p:strVal val="#ppt_h"/>
                                          </p:val>
                                        </p:tav>
                                      </p:tavLst>
                                    </p:anim>
                                    <p:anim calcmode="lin" valueType="num">
                                      <p:cBhvr>
                                        <p:cTn id="296"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97"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98"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99" dur="1000" decel="50000">
                                          <p:stCondLst>
                                            <p:cond delay="0"/>
                                          </p:stCondLst>
                                        </p:cTn>
                                        <p:tgtEl>
                                          <p:spTgt spid="4"/>
                                        </p:tgtEl>
                                      </p:cBhvr>
                                    </p:animEffect>
                                  </p:childTnLst>
                                </p:cTn>
                              </p:par>
                              <p:par>
                                <p:cTn id="300" presetID="25" presetClass="entr" presetSubtype="0" fill="hold" grpId="0" nodeType="withEffect">
                                  <p:stCondLst>
                                    <p:cond delay="0"/>
                                  </p:stCondLst>
                                  <p:childTnLst>
                                    <p:set>
                                      <p:cBhvr>
                                        <p:cTn id="301" dur="1" fill="hold">
                                          <p:stCondLst>
                                            <p:cond delay="0"/>
                                          </p:stCondLst>
                                        </p:cTn>
                                        <p:tgtEl>
                                          <p:spTgt spid="11"/>
                                        </p:tgtEl>
                                        <p:attrNameLst>
                                          <p:attrName>style.visibility</p:attrName>
                                        </p:attrNameLst>
                                      </p:cBhvr>
                                      <p:to>
                                        <p:strVal val="visible"/>
                                      </p:to>
                                    </p:set>
                                    <p:anim calcmode="lin" valueType="num">
                                      <p:cBhvr>
                                        <p:cTn id="302"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03"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04"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05" dur="1000" fill="hold"/>
                                        <p:tgtEl>
                                          <p:spTgt spid="11"/>
                                        </p:tgtEl>
                                        <p:attrNameLst>
                                          <p:attrName>ppt_h</p:attrName>
                                        </p:attrNameLst>
                                      </p:cBhvr>
                                      <p:tavLst>
                                        <p:tav tm="0">
                                          <p:val>
                                            <p:strVal val="#ppt_h"/>
                                          </p:val>
                                        </p:tav>
                                        <p:tav tm="100000">
                                          <p:val>
                                            <p:strVal val="#ppt_h"/>
                                          </p:val>
                                        </p:tav>
                                      </p:tavLst>
                                    </p:anim>
                                    <p:anim calcmode="lin" valueType="num">
                                      <p:cBhvr>
                                        <p:cTn id="306"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7"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08"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09" dur="1000" decel="50000">
                                          <p:stCondLst>
                                            <p:cond delay="0"/>
                                          </p:stCondLst>
                                        </p:cTn>
                                        <p:tgtEl>
                                          <p:spTgt spid="11"/>
                                        </p:tgtEl>
                                      </p:cBhvr>
                                    </p:animEffect>
                                  </p:childTnLst>
                                </p:cTn>
                              </p:par>
                              <p:par>
                                <p:cTn id="310" presetID="25" presetClass="entr" presetSubtype="0" fill="hold" grpId="0" nodeType="withEffect">
                                  <p:stCondLst>
                                    <p:cond delay="0"/>
                                  </p:stCondLst>
                                  <p:childTnLst>
                                    <p:set>
                                      <p:cBhvr>
                                        <p:cTn id="311" dur="1" fill="hold">
                                          <p:stCondLst>
                                            <p:cond delay="0"/>
                                          </p:stCondLst>
                                        </p:cTn>
                                        <p:tgtEl>
                                          <p:spTgt spid="13"/>
                                        </p:tgtEl>
                                        <p:attrNameLst>
                                          <p:attrName>style.visibility</p:attrName>
                                        </p:attrNameLst>
                                      </p:cBhvr>
                                      <p:to>
                                        <p:strVal val="visible"/>
                                      </p:to>
                                    </p:set>
                                    <p:anim calcmode="lin" valueType="num">
                                      <p:cBhvr>
                                        <p:cTn id="312"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313"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314"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315" dur="1000" fill="hold"/>
                                        <p:tgtEl>
                                          <p:spTgt spid="13"/>
                                        </p:tgtEl>
                                        <p:attrNameLst>
                                          <p:attrName>ppt_h</p:attrName>
                                        </p:attrNameLst>
                                      </p:cBhvr>
                                      <p:tavLst>
                                        <p:tav tm="0">
                                          <p:val>
                                            <p:strVal val="#ppt_h"/>
                                          </p:val>
                                        </p:tav>
                                        <p:tav tm="100000">
                                          <p:val>
                                            <p:strVal val="#ppt_h"/>
                                          </p:val>
                                        </p:tav>
                                      </p:tavLst>
                                    </p:anim>
                                    <p:anim calcmode="lin" valueType="num">
                                      <p:cBhvr>
                                        <p:cTn id="316"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317"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18"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319" dur="1000" decel="50000">
                                          <p:stCondLst>
                                            <p:cond delay="0"/>
                                          </p:stCondLst>
                                        </p:cTn>
                                        <p:tgtEl>
                                          <p:spTgt spid="13"/>
                                        </p:tgtEl>
                                      </p:cBhvr>
                                    </p:animEffect>
                                  </p:childTnLst>
                                </p:cTn>
                              </p:par>
                              <p:par>
                                <p:cTn id="320" presetID="25" presetClass="entr" presetSubtype="0" fill="hold" grpId="0" nodeType="withEffect">
                                  <p:stCondLst>
                                    <p:cond delay="0"/>
                                  </p:stCondLst>
                                  <p:childTnLst>
                                    <p:set>
                                      <p:cBhvr>
                                        <p:cTn id="321" dur="1" fill="hold">
                                          <p:stCondLst>
                                            <p:cond delay="0"/>
                                          </p:stCondLst>
                                        </p:cTn>
                                        <p:tgtEl>
                                          <p:spTgt spid="14"/>
                                        </p:tgtEl>
                                        <p:attrNameLst>
                                          <p:attrName>style.visibility</p:attrName>
                                        </p:attrNameLst>
                                      </p:cBhvr>
                                      <p:to>
                                        <p:strVal val="visible"/>
                                      </p:to>
                                    </p:set>
                                    <p:anim calcmode="lin" valueType="num">
                                      <p:cBhvr>
                                        <p:cTn id="322"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323"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324"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25" dur="1000" fill="hold"/>
                                        <p:tgtEl>
                                          <p:spTgt spid="14"/>
                                        </p:tgtEl>
                                        <p:attrNameLst>
                                          <p:attrName>ppt_h</p:attrName>
                                        </p:attrNameLst>
                                      </p:cBhvr>
                                      <p:tavLst>
                                        <p:tav tm="0">
                                          <p:val>
                                            <p:strVal val="#ppt_h"/>
                                          </p:val>
                                        </p:tav>
                                        <p:tav tm="100000">
                                          <p:val>
                                            <p:strVal val="#ppt_h"/>
                                          </p:val>
                                        </p:tav>
                                      </p:tavLst>
                                    </p:anim>
                                    <p:anim calcmode="lin" valueType="num">
                                      <p:cBhvr>
                                        <p:cTn id="326"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27"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328"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329" dur="1000" decel="50000">
                                          <p:stCondLst>
                                            <p:cond delay="0"/>
                                          </p:stCondLst>
                                        </p:cTn>
                                        <p:tgtEl>
                                          <p:spTgt spid="14"/>
                                        </p:tgtEl>
                                      </p:cBhvr>
                                    </p:animEffect>
                                  </p:childTnLst>
                                </p:cTn>
                              </p:par>
                              <p:par>
                                <p:cTn id="330" presetID="25" presetClass="entr" presetSubtype="0" fill="hold" grpId="0" nodeType="withEffect">
                                  <p:stCondLst>
                                    <p:cond delay="0"/>
                                  </p:stCondLst>
                                  <p:childTnLst>
                                    <p:set>
                                      <p:cBhvr>
                                        <p:cTn id="331" dur="1" fill="hold">
                                          <p:stCondLst>
                                            <p:cond delay="0"/>
                                          </p:stCondLst>
                                        </p:cTn>
                                        <p:tgtEl>
                                          <p:spTgt spid="15"/>
                                        </p:tgtEl>
                                        <p:attrNameLst>
                                          <p:attrName>style.visibility</p:attrName>
                                        </p:attrNameLst>
                                      </p:cBhvr>
                                      <p:to>
                                        <p:strVal val="visible"/>
                                      </p:to>
                                    </p:set>
                                    <p:anim calcmode="lin" valueType="num">
                                      <p:cBhvr>
                                        <p:cTn id="33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3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3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35" dur="1000" fill="hold"/>
                                        <p:tgtEl>
                                          <p:spTgt spid="15"/>
                                        </p:tgtEl>
                                        <p:attrNameLst>
                                          <p:attrName>ppt_h</p:attrName>
                                        </p:attrNameLst>
                                      </p:cBhvr>
                                      <p:tavLst>
                                        <p:tav tm="0">
                                          <p:val>
                                            <p:strVal val="#ppt_h"/>
                                          </p:val>
                                        </p:tav>
                                        <p:tav tm="100000">
                                          <p:val>
                                            <p:strVal val="#ppt_h"/>
                                          </p:val>
                                        </p:tav>
                                      </p:tavLst>
                                    </p:anim>
                                    <p:anim calcmode="lin" valueType="num">
                                      <p:cBhvr>
                                        <p:cTn id="33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3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3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39" dur="1000" decel="50000">
                                          <p:stCondLst>
                                            <p:cond delay="0"/>
                                          </p:stCondLst>
                                        </p:cTn>
                                        <p:tgtEl>
                                          <p:spTgt spid="15"/>
                                        </p:tgtEl>
                                      </p:cBhvr>
                                    </p:animEffect>
                                  </p:childTnLst>
                                </p:cTn>
                              </p:par>
                              <p:par>
                                <p:cTn id="340" presetID="25" presetClass="entr" presetSubtype="0" fill="hold" grpId="0" nodeType="withEffect">
                                  <p:stCondLst>
                                    <p:cond delay="0"/>
                                  </p:stCondLst>
                                  <p:childTnLst>
                                    <p:set>
                                      <p:cBhvr>
                                        <p:cTn id="341" dur="1" fill="hold">
                                          <p:stCondLst>
                                            <p:cond delay="0"/>
                                          </p:stCondLst>
                                        </p:cTn>
                                        <p:tgtEl>
                                          <p:spTgt spid="16"/>
                                        </p:tgtEl>
                                        <p:attrNameLst>
                                          <p:attrName>style.visibility</p:attrName>
                                        </p:attrNameLst>
                                      </p:cBhvr>
                                      <p:to>
                                        <p:strVal val="visible"/>
                                      </p:to>
                                    </p:set>
                                    <p:anim calcmode="lin" valueType="num">
                                      <p:cBhvr>
                                        <p:cTn id="342"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343"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44"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45" dur="1000" fill="hold"/>
                                        <p:tgtEl>
                                          <p:spTgt spid="16"/>
                                        </p:tgtEl>
                                        <p:attrNameLst>
                                          <p:attrName>ppt_h</p:attrName>
                                        </p:attrNameLst>
                                      </p:cBhvr>
                                      <p:tavLst>
                                        <p:tav tm="0">
                                          <p:val>
                                            <p:strVal val="#ppt_h"/>
                                          </p:val>
                                        </p:tav>
                                        <p:tav tm="100000">
                                          <p:val>
                                            <p:strVal val="#ppt_h"/>
                                          </p:val>
                                        </p:tav>
                                      </p:tavLst>
                                    </p:anim>
                                    <p:anim calcmode="lin" valueType="num">
                                      <p:cBhvr>
                                        <p:cTn id="346"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47"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8"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49" dur="1000" decel="50000">
                                          <p:stCondLst>
                                            <p:cond delay="0"/>
                                          </p:stCondLst>
                                        </p:cTn>
                                        <p:tgtEl>
                                          <p:spTgt spid="16"/>
                                        </p:tgtEl>
                                      </p:cBhvr>
                                    </p:animEffect>
                                  </p:childTnLst>
                                </p:cTn>
                              </p:par>
                              <p:par>
                                <p:cTn id="350" presetID="25" presetClass="entr" presetSubtype="0" fill="hold" grpId="0" nodeType="withEffect">
                                  <p:stCondLst>
                                    <p:cond delay="0"/>
                                  </p:stCondLst>
                                  <p:childTnLst>
                                    <p:set>
                                      <p:cBhvr>
                                        <p:cTn id="351" dur="1" fill="hold">
                                          <p:stCondLst>
                                            <p:cond delay="0"/>
                                          </p:stCondLst>
                                        </p:cTn>
                                        <p:tgtEl>
                                          <p:spTgt spid="17"/>
                                        </p:tgtEl>
                                        <p:attrNameLst>
                                          <p:attrName>style.visibility</p:attrName>
                                        </p:attrNameLst>
                                      </p:cBhvr>
                                      <p:to>
                                        <p:strVal val="visible"/>
                                      </p:to>
                                    </p:set>
                                    <p:anim calcmode="lin" valueType="num">
                                      <p:cBhvr>
                                        <p:cTn id="352"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53"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354"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355" dur="1000" fill="hold"/>
                                        <p:tgtEl>
                                          <p:spTgt spid="17"/>
                                        </p:tgtEl>
                                        <p:attrNameLst>
                                          <p:attrName>ppt_h</p:attrName>
                                        </p:attrNameLst>
                                      </p:cBhvr>
                                      <p:tavLst>
                                        <p:tav tm="0">
                                          <p:val>
                                            <p:strVal val="#ppt_h"/>
                                          </p:val>
                                        </p:tav>
                                        <p:tav tm="100000">
                                          <p:val>
                                            <p:strVal val="#ppt_h"/>
                                          </p:val>
                                        </p:tav>
                                      </p:tavLst>
                                    </p:anim>
                                    <p:anim calcmode="lin" valueType="num">
                                      <p:cBhvr>
                                        <p:cTn id="356"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357"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358"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359" dur="1000" decel="50000">
                                          <p:stCondLst>
                                            <p:cond delay="0"/>
                                          </p:stCondLst>
                                        </p:cTn>
                                        <p:tgtEl>
                                          <p:spTgt spid="17"/>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19"/>
                                        </p:tgtEl>
                                        <p:attrNameLst>
                                          <p:attrName>style.visibility</p:attrName>
                                        </p:attrNameLst>
                                      </p:cBhvr>
                                      <p:to>
                                        <p:strVal val="visible"/>
                                      </p:to>
                                    </p:set>
                                    <p:anim calcmode="lin" valueType="num">
                                      <p:cBhvr>
                                        <p:cTn id="362" dur="1000" fill="hold"/>
                                        <p:tgtEl>
                                          <p:spTgt spid="19"/>
                                        </p:tgtEl>
                                        <p:attrNameLst>
                                          <p:attrName>ppt_w</p:attrName>
                                        </p:attrNameLst>
                                      </p:cBhvr>
                                      <p:tavLst>
                                        <p:tav tm="0">
                                          <p:val>
                                            <p:fltVal val="0"/>
                                          </p:val>
                                        </p:tav>
                                        <p:tav tm="100000">
                                          <p:val>
                                            <p:strVal val="#ppt_w"/>
                                          </p:val>
                                        </p:tav>
                                      </p:tavLst>
                                    </p:anim>
                                    <p:anim calcmode="lin" valueType="num">
                                      <p:cBhvr>
                                        <p:cTn id="363" dur="1000" fill="hold"/>
                                        <p:tgtEl>
                                          <p:spTgt spid="19"/>
                                        </p:tgtEl>
                                        <p:attrNameLst>
                                          <p:attrName>ppt_h</p:attrName>
                                        </p:attrNameLst>
                                      </p:cBhvr>
                                      <p:tavLst>
                                        <p:tav tm="0">
                                          <p:val>
                                            <p:fltVal val="0"/>
                                          </p:val>
                                        </p:tav>
                                        <p:tav tm="100000">
                                          <p:val>
                                            <p:strVal val="#ppt_h"/>
                                          </p:val>
                                        </p:tav>
                                      </p:tavLst>
                                    </p:anim>
                                    <p:animEffect transition="in" filter="fade">
                                      <p:cBhvr>
                                        <p:cTn id="364" dur="1000"/>
                                        <p:tgtEl>
                                          <p:spTgt spid="19"/>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
                                        </p:tgtEl>
                                        <p:attrNameLst>
                                          <p:attrName>style.visibility</p:attrName>
                                        </p:attrNameLst>
                                      </p:cBhvr>
                                      <p:to>
                                        <p:strVal val="visible"/>
                                      </p:to>
                                    </p:set>
                                    <p:anim calcmode="lin" valueType="num">
                                      <p:cBhvr>
                                        <p:cTn id="367" dur="1000" fill="hold"/>
                                        <p:tgtEl>
                                          <p:spTgt spid="2"/>
                                        </p:tgtEl>
                                        <p:attrNameLst>
                                          <p:attrName>ppt_w</p:attrName>
                                        </p:attrNameLst>
                                      </p:cBhvr>
                                      <p:tavLst>
                                        <p:tav tm="0">
                                          <p:val>
                                            <p:fltVal val="0"/>
                                          </p:val>
                                        </p:tav>
                                        <p:tav tm="100000">
                                          <p:val>
                                            <p:strVal val="#ppt_w"/>
                                          </p:val>
                                        </p:tav>
                                      </p:tavLst>
                                    </p:anim>
                                    <p:anim calcmode="lin" valueType="num">
                                      <p:cBhvr>
                                        <p:cTn id="368" dur="1000" fill="hold"/>
                                        <p:tgtEl>
                                          <p:spTgt spid="2"/>
                                        </p:tgtEl>
                                        <p:attrNameLst>
                                          <p:attrName>ppt_h</p:attrName>
                                        </p:attrNameLst>
                                      </p:cBhvr>
                                      <p:tavLst>
                                        <p:tav tm="0">
                                          <p:val>
                                            <p:fltVal val="0"/>
                                          </p:val>
                                        </p:tav>
                                        <p:tav tm="100000">
                                          <p:val>
                                            <p:strVal val="#ppt_h"/>
                                          </p:val>
                                        </p:tav>
                                      </p:tavLst>
                                    </p:anim>
                                    <p:animEffect transition="in" filter="fade">
                                      <p:cBhvr>
                                        <p:cTn id="369" dur="1000"/>
                                        <p:tgtEl>
                                          <p:spTgt spid="2"/>
                                        </p:tgtEl>
                                      </p:cBhvr>
                                    </p:animEffect>
                                  </p:childTnLst>
                                </p:cTn>
                              </p:par>
                            </p:childTnLst>
                          </p:cTn>
                        </p:par>
                        <p:par>
                          <p:cTn id="370" fill="hold">
                            <p:stCondLst>
                              <p:cond delay="16500"/>
                            </p:stCondLst>
                            <p:childTnLst>
                              <p:par>
                                <p:cTn id="371" presetID="25" presetClass="entr" presetSubtype="0" fill="hold" grpId="0" nodeType="afterEffect">
                                  <p:stCondLst>
                                    <p:cond delay="0"/>
                                  </p:stCondLst>
                                  <p:childTnLst>
                                    <p:set>
                                      <p:cBhvr>
                                        <p:cTn id="372" dur="1" fill="hold">
                                          <p:stCondLst>
                                            <p:cond delay="0"/>
                                          </p:stCondLst>
                                        </p:cTn>
                                        <p:tgtEl>
                                          <p:spTgt spid="5"/>
                                        </p:tgtEl>
                                        <p:attrNameLst>
                                          <p:attrName>style.visibility</p:attrName>
                                        </p:attrNameLst>
                                      </p:cBhvr>
                                      <p:to>
                                        <p:strVal val="visible"/>
                                      </p:to>
                                    </p:set>
                                    <p:anim calcmode="lin" valueType="num">
                                      <p:cBhvr>
                                        <p:cTn id="373"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76" dur="1000" fill="hold"/>
                                        <p:tgtEl>
                                          <p:spTgt spid="5"/>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5"/>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6"/>
                                        </p:tgtEl>
                                        <p:attrNameLst>
                                          <p:attrName>style.visibility</p:attrName>
                                        </p:attrNameLst>
                                      </p:cBhvr>
                                      <p:to>
                                        <p:strVal val="visible"/>
                                      </p:to>
                                    </p:set>
                                    <p:anim calcmode="lin" valueType="num">
                                      <p:cBhvr>
                                        <p:cTn id="38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86" dur="1000" fill="hold"/>
                                        <p:tgtEl>
                                          <p:spTgt spid="6"/>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6"/>
                                        </p:tgtEl>
                                      </p:cBhvr>
                                    </p:animEffect>
                                  </p:childTnLst>
                                </p:cTn>
                              </p:par>
                            </p:childTnLst>
                          </p:cTn>
                        </p:par>
                        <p:par>
                          <p:cTn id="391" fill="hold">
                            <p:stCondLst>
                              <p:cond delay="17500"/>
                            </p:stCondLst>
                            <p:childTnLst>
                              <p:par>
                                <p:cTn id="392" presetID="10" presetClass="entr" presetSubtype="0" fill="hold" grpId="0" nodeType="afterEffect">
                                  <p:stCondLst>
                                    <p:cond delay="0"/>
                                  </p:stCondLst>
                                  <p:childTnLst>
                                    <p:set>
                                      <p:cBhvr>
                                        <p:cTn id="393" dur="1" fill="hold">
                                          <p:stCondLst>
                                            <p:cond delay="0"/>
                                          </p:stCondLst>
                                        </p:cTn>
                                        <p:tgtEl>
                                          <p:spTgt spid="7"/>
                                        </p:tgtEl>
                                        <p:attrNameLst>
                                          <p:attrName>style.visibility</p:attrName>
                                        </p:attrNameLst>
                                      </p:cBhvr>
                                      <p:to>
                                        <p:strVal val="visible"/>
                                      </p:to>
                                    </p:set>
                                    <p:anim calcmode="lin" valueType="num">
                                      <p:cBhvr>
                                        <p:cTn id="394" dur="1000" fill="hold"/>
                                        <p:tgtEl>
                                          <p:spTgt spid="7"/>
                                        </p:tgtEl>
                                        <p:attrNameLst>
                                          <p:attrName>ppt_w</p:attrName>
                                        </p:attrNameLst>
                                      </p:cBhvr>
                                      <p:tavLst>
                                        <p:tav tm="0">
                                          <p:val>
                                            <p:fltVal val="0"/>
                                          </p:val>
                                        </p:tav>
                                        <p:tav tm="100000">
                                          <p:val>
                                            <p:strVal val="#ppt_w"/>
                                          </p:val>
                                        </p:tav>
                                      </p:tavLst>
                                    </p:anim>
                                    <p:anim calcmode="lin" valueType="num">
                                      <p:cBhvr>
                                        <p:cTn id="395" dur="1000" fill="hold"/>
                                        <p:tgtEl>
                                          <p:spTgt spid="7"/>
                                        </p:tgtEl>
                                        <p:attrNameLst>
                                          <p:attrName>ppt_h</p:attrName>
                                        </p:attrNameLst>
                                      </p:cBhvr>
                                      <p:tavLst>
                                        <p:tav tm="0">
                                          <p:val>
                                            <p:fltVal val="0"/>
                                          </p:val>
                                        </p:tav>
                                        <p:tav tm="100000">
                                          <p:val>
                                            <p:strVal val="#ppt_h"/>
                                          </p:val>
                                        </p:tav>
                                      </p:tavLst>
                                    </p:anim>
                                    <p:animEffect transition="in" filter="fade">
                                      <p:cBhvr>
                                        <p:cTn id="396" dur="1000"/>
                                        <p:tgtEl>
                                          <p:spTgt spid="7"/>
                                        </p:tgtEl>
                                      </p:cBhvr>
                                    </p:animEffect>
                                  </p:childTnLst>
                                </p:cTn>
                              </p:par>
                              <p:par>
                                <p:cTn id="397" presetID="25" presetClass="entr" presetSubtype="0" fill="hold" grpId="0" nodeType="withEffect">
                                  <p:stCondLst>
                                    <p:cond delay="0"/>
                                  </p:stCondLst>
                                  <p:childTnLst>
                                    <p:set>
                                      <p:cBhvr>
                                        <p:cTn id="398" dur="1" fill="hold">
                                          <p:stCondLst>
                                            <p:cond delay="0"/>
                                          </p:stCondLst>
                                        </p:cTn>
                                        <p:tgtEl>
                                          <p:spTgt spid="9"/>
                                        </p:tgtEl>
                                        <p:attrNameLst>
                                          <p:attrName>style.visibility</p:attrName>
                                        </p:attrNameLst>
                                      </p:cBhvr>
                                      <p:to>
                                        <p:strVal val="visible"/>
                                      </p:to>
                                    </p:set>
                                    <p:anim calcmode="lin" valueType="num">
                                      <p:cBhvr>
                                        <p:cTn id="39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0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02" dur="1000" fill="hold"/>
                                        <p:tgtEl>
                                          <p:spTgt spid="9"/>
                                        </p:tgtEl>
                                        <p:attrNameLst>
                                          <p:attrName>ppt_h</p:attrName>
                                        </p:attrNameLst>
                                      </p:cBhvr>
                                      <p:tavLst>
                                        <p:tav tm="0">
                                          <p:val>
                                            <p:strVal val="#ppt_h"/>
                                          </p:val>
                                        </p:tav>
                                        <p:tav tm="100000">
                                          <p:val>
                                            <p:strVal val="#ppt_h"/>
                                          </p:val>
                                        </p:tav>
                                      </p:tavLst>
                                    </p:anim>
                                    <p:anim calcmode="lin" valueType="num">
                                      <p:cBhvr>
                                        <p:cTn id="40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0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0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06" dur="1000" decel="50000">
                                          <p:stCondLst>
                                            <p:cond delay="0"/>
                                          </p:stCondLst>
                                        </p:cTn>
                                        <p:tgtEl>
                                          <p:spTgt spid="9"/>
                                        </p:tgtEl>
                                      </p:cBhvr>
                                    </p:animEffect>
                                  </p:childTnLst>
                                </p:cTn>
                              </p:par>
                              <p:par>
                                <p:cTn id="407" presetID="25" presetClass="entr" presetSubtype="0" fill="hold" grpId="0" nodeType="withEffect">
                                  <p:stCondLst>
                                    <p:cond delay="0"/>
                                  </p:stCondLst>
                                  <p:childTnLst>
                                    <p:set>
                                      <p:cBhvr>
                                        <p:cTn id="408" dur="1" fill="hold">
                                          <p:stCondLst>
                                            <p:cond delay="0"/>
                                          </p:stCondLst>
                                        </p:cTn>
                                        <p:tgtEl>
                                          <p:spTgt spid="10"/>
                                        </p:tgtEl>
                                        <p:attrNameLst>
                                          <p:attrName>style.visibility</p:attrName>
                                        </p:attrNameLst>
                                      </p:cBhvr>
                                      <p:to>
                                        <p:strVal val="visible"/>
                                      </p:to>
                                    </p:set>
                                    <p:anim calcmode="lin" valueType="num">
                                      <p:cBhvr>
                                        <p:cTn id="409"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41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1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412" dur="1000" fill="hold"/>
                                        <p:tgtEl>
                                          <p:spTgt spid="10"/>
                                        </p:tgtEl>
                                        <p:attrNameLst>
                                          <p:attrName>ppt_h</p:attrName>
                                        </p:attrNameLst>
                                      </p:cBhvr>
                                      <p:tavLst>
                                        <p:tav tm="0">
                                          <p:val>
                                            <p:strVal val="#ppt_h"/>
                                          </p:val>
                                        </p:tav>
                                        <p:tav tm="100000">
                                          <p:val>
                                            <p:strVal val="#ppt_h"/>
                                          </p:val>
                                        </p:tav>
                                      </p:tavLst>
                                    </p:anim>
                                    <p:anim calcmode="lin" valueType="num">
                                      <p:cBhvr>
                                        <p:cTn id="41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41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41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41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50" grpId="0"/>
      <p:bldP spid="6151" grpId="0"/>
      <p:bldP spid="6152" grpId="0"/>
      <p:bldP spid="6153" grpId="0"/>
      <p:bldP spid="6154" grpId="0"/>
      <p:bldP spid="6155" grpId="0"/>
      <p:bldP spid="6156" grpId="0" bldLvl="0" animBg="1"/>
      <p:bldP spid="6157" grpId="0"/>
      <p:bldP spid="8" grpId="0" bldLvl="0" animBg="1"/>
      <p:bldP spid="23" grpId="0" bldLvl="0" animBg="1"/>
      <p:bldP spid="24" grpId="0"/>
      <p:bldP spid="25" grpId="0"/>
      <p:bldP spid="29" grpId="0" bldLvl="0" animBg="1"/>
      <p:bldP spid="30" grpId="0"/>
      <p:bldP spid="31" grpId="0"/>
      <p:bldP spid="32" grpId="0" bldLvl="0" animBg="1"/>
      <p:bldP spid="33" grpId="0"/>
      <p:bldP spid="34" grpId="0"/>
      <p:bldP spid="35" grpId="0" bldLvl="0" animBg="1"/>
      <p:bldP spid="36" grpId="0"/>
      <p:bldP spid="37" grpId="0"/>
      <p:bldP spid="38" grpId="0" bldLvl="0" animBg="1"/>
      <p:bldP spid="39" grpId="0"/>
      <p:bldP spid="40" grpId="0"/>
      <p:bldP spid="41" grpId="0" bldLvl="0" animBg="1"/>
      <p:bldP spid="42" grpId="0"/>
      <p:bldP spid="43" grpId="0"/>
      <p:bldP spid="44" grpId="0" bldLvl="0" animBg="1"/>
      <p:bldP spid="45" grpId="0"/>
      <p:bldP spid="46" grpId="0"/>
      <p:bldP spid="3" grpId="0" bldLvl="0" animBg="1"/>
      <p:bldP spid="4" grpId="0"/>
      <p:bldP spid="11" grpId="0"/>
      <p:bldP spid="12" grpId="0" bldLvl="0" animBg="1"/>
      <p:bldP spid="13" grpId="0"/>
      <p:bldP spid="14" grpId="0"/>
      <p:bldP spid="15" grpId="0"/>
      <p:bldP spid="16" grpId="0"/>
      <p:bldP spid="17" grpId="0"/>
      <p:bldP spid="19" grpId="0" bldLvl="0" animBg="1"/>
      <p:bldP spid="2" grpId="0" bldLvl="0" animBg="1"/>
      <p:bldP spid="5" grpId="0"/>
      <p:bldP spid="6" grpId="0"/>
      <p:bldP spid="7" grpId="0" bldLvl="0" animBg="1"/>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工作分解</a:t>
            </a:r>
            <a:endPar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0491"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0492"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a:off x="1193800" y="2414588"/>
            <a:ext cx="2160588" cy="2036762"/>
            <a:chOff x="19682" y="-6347"/>
            <a:chExt cx="2160240" cy="2035849"/>
          </a:xfrm>
        </p:grpSpPr>
        <p:grpSp>
          <p:nvGrpSpPr>
            <p:cNvPr id="20487" name="组合 5"/>
            <p:cNvGrpSpPr/>
            <p:nvPr/>
          </p:nvGrpSpPr>
          <p:grpSpPr>
            <a:xfrm>
              <a:off x="19682" y="-6347"/>
              <a:ext cx="2160240" cy="1728012"/>
              <a:chOff x="19682" y="-6347"/>
              <a:chExt cx="2160240" cy="1728012"/>
            </a:xfrm>
          </p:grpSpPr>
          <p:sp>
            <p:nvSpPr>
              <p:cNvPr id="20489"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0490" name="文本框 8"/>
              <p:cNvSpPr txBox="1"/>
              <p:nvPr/>
            </p:nvSpPr>
            <p:spPr>
              <a:xfrm>
                <a:off x="555536" y="566166"/>
                <a:ext cx="1087580" cy="58330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3200" dirty="0">
                    <a:solidFill>
                      <a:srgbClr val="FFFFFF"/>
                    </a:solidFill>
                    <a:latin typeface="微软雅黑" panose="020B0503020204020204" pitchFamily="34" charset="-122"/>
                    <a:ea typeface="微软雅黑" panose="020B0503020204020204" pitchFamily="34" charset="-122"/>
                  </a:rPr>
                  <a:t>WBS</a:t>
                </a:r>
                <a:endParaRPr lang="en-US" altLang="zh-CN" sz="3200" dirty="0">
                  <a:solidFill>
                    <a:srgbClr val="FFFFFF"/>
                  </a:solidFill>
                  <a:latin typeface="微软雅黑" panose="020B0503020204020204" pitchFamily="34" charset="-122"/>
                  <a:ea typeface="微软雅黑" panose="020B0503020204020204" pitchFamily="34" charset="-122"/>
                </a:endParaRPr>
              </a:p>
            </p:txBody>
          </p:sp>
        </p:grpSp>
        <p:sp>
          <p:nvSpPr>
            <p:cNvPr id="20488"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3" name="图片 2"/>
          <p:cNvPicPr>
            <a:picLocks noChangeAspect="1"/>
          </p:cNvPicPr>
          <p:nvPr/>
        </p:nvPicPr>
        <p:blipFill>
          <a:blip r:embed="rId2"/>
          <a:stretch>
            <a:fillRect/>
          </a:stretch>
        </p:blipFill>
        <p:spPr>
          <a:xfrm>
            <a:off x="4411345" y="860425"/>
            <a:ext cx="7101205" cy="50177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工作分解</a:t>
            </a:r>
            <a:endPar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1516"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517"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a:off x="1193800" y="2414588"/>
            <a:ext cx="2160588" cy="2036762"/>
            <a:chOff x="19682" y="-6347"/>
            <a:chExt cx="2160240" cy="2035849"/>
          </a:xfrm>
        </p:grpSpPr>
        <p:grpSp>
          <p:nvGrpSpPr>
            <p:cNvPr id="21512" name="组合 5"/>
            <p:cNvGrpSpPr/>
            <p:nvPr/>
          </p:nvGrpSpPr>
          <p:grpSpPr>
            <a:xfrm>
              <a:off x="19682" y="-6347"/>
              <a:ext cx="2160240" cy="1728012"/>
              <a:chOff x="19682" y="-6347"/>
              <a:chExt cx="2160240" cy="1728012"/>
            </a:xfrm>
          </p:grpSpPr>
          <p:sp>
            <p:nvSpPr>
              <p:cNvPr id="21514"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515" name="文本框 8"/>
              <p:cNvSpPr txBox="1"/>
              <p:nvPr/>
            </p:nvSpPr>
            <p:spPr>
              <a:xfrm>
                <a:off x="241896" y="566166"/>
                <a:ext cx="1715494" cy="58330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3200" dirty="0">
                    <a:solidFill>
                      <a:srgbClr val="FFFFFF"/>
                    </a:solidFill>
                    <a:latin typeface="微软雅黑" panose="020B0503020204020204" pitchFamily="34" charset="-122"/>
                    <a:ea typeface="微软雅黑" panose="020B0503020204020204" pitchFamily="34" charset="-122"/>
                  </a:rPr>
                  <a:t>gantt</a:t>
                </a:r>
                <a:r>
                  <a:rPr lang="zh-CN" altLang="en-US" sz="3200" dirty="0">
                    <a:solidFill>
                      <a:srgbClr val="FFFFFF"/>
                    </a:solidFill>
                    <a:latin typeface="微软雅黑" panose="020B0503020204020204" pitchFamily="34" charset="-122"/>
                    <a:ea typeface="微软雅黑" panose="020B0503020204020204" pitchFamily="34" charset="-122"/>
                  </a:rPr>
                  <a:t>图</a:t>
                </a:r>
                <a:endParaRPr lang="zh-CN" altLang="en-US" sz="3200" dirty="0">
                  <a:solidFill>
                    <a:srgbClr val="FFFFFF"/>
                  </a:solidFill>
                  <a:latin typeface="微软雅黑" panose="020B0503020204020204" pitchFamily="34" charset="-122"/>
                  <a:ea typeface="微软雅黑" panose="020B0503020204020204" pitchFamily="34" charset="-122"/>
                </a:endParaRPr>
              </a:p>
            </p:txBody>
          </p:sp>
        </p:grpSp>
        <p:sp>
          <p:nvSpPr>
            <p:cNvPr id="21513"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4" name="图片 3"/>
          <p:cNvPicPr>
            <a:picLocks noChangeAspect="1"/>
          </p:cNvPicPr>
          <p:nvPr/>
        </p:nvPicPr>
        <p:blipFill>
          <a:blip r:embed="rId2"/>
          <a:stretch>
            <a:fillRect/>
          </a:stretch>
        </p:blipFill>
        <p:spPr>
          <a:xfrm>
            <a:off x="3490595" y="1195705"/>
            <a:ext cx="8237855" cy="44665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146" name="椭圆 13"/>
          <p:cNvSpPr>
            <a:spLocks noChangeArrowheads="1"/>
          </p:cNvSpPr>
          <p:nvPr/>
        </p:nvSpPr>
        <p:spPr bwMode="auto">
          <a:xfrm>
            <a:off x="923925" y="1808163"/>
            <a:ext cx="2663825" cy="2663825"/>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7" name="矩形 14"/>
          <p:cNvSpPr>
            <a:spLocks noChangeArrowheads="1"/>
          </p:cNvSpPr>
          <p:nvPr/>
        </p:nvSpPr>
        <p:spPr bwMode="auto">
          <a:xfrm>
            <a:off x="3803650" y="290512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8" name="矩形 15"/>
          <p:cNvSpPr>
            <a:spLocks noChangeArrowheads="1"/>
          </p:cNvSpPr>
          <p:nvPr/>
        </p:nvSpPr>
        <p:spPr bwMode="auto">
          <a:xfrm>
            <a:off x="3803650" y="216693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0" name="文本框 17"/>
          <p:cNvSpPr txBox="1">
            <a:spLocks noChangeArrowheads="1"/>
          </p:cNvSpPr>
          <p:nvPr/>
        </p:nvSpPr>
        <p:spPr bwMode="auto">
          <a:xfrm>
            <a:off x="3186113" y="1427163"/>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01</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1" name="文本框 18"/>
          <p:cNvSpPr txBox="1">
            <a:spLocks noChangeArrowheads="1"/>
          </p:cNvSpPr>
          <p:nvPr/>
        </p:nvSpPr>
        <p:spPr bwMode="auto">
          <a:xfrm>
            <a:off x="3803650" y="146367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项目介绍</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2" name="文本框 19"/>
          <p:cNvSpPr txBox="1">
            <a:spLocks noChangeArrowheads="1"/>
          </p:cNvSpPr>
          <p:nvPr/>
        </p:nvSpPr>
        <p:spPr bwMode="auto">
          <a:xfrm>
            <a:off x="3803650" y="2201863"/>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项目组织</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3" name="文本框 20"/>
          <p:cNvSpPr txBox="1">
            <a:spLocks noChangeArrowheads="1"/>
          </p:cNvSpPr>
          <p:nvPr/>
        </p:nvSpPr>
        <p:spPr bwMode="auto">
          <a:xfrm>
            <a:off x="3803650" y="2941638"/>
            <a:ext cx="18637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管理过程</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4" name="文本框 21"/>
          <p:cNvSpPr txBox="1">
            <a:spLocks noChangeArrowheads="1"/>
          </p:cNvSpPr>
          <p:nvPr/>
        </p:nvSpPr>
        <p:spPr bwMode="auto">
          <a:xfrm>
            <a:off x="3186113" y="2141538"/>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02</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5" name="文本框 22"/>
          <p:cNvSpPr txBox="1">
            <a:spLocks noChangeArrowheads="1"/>
          </p:cNvSpPr>
          <p:nvPr/>
        </p:nvSpPr>
        <p:spPr bwMode="auto">
          <a:xfrm>
            <a:off x="3186113" y="2852738"/>
            <a:ext cx="617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03</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6" name="椭圆 29"/>
          <p:cNvSpPr>
            <a:spLocks noChangeArrowheads="1"/>
          </p:cNvSpPr>
          <p:nvPr/>
        </p:nvSpPr>
        <p:spPr bwMode="auto">
          <a:xfrm>
            <a:off x="334963" y="1628775"/>
            <a:ext cx="1223963" cy="1223963"/>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7" name="文本框 23"/>
          <p:cNvSpPr txBox="1">
            <a:spLocks noChangeArrowheads="1"/>
          </p:cNvSpPr>
          <p:nvPr/>
        </p:nvSpPr>
        <p:spPr bwMode="auto">
          <a:xfrm>
            <a:off x="585788" y="2068513"/>
            <a:ext cx="19478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contents</a:t>
            </a:r>
            <a:endPar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目录</a:t>
            </a:r>
            <a:endPar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14"/>
          <p:cNvSpPr>
            <a:spLocks noChangeArrowheads="1"/>
          </p:cNvSpPr>
          <p:nvPr/>
        </p:nvSpPr>
        <p:spPr bwMode="auto">
          <a:xfrm>
            <a:off x="7553960" y="108997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矩形 16"/>
          <p:cNvSpPr>
            <a:spLocks noChangeArrowheads="1"/>
          </p:cNvSpPr>
          <p:nvPr/>
        </p:nvSpPr>
        <p:spPr bwMode="auto">
          <a:xfrm>
            <a:off x="3814445" y="498379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文本框 17"/>
          <p:cNvSpPr txBox="1">
            <a:spLocks noChangeArrowheads="1"/>
          </p:cNvSpPr>
          <p:nvPr/>
        </p:nvSpPr>
        <p:spPr bwMode="auto">
          <a:xfrm>
            <a:off x="6936105" y="110077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08</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文本框 18"/>
          <p:cNvSpPr txBox="1">
            <a:spLocks noChangeArrowheads="1"/>
          </p:cNvSpPr>
          <p:nvPr/>
        </p:nvSpPr>
        <p:spPr bwMode="auto">
          <a:xfrm>
            <a:off x="7545705" y="111823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质量管理计划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矩形 16"/>
          <p:cNvSpPr>
            <a:spLocks noChangeArrowheads="1"/>
          </p:cNvSpPr>
          <p:nvPr/>
        </p:nvSpPr>
        <p:spPr bwMode="auto">
          <a:xfrm>
            <a:off x="3778250" y="4319270"/>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文本框 17"/>
          <p:cNvSpPr txBox="1">
            <a:spLocks noChangeArrowheads="1"/>
          </p:cNvSpPr>
          <p:nvPr/>
        </p:nvSpPr>
        <p:spPr bwMode="auto">
          <a:xfrm>
            <a:off x="6955473" y="183197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09</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文本框 18"/>
          <p:cNvSpPr txBox="1">
            <a:spLocks noChangeArrowheads="1"/>
          </p:cNvSpPr>
          <p:nvPr/>
        </p:nvSpPr>
        <p:spPr bwMode="auto">
          <a:xfrm>
            <a:off x="7573010" y="1868488"/>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项目范围计划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矩形 16"/>
          <p:cNvSpPr>
            <a:spLocks noChangeArrowheads="1"/>
          </p:cNvSpPr>
          <p:nvPr/>
        </p:nvSpPr>
        <p:spPr bwMode="auto">
          <a:xfrm>
            <a:off x="7573645" y="3144520"/>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 name="文本框 17"/>
          <p:cNvSpPr txBox="1">
            <a:spLocks noChangeArrowheads="1"/>
          </p:cNvSpPr>
          <p:nvPr/>
        </p:nvSpPr>
        <p:spPr bwMode="auto">
          <a:xfrm>
            <a:off x="6956108" y="3144520"/>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11</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4" name="文本框 18"/>
          <p:cNvSpPr txBox="1">
            <a:spLocks noChangeArrowheads="1"/>
          </p:cNvSpPr>
          <p:nvPr/>
        </p:nvSpPr>
        <p:spPr bwMode="auto">
          <a:xfrm>
            <a:off x="7573645" y="3181033"/>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矩形 16"/>
          <p:cNvSpPr>
            <a:spLocks noChangeArrowheads="1"/>
          </p:cNvSpPr>
          <p:nvPr/>
        </p:nvSpPr>
        <p:spPr bwMode="auto">
          <a:xfrm>
            <a:off x="7573645" y="3904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文本框 17"/>
          <p:cNvSpPr txBox="1">
            <a:spLocks noChangeArrowheads="1"/>
          </p:cNvSpPr>
          <p:nvPr/>
        </p:nvSpPr>
        <p:spPr bwMode="auto">
          <a:xfrm>
            <a:off x="6956108" y="3904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12</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7" name="文本框 18"/>
          <p:cNvSpPr txBox="1">
            <a:spLocks noChangeArrowheads="1"/>
          </p:cNvSpPr>
          <p:nvPr/>
        </p:nvSpPr>
        <p:spPr bwMode="auto">
          <a:xfrm>
            <a:off x="7573645" y="3941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项目时间计划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8" name="矩形 16"/>
          <p:cNvSpPr>
            <a:spLocks noChangeArrowheads="1"/>
          </p:cNvSpPr>
          <p:nvPr/>
        </p:nvSpPr>
        <p:spPr bwMode="auto">
          <a:xfrm>
            <a:off x="7554595" y="462565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7"/>
          <p:cNvSpPr txBox="1">
            <a:spLocks noChangeArrowheads="1"/>
          </p:cNvSpPr>
          <p:nvPr/>
        </p:nvSpPr>
        <p:spPr bwMode="auto">
          <a:xfrm>
            <a:off x="6937058" y="462565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13</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 name="文本框 18"/>
          <p:cNvSpPr txBox="1">
            <a:spLocks noChangeArrowheads="1"/>
          </p:cNvSpPr>
          <p:nvPr/>
        </p:nvSpPr>
        <p:spPr bwMode="auto">
          <a:xfrm>
            <a:off x="7554595" y="466217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人力资源计划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1" name="矩形 16"/>
          <p:cNvSpPr>
            <a:spLocks noChangeArrowheads="1"/>
          </p:cNvSpPr>
          <p:nvPr/>
        </p:nvSpPr>
        <p:spPr bwMode="auto">
          <a:xfrm>
            <a:off x="7573645" y="5301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文本框 17"/>
          <p:cNvSpPr txBox="1">
            <a:spLocks noChangeArrowheads="1"/>
          </p:cNvSpPr>
          <p:nvPr/>
        </p:nvSpPr>
        <p:spPr bwMode="auto">
          <a:xfrm>
            <a:off x="6956108" y="5301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14</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文本框 18"/>
          <p:cNvSpPr txBox="1">
            <a:spLocks noChangeArrowheads="1"/>
          </p:cNvSpPr>
          <p:nvPr/>
        </p:nvSpPr>
        <p:spPr bwMode="auto">
          <a:xfrm>
            <a:off x="7573645" y="5338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风险管理计划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4" name="矩形 16"/>
          <p:cNvSpPr>
            <a:spLocks noChangeArrowheads="1"/>
          </p:cNvSpPr>
          <p:nvPr/>
        </p:nvSpPr>
        <p:spPr bwMode="auto">
          <a:xfrm>
            <a:off x="7554595" y="59528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文本框 17"/>
          <p:cNvSpPr txBox="1">
            <a:spLocks noChangeArrowheads="1"/>
          </p:cNvSpPr>
          <p:nvPr/>
        </p:nvSpPr>
        <p:spPr bwMode="auto">
          <a:xfrm>
            <a:off x="6937058" y="59528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15</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6" name="文本框 18"/>
          <p:cNvSpPr txBox="1">
            <a:spLocks noChangeArrowheads="1"/>
          </p:cNvSpPr>
          <p:nvPr/>
        </p:nvSpPr>
        <p:spPr bwMode="auto">
          <a:xfrm>
            <a:off x="7554595" y="598932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成员绩效及其他</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矩形 14"/>
          <p:cNvSpPr>
            <a:spLocks noChangeArrowheads="1"/>
          </p:cNvSpPr>
          <p:nvPr/>
        </p:nvSpPr>
        <p:spPr bwMode="auto">
          <a:xfrm>
            <a:off x="3802063" y="3590925"/>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 name="文本框 20"/>
          <p:cNvSpPr txBox="1">
            <a:spLocks noChangeArrowheads="1"/>
          </p:cNvSpPr>
          <p:nvPr/>
        </p:nvSpPr>
        <p:spPr bwMode="auto">
          <a:xfrm>
            <a:off x="3794125" y="3616325"/>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成本预算</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 name="文本框 22"/>
          <p:cNvSpPr txBox="1">
            <a:spLocks noChangeArrowheads="1"/>
          </p:cNvSpPr>
          <p:nvPr/>
        </p:nvSpPr>
        <p:spPr bwMode="auto">
          <a:xfrm>
            <a:off x="3184525" y="356552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04</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矩形 14"/>
          <p:cNvSpPr>
            <a:spLocks noChangeArrowheads="1"/>
          </p:cNvSpPr>
          <p:nvPr/>
        </p:nvSpPr>
        <p:spPr bwMode="auto">
          <a:xfrm>
            <a:off x="7573963" y="243300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文本框 20"/>
          <p:cNvSpPr txBox="1">
            <a:spLocks noChangeArrowheads="1"/>
          </p:cNvSpPr>
          <p:nvPr/>
        </p:nvSpPr>
        <p:spPr bwMode="auto">
          <a:xfrm>
            <a:off x="3777933" y="504571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可行性分析</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文本框 22"/>
          <p:cNvSpPr txBox="1">
            <a:spLocks noChangeArrowheads="1"/>
          </p:cNvSpPr>
          <p:nvPr/>
        </p:nvSpPr>
        <p:spPr bwMode="auto">
          <a:xfrm>
            <a:off x="3184525" y="426878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文本框 20"/>
          <p:cNvSpPr txBox="1">
            <a:spLocks noChangeArrowheads="1"/>
          </p:cNvSpPr>
          <p:nvPr/>
        </p:nvSpPr>
        <p:spPr bwMode="auto">
          <a:xfrm>
            <a:off x="3814445" y="4330700"/>
            <a:ext cx="22694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工作分解</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2"/>
          <p:cNvSpPr txBox="1">
            <a:spLocks noChangeArrowheads="1"/>
          </p:cNvSpPr>
          <p:nvPr/>
        </p:nvSpPr>
        <p:spPr bwMode="auto">
          <a:xfrm>
            <a:off x="3184525" y="425164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7" name="文本框 22"/>
          <p:cNvSpPr txBox="1">
            <a:spLocks noChangeArrowheads="1"/>
          </p:cNvSpPr>
          <p:nvPr/>
        </p:nvSpPr>
        <p:spPr bwMode="auto">
          <a:xfrm>
            <a:off x="3196590" y="498379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06</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9" name="矩形 14"/>
          <p:cNvSpPr>
            <a:spLocks noChangeArrowheads="1"/>
          </p:cNvSpPr>
          <p:nvPr/>
        </p:nvSpPr>
        <p:spPr bwMode="auto">
          <a:xfrm>
            <a:off x="3777933" y="1463675"/>
            <a:ext cx="2932113" cy="471488"/>
          </a:xfrm>
          <a:prstGeom prst="rect">
            <a:avLst/>
          </a:prstGeom>
          <a:solidFill>
            <a:schemeClr val="bg1">
              <a:alpha val="29803"/>
            </a:schemeClr>
          </a:solidFill>
          <a:ln w="12700">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 name="矩形 14"/>
          <p:cNvSpPr>
            <a:spLocks noChangeArrowheads="1"/>
          </p:cNvSpPr>
          <p:nvPr/>
        </p:nvSpPr>
        <p:spPr bwMode="auto">
          <a:xfrm>
            <a:off x="7574280" y="179546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 name="文本框 17"/>
          <p:cNvSpPr txBox="1">
            <a:spLocks noChangeArrowheads="1"/>
          </p:cNvSpPr>
          <p:nvPr/>
        </p:nvSpPr>
        <p:spPr bwMode="auto">
          <a:xfrm>
            <a:off x="6955155" y="248062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文本框 18"/>
          <p:cNvSpPr txBox="1">
            <a:spLocks noChangeArrowheads="1"/>
          </p:cNvSpPr>
          <p:nvPr/>
        </p:nvSpPr>
        <p:spPr bwMode="auto">
          <a:xfrm>
            <a:off x="7564755" y="2498090"/>
            <a:ext cx="2133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矩形 16"/>
          <p:cNvSpPr>
            <a:spLocks noChangeArrowheads="1"/>
          </p:cNvSpPr>
          <p:nvPr/>
        </p:nvSpPr>
        <p:spPr bwMode="auto">
          <a:xfrm>
            <a:off x="3814445" y="56607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9" name="文本框 20"/>
          <p:cNvSpPr txBox="1">
            <a:spLocks noChangeArrowheads="1"/>
          </p:cNvSpPr>
          <p:nvPr/>
        </p:nvSpPr>
        <p:spPr bwMode="auto">
          <a:xfrm>
            <a:off x="3777933" y="572262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需求工程计划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文本框 22"/>
          <p:cNvSpPr txBox="1">
            <a:spLocks noChangeArrowheads="1"/>
          </p:cNvSpPr>
          <p:nvPr/>
        </p:nvSpPr>
        <p:spPr bwMode="auto">
          <a:xfrm>
            <a:off x="3196590" y="56607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07</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8"/>
                                        </p:tgtEl>
                                        <p:attrNameLst>
                                          <p:attrName>style.visibility</p:attrName>
                                        </p:attrNameLst>
                                      </p:cBhvr>
                                      <p:to>
                                        <p:strVal val="visible"/>
                                      </p:to>
                                    </p:set>
                                    <p:anim calcmode="lin" valueType="num">
                                      <p:cBhvr>
                                        <p:cTn id="17" dur="1000" fill="hold"/>
                                        <p:tgtEl>
                                          <p:spTgt spid="6148"/>
                                        </p:tgtEl>
                                        <p:attrNameLst>
                                          <p:attrName>ppt_w</p:attrName>
                                        </p:attrNameLst>
                                      </p:cBhvr>
                                      <p:tavLst>
                                        <p:tav tm="0">
                                          <p:val>
                                            <p:fltVal val="0"/>
                                          </p:val>
                                        </p:tav>
                                        <p:tav tm="100000">
                                          <p:val>
                                            <p:strVal val="#ppt_w"/>
                                          </p:val>
                                        </p:tav>
                                      </p:tavLst>
                                    </p:anim>
                                    <p:anim calcmode="lin" valueType="num">
                                      <p:cBhvr>
                                        <p:cTn id="18" dur="1000" fill="hold"/>
                                        <p:tgtEl>
                                          <p:spTgt spid="6148"/>
                                        </p:tgtEl>
                                        <p:attrNameLst>
                                          <p:attrName>ppt_h</p:attrName>
                                        </p:attrNameLst>
                                      </p:cBhvr>
                                      <p:tavLst>
                                        <p:tav tm="0">
                                          <p:val>
                                            <p:fltVal val="0"/>
                                          </p:val>
                                        </p:tav>
                                        <p:tav tm="100000">
                                          <p:val>
                                            <p:strVal val="#ppt_h"/>
                                          </p:val>
                                        </p:tav>
                                      </p:tavLst>
                                    </p:anim>
                                    <p:animEffect transition="in" filter="fade">
                                      <p:cBhvr>
                                        <p:cTn id="19" dur="1000"/>
                                        <p:tgtEl>
                                          <p:spTgt spid="6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gtEl>
                                        <p:attrNameLst>
                                          <p:attrName>style.visibility</p:attrName>
                                        </p:attrNameLst>
                                      </p:cBhvr>
                                      <p:to>
                                        <p:strVal val="visible"/>
                                      </p:to>
                                    </p:set>
                                    <p:anim calcmode="lin" valueType="num">
                                      <p:cBhvr>
                                        <p:cTn id="22" dur="1000" fill="hold"/>
                                        <p:tgtEl>
                                          <p:spTgt spid="6147"/>
                                        </p:tgtEl>
                                        <p:attrNameLst>
                                          <p:attrName>ppt_w</p:attrName>
                                        </p:attrNameLst>
                                      </p:cBhvr>
                                      <p:tavLst>
                                        <p:tav tm="0">
                                          <p:val>
                                            <p:fltVal val="0"/>
                                          </p:val>
                                        </p:tav>
                                        <p:tav tm="100000">
                                          <p:val>
                                            <p:strVal val="#ppt_w"/>
                                          </p:val>
                                        </p:tav>
                                      </p:tavLst>
                                    </p:anim>
                                    <p:anim calcmode="lin" valueType="num">
                                      <p:cBhvr>
                                        <p:cTn id="23" dur="1000" fill="hold"/>
                                        <p:tgtEl>
                                          <p:spTgt spid="6147"/>
                                        </p:tgtEl>
                                        <p:attrNameLst>
                                          <p:attrName>ppt_h</p:attrName>
                                        </p:attrNameLst>
                                      </p:cBhvr>
                                      <p:tavLst>
                                        <p:tav tm="0">
                                          <p:val>
                                            <p:fltVal val="0"/>
                                          </p:val>
                                        </p:tav>
                                        <p:tav tm="100000">
                                          <p:val>
                                            <p:strVal val="#ppt_h"/>
                                          </p:val>
                                        </p:tav>
                                      </p:tavLst>
                                    </p:anim>
                                    <p:animEffect transition="in" filter="fade">
                                      <p:cBhvr>
                                        <p:cTn id="24" dur="1000"/>
                                        <p:tgtEl>
                                          <p:spTgt spid="61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Effect transition="in" filter="fade">
                                      <p:cBhvr>
                                        <p:cTn id="29" dur="1000"/>
                                        <p:tgtEl>
                                          <p:spTgt spid="8"/>
                                        </p:tgtEl>
                                      </p:cBhvr>
                                    </p:animEffect>
                                  </p:childTnLst>
                                </p:cTn>
                              </p:par>
                            </p:childTnLst>
                          </p:cTn>
                        </p:par>
                        <p:par>
                          <p:cTn id="30" fill="hold">
                            <p:stCondLst>
                              <p:cond delay="1500"/>
                            </p:stCondLst>
                            <p:childTnLst>
                              <p:par>
                                <p:cTn id="31" presetID="25" presetClass="entr" presetSubtype="0" fill="hold" grpId="0" nodeType="afterEffect">
                                  <p:stCondLst>
                                    <p:cond delay="0"/>
                                  </p:stCondLst>
                                  <p:childTnLst>
                                    <p:set>
                                      <p:cBhvr>
                                        <p:cTn id="32" dur="1" fill="hold">
                                          <p:stCondLst>
                                            <p:cond delay="0"/>
                                          </p:stCondLst>
                                        </p:cTn>
                                        <p:tgtEl>
                                          <p:spTgt spid="6150"/>
                                        </p:tgtEl>
                                        <p:attrNameLst>
                                          <p:attrName>style.visibility</p:attrName>
                                        </p:attrNameLst>
                                      </p:cBhvr>
                                      <p:to>
                                        <p:strVal val="visible"/>
                                      </p:to>
                                    </p:set>
                                    <p:anim calcmode="lin" valueType="num">
                                      <p:cBhvr>
                                        <p:cTn id="33"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36" dur="1000" fill="hold"/>
                                        <p:tgtEl>
                                          <p:spTgt spid="6150"/>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150"/>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6151"/>
                                        </p:tgtEl>
                                        <p:attrNameLst>
                                          <p:attrName>style.visibility</p:attrName>
                                        </p:attrNameLst>
                                      </p:cBhvr>
                                      <p:to>
                                        <p:strVal val="visible"/>
                                      </p:to>
                                    </p:set>
                                    <p:anim calcmode="lin" valueType="num">
                                      <p:cBhvr>
                                        <p:cTn id="43"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46" dur="1000" fill="hold"/>
                                        <p:tgtEl>
                                          <p:spTgt spid="6151"/>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151"/>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6152"/>
                                        </p:tgtEl>
                                        <p:attrNameLst>
                                          <p:attrName>style.visibility</p:attrName>
                                        </p:attrNameLst>
                                      </p:cBhvr>
                                      <p:to>
                                        <p:strVal val="visible"/>
                                      </p:to>
                                    </p:set>
                                    <p:anim calcmode="lin" valueType="num">
                                      <p:cBhvr>
                                        <p:cTn id="53"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56" dur="1000" fill="hold"/>
                                        <p:tgtEl>
                                          <p:spTgt spid="6152"/>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152"/>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6153"/>
                                        </p:tgtEl>
                                        <p:attrNameLst>
                                          <p:attrName>style.visibility</p:attrName>
                                        </p:attrNameLst>
                                      </p:cBhvr>
                                      <p:to>
                                        <p:strVal val="visible"/>
                                      </p:to>
                                    </p:set>
                                    <p:anim calcmode="lin" valueType="num">
                                      <p:cBhvr>
                                        <p:cTn id="63"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66" dur="1000" fill="hold"/>
                                        <p:tgtEl>
                                          <p:spTgt spid="6153"/>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153"/>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6154"/>
                                        </p:tgtEl>
                                        <p:attrNameLst>
                                          <p:attrName>style.visibility</p:attrName>
                                        </p:attrNameLst>
                                      </p:cBhvr>
                                      <p:to>
                                        <p:strVal val="visible"/>
                                      </p:to>
                                    </p:set>
                                    <p:anim calcmode="lin" valueType="num">
                                      <p:cBhvr>
                                        <p:cTn id="73"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76" dur="1000" fill="hold"/>
                                        <p:tgtEl>
                                          <p:spTgt spid="6154"/>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154"/>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6155"/>
                                        </p:tgtEl>
                                        <p:attrNameLst>
                                          <p:attrName>style.visibility</p:attrName>
                                        </p:attrNameLst>
                                      </p:cBhvr>
                                      <p:to>
                                        <p:strVal val="visible"/>
                                      </p:to>
                                    </p:set>
                                    <p:anim calcmode="lin" valueType="num">
                                      <p:cBhvr>
                                        <p:cTn id="83"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86" dur="1000" fill="hold"/>
                                        <p:tgtEl>
                                          <p:spTgt spid="6155"/>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6155"/>
                                        </p:tgtEl>
                                      </p:cBhvr>
                                    </p:animEffect>
                                  </p:childTnLst>
                                </p:cTn>
                              </p:par>
                            </p:childTnLst>
                          </p:cTn>
                        </p:par>
                        <p:par>
                          <p:cTn id="91" fill="hold">
                            <p:stCondLst>
                              <p:cond delay="25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p:cTn id="94" dur="1000" fill="hold"/>
                                        <p:tgtEl>
                                          <p:spTgt spid="23"/>
                                        </p:tgtEl>
                                        <p:attrNameLst>
                                          <p:attrName>ppt_w</p:attrName>
                                        </p:attrNameLst>
                                      </p:cBhvr>
                                      <p:tavLst>
                                        <p:tav tm="0">
                                          <p:val>
                                            <p:fltVal val="0"/>
                                          </p:val>
                                        </p:tav>
                                        <p:tav tm="100000">
                                          <p:val>
                                            <p:strVal val="#ppt_w"/>
                                          </p:val>
                                        </p:tav>
                                      </p:tavLst>
                                    </p:anim>
                                    <p:anim calcmode="lin" valueType="num">
                                      <p:cBhvr>
                                        <p:cTn id="95" dur="1000" fill="hold"/>
                                        <p:tgtEl>
                                          <p:spTgt spid="23"/>
                                        </p:tgtEl>
                                        <p:attrNameLst>
                                          <p:attrName>ppt_h</p:attrName>
                                        </p:attrNameLst>
                                      </p:cBhvr>
                                      <p:tavLst>
                                        <p:tav tm="0">
                                          <p:val>
                                            <p:fltVal val="0"/>
                                          </p:val>
                                        </p:tav>
                                        <p:tav tm="100000">
                                          <p:val>
                                            <p:strVal val="#ppt_h"/>
                                          </p:val>
                                        </p:tav>
                                      </p:tavLst>
                                    </p:anim>
                                    <p:animEffect transition="in" filter="fade">
                                      <p:cBhvr>
                                        <p:cTn id="96" dur="1000"/>
                                        <p:tgtEl>
                                          <p:spTgt spid="23"/>
                                        </p:tgtEl>
                                      </p:cBhvr>
                                    </p:animEffect>
                                  </p:childTnLst>
                                </p:cTn>
                              </p:par>
                            </p:childTnLst>
                          </p:cTn>
                        </p:par>
                        <p:par>
                          <p:cTn id="97" fill="hold">
                            <p:stCondLst>
                              <p:cond delay="3500"/>
                            </p:stCondLst>
                            <p:childTnLst>
                              <p:par>
                                <p:cTn id="98" presetID="25"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101"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02"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103" dur="1000" fill="hold"/>
                                        <p:tgtEl>
                                          <p:spTgt spid="24"/>
                                        </p:tgtEl>
                                        <p:attrNameLst>
                                          <p:attrName>ppt_h</p:attrName>
                                        </p:attrNameLst>
                                      </p:cBhvr>
                                      <p:tavLst>
                                        <p:tav tm="0">
                                          <p:val>
                                            <p:strVal val="#ppt_h"/>
                                          </p:val>
                                        </p:tav>
                                        <p:tav tm="100000">
                                          <p:val>
                                            <p:strVal val="#ppt_h"/>
                                          </p:val>
                                        </p:tav>
                                      </p:tavLst>
                                    </p:anim>
                                    <p:anim calcmode="lin" valueType="num">
                                      <p:cBhvr>
                                        <p:cTn id="104"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05"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106"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107" dur="1000" decel="50000">
                                          <p:stCondLst>
                                            <p:cond delay="0"/>
                                          </p:stCondLst>
                                        </p:cTn>
                                        <p:tgtEl>
                                          <p:spTgt spid="24"/>
                                        </p:tgtEl>
                                      </p:cBhvr>
                                    </p:animEffect>
                                  </p:childTnLst>
                                </p:cTn>
                              </p:par>
                              <p:par>
                                <p:cTn id="108" presetID="25"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 calcmode="lin" valueType="num">
                                      <p:cBhvr>
                                        <p:cTn id="110"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11"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12"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13" dur="1000" fill="hold"/>
                                        <p:tgtEl>
                                          <p:spTgt spid="25"/>
                                        </p:tgtEl>
                                        <p:attrNameLst>
                                          <p:attrName>ppt_h</p:attrName>
                                        </p:attrNameLst>
                                      </p:cBhvr>
                                      <p:tavLst>
                                        <p:tav tm="0">
                                          <p:val>
                                            <p:strVal val="#ppt_h"/>
                                          </p:val>
                                        </p:tav>
                                        <p:tav tm="100000">
                                          <p:val>
                                            <p:strVal val="#ppt_h"/>
                                          </p:val>
                                        </p:tav>
                                      </p:tavLst>
                                    </p:anim>
                                    <p:anim calcmode="lin" valueType="num">
                                      <p:cBhvr>
                                        <p:cTn id="114"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15"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16"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17" dur="1000" decel="50000">
                                          <p:stCondLst>
                                            <p:cond delay="0"/>
                                          </p:stCondLst>
                                        </p:cTn>
                                        <p:tgtEl>
                                          <p:spTgt spid="25"/>
                                        </p:tgtEl>
                                      </p:cBhvr>
                                    </p:animEffect>
                                  </p:childTnLst>
                                </p:cTn>
                              </p:par>
                            </p:childTnLst>
                          </p:cTn>
                        </p:par>
                        <p:par>
                          <p:cTn id="118" fill="hold">
                            <p:stCondLst>
                              <p:cond delay="4500"/>
                            </p:stCondLst>
                            <p:childTnLst>
                              <p:par>
                                <p:cTn id="119" presetID="10" presetClass="entr" presetSubtype="0"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 calcmode="lin" valueType="num">
                                      <p:cBhvr>
                                        <p:cTn id="121" dur="1000" fill="hold"/>
                                        <p:tgtEl>
                                          <p:spTgt spid="29"/>
                                        </p:tgtEl>
                                        <p:attrNameLst>
                                          <p:attrName>ppt_w</p:attrName>
                                        </p:attrNameLst>
                                      </p:cBhvr>
                                      <p:tavLst>
                                        <p:tav tm="0">
                                          <p:val>
                                            <p:fltVal val="0"/>
                                          </p:val>
                                        </p:tav>
                                        <p:tav tm="100000">
                                          <p:val>
                                            <p:strVal val="#ppt_w"/>
                                          </p:val>
                                        </p:tav>
                                      </p:tavLst>
                                    </p:anim>
                                    <p:anim calcmode="lin" valueType="num">
                                      <p:cBhvr>
                                        <p:cTn id="122" dur="1000" fill="hold"/>
                                        <p:tgtEl>
                                          <p:spTgt spid="29"/>
                                        </p:tgtEl>
                                        <p:attrNameLst>
                                          <p:attrName>ppt_h</p:attrName>
                                        </p:attrNameLst>
                                      </p:cBhvr>
                                      <p:tavLst>
                                        <p:tav tm="0">
                                          <p:val>
                                            <p:fltVal val="0"/>
                                          </p:val>
                                        </p:tav>
                                        <p:tav tm="100000">
                                          <p:val>
                                            <p:strVal val="#ppt_h"/>
                                          </p:val>
                                        </p:tav>
                                      </p:tavLst>
                                    </p:anim>
                                    <p:animEffect transition="in" filter="fade">
                                      <p:cBhvr>
                                        <p:cTn id="123" dur="1000"/>
                                        <p:tgtEl>
                                          <p:spTgt spid="29"/>
                                        </p:tgtEl>
                                      </p:cBhvr>
                                    </p:animEffect>
                                  </p:childTnLst>
                                </p:cTn>
                              </p:par>
                            </p:childTnLst>
                          </p:cTn>
                        </p:par>
                        <p:par>
                          <p:cTn id="124" fill="hold">
                            <p:stCondLst>
                              <p:cond delay="5500"/>
                            </p:stCondLst>
                            <p:childTnLst>
                              <p:par>
                                <p:cTn id="125" presetID="25" presetClass="entr" presetSubtype="0"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p:cTn id="12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2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2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30" dur="1000" fill="hold"/>
                                        <p:tgtEl>
                                          <p:spTgt spid="30"/>
                                        </p:tgtEl>
                                        <p:attrNameLst>
                                          <p:attrName>ppt_h</p:attrName>
                                        </p:attrNameLst>
                                      </p:cBhvr>
                                      <p:tavLst>
                                        <p:tav tm="0">
                                          <p:val>
                                            <p:strVal val="#ppt_h"/>
                                          </p:val>
                                        </p:tav>
                                        <p:tav tm="100000">
                                          <p:val>
                                            <p:strVal val="#ppt_h"/>
                                          </p:val>
                                        </p:tav>
                                      </p:tavLst>
                                    </p:anim>
                                    <p:anim calcmode="lin" valueType="num">
                                      <p:cBhvr>
                                        <p:cTn id="13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3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3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134" dur="1000" decel="50000">
                                          <p:stCondLst>
                                            <p:cond delay="0"/>
                                          </p:stCondLst>
                                        </p:cTn>
                                        <p:tgtEl>
                                          <p:spTgt spid="30"/>
                                        </p:tgtEl>
                                      </p:cBhvr>
                                    </p:animEffect>
                                  </p:childTnLst>
                                </p:cTn>
                              </p:par>
                              <p:par>
                                <p:cTn id="135" presetID="25" presetClass="entr" presetSubtype="0" fill="hold" grpId="0" nodeType="withEffect">
                                  <p:stCondLst>
                                    <p:cond delay="0"/>
                                  </p:stCondLst>
                                  <p:childTnLst>
                                    <p:set>
                                      <p:cBhvr>
                                        <p:cTn id="136" dur="1" fill="hold">
                                          <p:stCondLst>
                                            <p:cond delay="0"/>
                                          </p:stCondLst>
                                        </p:cTn>
                                        <p:tgtEl>
                                          <p:spTgt spid="31"/>
                                        </p:tgtEl>
                                        <p:attrNameLst>
                                          <p:attrName>style.visibility</p:attrName>
                                        </p:attrNameLst>
                                      </p:cBhvr>
                                      <p:to>
                                        <p:strVal val="visible"/>
                                      </p:to>
                                    </p:set>
                                    <p:anim calcmode="lin" valueType="num">
                                      <p:cBhvr>
                                        <p:cTn id="137"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138"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139"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140" dur="1000" fill="hold"/>
                                        <p:tgtEl>
                                          <p:spTgt spid="31"/>
                                        </p:tgtEl>
                                        <p:attrNameLst>
                                          <p:attrName>ppt_h</p:attrName>
                                        </p:attrNameLst>
                                      </p:cBhvr>
                                      <p:tavLst>
                                        <p:tav tm="0">
                                          <p:val>
                                            <p:strVal val="#ppt_h"/>
                                          </p:val>
                                        </p:tav>
                                        <p:tav tm="100000">
                                          <p:val>
                                            <p:strVal val="#ppt_h"/>
                                          </p:val>
                                        </p:tav>
                                      </p:tavLst>
                                    </p:anim>
                                    <p:anim calcmode="lin" valueType="num">
                                      <p:cBhvr>
                                        <p:cTn id="141"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142"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143"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144" dur="1000" decel="50000">
                                          <p:stCondLst>
                                            <p:cond delay="0"/>
                                          </p:stCondLst>
                                        </p:cTn>
                                        <p:tgtEl>
                                          <p:spTgt spid="31"/>
                                        </p:tgtEl>
                                      </p:cBhvr>
                                    </p:animEffect>
                                  </p:childTnLst>
                                </p:cTn>
                              </p:par>
                            </p:childTnLst>
                          </p:cTn>
                        </p:par>
                        <p:par>
                          <p:cTn id="145" fill="hold">
                            <p:stCondLst>
                              <p:cond delay="6500"/>
                            </p:stCondLst>
                            <p:childTnLst>
                              <p:par>
                                <p:cTn id="146" presetID="10" presetClass="entr" presetSubtype="0" fill="hold" grpId="0" nodeType="afterEffect">
                                  <p:stCondLst>
                                    <p:cond delay="0"/>
                                  </p:stCondLst>
                                  <p:childTnLst>
                                    <p:set>
                                      <p:cBhvr>
                                        <p:cTn id="147" dur="1" fill="hold">
                                          <p:stCondLst>
                                            <p:cond delay="0"/>
                                          </p:stCondLst>
                                        </p:cTn>
                                        <p:tgtEl>
                                          <p:spTgt spid="32"/>
                                        </p:tgtEl>
                                        <p:attrNameLst>
                                          <p:attrName>style.visibility</p:attrName>
                                        </p:attrNameLst>
                                      </p:cBhvr>
                                      <p:to>
                                        <p:strVal val="visible"/>
                                      </p:to>
                                    </p:set>
                                    <p:anim calcmode="lin" valueType="num">
                                      <p:cBhvr>
                                        <p:cTn id="148" dur="1000" fill="hold"/>
                                        <p:tgtEl>
                                          <p:spTgt spid="32"/>
                                        </p:tgtEl>
                                        <p:attrNameLst>
                                          <p:attrName>ppt_w</p:attrName>
                                        </p:attrNameLst>
                                      </p:cBhvr>
                                      <p:tavLst>
                                        <p:tav tm="0">
                                          <p:val>
                                            <p:fltVal val="0"/>
                                          </p:val>
                                        </p:tav>
                                        <p:tav tm="100000">
                                          <p:val>
                                            <p:strVal val="#ppt_w"/>
                                          </p:val>
                                        </p:tav>
                                      </p:tavLst>
                                    </p:anim>
                                    <p:anim calcmode="lin" valueType="num">
                                      <p:cBhvr>
                                        <p:cTn id="149" dur="1000" fill="hold"/>
                                        <p:tgtEl>
                                          <p:spTgt spid="32"/>
                                        </p:tgtEl>
                                        <p:attrNameLst>
                                          <p:attrName>ppt_h</p:attrName>
                                        </p:attrNameLst>
                                      </p:cBhvr>
                                      <p:tavLst>
                                        <p:tav tm="0">
                                          <p:val>
                                            <p:fltVal val="0"/>
                                          </p:val>
                                        </p:tav>
                                        <p:tav tm="100000">
                                          <p:val>
                                            <p:strVal val="#ppt_h"/>
                                          </p:val>
                                        </p:tav>
                                      </p:tavLst>
                                    </p:anim>
                                    <p:animEffect transition="in" filter="fade">
                                      <p:cBhvr>
                                        <p:cTn id="150" dur="1000"/>
                                        <p:tgtEl>
                                          <p:spTgt spid="32"/>
                                        </p:tgtEl>
                                      </p:cBhvr>
                                    </p:animEffect>
                                  </p:childTnLst>
                                </p:cTn>
                              </p:par>
                            </p:childTnLst>
                          </p:cTn>
                        </p:par>
                        <p:par>
                          <p:cTn id="151" fill="hold">
                            <p:stCondLst>
                              <p:cond delay="7500"/>
                            </p:stCondLst>
                            <p:childTnLst>
                              <p:par>
                                <p:cTn id="152" presetID="25" presetClass="entr" presetSubtype="0" fill="hold" grpId="0" nodeType="afterEffect">
                                  <p:stCondLst>
                                    <p:cond delay="0"/>
                                  </p:stCondLst>
                                  <p:childTnLst>
                                    <p:set>
                                      <p:cBhvr>
                                        <p:cTn id="153" dur="1" fill="hold">
                                          <p:stCondLst>
                                            <p:cond delay="0"/>
                                          </p:stCondLst>
                                        </p:cTn>
                                        <p:tgtEl>
                                          <p:spTgt spid="33"/>
                                        </p:tgtEl>
                                        <p:attrNameLst>
                                          <p:attrName>style.visibility</p:attrName>
                                        </p:attrNameLst>
                                      </p:cBhvr>
                                      <p:to>
                                        <p:strVal val="visible"/>
                                      </p:to>
                                    </p:set>
                                    <p:anim calcmode="lin" valueType="num">
                                      <p:cBhvr>
                                        <p:cTn id="154" dur="50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155" dur="50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156" dur="500" accel="50000" fill="hold">
                                          <p:stCondLst>
                                            <p:cond delay="500"/>
                                          </p:stCondLst>
                                        </p:cTn>
                                        <p:tgtEl>
                                          <p:spTgt spid="33"/>
                                        </p:tgtEl>
                                        <p:attrNameLst>
                                          <p:attrName>ppt_w</p:attrName>
                                        </p:attrNameLst>
                                      </p:cBhvr>
                                      <p:tavLst>
                                        <p:tav tm="0">
                                          <p:val>
                                            <p:strVal val="#ppt_w*.05"/>
                                          </p:val>
                                        </p:tav>
                                        <p:tav tm="100000">
                                          <p:val>
                                            <p:strVal val="#ppt_w"/>
                                          </p:val>
                                        </p:tav>
                                      </p:tavLst>
                                    </p:anim>
                                    <p:anim calcmode="lin" valueType="num">
                                      <p:cBhvr>
                                        <p:cTn id="157" dur="1000" fill="hold"/>
                                        <p:tgtEl>
                                          <p:spTgt spid="33"/>
                                        </p:tgtEl>
                                        <p:attrNameLst>
                                          <p:attrName>ppt_h</p:attrName>
                                        </p:attrNameLst>
                                      </p:cBhvr>
                                      <p:tavLst>
                                        <p:tav tm="0">
                                          <p:val>
                                            <p:strVal val="#ppt_h"/>
                                          </p:val>
                                        </p:tav>
                                        <p:tav tm="100000">
                                          <p:val>
                                            <p:strVal val="#ppt_h"/>
                                          </p:val>
                                        </p:tav>
                                      </p:tavLst>
                                    </p:anim>
                                    <p:anim calcmode="lin" valueType="num">
                                      <p:cBhvr>
                                        <p:cTn id="158" dur="50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159" dur="50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160" dur="500" accel="50000" fill="hold">
                                          <p:stCondLst>
                                            <p:cond delay="500"/>
                                          </p:stCondLst>
                                        </p:cTn>
                                        <p:tgtEl>
                                          <p:spTgt spid="33"/>
                                        </p:tgtEl>
                                        <p:attrNameLst>
                                          <p:attrName>ppt_y</p:attrName>
                                        </p:attrNameLst>
                                      </p:cBhvr>
                                      <p:tavLst>
                                        <p:tav tm="0">
                                          <p:val>
                                            <p:strVal val="#ppt_y+.1"/>
                                          </p:val>
                                        </p:tav>
                                        <p:tav tm="100000">
                                          <p:val>
                                            <p:strVal val="#ppt_y"/>
                                          </p:val>
                                        </p:tav>
                                      </p:tavLst>
                                    </p:anim>
                                    <p:animEffect transition="in" filter="fade">
                                      <p:cBhvr>
                                        <p:cTn id="161" dur="1000" decel="50000">
                                          <p:stCondLst>
                                            <p:cond delay="0"/>
                                          </p:stCondLst>
                                        </p:cTn>
                                        <p:tgtEl>
                                          <p:spTgt spid="33"/>
                                        </p:tgtEl>
                                      </p:cBhvr>
                                    </p:animEffect>
                                  </p:childTnLst>
                                </p:cTn>
                              </p:par>
                              <p:par>
                                <p:cTn id="162" presetID="25" presetClass="entr" presetSubtype="0" fill="hold" grpId="0" nodeType="withEffect">
                                  <p:stCondLst>
                                    <p:cond delay="0"/>
                                  </p:stCondLst>
                                  <p:childTnLst>
                                    <p:set>
                                      <p:cBhvr>
                                        <p:cTn id="163" dur="1" fill="hold">
                                          <p:stCondLst>
                                            <p:cond delay="0"/>
                                          </p:stCondLst>
                                        </p:cTn>
                                        <p:tgtEl>
                                          <p:spTgt spid="34"/>
                                        </p:tgtEl>
                                        <p:attrNameLst>
                                          <p:attrName>style.visibility</p:attrName>
                                        </p:attrNameLst>
                                      </p:cBhvr>
                                      <p:to>
                                        <p:strVal val="visible"/>
                                      </p:to>
                                    </p:set>
                                    <p:anim calcmode="lin" valueType="num">
                                      <p:cBhvr>
                                        <p:cTn id="164" dur="500" decel="50000" fill="hold">
                                          <p:stCondLst>
                                            <p:cond delay="0"/>
                                          </p:stCondLst>
                                        </p:cTn>
                                        <p:tgtEl>
                                          <p:spTgt spid="34"/>
                                        </p:tgtEl>
                                        <p:attrNameLst>
                                          <p:attrName>style.rotation</p:attrName>
                                        </p:attrNameLst>
                                      </p:cBhvr>
                                      <p:tavLst>
                                        <p:tav tm="0">
                                          <p:val>
                                            <p:fltVal val="-90"/>
                                          </p:val>
                                        </p:tav>
                                        <p:tav tm="100000">
                                          <p:val>
                                            <p:fltVal val="0"/>
                                          </p:val>
                                        </p:tav>
                                      </p:tavLst>
                                    </p:anim>
                                    <p:anim calcmode="lin" valueType="num">
                                      <p:cBhvr>
                                        <p:cTn id="165" dur="500" decel="50000" fill="hold">
                                          <p:stCondLst>
                                            <p:cond delay="0"/>
                                          </p:stCondLst>
                                        </p:cTn>
                                        <p:tgtEl>
                                          <p:spTgt spid="34"/>
                                        </p:tgtEl>
                                        <p:attrNameLst>
                                          <p:attrName>ppt_w</p:attrName>
                                        </p:attrNameLst>
                                      </p:cBhvr>
                                      <p:tavLst>
                                        <p:tav tm="0">
                                          <p:val>
                                            <p:strVal val="#ppt_w"/>
                                          </p:val>
                                        </p:tav>
                                        <p:tav tm="100000">
                                          <p:val>
                                            <p:strVal val="#ppt_w*.05"/>
                                          </p:val>
                                        </p:tav>
                                      </p:tavLst>
                                    </p:anim>
                                    <p:anim calcmode="lin" valueType="num">
                                      <p:cBhvr>
                                        <p:cTn id="166" dur="500" accel="50000" fill="hold">
                                          <p:stCondLst>
                                            <p:cond delay="500"/>
                                          </p:stCondLst>
                                        </p:cTn>
                                        <p:tgtEl>
                                          <p:spTgt spid="34"/>
                                        </p:tgtEl>
                                        <p:attrNameLst>
                                          <p:attrName>ppt_w</p:attrName>
                                        </p:attrNameLst>
                                      </p:cBhvr>
                                      <p:tavLst>
                                        <p:tav tm="0">
                                          <p:val>
                                            <p:strVal val="#ppt_w*.05"/>
                                          </p:val>
                                        </p:tav>
                                        <p:tav tm="100000">
                                          <p:val>
                                            <p:strVal val="#ppt_w"/>
                                          </p:val>
                                        </p:tav>
                                      </p:tavLst>
                                    </p:anim>
                                    <p:anim calcmode="lin" valueType="num">
                                      <p:cBhvr>
                                        <p:cTn id="167" dur="1000" fill="hold"/>
                                        <p:tgtEl>
                                          <p:spTgt spid="34"/>
                                        </p:tgtEl>
                                        <p:attrNameLst>
                                          <p:attrName>ppt_h</p:attrName>
                                        </p:attrNameLst>
                                      </p:cBhvr>
                                      <p:tavLst>
                                        <p:tav tm="0">
                                          <p:val>
                                            <p:strVal val="#ppt_h"/>
                                          </p:val>
                                        </p:tav>
                                        <p:tav tm="100000">
                                          <p:val>
                                            <p:strVal val="#ppt_h"/>
                                          </p:val>
                                        </p:tav>
                                      </p:tavLst>
                                    </p:anim>
                                    <p:anim calcmode="lin" valueType="num">
                                      <p:cBhvr>
                                        <p:cTn id="168" dur="500" decel="50000" fill="hold">
                                          <p:stCondLst>
                                            <p:cond delay="0"/>
                                          </p:stCondLst>
                                        </p:cTn>
                                        <p:tgtEl>
                                          <p:spTgt spid="34"/>
                                        </p:tgtEl>
                                        <p:attrNameLst>
                                          <p:attrName>ppt_x</p:attrName>
                                        </p:attrNameLst>
                                      </p:cBhvr>
                                      <p:tavLst>
                                        <p:tav tm="0">
                                          <p:val>
                                            <p:strVal val="#ppt_x+.4"/>
                                          </p:val>
                                        </p:tav>
                                        <p:tav tm="100000">
                                          <p:val>
                                            <p:strVal val="#ppt_x"/>
                                          </p:val>
                                        </p:tav>
                                      </p:tavLst>
                                    </p:anim>
                                    <p:anim calcmode="lin" valueType="num">
                                      <p:cBhvr>
                                        <p:cTn id="169" dur="500" decel="50000" fill="hold">
                                          <p:stCondLst>
                                            <p:cond delay="0"/>
                                          </p:stCondLst>
                                        </p:cTn>
                                        <p:tgtEl>
                                          <p:spTgt spid="34"/>
                                        </p:tgtEl>
                                        <p:attrNameLst>
                                          <p:attrName>ppt_y</p:attrName>
                                        </p:attrNameLst>
                                      </p:cBhvr>
                                      <p:tavLst>
                                        <p:tav tm="0">
                                          <p:val>
                                            <p:strVal val="#ppt_y-.2"/>
                                          </p:val>
                                        </p:tav>
                                        <p:tav tm="100000">
                                          <p:val>
                                            <p:strVal val="#ppt_y+.1"/>
                                          </p:val>
                                        </p:tav>
                                      </p:tavLst>
                                    </p:anim>
                                    <p:anim calcmode="lin" valueType="num">
                                      <p:cBhvr>
                                        <p:cTn id="170" dur="500" accel="50000" fill="hold">
                                          <p:stCondLst>
                                            <p:cond delay="500"/>
                                          </p:stCondLst>
                                        </p:cTn>
                                        <p:tgtEl>
                                          <p:spTgt spid="34"/>
                                        </p:tgtEl>
                                        <p:attrNameLst>
                                          <p:attrName>ppt_y</p:attrName>
                                        </p:attrNameLst>
                                      </p:cBhvr>
                                      <p:tavLst>
                                        <p:tav tm="0">
                                          <p:val>
                                            <p:strVal val="#ppt_y+.1"/>
                                          </p:val>
                                        </p:tav>
                                        <p:tav tm="100000">
                                          <p:val>
                                            <p:strVal val="#ppt_y"/>
                                          </p:val>
                                        </p:tav>
                                      </p:tavLst>
                                    </p:anim>
                                    <p:animEffect transition="in" filter="fade">
                                      <p:cBhvr>
                                        <p:cTn id="171" dur="1000" decel="50000">
                                          <p:stCondLst>
                                            <p:cond delay="0"/>
                                          </p:stCondLst>
                                        </p:cTn>
                                        <p:tgtEl>
                                          <p:spTgt spid="34"/>
                                        </p:tgtEl>
                                      </p:cBhvr>
                                    </p:animEffect>
                                  </p:childTnLst>
                                </p:cTn>
                              </p:par>
                            </p:childTnLst>
                          </p:cTn>
                        </p:par>
                        <p:par>
                          <p:cTn id="172" fill="hold">
                            <p:stCondLst>
                              <p:cond delay="8500"/>
                            </p:stCondLst>
                            <p:childTnLst>
                              <p:par>
                                <p:cTn id="173" presetID="10" presetClass="entr" presetSubtype="0" fill="hold" grpId="0" nodeType="afterEffect">
                                  <p:stCondLst>
                                    <p:cond delay="0"/>
                                  </p:stCondLst>
                                  <p:childTnLst>
                                    <p:set>
                                      <p:cBhvr>
                                        <p:cTn id="174" dur="1" fill="hold">
                                          <p:stCondLst>
                                            <p:cond delay="0"/>
                                          </p:stCondLst>
                                        </p:cTn>
                                        <p:tgtEl>
                                          <p:spTgt spid="35"/>
                                        </p:tgtEl>
                                        <p:attrNameLst>
                                          <p:attrName>style.visibility</p:attrName>
                                        </p:attrNameLst>
                                      </p:cBhvr>
                                      <p:to>
                                        <p:strVal val="visible"/>
                                      </p:to>
                                    </p:set>
                                    <p:anim calcmode="lin" valueType="num">
                                      <p:cBhvr>
                                        <p:cTn id="175" dur="1000" fill="hold"/>
                                        <p:tgtEl>
                                          <p:spTgt spid="35"/>
                                        </p:tgtEl>
                                        <p:attrNameLst>
                                          <p:attrName>ppt_w</p:attrName>
                                        </p:attrNameLst>
                                      </p:cBhvr>
                                      <p:tavLst>
                                        <p:tav tm="0">
                                          <p:val>
                                            <p:fltVal val="0"/>
                                          </p:val>
                                        </p:tav>
                                        <p:tav tm="100000">
                                          <p:val>
                                            <p:strVal val="#ppt_w"/>
                                          </p:val>
                                        </p:tav>
                                      </p:tavLst>
                                    </p:anim>
                                    <p:anim calcmode="lin" valueType="num">
                                      <p:cBhvr>
                                        <p:cTn id="176" dur="1000" fill="hold"/>
                                        <p:tgtEl>
                                          <p:spTgt spid="35"/>
                                        </p:tgtEl>
                                        <p:attrNameLst>
                                          <p:attrName>ppt_h</p:attrName>
                                        </p:attrNameLst>
                                      </p:cBhvr>
                                      <p:tavLst>
                                        <p:tav tm="0">
                                          <p:val>
                                            <p:fltVal val="0"/>
                                          </p:val>
                                        </p:tav>
                                        <p:tav tm="100000">
                                          <p:val>
                                            <p:strVal val="#ppt_h"/>
                                          </p:val>
                                        </p:tav>
                                      </p:tavLst>
                                    </p:anim>
                                    <p:animEffect transition="in" filter="fade">
                                      <p:cBhvr>
                                        <p:cTn id="177" dur="1000"/>
                                        <p:tgtEl>
                                          <p:spTgt spid="35"/>
                                        </p:tgtEl>
                                      </p:cBhvr>
                                    </p:animEffect>
                                  </p:childTnLst>
                                </p:cTn>
                              </p:par>
                            </p:childTnLst>
                          </p:cTn>
                        </p:par>
                        <p:par>
                          <p:cTn id="178" fill="hold">
                            <p:stCondLst>
                              <p:cond delay="9500"/>
                            </p:stCondLst>
                            <p:childTnLst>
                              <p:par>
                                <p:cTn id="179" presetID="25" presetClass="entr" presetSubtype="0" fill="hold" grpId="0" nodeType="afterEffect">
                                  <p:stCondLst>
                                    <p:cond delay="0"/>
                                  </p:stCondLst>
                                  <p:childTnLst>
                                    <p:set>
                                      <p:cBhvr>
                                        <p:cTn id="180" dur="1" fill="hold">
                                          <p:stCondLst>
                                            <p:cond delay="0"/>
                                          </p:stCondLst>
                                        </p:cTn>
                                        <p:tgtEl>
                                          <p:spTgt spid="36"/>
                                        </p:tgtEl>
                                        <p:attrNameLst>
                                          <p:attrName>style.visibility</p:attrName>
                                        </p:attrNameLst>
                                      </p:cBhvr>
                                      <p:to>
                                        <p:strVal val="visible"/>
                                      </p:to>
                                    </p:set>
                                    <p:anim calcmode="lin" valueType="num">
                                      <p:cBhvr>
                                        <p:cTn id="181"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82"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83"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84" dur="1000" fill="hold"/>
                                        <p:tgtEl>
                                          <p:spTgt spid="36"/>
                                        </p:tgtEl>
                                        <p:attrNameLst>
                                          <p:attrName>ppt_h</p:attrName>
                                        </p:attrNameLst>
                                      </p:cBhvr>
                                      <p:tavLst>
                                        <p:tav tm="0">
                                          <p:val>
                                            <p:strVal val="#ppt_h"/>
                                          </p:val>
                                        </p:tav>
                                        <p:tav tm="100000">
                                          <p:val>
                                            <p:strVal val="#ppt_h"/>
                                          </p:val>
                                        </p:tav>
                                      </p:tavLst>
                                    </p:anim>
                                    <p:anim calcmode="lin" valueType="num">
                                      <p:cBhvr>
                                        <p:cTn id="185"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86"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87"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88" dur="1000" decel="50000">
                                          <p:stCondLst>
                                            <p:cond delay="0"/>
                                          </p:stCondLst>
                                        </p:cTn>
                                        <p:tgtEl>
                                          <p:spTgt spid="36"/>
                                        </p:tgtEl>
                                      </p:cBhvr>
                                    </p:animEffect>
                                  </p:childTnLst>
                                </p:cTn>
                              </p:par>
                              <p:par>
                                <p:cTn id="189" presetID="25" presetClass="entr" presetSubtype="0" fill="hold" grpId="0" nodeType="withEffect">
                                  <p:stCondLst>
                                    <p:cond delay="0"/>
                                  </p:stCondLst>
                                  <p:childTnLst>
                                    <p:set>
                                      <p:cBhvr>
                                        <p:cTn id="190" dur="1" fill="hold">
                                          <p:stCondLst>
                                            <p:cond delay="0"/>
                                          </p:stCondLst>
                                        </p:cTn>
                                        <p:tgtEl>
                                          <p:spTgt spid="37"/>
                                        </p:tgtEl>
                                        <p:attrNameLst>
                                          <p:attrName>style.visibility</p:attrName>
                                        </p:attrNameLst>
                                      </p:cBhvr>
                                      <p:to>
                                        <p:strVal val="visible"/>
                                      </p:to>
                                    </p:set>
                                    <p:anim calcmode="lin" valueType="num">
                                      <p:cBhvr>
                                        <p:cTn id="191"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92"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93"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94" dur="1000" fill="hold"/>
                                        <p:tgtEl>
                                          <p:spTgt spid="37"/>
                                        </p:tgtEl>
                                        <p:attrNameLst>
                                          <p:attrName>ppt_h</p:attrName>
                                        </p:attrNameLst>
                                      </p:cBhvr>
                                      <p:tavLst>
                                        <p:tav tm="0">
                                          <p:val>
                                            <p:strVal val="#ppt_h"/>
                                          </p:val>
                                        </p:tav>
                                        <p:tav tm="100000">
                                          <p:val>
                                            <p:strVal val="#ppt_h"/>
                                          </p:val>
                                        </p:tav>
                                      </p:tavLst>
                                    </p:anim>
                                    <p:anim calcmode="lin" valueType="num">
                                      <p:cBhvr>
                                        <p:cTn id="195"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96"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97"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98" dur="1000" decel="50000">
                                          <p:stCondLst>
                                            <p:cond delay="0"/>
                                          </p:stCondLst>
                                        </p:cTn>
                                        <p:tgtEl>
                                          <p:spTgt spid="37"/>
                                        </p:tgtEl>
                                      </p:cBhvr>
                                    </p:animEffect>
                                  </p:childTnLst>
                                </p:cTn>
                              </p:par>
                            </p:childTnLst>
                          </p:cTn>
                        </p:par>
                        <p:par>
                          <p:cTn id="199" fill="hold">
                            <p:stCondLst>
                              <p:cond delay="10500"/>
                            </p:stCondLst>
                            <p:childTnLst>
                              <p:par>
                                <p:cTn id="200" presetID="10" presetClass="entr" presetSubtype="0" fill="hold" grpId="0" nodeType="afterEffect">
                                  <p:stCondLst>
                                    <p:cond delay="0"/>
                                  </p:stCondLst>
                                  <p:childTnLst>
                                    <p:set>
                                      <p:cBhvr>
                                        <p:cTn id="201" dur="1" fill="hold">
                                          <p:stCondLst>
                                            <p:cond delay="0"/>
                                          </p:stCondLst>
                                        </p:cTn>
                                        <p:tgtEl>
                                          <p:spTgt spid="38"/>
                                        </p:tgtEl>
                                        <p:attrNameLst>
                                          <p:attrName>style.visibility</p:attrName>
                                        </p:attrNameLst>
                                      </p:cBhvr>
                                      <p:to>
                                        <p:strVal val="visible"/>
                                      </p:to>
                                    </p:set>
                                    <p:anim calcmode="lin" valueType="num">
                                      <p:cBhvr>
                                        <p:cTn id="202" dur="1000" fill="hold"/>
                                        <p:tgtEl>
                                          <p:spTgt spid="38"/>
                                        </p:tgtEl>
                                        <p:attrNameLst>
                                          <p:attrName>ppt_w</p:attrName>
                                        </p:attrNameLst>
                                      </p:cBhvr>
                                      <p:tavLst>
                                        <p:tav tm="0">
                                          <p:val>
                                            <p:fltVal val="0"/>
                                          </p:val>
                                        </p:tav>
                                        <p:tav tm="100000">
                                          <p:val>
                                            <p:strVal val="#ppt_w"/>
                                          </p:val>
                                        </p:tav>
                                      </p:tavLst>
                                    </p:anim>
                                    <p:anim calcmode="lin" valueType="num">
                                      <p:cBhvr>
                                        <p:cTn id="203" dur="1000" fill="hold"/>
                                        <p:tgtEl>
                                          <p:spTgt spid="38"/>
                                        </p:tgtEl>
                                        <p:attrNameLst>
                                          <p:attrName>ppt_h</p:attrName>
                                        </p:attrNameLst>
                                      </p:cBhvr>
                                      <p:tavLst>
                                        <p:tav tm="0">
                                          <p:val>
                                            <p:fltVal val="0"/>
                                          </p:val>
                                        </p:tav>
                                        <p:tav tm="100000">
                                          <p:val>
                                            <p:strVal val="#ppt_h"/>
                                          </p:val>
                                        </p:tav>
                                      </p:tavLst>
                                    </p:anim>
                                    <p:animEffect transition="in" filter="fade">
                                      <p:cBhvr>
                                        <p:cTn id="204" dur="1000"/>
                                        <p:tgtEl>
                                          <p:spTgt spid="38"/>
                                        </p:tgtEl>
                                      </p:cBhvr>
                                    </p:animEffect>
                                  </p:childTnLst>
                                </p:cTn>
                              </p:par>
                            </p:childTnLst>
                          </p:cTn>
                        </p:par>
                        <p:par>
                          <p:cTn id="205" fill="hold">
                            <p:stCondLst>
                              <p:cond delay="11500"/>
                            </p:stCondLst>
                            <p:childTnLst>
                              <p:par>
                                <p:cTn id="206" presetID="25" presetClass="entr" presetSubtype="0" fill="hold" grpId="0" nodeType="afterEffect">
                                  <p:stCondLst>
                                    <p:cond delay="0"/>
                                  </p:stCondLst>
                                  <p:childTnLst>
                                    <p:set>
                                      <p:cBhvr>
                                        <p:cTn id="207" dur="1" fill="hold">
                                          <p:stCondLst>
                                            <p:cond delay="0"/>
                                          </p:stCondLst>
                                        </p:cTn>
                                        <p:tgtEl>
                                          <p:spTgt spid="39"/>
                                        </p:tgtEl>
                                        <p:attrNameLst>
                                          <p:attrName>style.visibility</p:attrName>
                                        </p:attrNameLst>
                                      </p:cBhvr>
                                      <p:to>
                                        <p:strVal val="visible"/>
                                      </p:to>
                                    </p:set>
                                    <p:anim calcmode="lin" valueType="num">
                                      <p:cBhvr>
                                        <p:cTn id="208"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209"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210"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211" dur="1000" fill="hold"/>
                                        <p:tgtEl>
                                          <p:spTgt spid="39"/>
                                        </p:tgtEl>
                                        <p:attrNameLst>
                                          <p:attrName>ppt_h</p:attrName>
                                        </p:attrNameLst>
                                      </p:cBhvr>
                                      <p:tavLst>
                                        <p:tav tm="0">
                                          <p:val>
                                            <p:strVal val="#ppt_h"/>
                                          </p:val>
                                        </p:tav>
                                        <p:tav tm="100000">
                                          <p:val>
                                            <p:strVal val="#ppt_h"/>
                                          </p:val>
                                        </p:tav>
                                      </p:tavLst>
                                    </p:anim>
                                    <p:anim calcmode="lin" valueType="num">
                                      <p:cBhvr>
                                        <p:cTn id="212"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213"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214"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215" dur="1000" decel="50000">
                                          <p:stCondLst>
                                            <p:cond delay="0"/>
                                          </p:stCondLst>
                                        </p:cTn>
                                        <p:tgtEl>
                                          <p:spTgt spid="39"/>
                                        </p:tgtEl>
                                      </p:cBhvr>
                                    </p:animEffect>
                                  </p:childTnLst>
                                </p:cTn>
                              </p:par>
                              <p:par>
                                <p:cTn id="216" presetID="25" presetClass="entr" presetSubtype="0" fill="hold" grpId="0" nodeType="withEffect">
                                  <p:stCondLst>
                                    <p:cond delay="0"/>
                                  </p:stCondLst>
                                  <p:childTnLst>
                                    <p:set>
                                      <p:cBhvr>
                                        <p:cTn id="217" dur="1" fill="hold">
                                          <p:stCondLst>
                                            <p:cond delay="0"/>
                                          </p:stCondLst>
                                        </p:cTn>
                                        <p:tgtEl>
                                          <p:spTgt spid="40"/>
                                        </p:tgtEl>
                                        <p:attrNameLst>
                                          <p:attrName>style.visibility</p:attrName>
                                        </p:attrNameLst>
                                      </p:cBhvr>
                                      <p:to>
                                        <p:strVal val="visible"/>
                                      </p:to>
                                    </p:set>
                                    <p:anim calcmode="lin" valueType="num">
                                      <p:cBhvr>
                                        <p:cTn id="218"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219"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220"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221" dur="1000" fill="hold"/>
                                        <p:tgtEl>
                                          <p:spTgt spid="40"/>
                                        </p:tgtEl>
                                        <p:attrNameLst>
                                          <p:attrName>ppt_h</p:attrName>
                                        </p:attrNameLst>
                                      </p:cBhvr>
                                      <p:tavLst>
                                        <p:tav tm="0">
                                          <p:val>
                                            <p:strVal val="#ppt_h"/>
                                          </p:val>
                                        </p:tav>
                                        <p:tav tm="100000">
                                          <p:val>
                                            <p:strVal val="#ppt_h"/>
                                          </p:val>
                                        </p:tav>
                                      </p:tavLst>
                                    </p:anim>
                                    <p:anim calcmode="lin" valueType="num">
                                      <p:cBhvr>
                                        <p:cTn id="222"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223"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224"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225" dur="1000" decel="50000">
                                          <p:stCondLst>
                                            <p:cond delay="0"/>
                                          </p:stCondLst>
                                        </p:cTn>
                                        <p:tgtEl>
                                          <p:spTgt spid="40"/>
                                        </p:tgtEl>
                                      </p:cBhvr>
                                    </p:animEffect>
                                  </p:childTnLst>
                                </p:cTn>
                              </p:par>
                            </p:childTnLst>
                          </p:cTn>
                        </p:par>
                        <p:par>
                          <p:cTn id="226" fill="hold">
                            <p:stCondLst>
                              <p:cond delay="12500"/>
                            </p:stCondLst>
                            <p:childTnLst>
                              <p:par>
                                <p:cTn id="227" presetID="10" presetClass="entr" presetSubtype="0" fill="hold" grpId="0" nodeType="afterEffect">
                                  <p:stCondLst>
                                    <p:cond delay="0"/>
                                  </p:stCondLst>
                                  <p:childTnLst>
                                    <p:set>
                                      <p:cBhvr>
                                        <p:cTn id="228" dur="1" fill="hold">
                                          <p:stCondLst>
                                            <p:cond delay="0"/>
                                          </p:stCondLst>
                                        </p:cTn>
                                        <p:tgtEl>
                                          <p:spTgt spid="41"/>
                                        </p:tgtEl>
                                        <p:attrNameLst>
                                          <p:attrName>style.visibility</p:attrName>
                                        </p:attrNameLst>
                                      </p:cBhvr>
                                      <p:to>
                                        <p:strVal val="visible"/>
                                      </p:to>
                                    </p:set>
                                    <p:anim calcmode="lin" valueType="num">
                                      <p:cBhvr>
                                        <p:cTn id="229" dur="1000" fill="hold"/>
                                        <p:tgtEl>
                                          <p:spTgt spid="41"/>
                                        </p:tgtEl>
                                        <p:attrNameLst>
                                          <p:attrName>ppt_w</p:attrName>
                                        </p:attrNameLst>
                                      </p:cBhvr>
                                      <p:tavLst>
                                        <p:tav tm="0">
                                          <p:val>
                                            <p:fltVal val="0"/>
                                          </p:val>
                                        </p:tav>
                                        <p:tav tm="100000">
                                          <p:val>
                                            <p:strVal val="#ppt_w"/>
                                          </p:val>
                                        </p:tav>
                                      </p:tavLst>
                                    </p:anim>
                                    <p:anim calcmode="lin" valueType="num">
                                      <p:cBhvr>
                                        <p:cTn id="230" dur="1000" fill="hold"/>
                                        <p:tgtEl>
                                          <p:spTgt spid="41"/>
                                        </p:tgtEl>
                                        <p:attrNameLst>
                                          <p:attrName>ppt_h</p:attrName>
                                        </p:attrNameLst>
                                      </p:cBhvr>
                                      <p:tavLst>
                                        <p:tav tm="0">
                                          <p:val>
                                            <p:fltVal val="0"/>
                                          </p:val>
                                        </p:tav>
                                        <p:tav tm="100000">
                                          <p:val>
                                            <p:strVal val="#ppt_h"/>
                                          </p:val>
                                        </p:tav>
                                      </p:tavLst>
                                    </p:anim>
                                    <p:animEffect transition="in" filter="fade">
                                      <p:cBhvr>
                                        <p:cTn id="231" dur="1000"/>
                                        <p:tgtEl>
                                          <p:spTgt spid="41"/>
                                        </p:tgtEl>
                                      </p:cBhvr>
                                    </p:animEffect>
                                  </p:childTnLst>
                                </p:cTn>
                              </p:par>
                            </p:childTnLst>
                          </p:cTn>
                        </p:par>
                        <p:par>
                          <p:cTn id="232" fill="hold">
                            <p:stCondLst>
                              <p:cond delay="13500"/>
                            </p:stCondLst>
                            <p:childTnLst>
                              <p:par>
                                <p:cTn id="233" presetID="25" presetClass="entr" presetSubtype="0" fill="hold" grpId="0" nodeType="afterEffect">
                                  <p:stCondLst>
                                    <p:cond delay="0"/>
                                  </p:stCondLst>
                                  <p:childTnLst>
                                    <p:set>
                                      <p:cBhvr>
                                        <p:cTn id="234" dur="1" fill="hold">
                                          <p:stCondLst>
                                            <p:cond delay="0"/>
                                          </p:stCondLst>
                                        </p:cTn>
                                        <p:tgtEl>
                                          <p:spTgt spid="42"/>
                                        </p:tgtEl>
                                        <p:attrNameLst>
                                          <p:attrName>style.visibility</p:attrName>
                                        </p:attrNameLst>
                                      </p:cBhvr>
                                      <p:to>
                                        <p:strVal val="visible"/>
                                      </p:to>
                                    </p:set>
                                    <p:anim calcmode="lin" valueType="num">
                                      <p:cBhvr>
                                        <p:cTn id="235"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236"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237"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238" dur="1000" fill="hold"/>
                                        <p:tgtEl>
                                          <p:spTgt spid="42"/>
                                        </p:tgtEl>
                                        <p:attrNameLst>
                                          <p:attrName>ppt_h</p:attrName>
                                        </p:attrNameLst>
                                      </p:cBhvr>
                                      <p:tavLst>
                                        <p:tav tm="0">
                                          <p:val>
                                            <p:strVal val="#ppt_h"/>
                                          </p:val>
                                        </p:tav>
                                        <p:tav tm="100000">
                                          <p:val>
                                            <p:strVal val="#ppt_h"/>
                                          </p:val>
                                        </p:tav>
                                      </p:tavLst>
                                    </p:anim>
                                    <p:anim calcmode="lin" valueType="num">
                                      <p:cBhvr>
                                        <p:cTn id="239"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40"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41"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242" dur="1000" decel="50000">
                                          <p:stCondLst>
                                            <p:cond delay="0"/>
                                          </p:stCondLst>
                                        </p:cTn>
                                        <p:tgtEl>
                                          <p:spTgt spid="42"/>
                                        </p:tgtEl>
                                      </p:cBhvr>
                                    </p:animEffect>
                                  </p:childTnLst>
                                </p:cTn>
                              </p:par>
                              <p:par>
                                <p:cTn id="243" presetID="25" presetClass="entr" presetSubtype="0" fill="hold" grpId="0" nodeType="withEffect">
                                  <p:stCondLst>
                                    <p:cond delay="0"/>
                                  </p:stCondLst>
                                  <p:childTnLst>
                                    <p:set>
                                      <p:cBhvr>
                                        <p:cTn id="244" dur="1" fill="hold">
                                          <p:stCondLst>
                                            <p:cond delay="0"/>
                                          </p:stCondLst>
                                        </p:cTn>
                                        <p:tgtEl>
                                          <p:spTgt spid="43"/>
                                        </p:tgtEl>
                                        <p:attrNameLst>
                                          <p:attrName>style.visibility</p:attrName>
                                        </p:attrNameLst>
                                      </p:cBhvr>
                                      <p:to>
                                        <p:strVal val="visible"/>
                                      </p:to>
                                    </p:set>
                                    <p:anim calcmode="lin" valueType="num">
                                      <p:cBhvr>
                                        <p:cTn id="245"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46"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47"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248" dur="1000" fill="hold"/>
                                        <p:tgtEl>
                                          <p:spTgt spid="43"/>
                                        </p:tgtEl>
                                        <p:attrNameLst>
                                          <p:attrName>ppt_h</p:attrName>
                                        </p:attrNameLst>
                                      </p:cBhvr>
                                      <p:tavLst>
                                        <p:tav tm="0">
                                          <p:val>
                                            <p:strVal val="#ppt_h"/>
                                          </p:val>
                                        </p:tav>
                                        <p:tav tm="100000">
                                          <p:val>
                                            <p:strVal val="#ppt_h"/>
                                          </p:val>
                                        </p:tav>
                                      </p:tavLst>
                                    </p:anim>
                                    <p:anim calcmode="lin" valueType="num">
                                      <p:cBhvr>
                                        <p:cTn id="249"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50"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51"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252" dur="1000" decel="50000">
                                          <p:stCondLst>
                                            <p:cond delay="0"/>
                                          </p:stCondLst>
                                        </p:cTn>
                                        <p:tgtEl>
                                          <p:spTgt spid="43"/>
                                        </p:tgtEl>
                                      </p:cBhvr>
                                    </p:animEffect>
                                  </p:childTnLst>
                                </p:cTn>
                              </p:par>
                            </p:childTnLst>
                          </p:cTn>
                        </p:par>
                        <p:par>
                          <p:cTn id="253" fill="hold">
                            <p:stCondLst>
                              <p:cond delay="14500"/>
                            </p:stCondLst>
                            <p:childTnLst>
                              <p:par>
                                <p:cTn id="254" presetID="10" presetClass="entr" presetSubtype="0" fill="hold" grpId="0" nodeType="afterEffect">
                                  <p:stCondLst>
                                    <p:cond delay="0"/>
                                  </p:stCondLst>
                                  <p:childTnLst>
                                    <p:set>
                                      <p:cBhvr>
                                        <p:cTn id="255" dur="1" fill="hold">
                                          <p:stCondLst>
                                            <p:cond delay="0"/>
                                          </p:stCondLst>
                                        </p:cTn>
                                        <p:tgtEl>
                                          <p:spTgt spid="44"/>
                                        </p:tgtEl>
                                        <p:attrNameLst>
                                          <p:attrName>style.visibility</p:attrName>
                                        </p:attrNameLst>
                                      </p:cBhvr>
                                      <p:to>
                                        <p:strVal val="visible"/>
                                      </p:to>
                                    </p:set>
                                    <p:anim calcmode="lin" valueType="num">
                                      <p:cBhvr>
                                        <p:cTn id="256" dur="1000" fill="hold"/>
                                        <p:tgtEl>
                                          <p:spTgt spid="44"/>
                                        </p:tgtEl>
                                        <p:attrNameLst>
                                          <p:attrName>ppt_w</p:attrName>
                                        </p:attrNameLst>
                                      </p:cBhvr>
                                      <p:tavLst>
                                        <p:tav tm="0">
                                          <p:val>
                                            <p:fltVal val="0"/>
                                          </p:val>
                                        </p:tav>
                                        <p:tav tm="100000">
                                          <p:val>
                                            <p:strVal val="#ppt_w"/>
                                          </p:val>
                                        </p:tav>
                                      </p:tavLst>
                                    </p:anim>
                                    <p:anim calcmode="lin" valueType="num">
                                      <p:cBhvr>
                                        <p:cTn id="257" dur="1000" fill="hold"/>
                                        <p:tgtEl>
                                          <p:spTgt spid="44"/>
                                        </p:tgtEl>
                                        <p:attrNameLst>
                                          <p:attrName>ppt_h</p:attrName>
                                        </p:attrNameLst>
                                      </p:cBhvr>
                                      <p:tavLst>
                                        <p:tav tm="0">
                                          <p:val>
                                            <p:fltVal val="0"/>
                                          </p:val>
                                        </p:tav>
                                        <p:tav tm="100000">
                                          <p:val>
                                            <p:strVal val="#ppt_h"/>
                                          </p:val>
                                        </p:tav>
                                      </p:tavLst>
                                    </p:anim>
                                    <p:animEffect transition="in" filter="fade">
                                      <p:cBhvr>
                                        <p:cTn id="258" dur="1000"/>
                                        <p:tgtEl>
                                          <p:spTgt spid="44"/>
                                        </p:tgtEl>
                                      </p:cBhvr>
                                    </p:animEffect>
                                  </p:childTnLst>
                                </p:cTn>
                              </p:par>
                            </p:childTnLst>
                          </p:cTn>
                        </p:par>
                        <p:par>
                          <p:cTn id="259" fill="hold">
                            <p:stCondLst>
                              <p:cond delay="15500"/>
                            </p:stCondLst>
                            <p:childTnLst>
                              <p:par>
                                <p:cTn id="260" presetID="25" presetClass="entr" presetSubtype="0" fill="hold" grpId="0" nodeType="afterEffect">
                                  <p:stCondLst>
                                    <p:cond delay="0"/>
                                  </p:stCondLst>
                                  <p:childTnLst>
                                    <p:set>
                                      <p:cBhvr>
                                        <p:cTn id="261" dur="1" fill="hold">
                                          <p:stCondLst>
                                            <p:cond delay="0"/>
                                          </p:stCondLst>
                                        </p:cTn>
                                        <p:tgtEl>
                                          <p:spTgt spid="45"/>
                                        </p:tgtEl>
                                        <p:attrNameLst>
                                          <p:attrName>style.visibility</p:attrName>
                                        </p:attrNameLst>
                                      </p:cBhvr>
                                      <p:to>
                                        <p:strVal val="visible"/>
                                      </p:to>
                                    </p:set>
                                    <p:anim calcmode="lin" valueType="num">
                                      <p:cBhvr>
                                        <p:cTn id="262"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263"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264"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265" dur="1000" fill="hold"/>
                                        <p:tgtEl>
                                          <p:spTgt spid="45"/>
                                        </p:tgtEl>
                                        <p:attrNameLst>
                                          <p:attrName>ppt_h</p:attrName>
                                        </p:attrNameLst>
                                      </p:cBhvr>
                                      <p:tavLst>
                                        <p:tav tm="0">
                                          <p:val>
                                            <p:strVal val="#ppt_h"/>
                                          </p:val>
                                        </p:tav>
                                        <p:tav tm="100000">
                                          <p:val>
                                            <p:strVal val="#ppt_h"/>
                                          </p:val>
                                        </p:tav>
                                      </p:tavLst>
                                    </p:anim>
                                    <p:anim calcmode="lin" valueType="num">
                                      <p:cBhvr>
                                        <p:cTn id="266"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267"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268"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269" dur="1000" decel="50000">
                                          <p:stCondLst>
                                            <p:cond delay="0"/>
                                          </p:stCondLst>
                                        </p:cTn>
                                        <p:tgtEl>
                                          <p:spTgt spid="45"/>
                                        </p:tgtEl>
                                      </p:cBhvr>
                                    </p:animEffect>
                                  </p:childTnLst>
                                </p:cTn>
                              </p:par>
                              <p:par>
                                <p:cTn id="270" presetID="25" presetClass="entr" presetSubtype="0" fill="hold" grpId="0" nodeType="withEffect">
                                  <p:stCondLst>
                                    <p:cond delay="0"/>
                                  </p:stCondLst>
                                  <p:childTnLst>
                                    <p:set>
                                      <p:cBhvr>
                                        <p:cTn id="271" dur="1" fill="hold">
                                          <p:stCondLst>
                                            <p:cond delay="0"/>
                                          </p:stCondLst>
                                        </p:cTn>
                                        <p:tgtEl>
                                          <p:spTgt spid="46"/>
                                        </p:tgtEl>
                                        <p:attrNameLst>
                                          <p:attrName>style.visibility</p:attrName>
                                        </p:attrNameLst>
                                      </p:cBhvr>
                                      <p:to>
                                        <p:strVal val="visible"/>
                                      </p:to>
                                    </p:set>
                                    <p:anim calcmode="lin" valueType="num">
                                      <p:cBhvr>
                                        <p:cTn id="272"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273"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274"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275" dur="1000" fill="hold"/>
                                        <p:tgtEl>
                                          <p:spTgt spid="46"/>
                                        </p:tgtEl>
                                        <p:attrNameLst>
                                          <p:attrName>ppt_h</p:attrName>
                                        </p:attrNameLst>
                                      </p:cBhvr>
                                      <p:tavLst>
                                        <p:tav tm="0">
                                          <p:val>
                                            <p:strVal val="#ppt_h"/>
                                          </p:val>
                                        </p:tav>
                                        <p:tav tm="100000">
                                          <p:val>
                                            <p:strVal val="#ppt_h"/>
                                          </p:val>
                                        </p:tav>
                                      </p:tavLst>
                                    </p:anim>
                                    <p:anim calcmode="lin" valueType="num">
                                      <p:cBhvr>
                                        <p:cTn id="276"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277"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278"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279" dur="1000" decel="50000">
                                          <p:stCondLst>
                                            <p:cond delay="0"/>
                                          </p:stCondLst>
                                        </p:cTn>
                                        <p:tgtEl>
                                          <p:spTgt spid="46"/>
                                        </p:tgtEl>
                                      </p:cBhvr>
                                    </p:animEffect>
                                  </p:childTnLst>
                                </p:cTn>
                              </p:par>
                              <p:par>
                                <p:cTn id="280" presetID="10" presetClass="entr" presetSubtype="0" fill="hold" grpId="0" nodeType="withEffect">
                                  <p:stCondLst>
                                    <p:cond delay="0"/>
                                  </p:stCondLst>
                                  <p:childTnLst>
                                    <p:set>
                                      <p:cBhvr>
                                        <p:cTn id="281" dur="1" fill="hold">
                                          <p:stCondLst>
                                            <p:cond delay="0"/>
                                          </p:stCondLst>
                                        </p:cTn>
                                        <p:tgtEl>
                                          <p:spTgt spid="3"/>
                                        </p:tgtEl>
                                        <p:attrNameLst>
                                          <p:attrName>style.visibility</p:attrName>
                                        </p:attrNameLst>
                                      </p:cBhvr>
                                      <p:to>
                                        <p:strVal val="visible"/>
                                      </p:to>
                                    </p:set>
                                    <p:anim calcmode="lin" valueType="num">
                                      <p:cBhvr>
                                        <p:cTn id="282" dur="1000" fill="hold"/>
                                        <p:tgtEl>
                                          <p:spTgt spid="3"/>
                                        </p:tgtEl>
                                        <p:attrNameLst>
                                          <p:attrName>ppt_w</p:attrName>
                                        </p:attrNameLst>
                                      </p:cBhvr>
                                      <p:tavLst>
                                        <p:tav tm="0">
                                          <p:val>
                                            <p:fltVal val="0"/>
                                          </p:val>
                                        </p:tav>
                                        <p:tav tm="100000">
                                          <p:val>
                                            <p:strVal val="#ppt_w"/>
                                          </p:val>
                                        </p:tav>
                                      </p:tavLst>
                                    </p:anim>
                                    <p:anim calcmode="lin" valueType="num">
                                      <p:cBhvr>
                                        <p:cTn id="283" dur="1000" fill="hold"/>
                                        <p:tgtEl>
                                          <p:spTgt spid="3"/>
                                        </p:tgtEl>
                                        <p:attrNameLst>
                                          <p:attrName>ppt_h</p:attrName>
                                        </p:attrNameLst>
                                      </p:cBhvr>
                                      <p:tavLst>
                                        <p:tav tm="0">
                                          <p:val>
                                            <p:fltVal val="0"/>
                                          </p:val>
                                        </p:tav>
                                        <p:tav tm="100000">
                                          <p:val>
                                            <p:strVal val="#ppt_h"/>
                                          </p:val>
                                        </p:tav>
                                      </p:tavLst>
                                    </p:anim>
                                    <p:animEffect transition="in" filter="fade">
                                      <p:cBhvr>
                                        <p:cTn id="284" dur="1000"/>
                                        <p:tgtEl>
                                          <p:spTgt spid="3"/>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12"/>
                                        </p:tgtEl>
                                        <p:attrNameLst>
                                          <p:attrName>style.visibility</p:attrName>
                                        </p:attrNameLst>
                                      </p:cBhvr>
                                      <p:to>
                                        <p:strVal val="visible"/>
                                      </p:to>
                                    </p:set>
                                    <p:anim calcmode="lin" valueType="num">
                                      <p:cBhvr>
                                        <p:cTn id="287" dur="1000" fill="hold"/>
                                        <p:tgtEl>
                                          <p:spTgt spid="12"/>
                                        </p:tgtEl>
                                        <p:attrNameLst>
                                          <p:attrName>ppt_w</p:attrName>
                                        </p:attrNameLst>
                                      </p:cBhvr>
                                      <p:tavLst>
                                        <p:tav tm="0">
                                          <p:val>
                                            <p:fltVal val="0"/>
                                          </p:val>
                                        </p:tav>
                                        <p:tav tm="100000">
                                          <p:val>
                                            <p:strVal val="#ppt_w"/>
                                          </p:val>
                                        </p:tav>
                                      </p:tavLst>
                                    </p:anim>
                                    <p:anim calcmode="lin" valueType="num">
                                      <p:cBhvr>
                                        <p:cTn id="288" dur="1000" fill="hold"/>
                                        <p:tgtEl>
                                          <p:spTgt spid="12"/>
                                        </p:tgtEl>
                                        <p:attrNameLst>
                                          <p:attrName>ppt_h</p:attrName>
                                        </p:attrNameLst>
                                      </p:cBhvr>
                                      <p:tavLst>
                                        <p:tav tm="0">
                                          <p:val>
                                            <p:fltVal val="0"/>
                                          </p:val>
                                        </p:tav>
                                        <p:tav tm="100000">
                                          <p:val>
                                            <p:strVal val="#ppt_h"/>
                                          </p:val>
                                        </p:tav>
                                      </p:tavLst>
                                    </p:anim>
                                    <p:animEffect transition="in" filter="fade">
                                      <p:cBhvr>
                                        <p:cTn id="289" dur="1000"/>
                                        <p:tgtEl>
                                          <p:spTgt spid="12"/>
                                        </p:tgtEl>
                                      </p:cBhvr>
                                    </p:animEffect>
                                  </p:childTnLst>
                                </p:cTn>
                              </p:par>
                              <p:par>
                                <p:cTn id="290" presetID="25" presetClass="entr" presetSubtype="0" fill="hold" grpId="0" nodeType="withEffect">
                                  <p:stCondLst>
                                    <p:cond delay="0"/>
                                  </p:stCondLst>
                                  <p:childTnLst>
                                    <p:set>
                                      <p:cBhvr>
                                        <p:cTn id="291" dur="1" fill="hold">
                                          <p:stCondLst>
                                            <p:cond delay="0"/>
                                          </p:stCondLst>
                                        </p:cTn>
                                        <p:tgtEl>
                                          <p:spTgt spid="4"/>
                                        </p:tgtEl>
                                        <p:attrNameLst>
                                          <p:attrName>style.visibility</p:attrName>
                                        </p:attrNameLst>
                                      </p:cBhvr>
                                      <p:to>
                                        <p:strVal val="visible"/>
                                      </p:to>
                                    </p:set>
                                    <p:anim calcmode="lin" valueType="num">
                                      <p:cBhvr>
                                        <p:cTn id="292"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93"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94"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95" dur="1000" fill="hold"/>
                                        <p:tgtEl>
                                          <p:spTgt spid="4"/>
                                        </p:tgtEl>
                                        <p:attrNameLst>
                                          <p:attrName>ppt_h</p:attrName>
                                        </p:attrNameLst>
                                      </p:cBhvr>
                                      <p:tavLst>
                                        <p:tav tm="0">
                                          <p:val>
                                            <p:strVal val="#ppt_h"/>
                                          </p:val>
                                        </p:tav>
                                        <p:tav tm="100000">
                                          <p:val>
                                            <p:strVal val="#ppt_h"/>
                                          </p:val>
                                        </p:tav>
                                      </p:tavLst>
                                    </p:anim>
                                    <p:anim calcmode="lin" valueType="num">
                                      <p:cBhvr>
                                        <p:cTn id="296"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97"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98"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99" dur="1000" decel="50000">
                                          <p:stCondLst>
                                            <p:cond delay="0"/>
                                          </p:stCondLst>
                                        </p:cTn>
                                        <p:tgtEl>
                                          <p:spTgt spid="4"/>
                                        </p:tgtEl>
                                      </p:cBhvr>
                                    </p:animEffect>
                                  </p:childTnLst>
                                </p:cTn>
                              </p:par>
                              <p:par>
                                <p:cTn id="300" presetID="25" presetClass="entr" presetSubtype="0" fill="hold" grpId="0" nodeType="withEffect">
                                  <p:stCondLst>
                                    <p:cond delay="0"/>
                                  </p:stCondLst>
                                  <p:childTnLst>
                                    <p:set>
                                      <p:cBhvr>
                                        <p:cTn id="301" dur="1" fill="hold">
                                          <p:stCondLst>
                                            <p:cond delay="0"/>
                                          </p:stCondLst>
                                        </p:cTn>
                                        <p:tgtEl>
                                          <p:spTgt spid="11"/>
                                        </p:tgtEl>
                                        <p:attrNameLst>
                                          <p:attrName>style.visibility</p:attrName>
                                        </p:attrNameLst>
                                      </p:cBhvr>
                                      <p:to>
                                        <p:strVal val="visible"/>
                                      </p:to>
                                    </p:set>
                                    <p:anim calcmode="lin" valueType="num">
                                      <p:cBhvr>
                                        <p:cTn id="302"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03"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04"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05" dur="1000" fill="hold"/>
                                        <p:tgtEl>
                                          <p:spTgt spid="11"/>
                                        </p:tgtEl>
                                        <p:attrNameLst>
                                          <p:attrName>ppt_h</p:attrName>
                                        </p:attrNameLst>
                                      </p:cBhvr>
                                      <p:tavLst>
                                        <p:tav tm="0">
                                          <p:val>
                                            <p:strVal val="#ppt_h"/>
                                          </p:val>
                                        </p:tav>
                                        <p:tav tm="100000">
                                          <p:val>
                                            <p:strVal val="#ppt_h"/>
                                          </p:val>
                                        </p:tav>
                                      </p:tavLst>
                                    </p:anim>
                                    <p:anim calcmode="lin" valueType="num">
                                      <p:cBhvr>
                                        <p:cTn id="306"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7"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08"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09" dur="1000" decel="50000">
                                          <p:stCondLst>
                                            <p:cond delay="0"/>
                                          </p:stCondLst>
                                        </p:cTn>
                                        <p:tgtEl>
                                          <p:spTgt spid="11"/>
                                        </p:tgtEl>
                                      </p:cBhvr>
                                    </p:animEffect>
                                  </p:childTnLst>
                                </p:cTn>
                              </p:par>
                              <p:par>
                                <p:cTn id="310" presetID="25" presetClass="entr" presetSubtype="0" fill="hold" grpId="0" nodeType="withEffect">
                                  <p:stCondLst>
                                    <p:cond delay="0"/>
                                  </p:stCondLst>
                                  <p:childTnLst>
                                    <p:set>
                                      <p:cBhvr>
                                        <p:cTn id="311" dur="1" fill="hold">
                                          <p:stCondLst>
                                            <p:cond delay="0"/>
                                          </p:stCondLst>
                                        </p:cTn>
                                        <p:tgtEl>
                                          <p:spTgt spid="13"/>
                                        </p:tgtEl>
                                        <p:attrNameLst>
                                          <p:attrName>style.visibility</p:attrName>
                                        </p:attrNameLst>
                                      </p:cBhvr>
                                      <p:to>
                                        <p:strVal val="visible"/>
                                      </p:to>
                                    </p:set>
                                    <p:anim calcmode="lin" valueType="num">
                                      <p:cBhvr>
                                        <p:cTn id="312"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313"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314"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315" dur="1000" fill="hold"/>
                                        <p:tgtEl>
                                          <p:spTgt spid="13"/>
                                        </p:tgtEl>
                                        <p:attrNameLst>
                                          <p:attrName>ppt_h</p:attrName>
                                        </p:attrNameLst>
                                      </p:cBhvr>
                                      <p:tavLst>
                                        <p:tav tm="0">
                                          <p:val>
                                            <p:strVal val="#ppt_h"/>
                                          </p:val>
                                        </p:tav>
                                        <p:tav tm="100000">
                                          <p:val>
                                            <p:strVal val="#ppt_h"/>
                                          </p:val>
                                        </p:tav>
                                      </p:tavLst>
                                    </p:anim>
                                    <p:anim calcmode="lin" valueType="num">
                                      <p:cBhvr>
                                        <p:cTn id="316"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317"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18"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319" dur="1000" decel="50000">
                                          <p:stCondLst>
                                            <p:cond delay="0"/>
                                          </p:stCondLst>
                                        </p:cTn>
                                        <p:tgtEl>
                                          <p:spTgt spid="13"/>
                                        </p:tgtEl>
                                      </p:cBhvr>
                                    </p:animEffect>
                                  </p:childTnLst>
                                </p:cTn>
                              </p:par>
                              <p:par>
                                <p:cTn id="320" presetID="25" presetClass="entr" presetSubtype="0" fill="hold" grpId="0" nodeType="withEffect">
                                  <p:stCondLst>
                                    <p:cond delay="0"/>
                                  </p:stCondLst>
                                  <p:childTnLst>
                                    <p:set>
                                      <p:cBhvr>
                                        <p:cTn id="321" dur="1" fill="hold">
                                          <p:stCondLst>
                                            <p:cond delay="0"/>
                                          </p:stCondLst>
                                        </p:cTn>
                                        <p:tgtEl>
                                          <p:spTgt spid="14"/>
                                        </p:tgtEl>
                                        <p:attrNameLst>
                                          <p:attrName>style.visibility</p:attrName>
                                        </p:attrNameLst>
                                      </p:cBhvr>
                                      <p:to>
                                        <p:strVal val="visible"/>
                                      </p:to>
                                    </p:set>
                                    <p:anim calcmode="lin" valueType="num">
                                      <p:cBhvr>
                                        <p:cTn id="322"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323"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324"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25" dur="1000" fill="hold"/>
                                        <p:tgtEl>
                                          <p:spTgt spid="14"/>
                                        </p:tgtEl>
                                        <p:attrNameLst>
                                          <p:attrName>ppt_h</p:attrName>
                                        </p:attrNameLst>
                                      </p:cBhvr>
                                      <p:tavLst>
                                        <p:tav tm="0">
                                          <p:val>
                                            <p:strVal val="#ppt_h"/>
                                          </p:val>
                                        </p:tav>
                                        <p:tav tm="100000">
                                          <p:val>
                                            <p:strVal val="#ppt_h"/>
                                          </p:val>
                                        </p:tav>
                                      </p:tavLst>
                                    </p:anim>
                                    <p:anim calcmode="lin" valueType="num">
                                      <p:cBhvr>
                                        <p:cTn id="326"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27"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328"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329" dur="1000" decel="50000">
                                          <p:stCondLst>
                                            <p:cond delay="0"/>
                                          </p:stCondLst>
                                        </p:cTn>
                                        <p:tgtEl>
                                          <p:spTgt spid="14"/>
                                        </p:tgtEl>
                                      </p:cBhvr>
                                    </p:animEffect>
                                  </p:childTnLst>
                                </p:cTn>
                              </p:par>
                              <p:par>
                                <p:cTn id="330" presetID="25" presetClass="entr" presetSubtype="0" fill="hold" grpId="0" nodeType="withEffect">
                                  <p:stCondLst>
                                    <p:cond delay="0"/>
                                  </p:stCondLst>
                                  <p:childTnLst>
                                    <p:set>
                                      <p:cBhvr>
                                        <p:cTn id="331" dur="1" fill="hold">
                                          <p:stCondLst>
                                            <p:cond delay="0"/>
                                          </p:stCondLst>
                                        </p:cTn>
                                        <p:tgtEl>
                                          <p:spTgt spid="15"/>
                                        </p:tgtEl>
                                        <p:attrNameLst>
                                          <p:attrName>style.visibility</p:attrName>
                                        </p:attrNameLst>
                                      </p:cBhvr>
                                      <p:to>
                                        <p:strVal val="visible"/>
                                      </p:to>
                                    </p:set>
                                    <p:anim calcmode="lin" valueType="num">
                                      <p:cBhvr>
                                        <p:cTn id="33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3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3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35" dur="1000" fill="hold"/>
                                        <p:tgtEl>
                                          <p:spTgt spid="15"/>
                                        </p:tgtEl>
                                        <p:attrNameLst>
                                          <p:attrName>ppt_h</p:attrName>
                                        </p:attrNameLst>
                                      </p:cBhvr>
                                      <p:tavLst>
                                        <p:tav tm="0">
                                          <p:val>
                                            <p:strVal val="#ppt_h"/>
                                          </p:val>
                                        </p:tav>
                                        <p:tav tm="100000">
                                          <p:val>
                                            <p:strVal val="#ppt_h"/>
                                          </p:val>
                                        </p:tav>
                                      </p:tavLst>
                                    </p:anim>
                                    <p:anim calcmode="lin" valueType="num">
                                      <p:cBhvr>
                                        <p:cTn id="33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3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3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39" dur="1000" decel="50000">
                                          <p:stCondLst>
                                            <p:cond delay="0"/>
                                          </p:stCondLst>
                                        </p:cTn>
                                        <p:tgtEl>
                                          <p:spTgt spid="15"/>
                                        </p:tgtEl>
                                      </p:cBhvr>
                                    </p:animEffect>
                                  </p:childTnLst>
                                </p:cTn>
                              </p:par>
                              <p:par>
                                <p:cTn id="340" presetID="25" presetClass="entr" presetSubtype="0" fill="hold" grpId="0" nodeType="withEffect">
                                  <p:stCondLst>
                                    <p:cond delay="0"/>
                                  </p:stCondLst>
                                  <p:childTnLst>
                                    <p:set>
                                      <p:cBhvr>
                                        <p:cTn id="341" dur="1" fill="hold">
                                          <p:stCondLst>
                                            <p:cond delay="0"/>
                                          </p:stCondLst>
                                        </p:cTn>
                                        <p:tgtEl>
                                          <p:spTgt spid="16"/>
                                        </p:tgtEl>
                                        <p:attrNameLst>
                                          <p:attrName>style.visibility</p:attrName>
                                        </p:attrNameLst>
                                      </p:cBhvr>
                                      <p:to>
                                        <p:strVal val="visible"/>
                                      </p:to>
                                    </p:set>
                                    <p:anim calcmode="lin" valueType="num">
                                      <p:cBhvr>
                                        <p:cTn id="342"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343"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44"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45" dur="1000" fill="hold"/>
                                        <p:tgtEl>
                                          <p:spTgt spid="16"/>
                                        </p:tgtEl>
                                        <p:attrNameLst>
                                          <p:attrName>ppt_h</p:attrName>
                                        </p:attrNameLst>
                                      </p:cBhvr>
                                      <p:tavLst>
                                        <p:tav tm="0">
                                          <p:val>
                                            <p:strVal val="#ppt_h"/>
                                          </p:val>
                                        </p:tav>
                                        <p:tav tm="100000">
                                          <p:val>
                                            <p:strVal val="#ppt_h"/>
                                          </p:val>
                                        </p:tav>
                                      </p:tavLst>
                                    </p:anim>
                                    <p:anim calcmode="lin" valueType="num">
                                      <p:cBhvr>
                                        <p:cTn id="346"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47"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8"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49" dur="1000" decel="50000">
                                          <p:stCondLst>
                                            <p:cond delay="0"/>
                                          </p:stCondLst>
                                        </p:cTn>
                                        <p:tgtEl>
                                          <p:spTgt spid="16"/>
                                        </p:tgtEl>
                                      </p:cBhvr>
                                    </p:animEffect>
                                  </p:childTnLst>
                                </p:cTn>
                              </p:par>
                              <p:par>
                                <p:cTn id="350" presetID="25" presetClass="entr" presetSubtype="0" fill="hold" grpId="0" nodeType="withEffect">
                                  <p:stCondLst>
                                    <p:cond delay="0"/>
                                  </p:stCondLst>
                                  <p:childTnLst>
                                    <p:set>
                                      <p:cBhvr>
                                        <p:cTn id="351" dur="1" fill="hold">
                                          <p:stCondLst>
                                            <p:cond delay="0"/>
                                          </p:stCondLst>
                                        </p:cTn>
                                        <p:tgtEl>
                                          <p:spTgt spid="17"/>
                                        </p:tgtEl>
                                        <p:attrNameLst>
                                          <p:attrName>style.visibility</p:attrName>
                                        </p:attrNameLst>
                                      </p:cBhvr>
                                      <p:to>
                                        <p:strVal val="visible"/>
                                      </p:to>
                                    </p:set>
                                    <p:anim calcmode="lin" valueType="num">
                                      <p:cBhvr>
                                        <p:cTn id="352"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53"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354"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355" dur="1000" fill="hold"/>
                                        <p:tgtEl>
                                          <p:spTgt spid="17"/>
                                        </p:tgtEl>
                                        <p:attrNameLst>
                                          <p:attrName>ppt_h</p:attrName>
                                        </p:attrNameLst>
                                      </p:cBhvr>
                                      <p:tavLst>
                                        <p:tav tm="0">
                                          <p:val>
                                            <p:strVal val="#ppt_h"/>
                                          </p:val>
                                        </p:tav>
                                        <p:tav tm="100000">
                                          <p:val>
                                            <p:strVal val="#ppt_h"/>
                                          </p:val>
                                        </p:tav>
                                      </p:tavLst>
                                    </p:anim>
                                    <p:anim calcmode="lin" valueType="num">
                                      <p:cBhvr>
                                        <p:cTn id="356"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357"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358"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359" dur="1000" decel="50000">
                                          <p:stCondLst>
                                            <p:cond delay="0"/>
                                          </p:stCondLst>
                                        </p:cTn>
                                        <p:tgtEl>
                                          <p:spTgt spid="17"/>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19"/>
                                        </p:tgtEl>
                                        <p:attrNameLst>
                                          <p:attrName>style.visibility</p:attrName>
                                        </p:attrNameLst>
                                      </p:cBhvr>
                                      <p:to>
                                        <p:strVal val="visible"/>
                                      </p:to>
                                    </p:set>
                                    <p:anim calcmode="lin" valueType="num">
                                      <p:cBhvr>
                                        <p:cTn id="362" dur="1000" fill="hold"/>
                                        <p:tgtEl>
                                          <p:spTgt spid="19"/>
                                        </p:tgtEl>
                                        <p:attrNameLst>
                                          <p:attrName>ppt_w</p:attrName>
                                        </p:attrNameLst>
                                      </p:cBhvr>
                                      <p:tavLst>
                                        <p:tav tm="0">
                                          <p:val>
                                            <p:fltVal val="0"/>
                                          </p:val>
                                        </p:tav>
                                        <p:tav tm="100000">
                                          <p:val>
                                            <p:strVal val="#ppt_w"/>
                                          </p:val>
                                        </p:tav>
                                      </p:tavLst>
                                    </p:anim>
                                    <p:anim calcmode="lin" valueType="num">
                                      <p:cBhvr>
                                        <p:cTn id="363" dur="1000" fill="hold"/>
                                        <p:tgtEl>
                                          <p:spTgt spid="19"/>
                                        </p:tgtEl>
                                        <p:attrNameLst>
                                          <p:attrName>ppt_h</p:attrName>
                                        </p:attrNameLst>
                                      </p:cBhvr>
                                      <p:tavLst>
                                        <p:tav tm="0">
                                          <p:val>
                                            <p:fltVal val="0"/>
                                          </p:val>
                                        </p:tav>
                                        <p:tav tm="100000">
                                          <p:val>
                                            <p:strVal val="#ppt_h"/>
                                          </p:val>
                                        </p:tav>
                                      </p:tavLst>
                                    </p:anim>
                                    <p:animEffect transition="in" filter="fade">
                                      <p:cBhvr>
                                        <p:cTn id="364" dur="1000"/>
                                        <p:tgtEl>
                                          <p:spTgt spid="19"/>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
                                        </p:tgtEl>
                                        <p:attrNameLst>
                                          <p:attrName>style.visibility</p:attrName>
                                        </p:attrNameLst>
                                      </p:cBhvr>
                                      <p:to>
                                        <p:strVal val="visible"/>
                                      </p:to>
                                    </p:set>
                                    <p:anim calcmode="lin" valueType="num">
                                      <p:cBhvr>
                                        <p:cTn id="367" dur="1000" fill="hold"/>
                                        <p:tgtEl>
                                          <p:spTgt spid="2"/>
                                        </p:tgtEl>
                                        <p:attrNameLst>
                                          <p:attrName>ppt_w</p:attrName>
                                        </p:attrNameLst>
                                      </p:cBhvr>
                                      <p:tavLst>
                                        <p:tav tm="0">
                                          <p:val>
                                            <p:fltVal val="0"/>
                                          </p:val>
                                        </p:tav>
                                        <p:tav tm="100000">
                                          <p:val>
                                            <p:strVal val="#ppt_w"/>
                                          </p:val>
                                        </p:tav>
                                      </p:tavLst>
                                    </p:anim>
                                    <p:anim calcmode="lin" valueType="num">
                                      <p:cBhvr>
                                        <p:cTn id="368" dur="1000" fill="hold"/>
                                        <p:tgtEl>
                                          <p:spTgt spid="2"/>
                                        </p:tgtEl>
                                        <p:attrNameLst>
                                          <p:attrName>ppt_h</p:attrName>
                                        </p:attrNameLst>
                                      </p:cBhvr>
                                      <p:tavLst>
                                        <p:tav tm="0">
                                          <p:val>
                                            <p:fltVal val="0"/>
                                          </p:val>
                                        </p:tav>
                                        <p:tav tm="100000">
                                          <p:val>
                                            <p:strVal val="#ppt_h"/>
                                          </p:val>
                                        </p:tav>
                                      </p:tavLst>
                                    </p:anim>
                                    <p:animEffect transition="in" filter="fade">
                                      <p:cBhvr>
                                        <p:cTn id="369" dur="1000"/>
                                        <p:tgtEl>
                                          <p:spTgt spid="2"/>
                                        </p:tgtEl>
                                      </p:cBhvr>
                                    </p:animEffect>
                                  </p:childTnLst>
                                </p:cTn>
                              </p:par>
                            </p:childTnLst>
                          </p:cTn>
                        </p:par>
                        <p:par>
                          <p:cTn id="370" fill="hold">
                            <p:stCondLst>
                              <p:cond delay="16500"/>
                            </p:stCondLst>
                            <p:childTnLst>
                              <p:par>
                                <p:cTn id="371" presetID="25" presetClass="entr" presetSubtype="0" fill="hold" grpId="0" nodeType="afterEffect">
                                  <p:stCondLst>
                                    <p:cond delay="0"/>
                                  </p:stCondLst>
                                  <p:childTnLst>
                                    <p:set>
                                      <p:cBhvr>
                                        <p:cTn id="372" dur="1" fill="hold">
                                          <p:stCondLst>
                                            <p:cond delay="0"/>
                                          </p:stCondLst>
                                        </p:cTn>
                                        <p:tgtEl>
                                          <p:spTgt spid="5"/>
                                        </p:tgtEl>
                                        <p:attrNameLst>
                                          <p:attrName>style.visibility</p:attrName>
                                        </p:attrNameLst>
                                      </p:cBhvr>
                                      <p:to>
                                        <p:strVal val="visible"/>
                                      </p:to>
                                    </p:set>
                                    <p:anim calcmode="lin" valueType="num">
                                      <p:cBhvr>
                                        <p:cTn id="373"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76" dur="1000" fill="hold"/>
                                        <p:tgtEl>
                                          <p:spTgt spid="5"/>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5"/>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6"/>
                                        </p:tgtEl>
                                        <p:attrNameLst>
                                          <p:attrName>style.visibility</p:attrName>
                                        </p:attrNameLst>
                                      </p:cBhvr>
                                      <p:to>
                                        <p:strVal val="visible"/>
                                      </p:to>
                                    </p:set>
                                    <p:anim calcmode="lin" valueType="num">
                                      <p:cBhvr>
                                        <p:cTn id="38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86" dur="1000" fill="hold"/>
                                        <p:tgtEl>
                                          <p:spTgt spid="6"/>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6"/>
                                        </p:tgtEl>
                                      </p:cBhvr>
                                    </p:animEffect>
                                  </p:childTnLst>
                                </p:cTn>
                              </p:par>
                            </p:childTnLst>
                          </p:cTn>
                        </p:par>
                        <p:par>
                          <p:cTn id="391" fill="hold">
                            <p:stCondLst>
                              <p:cond delay="17500"/>
                            </p:stCondLst>
                            <p:childTnLst>
                              <p:par>
                                <p:cTn id="392" presetID="10" presetClass="entr" presetSubtype="0" fill="hold" grpId="0" nodeType="afterEffect">
                                  <p:stCondLst>
                                    <p:cond delay="0"/>
                                  </p:stCondLst>
                                  <p:childTnLst>
                                    <p:set>
                                      <p:cBhvr>
                                        <p:cTn id="393" dur="1" fill="hold">
                                          <p:stCondLst>
                                            <p:cond delay="0"/>
                                          </p:stCondLst>
                                        </p:cTn>
                                        <p:tgtEl>
                                          <p:spTgt spid="7"/>
                                        </p:tgtEl>
                                        <p:attrNameLst>
                                          <p:attrName>style.visibility</p:attrName>
                                        </p:attrNameLst>
                                      </p:cBhvr>
                                      <p:to>
                                        <p:strVal val="visible"/>
                                      </p:to>
                                    </p:set>
                                    <p:anim calcmode="lin" valueType="num">
                                      <p:cBhvr>
                                        <p:cTn id="394" dur="1000" fill="hold"/>
                                        <p:tgtEl>
                                          <p:spTgt spid="7"/>
                                        </p:tgtEl>
                                        <p:attrNameLst>
                                          <p:attrName>ppt_w</p:attrName>
                                        </p:attrNameLst>
                                      </p:cBhvr>
                                      <p:tavLst>
                                        <p:tav tm="0">
                                          <p:val>
                                            <p:fltVal val="0"/>
                                          </p:val>
                                        </p:tav>
                                        <p:tav tm="100000">
                                          <p:val>
                                            <p:strVal val="#ppt_w"/>
                                          </p:val>
                                        </p:tav>
                                      </p:tavLst>
                                    </p:anim>
                                    <p:anim calcmode="lin" valueType="num">
                                      <p:cBhvr>
                                        <p:cTn id="395" dur="1000" fill="hold"/>
                                        <p:tgtEl>
                                          <p:spTgt spid="7"/>
                                        </p:tgtEl>
                                        <p:attrNameLst>
                                          <p:attrName>ppt_h</p:attrName>
                                        </p:attrNameLst>
                                      </p:cBhvr>
                                      <p:tavLst>
                                        <p:tav tm="0">
                                          <p:val>
                                            <p:fltVal val="0"/>
                                          </p:val>
                                        </p:tav>
                                        <p:tav tm="100000">
                                          <p:val>
                                            <p:strVal val="#ppt_h"/>
                                          </p:val>
                                        </p:tav>
                                      </p:tavLst>
                                    </p:anim>
                                    <p:animEffect transition="in" filter="fade">
                                      <p:cBhvr>
                                        <p:cTn id="396" dur="1000"/>
                                        <p:tgtEl>
                                          <p:spTgt spid="7"/>
                                        </p:tgtEl>
                                      </p:cBhvr>
                                    </p:animEffect>
                                  </p:childTnLst>
                                </p:cTn>
                              </p:par>
                              <p:par>
                                <p:cTn id="397" presetID="25" presetClass="entr" presetSubtype="0" fill="hold" grpId="0" nodeType="withEffect">
                                  <p:stCondLst>
                                    <p:cond delay="0"/>
                                  </p:stCondLst>
                                  <p:childTnLst>
                                    <p:set>
                                      <p:cBhvr>
                                        <p:cTn id="398" dur="1" fill="hold">
                                          <p:stCondLst>
                                            <p:cond delay="0"/>
                                          </p:stCondLst>
                                        </p:cTn>
                                        <p:tgtEl>
                                          <p:spTgt spid="9"/>
                                        </p:tgtEl>
                                        <p:attrNameLst>
                                          <p:attrName>style.visibility</p:attrName>
                                        </p:attrNameLst>
                                      </p:cBhvr>
                                      <p:to>
                                        <p:strVal val="visible"/>
                                      </p:to>
                                    </p:set>
                                    <p:anim calcmode="lin" valueType="num">
                                      <p:cBhvr>
                                        <p:cTn id="39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0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02" dur="1000" fill="hold"/>
                                        <p:tgtEl>
                                          <p:spTgt spid="9"/>
                                        </p:tgtEl>
                                        <p:attrNameLst>
                                          <p:attrName>ppt_h</p:attrName>
                                        </p:attrNameLst>
                                      </p:cBhvr>
                                      <p:tavLst>
                                        <p:tav tm="0">
                                          <p:val>
                                            <p:strVal val="#ppt_h"/>
                                          </p:val>
                                        </p:tav>
                                        <p:tav tm="100000">
                                          <p:val>
                                            <p:strVal val="#ppt_h"/>
                                          </p:val>
                                        </p:tav>
                                      </p:tavLst>
                                    </p:anim>
                                    <p:anim calcmode="lin" valueType="num">
                                      <p:cBhvr>
                                        <p:cTn id="40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0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0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06" dur="1000" decel="50000">
                                          <p:stCondLst>
                                            <p:cond delay="0"/>
                                          </p:stCondLst>
                                        </p:cTn>
                                        <p:tgtEl>
                                          <p:spTgt spid="9"/>
                                        </p:tgtEl>
                                      </p:cBhvr>
                                    </p:animEffect>
                                  </p:childTnLst>
                                </p:cTn>
                              </p:par>
                              <p:par>
                                <p:cTn id="407" presetID="25" presetClass="entr" presetSubtype="0" fill="hold" grpId="0" nodeType="withEffect">
                                  <p:stCondLst>
                                    <p:cond delay="0"/>
                                  </p:stCondLst>
                                  <p:childTnLst>
                                    <p:set>
                                      <p:cBhvr>
                                        <p:cTn id="408" dur="1" fill="hold">
                                          <p:stCondLst>
                                            <p:cond delay="0"/>
                                          </p:stCondLst>
                                        </p:cTn>
                                        <p:tgtEl>
                                          <p:spTgt spid="10"/>
                                        </p:tgtEl>
                                        <p:attrNameLst>
                                          <p:attrName>style.visibility</p:attrName>
                                        </p:attrNameLst>
                                      </p:cBhvr>
                                      <p:to>
                                        <p:strVal val="visible"/>
                                      </p:to>
                                    </p:set>
                                    <p:anim calcmode="lin" valueType="num">
                                      <p:cBhvr>
                                        <p:cTn id="409"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41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1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412" dur="1000" fill="hold"/>
                                        <p:tgtEl>
                                          <p:spTgt spid="10"/>
                                        </p:tgtEl>
                                        <p:attrNameLst>
                                          <p:attrName>ppt_h</p:attrName>
                                        </p:attrNameLst>
                                      </p:cBhvr>
                                      <p:tavLst>
                                        <p:tav tm="0">
                                          <p:val>
                                            <p:strVal val="#ppt_h"/>
                                          </p:val>
                                        </p:tav>
                                        <p:tav tm="100000">
                                          <p:val>
                                            <p:strVal val="#ppt_h"/>
                                          </p:val>
                                        </p:tav>
                                      </p:tavLst>
                                    </p:anim>
                                    <p:anim calcmode="lin" valueType="num">
                                      <p:cBhvr>
                                        <p:cTn id="41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41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41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41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50" grpId="0"/>
      <p:bldP spid="6151" grpId="0"/>
      <p:bldP spid="6152" grpId="0"/>
      <p:bldP spid="6153" grpId="0"/>
      <p:bldP spid="6154" grpId="0"/>
      <p:bldP spid="6155" grpId="0"/>
      <p:bldP spid="6156" grpId="0" bldLvl="0" animBg="1"/>
      <p:bldP spid="6157" grpId="0"/>
      <p:bldP spid="8" grpId="0" bldLvl="0" animBg="1"/>
      <p:bldP spid="23" grpId="0" bldLvl="0" animBg="1"/>
      <p:bldP spid="24" grpId="0"/>
      <p:bldP spid="25" grpId="0"/>
      <p:bldP spid="29" grpId="0" bldLvl="0" animBg="1"/>
      <p:bldP spid="30" grpId="0"/>
      <p:bldP spid="31" grpId="0"/>
      <p:bldP spid="32" grpId="0" bldLvl="0" animBg="1"/>
      <p:bldP spid="33" grpId="0"/>
      <p:bldP spid="34" grpId="0"/>
      <p:bldP spid="35" grpId="0" bldLvl="0" animBg="1"/>
      <p:bldP spid="36" grpId="0"/>
      <p:bldP spid="37" grpId="0"/>
      <p:bldP spid="38" grpId="0" bldLvl="0" animBg="1"/>
      <p:bldP spid="39" grpId="0"/>
      <p:bldP spid="40" grpId="0"/>
      <p:bldP spid="41" grpId="0" bldLvl="0" animBg="1"/>
      <p:bldP spid="42" grpId="0"/>
      <p:bldP spid="43" grpId="0"/>
      <p:bldP spid="44" grpId="0" bldLvl="0" animBg="1"/>
      <p:bldP spid="45" grpId="0"/>
      <p:bldP spid="46" grpId="0"/>
      <p:bldP spid="3" grpId="0" bldLvl="0" animBg="1"/>
      <p:bldP spid="4" grpId="0"/>
      <p:bldP spid="11" grpId="0"/>
      <p:bldP spid="12" grpId="0" bldLvl="0" animBg="1"/>
      <p:bldP spid="13" grpId="0"/>
      <p:bldP spid="14" grpId="0"/>
      <p:bldP spid="15" grpId="0"/>
      <p:bldP spid="16" grpId="0"/>
      <p:bldP spid="17" grpId="0"/>
      <p:bldP spid="19" grpId="0" bldLvl="0" animBg="1"/>
      <p:bldP spid="2" grpId="0" bldLvl="0" animBg="1"/>
      <p:bldP spid="5" grpId="0"/>
      <p:bldP spid="6" grpId="0"/>
      <p:bldP spid="7" grpId="0" bldLvl="0" animBg="1"/>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工作分解</a:t>
            </a:r>
            <a:endPar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1516"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517"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a:off x="1193800" y="2414588"/>
            <a:ext cx="2160588" cy="2036762"/>
            <a:chOff x="19682" y="-6347"/>
            <a:chExt cx="2160240" cy="2035849"/>
          </a:xfrm>
        </p:grpSpPr>
        <p:grpSp>
          <p:nvGrpSpPr>
            <p:cNvPr id="21512" name="组合 5"/>
            <p:cNvGrpSpPr/>
            <p:nvPr/>
          </p:nvGrpSpPr>
          <p:grpSpPr>
            <a:xfrm>
              <a:off x="19682" y="-6347"/>
              <a:ext cx="2160240" cy="1728012"/>
              <a:chOff x="19682" y="-6347"/>
              <a:chExt cx="2160240" cy="1728012"/>
            </a:xfrm>
          </p:grpSpPr>
          <p:sp>
            <p:nvSpPr>
              <p:cNvPr id="21514"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515" name="文本框 8"/>
              <p:cNvSpPr txBox="1"/>
              <p:nvPr/>
            </p:nvSpPr>
            <p:spPr>
              <a:xfrm>
                <a:off x="241896" y="566166"/>
                <a:ext cx="1715494" cy="58330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3200" dirty="0">
                    <a:solidFill>
                      <a:srgbClr val="FFFFFF"/>
                    </a:solidFill>
                    <a:latin typeface="微软雅黑" panose="020B0503020204020204" pitchFamily="34" charset="-122"/>
                    <a:ea typeface="微软雅黑" panose="020B0503020204020204" pitchFamily="34" charset="-122"/>
                  </a:rPr>
                  <a:t>gantt</a:t>
                </a:r>
                <a:r>
                  <a:rPr lang="zh-CN" altLang="en-US" sz="3200" dirty="0">
                    <a:solidFill>
                      <a:srgbClr val="FFFFFF"/>
                    </a:solidFill>
                    <a:latin typeface="微软雅黑" panose="020B0503020204020204" pitchFamily="34" charset="-122"/>
                    <a:ea typeface="微软雅黑" panose="020B0503020204020204" pitchFamily="34" charset="-122"/>
                  </a:rPr>
                  <a:t>图</a:t>
                </a:r>
                <a:endParaRPr lang="zh-CN" altLang="en-US" sz="3200" dirty="0">
                  <a:solidFill>
                    <a:srgbClr val="FFFFFF"/>
                  </a:solidFill>
                  <a:latin typeface="微软雅黑" panose="020B0503020204020204" pitchFamily="34" charset="-122"/>
                  <a:ea typeface="微软雅黑" panose="020B0503020204020204" pitchFamily="34" charset="-122"/>
                </a:endParaRPr>
              </a:p>
            </p:txBody>
          </p:sp>
        </p:grpSp>
        <p:sp>
          <p:nvSpPr>
            <p:cNvPr id="21513"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2" name="图片 1"/>
          <p:cNvPicPr>
            <a:picLocks noChangeAspect="1"/>
          </p:cNvPicPr>
          <p:nvPr/>
        </p:nvPicPr>
        <p:blipFill>
          <a:blip r:embed="rId2"/>
          <a:stretch>
            <a:fillRect/>
          </a:stretch>
        </p:blipFill>
        <p:spPr>
          <a:xfrm>
            <a:off x="3495040" y="1056005"/>
            <a:ext cx="8321675" cy="44469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工作分解</a:t>
            </a:r>
            <a:endPar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1516"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517"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a:off x="1193800" y="2414588"/>
            <a:ext cx="2160588" cy="2036762"/>
            <a:chOff x="19682" y="-6347"/>
            <a:chExt cx="2160240" cy="2035849"/>
          </a:xfrm>
        </p:grpSpPr>
        <p:grpSp>
          <p:nvGrpSpPr>
            <p:cNvPr id="21512" name="组合 5"/>
            <p:cNvGrpSpPr/>
            <p:nvPr/>
          </p:nvGrpSpPr>
          <p:grpSpPr>
            <a:xfrm>
              <a:off x="19682" y="-6347"/>
              <a:ext cx="2160240" cy="1728012"/>
              <a:chOff x="19682" y="-6347"/>
              <a:chExt cx="2160240" cy="1728012"/>
            </a:xfrm>
          </p:grpSpPr>
          <p:sp>
            <p:nvSpPr>
              <p:cNvPr id="21514"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515" name="文本框 8"/>
              <p:cNvSpPr txBox="1"/>
              <p:nvPr/>
            </p:nvSpPr>
            <p:spPr>
              <a:xfrm>
                <a:off x="241896" y="566166"/>
                <a:ext cx="1715494" cy="58330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3200" dirty="0">
                    <a:solidFill>
                      <a:srgbClr val="FFFFFF"/>
                    </a:solidFill>
                    <a:latin typeface="微软雅黑" panose="020B0503020204020204" pitchFamily="34" charset="-122"/>
                    <a:ea typeface="微软雅黑" panose="020B0503020204020204" pitchFamily="34" charset="-122"/>
                  </a:rPr>
                  <a:t>gantt</a:t>
                </a:r>
                <a:r>
                  <a:rPr lang="zh-CN" altLang="en-US" sz="3200" dirty="0">
                    <a:solidFill>
                      <a:srgbClr val="FFFFFF"/>
                    </a:solidFill>
                    <a:latin typeface="微软雅黑" panose="020B0503020204020204" pitchFamily="34" charset="-122"/>
                    <a:ea typeface="微软雅黑" panose="020B0503020204020204" pitchFamily="34" charset="-122"/>
                  </a:rPr>
                  <a:t>图</a:t>
                </a:r>
                <a:endParaRPr lang="zh-CN" altLang="en-US" sz="3200" dirty="0">
                  <a:solidFill>
                    <a:srgbClr val="FFFFFF"/>
                  </a:solidFill>
                  <a:latin typeface="微软雅黑" panose="020B0503020204020204" pitchFamily="34" charset="-122"/>
                  <a:ea typeface="微软雅黑" panose="020B0503020204020204" pitchFamily="34" charset="-122"/>
                </a:endParaRPr>
              </a:p>
            </p:txBody>
          </p:sp>
        </p:grpSp>
        <p:sp>
          <p:nvSpPr>
            <p:cNvPr id="21513"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2" name="图片 1"/>
          <p:cNvPicPr>
            <a:picLocks noChangeAspect="1"/>
          </p:cNvPicPr>
          <p:nvPr/>
        </p:nvPicPr>
        <p:blipFill>
          <a:blip r:embed="rId2"/>
          <a:stretch>
            <a:fillRect/>
          </a:stretch>
        </p:blipFill>
        <p:spPr>
          <a:xfrm>
            <a:off x="3522345" y="1088390"/>
            <a:ext cx="8228330" cy="43808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工作分解</a:t>
            </a:r>
            <a:endPar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1516"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517"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a:off x="1193800" y="2414588"/>
            <a:ext cx="2160588" cy="2036762"/>
            <a:chOff x="19682" y="-6347"/>
            <a:chExt cx="2160240" cy="2035849"/>
          </a:xfrm>
        </p:grpSpPr>
        <p:grpSp>
          <p:nvGrpSpPr>
            <p:cNvPr id="21512" name="组合 5"/>
            <p:cNvGrpSpPr/>
            <p:nvPr/>
          </p:nvGrpSpPr>
          <p:grpSpPr>
            <a:xfrm>
              <a:off x="19682" y="-6347"/>
              <a:ext cx="2160240" cy="1728012"/>
              <a:chOff x="19682" y="-6347"/>
              <a:chExt cx="2160240" cy="1728012"/>
            </a:xfrm>
          </p:grpSpPr>
          <p:sp>
            <p:nvSpPr>
              <p:cNvPr id="21514"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515" name="文本框 8"/>
              <p:cNvSpPr txBox="1"/>
              <p:nvPr/>
            </p:nvSpPr>
            <p:spPr>
              <a:xfrm>
                <a:off x="241896" y="566166"/>
                <a:ext cx="1715494" cy="58330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3200" dirty="0">
                    <a:solidFill>
                      <a:srgbClr val="FFFFFF"/>
                    </a:solidFill>
                    <a:latin typeface="微软雅黑" panose="020B0503020204020204" pitchFamily="34" charset="-122"/>
                    <a:ea typeface="微软雅黑" panose="020B0503020204020204" pitchFamily="34" charset="-122"/>
                  </a:rPr>
                  <a:t>gantt</a:t>
                </a:r>
                <a:r>
                  <a:rPr lang="zh-CN" altLang="en-US" sz="3200" dirty="0">
                    <a:solidFill>
                      <a:srgbClr val="FFFFFF"/>
                    </a:solidFill>
                    <a:latin typeface="微软雅黑" panose="020B0503020204020204" pitchFamily="34" charset="-122"/>
                    <a:ea typeface="微软雅黑" panose="020B0503020204020204" pitchFamily="34" charset="-122"/>
                  </a:rPr>
                  <a:t>图</a:t>
                </a:r>
                <a:endParaRPr lang="zh-CN" altLang="en-US" sz="3200" dirty="0">
                  <a:solidFill>
                    <a:srgbClr val="FFFFFF"/>
                  </a:solidFill>
                  <a:latin typeface="微软雅黑" panose="020B0503020204020204" pitchFamily="34" charset="-122"/>
                  <a:ea typeface="微软雅黑" panose="020B0503020204020204" pitchFamily="34" charset="-122"/>
                </a:endParaRPr>
              </a:p>
            </p:txBody>
          </p:sp>
        </p:grpSp>
        <p:sp>
          <p:nvSpPr>
            <p:cNvPr id="21513"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3" name="图片 2"/>
          <p:cNvPicPr>
            <a:picLocks noChangeAspect="1"/>
          </p:cNvPicPr>
          <p:nvPr/>
        </p:nvPicPr>
        <p:blipFill>
          <a:blip r:embed="rId2"/>
          <a:stretch>
            <a:fillRect/>
          </a:stretch>
        </p:blipFill>
        <p:spPr>
          <a:xfrm>
            <a:off x="3538855" y="1224280"/>
            <a:ext cx="8218805" cy="44094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工作分解</a:t>
            </a:r>
            <a:endPar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1516"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517"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a:off x="1193800" y="2414588"/>
            <a:ext cx="2160588" cy="2036762"/>
            <a:chOff x="19682" y="-6347"/>
            <a:chExt cx="2160240" cy="2035849"/>
          </a:xfrm>
        </p:grpSpPr>
        <p:grpSp>
          <p:nvGrpSpPr>
            <p:cNvPr id="21512" name="组合 5"/>
            <p:cNvGrpSpPr/>
            <p:nvPr/>
          </p:nvGrpSpPr>
          <p:grpSpPr>
            <a:xfrm>
              <a:off x="19682" y="-6347"/>
              <a:ext cx="2160240" cy="1728012"/>
              <a:chOff x="19682" y="-6347"/>
              <a:chExt cx="2160240" cy="1728012"/>
            </a:xfrm>
          </p:grpSpPr>
          <p:sp>
            <p:nvSpPr>
              <p:cNvPr id="21514"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515" name="文本框 8"/>
              <p:cNvSpPr txBox="1"/>
              <p:nvPr/>
            </p:nvSpPr>
            <p:spPr>
              <a:xfrm>
                <a:off x="241896" y="566166"/>
                <a:ext cx="1715494" cy="58330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3200" dirty="0">
                    <a:solidFill>
                      <a:srgbClr val="FFFFFF"/>
                    </a:solidFill>
                    <a:latin typeface="微软雅黑" panose="020B0503020204020204" pitchFamily="34" charset="-122"/>
                    <a:ea typeface="微软雅黑" panose="020B0503020204020204" pitchFamily="34" charset="-122"/>
                  </a:rPr>
                  <a:t>gantt</a:t>
                </a:r>
                <a:r>
                  <a:rPr lang="zh-CN" altLang="en-US" sz="3200" dirty="0">
                    <a:solidFill>
                      <a:srgbClr val="FFFFFF"/>
                    </a:solidFill>
                    <a:latin typeface="微软雅黑" panose="020B0503020204020204" pitchFamily="34" charset="-122"/>
                    <a:ea typeface="微软雅黑" panose="020B0503020204020204" pitchFamily="34" charset="-122"/>
                  </a:rPr>
                  <a:t>图</a:t>
                </a:r>
                <a:endParaRPr lang="zh-CN" altLang="en-US" sz="3200" dirty="0">
                  <a:solidFill>
                    <a:srgbClr val="FFFFFF"/>
                  </a:solidFill>
                  <a:latin typeface="微软雅黑" panose="020B0503020204020204" pitchFamily="34" charset="-122"/>
                  <a:ea typeface="微软雅黑" panose="020B0503020204020204" pitchFamily="34" charset="-122"/>
                </a:endParaRPr>
              </a:p>
            </p:txBody>
          </p:sp>
        </p:grpSp>
        <p:sp>
          <p:nvSpPr>
            <p:cNvPr id="21513"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2" name="图片 1"/>
          <p:cNvPicPr>
            <a:picLocks noChangeAspect="1"/>
          </p:cNvPicPr>
          <p:nvPr/>
        </p:nvPicPr>
        <p:blipFill>
          <a:blip r:embed="rId2"/>
          <a:stretch>
            <a:fillRect/>
          </a:stretch>
        </p:blipFill>
        <p:spPr>
          <a:xfrm>
            <a:off x="3568700" y="1257935"/>
            <a:ext cx="8209280" cy="43427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工作分解</a:t>
            </a:r>
            <a:endPar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1516"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517"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a:off x="1193800" y="2414588"/>
            <a:ext cx="2160588" cy="2036762"/>
            <a:chOff x="19682" y="-6347"/>
            <a:chExt cx="2160240" cy="2035849"/>
          </a:xfrm>
        </p:grpSpPr>
        <p:grpSp>
          <p:nvGrpSpPr>
            <p:cNvPr id="21512" name="组合 5"/>
            <p:cNvGrpSpPr/>
            <p:nvPr/>
          </p:nvGrpSpPr>
          <p:grpSpPr>
            <a:xfrm>
              <a:off x="19682" y="-6347"/>
              <a:ext cx="2160240" cy="1728012"/>
              <a:chOff x="19682" y="-6347"/>
              <a:chExt cx="2160240" cy="1728012"/>
            </a:xfrm>
          </p:grpSpPr>
          <p:sp>
            <p:nvSpPr>
              <p:cNvPr id="21514"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515" name="文本框 8"/>
              <p:cNvSpPr txBox="1"/>
              <p:nvPr/>
            </p:nvSpPr>
            <p:spPr>
              <a:xfrm>
                <a:off x="241896" y="566166"/>
                <a:ext cx="1715494" cy="58330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3200" dirty="0">
                    <a:solidFill>
                      <a:srgbClr val="FFFFFF"/>
                    </a:solidFill>
                    <a:latin typeface="微软雅黑" panose="020B0503020204020204" pitchFamily="34" charset="-122"/>
                    <a:ea typeface="微软雅黑" panose="020B0503020204020204" pitchFamily="34" charset="-122"/>
                  </a:rPr>
                  <a:t>gantt</a:t>
                </a:r>
                <a:r>
                  <a:rPr lang="zh-CN" altLang="en-US" sz="3200" dirty="0">
                    <a:solidFill>
                      <a:srgbClr val="FFFFFF"/>
                    </a:solidFill>
                    <a:latin typeface="微软雅黑" panose="020B0503020204020204" pitchFamily="34" charset="-122"/>
                    <a:ea typeface="微软雅黑" panose="020B0503020204020204" pitchFamily="34" charset="-122"/>
                  </a:rPr>
                  <a:t>图</a:t>
                </a:r>
                <a:endParaRPr lang="zh-CN" altLang="en-US" sz="3200" dirty="0">
                  <a:solidFill>
                    <a:srgbClr val="FFFFFF"/>
                  </a:solidFill>
                  <a:latin typeface="微软雅黑" panose="020B0503020204020204" pitchFamily="34" charset="-122"/>
                  <a:ea typeface="微软雅黑" panose="020B0503020204020204" pitchFamily="34" charset="-122"/>
                </a:endParaRPr>
              </a:p>
            </p:txBody>
          </p:sp>
        </p:grpSp>
        <p:sp>
          <p:nvSpPr>
            <p:cNvPr id="21513"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3" name="图片 2"/>
          <p:cNvPicPr>
            <a:picLocks noChangeAspect="1"/>
          </p:cNvPicPr>
          <p:nvPr/>
        </p:nvPicPr>
        <p:blipFill>
          <a:blip r:embed="rId2"/>
          <a:stretch>
            <a:fillRect/>
          </a:stretch>
        </p:blipFill>
        <p:spPr>
          <a:xfrm>
            <a:off x="3660775" y="1343025"/>
            <a:ext cx="8228330" cy="41713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0bs</a:t>
            </a:r>
            <a:endParaRPr lang="en-US" altLang="zh-CN"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2534"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5"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4" name="图片 3"/>
          <p:cNvPicPr>
            <a:picLocks noChangeAspect="1"/>
          </p:cNvPicPr>
          <p:nvPr/>
        </p:nvPicPr>
        <p:blipFill>
          <a:blip r:embed="rId2"/>
          <a:stretch>
            <a:fillRect/>
          </a:stretch>
        </p:blipFill>
        <p:spPr>
          <a:xfrm>
            <a:off x="587375" y="1125538"/>
            <a:ext cx="11014075" cy="52879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42"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146" name="椭圆 13"/>
          <p:cNvSpPr>
            <a:spLocks noChangeArrowheads="1"/>
          </p:cNvSpPr>
          <p:nvPr/>
        </p:nvSpPr>
        <p:spPr bwMode="auto">
          <a:xfrm>
            <a:off x="923925" y="1808163"/>
            <a:ext cx="2663825" cy="2663825"/>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7" name="矩形 14"/>
          <p:cNvSpPr>
            <a:spLocks noChangeArrowheads="1"/>
          </p:cNvSpPr>
          <p:nvPr/>
        </p:nvSpPr>
        <p:spPr bwMode="auto">
          <a:xfrm>
            <a:off x="3803650" y="290512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8" name="矩形 15"/>
          <p:cNvSpPr>
            <a:spLocks noChangeArrowheads="1"/>
          </p:cNvSpPr>
          <p:nvPr/>
        </p:nvSpPr>
        <p:spPr bwMode="auto">
          <a:xfrm>
            <a:off x="3803650" y="216693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0" name="文本框 17"/>
          <p:cNvSpPr txBox="1">
            <a:spLocks noChangeArrowheads="1"/>
          </p:cNvSpPr>
          <p:nvPr/>
        </p:nvSpPr>
        <p:spPr bwMode="auto">
          <a:xfrm>
            <a:off x="3186113" y="1427163"/>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01</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1" name="文本框 18"/>
          <p:cNvSpPr txBox="1">
            <a:spLocks noChangeArrowheads="1"/>
          </p:cNvSpPr>
          <p:nvPr/>
        </p:nvSpPr>
        <p:spPr bwMode="auto">
          <a:xfrm>
            <a:off x="3803650" y="146367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项目介绍</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2" name="文本框 19"/>
          <p:cNvSpPr txBox="1">
            <a:spLocks noChangeArrowheads="1"/>
          </p:cNvSpPr>
          <p:nvPr/>
        </p:nvSpPr>
        <p:spPr bwMode="auto">
          <a:xfrm>
            <a:off x="3803650" y="2201863"/>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项目组织</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3" name="文本框 20"/>
          <p:cNvSpPr txBox="1">
            <a:spLocks noChangeArrowheads="1"/>
          </p:cNvSpPr>
          <p:nvPr/>
        </p:nvSpPr>
        <p:spPr bwMode="auto">
          <a:xfrm>
            <a:off x="3803650" y="2941638"/>
            <a:ext cx="18637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管理过程</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4" name="文本框 21"/>
          <p:cNvSpPr txBox="1">
            <a:spLocks noChangeArrowheads="1"/>
          </p:cNvSpPr>
          <p:nvPr/>
        </p:nvSpPr>
        <p:spPr bwMode="auto">
          <a:xfrm>
            <a:off x="3186113" y="2141538"/>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02</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5" name="文本框 22"/>
          <p:cNvSpPr txBox="1">
            <a:spLocks noChangeArrowheads="1"/>
          </p:cNvSpPr>
          <p:nvPr/>
        </p:nvSpPr>
        <p:spPr bwMode="auto">
          <a:xfrm>
            <a:off x="3186113" y="2852738"/>
            <a:ext cx="617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03</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6" name="椭圆 29"/>
          <p:cNvSpPr>
            <a:spLocks noChangeArrowheads="1"/>
          </p:cNvSpPr>
          <p:nvPr/>
        </p:nvSpPr>
        <p:spPr bwMode="auto">
          <a:xfrm>
            <a:off x="334963" y="1628775"/>
            <a:ext cx="1223963" cy="1223963"/>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7" name="文本框 23"/>
          <p:cNvSpPr txBox="1">
            <a:spLocks noChangeArrowheads="1"/>
          </p:cNvSpPr>
          <p:nvPr/>
        </p:nvSpPr>
        <p:spPr bwMode="auto">
          <a:xfrm>
            <a:off x="585788" y="2068513"/>
            <a:ext cx="19478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contents</a:t>
            </a:r>
            <a:endPar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目录</a:t>
            </a:r>
            <a:endPar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14"/>
          <p:cNvSpPr>
            <a:spLocks noChangeArrowheads="1"/>
          </p:cNvSpPr>
          <p:nvPr/>
        </p:nvSpPr>
        <p:spPr bwMode="auto">
          <a:xfrm>
            <a:off x="7553960" y="108997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矩形 16"/>
          <p:cNvSpPr>
            <a:spLocks noChangeArrowheads="1"/>
          </p:cNvSpPr>
          <p:nvPr/>
        </p:nvSpPr>
        <p:spPr bwMode="auto">
          <a:xfrm>
            <a:off x="3778250" y="42764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文本框 17"/>
          <p:cNvSpPr txBox="1">
            <a:spLocks noChangeArrowheads="1"/>
          </p:cNvSpPr>
          <p:nvPr/>
        </p:nvSpPr>
        <p:spPr bwMode="auto">
          <a:xfrm>
            <a:off x="6936105" y="110077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08</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文本框 18"/>
          <p:cNvSpPr txBox="1">
            <a:spLocks noChangeArrowheads="1"/>
          </p:cNvSpPr>
          <p:nvPr/>
        </p:nvSpPr>
        <p:spPr bwMode="auto">
          <a:xfrm>
            <a:off x="7545705" y="111823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质量管理计划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矩形 16"/>
          <p:cNvSpPr>
            <a:spLocks noChangeArrowheads="1"/>
          </p:cNvSpPr>
          <p:nvPr/>
        </p:nvSpPr>
        <p:spPr bwMode="auto">
          <a:xfrm>
            <a:off x="3794125" y="142684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文本框 17"/>
          <p:cNvSpPr txBox="1">
            <a:spLocks noChangeArrowheads="1"/>
          </p:cNvSpPr>
          <p:nvPr/>
        </p:nvSpPr>
        <p:spPr bwMode="auto">
          <a:xfrm>
            <a:off x="6955473" y="183197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09</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文本框 18"/>
          <p:cNvSpPr txBox="1">
            <a:spLocks noChangeArrowheads="1"/>
          </p:cNvSpPr>
          <p:nvPr/>
        </p:nvSpPr>
        <p:spPr bwMode="auto">
          <a:xfrm>
            <a:off x="7573010" y="1868488"/>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项目范围计划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矩形 16"/>
          <p:cNvSpPr>
            <a:spLocks noChangeArrowheads="1"/>
          </p:cNvSpPr>
          <p:nvPr/>
        </p:nvSpPr>
        <p:spPr bwMode="auto">
          <a:xfrm>
            <a:off x="7573645" y="3144520"/>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 name="文本框 17"/>
          <p:cNvSpPr txBox="1">
            <a:spLocks noChangeArrowheads="1"/>
          </p:cNvSpPr>
          <p:nvPr/>
        </p:nvSpPr>
        <p:spPr bwMode="auto">
          <a:xfrm>
            <a:off x="6956108" y="3144520"/>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11</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4" name="文本框 18"/>
          <p:cNvSpPr txBox="1">
            <a:spLocks noChangeArrowheads="1"/>
          </p:cNvSpPr>
          <p:nvPr/>
        </p:nvSpPr>
        <p:spPr bwMode="auto">
          <a:xfrm>
            <a:off x="7573645" y="3181033"/>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矩形 16"/>
          <p:cNvSpPr>
            <a:spLocks noChangeArrowheads="1"/>
          </p:cNvSpPr>
          <p:nvPr/>
        </p:nvSpPr>
        <p:spPr bwMode="auto">
          <a:xfrm>
            <a:off x="7573645" y="3904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文本框 17"/>
          <p:cNvSpPr txBox="1">
            <a:spLocks noChangeArrowheads="1"/>
          </p:cNvSpPr>
          <p:nvPr/>
        </p:nvSpPr>
        <p:spPr bwMode="auto">
          <a:xfrm>
            <a:off x="6956108" y="3904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12</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7" name="文本框 18"/>
          <p:cNvSpPr txBox="1">
            <a:spLocks noChangeArrowheads="1"/>
          </p:cNvSpPr>
          <p:nvPr/>
        </p:nvSpPr>
        <p:spPr bwMode="auto">
          <a:xfrm>
            <a:off x="7573645" y="3941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项目时间计划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8" name="矩形 16"/>
          <p:cNvSpPr>
            <a:spLocks noChangeArrowheads="1"/>
          </p:cNvSpPr>
          <p:nvPr/>
        </p:nvSpPr>
        <p:spPr bwMode="auto">
          <a:xfrm>
            <a:off x="7554595" y="462565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7"/>
          <p:cNvSpPr txBox="1">
            <a:spLocks noChangeArrowheads="1"/>
          </p:cNvSpPr>
          <p:nvPr/>
        </p:nvSpPr>
        <p:spPr bwMode="auto">
          <a:xfrm>
            <a:off x="6937058" y="462565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13</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 name="文本框 18"/>
          <p:cNvSpPr txBox="1">
            <a:spLocks noChangeArrowheads="1"/>
          </p:cNvSpPr>
          <p:nvPr/>
        </p:nvSpPr>
        <p:spPr bwMode="auto">
          <a:xfrm>
            <a:off x="7554595" y="466217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人力资源计划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1" name="矩形 16"/>
          <p:cNvSpPr>
            <a:spLocks noChangeArrowheads="1"/>
          </p:cNvSpPr>
          <p:nvPr/>
        </p:nvSpPr>
        <p:spPr bwMode="auto">
          <a:xfrm>
            <a:off x="7573645" y="5301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文本框 17"/>
          <p:cNvSpPr txBox="1">
            <a:spLocks noChangeArrowheads="1"/>
          </p:cNvSpPr>
          <p:nvPr/>
        </p:nvSpPr>
        <p:spPr bwMode="auto">
          <a:xfrm>
            <a:off x="6956108" y="5301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14</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文本框 18"/>
          <p:cNvSpPr txBox="1">
            <a:spLocks noChangeArrowheads="1"/>
          </p:cNvSpPr>
          <p:nvPr/>
        </p:nvSpPr>
        <p:spPr bwMode="auto">
          <a:xfrm>
            <a:off x="7573645" y="5338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风险管理计划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4" name="矩形 16"/>
          <p:cNvSpPr>
            <a:spLocks noChangeArrowheads="1"/>
          </p:cNvSpPr>
          <p:nvPr/>
        </p:nvSpPr>
        <p:spPr bwMode="auto">
          <a:xfrm>
            <a:off x="7554595" y="59528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文本框 17"/>
          <p:cNvSpPr txBox="1">
            <a:spLocks noChangeArrowheads="1"/>
          </p:cNvSpPr>
          <p:nvPr/>
        </p:nvSpPr>
        <p:spPr bwMode="auto">
          <a:xfrm>
            <a:off x="6937058" y="59528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15</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6" name="文本框 18"/>
          <p:cNvSpPr txBox="1">
            <a:spLocks noChangeArrowheads="1"/>
          </p:cNvSpPr>
          <p:nvPr/>
        </p:nvSpPr>
        <p:spPr bwMode="auto">
          <a:xfrm>
            <a:off x="7554595" y="598932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成员绩效及其他</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矩形 14"/>
          <p:cNvSpPr>
            <a:spLocks noChangeArrowheads="1"/>
          </p:cNvSpPr>
          <p:nvPr/>
        </p:nvSpPr>
        <p:spPr bwMode="auto">
          <a:xfrm>
            <a:off x="3802063" y="3590925"/>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 name="文本框 20"/>
          <p:cNvSpPr txBox="1">
            <a:spLocks noChangeArrowheads="1"/>
          </p:cNvSpPr>
          <p:nvPr/>
        </p:nvSpPr>
        <p:spPr bwMode="auto">
          <a:xfrm>
            <a:off x="3794125" y="3616325"/>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成本预算</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 name="文本框 22"/>
          <p:cNvSpPr txBox="1">
            <a:spLocks noChangeArrowheads="1"/>
          </p:cNvSpPr>
          <p:nvPr/>
        </p:nvSpPr>
        <p:spPr bwMode="auto">
          <a:xfrm>
            <a:off x="3184525" y="356552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04</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矩形 14"/>
          <p:cNvSpPr>
            <a:spLocks noChangeArrowheads="1"/>
          </p:cNvSpPr>
          <p:nvPr/>
        </p:nvSpPr>
        <p:spPr bwMode="auto">
          <a:xfrm>
            <a:off x="7573963" y="243300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文本框 20"/>
          <p:cNvSpPr txBox="1">
            <a:spLocks noChangeArrowheads="1"/>
          </p:cNvSpPr>
          <p:nvPr/>
        </p:nvSpPr>
        <p:spPr bwMode="auto">
          <a:xfrm>
            <a:off x="3778250" y="5045710"/>
            <a:ext cx="21945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可行性分析</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文本框 22"/>
          <p:cNvSpPr txBox="1">
            <a:spLocks noChangeArrowheads="1"/>
          </p:cNvSpPr>
          <p:nvPr/>
        </p:nvSpPr>
        <p:spPr bwMode="auto">
          <a:xfrm>
            <a:off x="3184525" y="426878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文本框 20"/>
          <p:cNvSpPr txBox="1">
            <a:spLocks noChangeArrowheads="1"/>
          </p:cNvSpPr>
          <p:nvPr/>
        </p:nvSpPr>
        <p:spPr bwMode="auto">
          <a:xfrm>
            <a:off x="3814445" y="4330700"/>
            <a:ext cx="22694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工作分解</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2"/>
          <p:cNvSpPr txBox="1">
            <a:spLocks noChangeArrowheads="1"/>
          </p:cNvSpPr>
          <p:nvPr/>
        </p:nvSpPr>
        <p:spPr bwMode="auto">
          <a:xfrm>
            <a:off x="3184525" y="425164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7" name="文本框 22"/>
          <p:cNvSpPr txBox="1">
            <a:spLocks noChangeArrowheads="1"/>
          </p:cNvSpPr>
          <p:nvPr/>
        </p:nvSpPr>
        <p:spPr bwMode="auto">
          <a:xfrm>
            <a:off x="3196590" y="498379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06</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9" name="矩形 14"/>
          <p:cNvSpPr>
            <a:spLocks noChangeArrowheads="1"/>
          </p:cNvSpPr>
          <p:nvPr/>
        </p:nvSpPr>
        <p:spPr bwMode="auto">
          <a:xfrm>
            <a:off x="3777933" y="5009515"/>
            <a:ext cx="2932113" cy="471488"/>
          </a:xfrm>
          <a:prstGeom prst="rect">
            <a:avLst/>
          </a:prstGeom>
          <a:solidFill>
            <a:schemeClr val="bg1">
              <a:alpha val="29803"/>
            </a:schemeClr>
          </a:solidFill>
          <a:ln w="12700">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 name="矩形 14"/>
          <p:cNvSpPr>
            <a:spLocks noChangeArrowheads="1"/>
          </p:cNvSpPr>
          <p:nvPr/>
        </p:nvSpPr>
        <p:spPr bwMode="auto">
          <a:xfrm>
            <a:off x="7574280" y="179546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 name="文本框 17"/>
          <p:cNvSpPr txBox="1">
            <a:spLocks noChangeArrowheads="1"/>
          </p:cNvSpPr>
          <p:nvPr/>
        </p:nvSpPr>
        <p:spPr bwMode="auto">
          <a:xfrm>
            <a:off x="6955155" y="248062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文本框 18"/>
          <p:cNvSpPr txBox="1">
            <a:spLocks noChangeArrowheads="1"/>
          </p:cNvSpPr>
          <p:nvPr/>
        </p:nvSpPr>
        <p:spPr bwMode="auto">
          <a:xfrm>
            <a:off x="7564755" y="2498090"/>
            <a:ext cx="2133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矩形 16"/>
          <p:cNvSpPr>
            <a:spLocks noChangeArrowheads="1"/>
          </p:cNvSpPr>
          <p:nvPr/>
        </p:nvSpPr>
        <p:spPr bwMode="auto">
          <a:xfrm>
            <a:off x="3814445" y="56607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9" name="文本框 20"/>
          <p:cNvSpPr txBox="1">
            <a:spLocks noChangeArrowheads="1"/>
          </p:cNvSpPr>
          <p:nvPr/>
        </p:nvSpPr>
        <p:spPr bwMode="auto">
          <a:xfrm>
            <a:off x="3777933" y="572262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需求工程计划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文本框 22"/>
          <p:cNvSpPr txBox="1">
            <a:spLocks noChangeArrowheads="1"/>
          </p:cNvSpPr>
          <p:nvPr/>
        </p:nvSpPr>
        <p:spPr bwMode="auto">
          <a:xfrm>
            <a:off x="3196590" y="56607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07</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8"/>
                                        </p:tgtEl>
                                        <p:attrNameLst>
                                          <p:attrName>style.visibility</p:attrName>
                                        </p:attrNameLst>
                                      </p:cBhvr>
                                      <p:to>
                                        <p:strVal val="visible"/>
                                      </p:to>
                                    </p:set>
                                    <p:anim calcmode="lin" valueType="num">
                                      <p:cBhvr>
                                        <p:cTn id="17" dur="1000" fill="hold"/>
                                        <p:tgtEl>
                                          <p:spTgt spid="6148"/>
                                        </p:tgtEl>
                                        <p:attrNameLst>
                                          <p:attrName>ppt_w</p:attrName>
                                        </p:attrNameLst>
                                      </p:cBhvr>
                                      <p:tavLst>
                                        <p:tav tm="0">
                                          <p:val>
                                            <p:fltVal val="0"/>
                                          </p:val>
                                        </p:tav>
                                        <p:tav tm="100000">
                                          <p:val>
                                            <p:strVal val="#ppt_w"/>
                                          </p:val>
                                        </p:tav>
                                      </p:tavLst>
                                    </p:anim>
                                    <p:anim calcmode="lin" valueType="num">
                                      <p:cBhvr>
                                        <p:cTn id="18" dur="1000" fill="hold"/>
                                        <p:tgtEl>
                                          <p:spTgt spid="6148"/>
                                        </p:tgtEl>
                                        <p:attrNameLst>
                                          <p:attrName>ppt_h</p:attrName>
                                        </p:attrNameLst>
                                      </p:cBhvr>
                                      <p:tavLst>
                                        <p:tav tm="0">
                                          <p:val>
                                            <p:fltVal val="0"/>
                                          </p:val>
                                        </p:tav>
                                        <p:tav tm="100000">
                                          <p:val>
                                            <p:strVal val="#ppt_h"/>
                                          </p:val>
                                        </p:tav>
                                      </p:tavLst>
                                    </p:anim>
                                    <p:animEffect transition="in" filter="fade">
                                      <p:cBhvr>
                                        <p:cTn id="19" dur="1000"/>
                                        <p:tgtEl>
                                          <p:spTgt spid="6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gtEl>
                                        <p:attrNameLst>
                                          <p:attrName>style.visibility</p:attrName>
                                        </p:attrNameLst>
                                      </p:cBhvr>
                                      <p:to>
                                        <p:strVal val="visible"/>
                                      </p:to>
                                    </p:set>
                                    <p:anim calcmode="lin" valueType="num">
                                      <p:cBhvr>
                                        <p:cTn id="22" dur="1000" fill="hold"/>
                                        <p:tgtEl>
                                          <p:spTgt spid="6147"/>
                                        </p:tgtEl>
                                        <p:attrNameLst>
                                          <p:attrName>ppt_w</p:attrName>
                                        </p:attrNameLst>
                                      </p:cBhvr>
                                      <p:tavLst>
                                        <p:tav tm="0">
                                          <p:val>
                                            <p:fltVal val="0"/>
                                          </p:val>
                                        </p:tav>
                                        <p:tav tm="100000">
                                          <p:val>
                                            <p:strVal val="#ppt_w"/>
                                          </p:val>
                                        </p:tav>
                                      </p:tavLst>
                                    </p:anim>
                                    <p:anim calcmode="lin" valueType="num">
                                      <p:cBhvr>
                                        <p:cTn id="23" dur="1000" fill="hold"/>
                                        <p:tgtEl>
                                          <p:spTgt spid="6147"/>
                                        </p:tgtEl>
                                        <p:attrNameLst>
                                          <p:attrName>ppt_h</p:attrName>
                                        </p:attrNameLst>
                                      </p:cBhvr>
                                      <p:tavLst>
                                        <p:tav tm="0">
                                          <p:val>
                                            <p:fltVal val="0"/>
                                          </p:val>
                                        </p:tav>
                                        <p:tav tm="100000">
                                          <p:val>
                                            <p:strVal val="#ppt_h"/>
                                          </p:val>
                                        </p:tav>
                                      </p:tavLst>
                                    </p:anim>
                                    <p:animEffect transition="in" filter="fade">
                                      <p:cBhvr>
                                        <p:cTn id="24" dur="1000"/>
                                        <p:tgtEl>
                                          <p:spTgt spid="61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Effect transition="in" filter="fade">
                                      <p:cBhvr>
                                        <p:cTn id="29" dur="1000"/>
                                        <p:tgtEl>
                                          <p:spTgt spid="8"/>
                                        </p:tgtEl>
                                      </p:cBhvr>
                                    </p:animEffect>
                                  </p:childTnLst>
                                </p:cTn>
                              </p:par>
                            </p:childTnLst>
                          </p:cTn>
                        </p:par>
                        <p:par>
                          <p:cTn id="30" fill="hold">
                            <p:stCondLst>
                              <p:cond delay="1500"/>
                            </p:stCondLst>
                            <p:childTnLst>
                              <p:par>
                                <p:cTn id="31" presetID="25" presetClass="entr" presetSubtype="0" fill="hold" grpId="0" nodeType="afterEffect">
                                  <p:stCondLst>
                                    <p:cond delay="0"/>
                                  </p:stCondLst>
                                  <p:childTnLst>
                                    <p:set>
                                      <p:cBhvr>
                                        <p:cTn id="32" dur="1" fill="hold">
                                          <p:stCondLst>
                                            <p:cond delay="0"/>
                                          </p:stCondLst>
                                        </p:cTn>
                                        <p:tgtEl>
                                          <p:spTgt spid="6150"/>
                                        </p:tgtEl>
                                        <p:attrNameLst>
                                          <p:attrName>style.visibility</p:attrName>
                                        </p:attrNameLst>
                                      </p:cBhvr>
                                      <p:to>
                                        <p:strVal val="visible"/>
                                      </p:to>
                                    </p:set>
                                    <p:anim calcmode="lin" valueType="num">
                                      <p:cBhvr>
                                        <p:cTn id="33"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36" dur="1000" fill="hold"/>
                                        <p:tgtEl>
                                          <p:spTgt spid="6150"/>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150"/>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6151"/>
                                        </p:tgtEl>
                                        <p:attrNameLst>
                                          <p:attrName>style.visibility</p:attrName>
                                        </p:attrNameLst>
                                      </p:cBhvr>
                                      <p:to>
                                        <p:strVal val="visible"/>
                                      </p:to>
                                    </p:set>
                                    <p:anim calcmode="lin" valueType="num">
                                      <p:cBhvr>
                                        <p:cTn id="43"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46" dur="1000" fill="hold"/>
                                        <p:tgtEl>
                                          <p:spTgt spid="6151"/>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151"/>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6152"/>
                                        </p:tgtEl>
                                        <p:attrNameLst>
                                          <p:attrName>style.visibility</p:attrName>
                                        </p:attrNameLst>
                                      </p:cBhvr>
                                      <p:to>
                                        <p:strVal val="visible"/>
                                      </p:to>
                                    </p:set>
                                    <p:anim calcmode="lin" valueType="num">
                                      <p:cBhvr>
                                        <p:cTn id="53"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56" dur="1000" fill="hold"/>
                                        <p:tgtEl>
                                          <p:spTgt spid="6152"/>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152"/>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6153"/>
                                        </p:tgtEl>
                                        <p:attrNameLst>
                                          <p:attrName>style.visibility</p:attrName>
                                        </p:attrNameLst>
                                      </p:cBhvr>
                                      <p:to>
                                        <p:strVal val="visible"/>
                                      </p:to>
                                    </p:set>
                                    <p:anim calcmode="lin" valueType="num">
                                      <p:cBhvr>
                                        <p:cTn id="63"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66" dur="1000" fill="hold"/>
                                        <p:tgtEl>
                                          <p:spTgt spid="6153"/>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153"/>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6154"/>
                                        </p:tgtEl>
                                        <p:attrNameLst>
                                          <p:attrName>style.visibility</p:attrName>
                                        </p:attrNameLst>
                                      </p:cBhvr>
                                      <p:to>
                                        <p:strVal val="visible"/>
                                      </p:to>
                                    </p:set>
                                    <p:anim calcmode="lin" valueType="num">
                                      <p:cBhvr>
                                        <p:cTn id="73"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76" dur="1000" fill="hold"/>
                                        <p:tgtEl>
                                          <p:spTgt spid="6154"/>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154"/>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6155"/>
                                        </p:tgtEl>
                                        <p:attrNameLst>
                                          <p:attrName>style.visibility</p:attrName>
                                        </p:attrNameLst>
                                      </p:cBhvr>
                                      <p:to>
                                        <p:strVal val="visible"/>
                                      </p:to>
                                    </p:set>
                                    <p:anim calcmode="lin" valueType="num">
                                      <p:cBhvr>
                                        <p:cTn id="83"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86" dur="1000" fill="hold"/>
                                        <p:tgtEl>
                                          <p:spTgt spid="6155"/>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6155"/>
                                        </p:tgtEl>
                                      </p:cBhvr>
                                    </p:animEffect>
                                  </p:childTnLst>
                                </p:cTn>
                              </p:par>
                            </p:childTnLst>
                          </p:cTn>
                        </p:par>
                        <p:par>
                          <p:cTn id="91" fill="hold">
                            <p:stCondLst>
                              <p:cond delay="25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p:cTn id="94" dur="1000" fill="hold"/>
                                        <p:tgtEl>
                                          <p:spTgt spid="23"/>
                                        </p:tgtEl>
                                        <p:attrNameLst>
                                          <p:attrName>ppt_w</p:attrName>
                                        </p:attrNameLst>
                                      </p:cBhvr>
                                      <p:tavLst>
                                        <p:tav tm="0">
                                          <p:val>
                                            <p:fltVal val="0"/>
                                          </p:val>
                                        </p:tav>
                                        <p:tav tm="100000">
                                          <p:val>
                                            <p:strVal val="#ppt_w"/>
                                          </p:val>
                                        </p:tav>
                                      </p:tavLst>
                                    </p:anim>
                                    <p:anim calcmode="lin" valueType="num">
                                      <p:cBhvr>
                                        <p:cTn id="95" dur="1000" fill="hold"/>
                                        <p:tgtEl>
                                          <p:spTgt spid="23"/>
                                        </p:tgtEl>
                                        <p:attrNameLst>
                                          <p:attrName>ppt_h</p:attrName>
                                        </p:attrNameLst>
                                      </p:cBhvr>
                                      <p:tavLst>
                                        <p:tav tm="0">
                                          <p:val>
                                            <p:fltVal val="0"/>
                                          </p:val>
                                        </p:tav>
                                        <p:tav tm="100000">
                                          <p:val>
                                            <p:strVal val="#ppt_h"/>
                                          </p:val>
                                        </p:tav>
                                      </p:tavLst>
                                    </p:anim>
                                    <p:animEffect transition="in" filter="fade">
                                      <p:cBhvr>
                                        <p:cTn id="96" dur="1000"/>
                                        <p:tgtEl>
                                          <p:spTgt spid="23"/>
                                        </p:tgtEl>
                                      </p:cBhvr>
                                    </p:animEffect>
                                  </p:childTnLst>
                                </p:cTn>
                              </p:par>
                            </p:childTnLst>
                          </p:cTn>
                        </p:par>
                        <p:par>
                          <p:cTn id="97" fill="hold">
                            <p:stCondLst>
                              <p:cond delay="3500"/>
                            </p:stCondLst>
                            <p:childTnLst>
                              <p:par>
                                <p:cTn id="98" presetID="25"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101"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02"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103" dur="1000" fill="hold"/>
                                        <p:tgtEl>
                                          <p:spTgt spid="24"/>
                                        </p:tgtEl>
                                        <p:attrNameLst>
                                          <p:attrName>ppt_h</p:attrName>
                                        </p:attrNameLst>
                                      </p:cBhvr>
                                      <p:tavLst>
                                        <p:tav tm="0">
                                          <p:val>
                                            <p:strVal val="#ppt_h"/>
                                          </p:val>
                                        </p:tav>
                                        <p:tav tm="100000">
                                          <p:val>
                                            <p:strVal val="#ppt_h"/>
                                          </p:val>
                                        </p:tav>
                                      </p:tavLst>
                                    </p:anim>
                                    <p:anim calcmode="lin" valueType="num">
                                      <p:cBhvr>
                                        <p:cTn id="104"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05"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106"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107" dur="1000" decel="50000">
                                          <p:stCondLst>
                                            <p:cond delay="0"/>
                                          </p:stCondLst>
                                        </p:cTn>
                                        <p:tgtEl>
                                          <p:spTgt spid="24"/>
                                        </p:tgtEl>
                                      </p:cBhvr>
                                    </p:animEffect>
                                  </p:childTnLst>
                                </p:cTn>
                              </p:par>
                              <p:par>
                                <p:cTn id="108" presetID="25"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 calcmode="lin" valueType="num">
                                      <p:cBhvr>
                                        <p:cTn id="110"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11"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12"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13" dur="1000" fill="hold"/>
                                        <p:tgtEl>
                                          <p:spTgt spid="25"/>
                                        </p:tgtEl>
                                        <p:attrNameLst>
                                          <p:attrName>ppt_h</p:attrName>
                                        </p:attrNameLst>
                                      </p:cBhvr>
                                      <p:tavLst>
                                        <p:tav tm="0">
                                          <p:val>
                                            <p:strVal val="#ppt_h"/>
                                          </p:val>
                                        </p:tav>
                                        <p:tav tm="100000">
                                          <p:val>
                                            <p:strVal val="#ppt_h"/>
                                          </p:val>
                                        </p:tav>
                                      </p:tavLst>
                                    </p:anim>
                                    <p:anim calcmode="lin" valueType="num">
                                      <p:cBhvr>
                                        <p:cTn id="114"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15"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16"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17" dur="1000" decel="50000">
                                          <p:stCondLst>
                                            <p:cond delay="0"/>
                                          </p:stCondLst>
                                        </p:cTn>
                                        <p:tgtEl>
                                          <p:spTgt spid="25"/>
                                        </p:tgtEl>
                                      </p:cBhvr>
                                    </p:animEffect>
                                  </p:childTnLst>
                                </p:cTn>
                              </p:par>
                            </p:childTnLst>
                          </p:cTn>
                        </p:par>
                        <p:par>
                          <p:cTn id="118" fill="hold">
                            <p:stCondLst>
                              <p:cond delay="4500"/>
                            </p:stCondLst>
                            <p:childTnLst>
                              <p:par>
                                <p:cTn id="119" presetID="10" presetClass="entr" presetSubtype="0"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 calcmode="lin" valueType="num">
                                      <p:cBhvr>
                                        <p:cTn id="121" dur="1000" fill="hold"/>
                                        <p:tgtEl>
                                          <p:spTgt spid="29"/>
                                        </p:tgtEl>
                                        <p:attrNameLst>
                                          <p:attrName>ppt_w</p:attrName>
                                        </p:attrNameLst>
                                      </p:cBhvr>
                                      <p:tavLst>
                                        <p:tav tm="0">
                                          <p:val>
                                            <p:fltVal val="0"/>
                                          </p:val>
                                        </p:tav>
                                        <p:tav tm="100000">
                                          <p:val>
                                            <p:strVal val="#ppt_w"/>
                                          </p:val>
                                        </p:tav>
                                      </p:tavLst>
                                    </p:anim>
                                    <p:anim calcmode="lin" valueType="num">
                                      <p:cBhvr>
                                        <p:cTn id="122" dur="1000" fill="hold"/>
                                        <p:tgtEl>
                                          <p:spTgt spid="29"/>
                                        </p:tgtEl>
                                        <p:attrNameLst>
                                          <p:attrName>ppt_h</p:attrName>
                                        </p:attrNameLst>
                                      </p:cBhvr>
                                      <p:tavLst>
                                        <p:tav tm="0">
                                          <p:val>
                                            <p:fltVal val="0"/>
                                          </p:val>
                                        </p:tav>
                                        <p:tav tm="100000">
                                          <p:val>
                                            <p:strVal val="#ppt_h"/>
                                          </p:val>
                                        </p:tav>
                                      </p:tavLst>
                                    </p:anim>
                                    <p:animEffect transition="in" filter="fade">
                                      <p:cBhvr>
                                        <p:cTn id="123" dur="1000"/>
                                        <p:tgtEl>
                                          <p:spTgt spid="29"/>
                                        </p:tgtEl>
                                      </p:cBhvr>
                                    </p:animEffect>
                                  </p:childTnLst>
                                </p:cTn>
                              </p:par>
                            </p:childTnLst>
                          </p:cTn>
                        </p:par>
                        <p:par>
                          <p:cTn id="124" fill="hold">
                            <p:stCondLst>
                              <p:cond delay="5500"/>
                            </p:stCondLst>
                            <p:childTnLst>
                              <p:par>
                                <p:cTn id="125" presetID="25" presetClass="entr" presetSubtype="0"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p:cTn id="12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2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2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30" dur="1000" fill="hold"/>
                                        <p:tgtEl>
                                          <p:spTgt spid="30"/>
                                        </p:tgtEl>
                                        <p:attrNameLst>
                                          <p:attrName>ppt_h</p:attrName>
                                        </p:attrNameLst>
                                      </p:cBhvr>
                                      <p:tavLst>
                                        <p:tav tm="0">
                                          <p:val>
                                            <p:strVal val="#ppt_h"/>
                                          </p:val>
                                        </p:tav>
                                        <p:tav tm="100000">
                                          <p:val>
                                            <p:strVal val="#ppt_h"/>
                                          </p:val>
                                        </p:tav>
                                      </p:tavLst>
                                    </p:anim>
                                    <p:anim calcmode="lin" valueType="num">
                                      <p:cBhvr>
                                        <p:cTn id="13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3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3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134" dur="1000" decel="50000">
                                          <p:stCondLst>
                                            <p:cond delay="0"/>
                                          </p:stCondLst>
                                        </p:cTn>
                                        <p:tgtEl>
                                          <p:spTgt spid="30"/>
                                        </p:tgtEl>
                                      </p:cBhvr>
                                    </p:animEffect>
                                  </p:childTnLst>
                                </p:cTn>
                              </p:par>
                              <p:par>
                                <p:cTn id="135" presetID="25" presetClass="entr" presetSubtype="0" fill="hold" grpId="0" nodeType="withEffect">
                                  <p:stCondLst>
                                    <p:cond delay="0"/>
                                  </p:stCondLst>
                                  <p:childTnLst>
                                    <p:set>
                                      <p:cBhvr>
                                        <p:cTn id="136" dur="1" fill="hold">
                                          <p:stCondLst>
                                            <p:cond delay="0"/>
                                          </p:stCondLst>
                                        </p:cTn>
                                        <p:tgtEl>
                                          <p:spTgt spid="31"/>
                                        </p:tgtEl>
                                        <p:attrNameLst>
                                          <p:attrName>style.visibility</p:attrName>
                                        </p:attrNameLst>
                                      </p:cBhvr>
                                      <p:to>
                                        <p:strVal val="visible"/>
                                      </p:to>
                                    </p:set>
                                    <p:anim calcmode="lin" valueType="num">
                                      <p:cBhvr>
                                        <p:cTn id="137"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138"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139"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140" dur="1000" fill="hold"/>
                                        <p:tgtEl>
                                          <p:spTgt spid="31"/>
                                        </p:tgtEl>
                                        <p:attrNameLst>
                                          <p:attrName>ppt_h</p:attrName>
                                        </p:attrNameLst>
                                      </p:cBhvr>
                                      <p:tavLst>
                                        <p:tav tm="0">
                                          <p:val>
                                            <p:strVal val="#ppt_h"/>
                                          </p:val>
                                        </p:tav>
                                        <p:tav tm="100000">
                                          <p:val>
                                            <p:strVal val="#ppt_h"/>
                                          </p:val>
                                        </p:tav>
                                      </p:tavLst>
                                    </p:anim>
                                    <p:anim calcmode="lin" valueType="num">
                                      <p:cBhvr>
                                        <p:cTn id="141"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142"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143"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144" dur="1000" decel="50000">
                                          <p:stCondLst>
                                            <p:cond delay="0"/>
                                          </p:stCondLst>
                                        </p:cTn>
                                        <p:tgtEl>
                                          <p:spTgt spid="31"/>
                                        </p:tgtEl>
                                      </p:cBhvr>
                                    </p:animEffect>
                                  </p:childTnLst>
                                </p:cTn>
                              </p:par>
                            </p:childTnLst>
                          </p:cTn>
                        </p:par>
                        <p:par>
                          <p:cTn id="145" fill="hold">
                            <p:stCondLst>
                              <p:cond delay="6500"/>
                            </p:stCondLst>
                            <p:childTnLst>
                              <p:par>
                                <p:cTn id="146" presetID="10" presetClass="entr" presetSubtype="0" fill="hold" grpId="0" nodeType="afterEffect">
                                  <p:stCondLst>
                                    <p:cond delay="0"/>
                                  </p:stCondLst>
                                  <p:childTnLst>
                                    <p:set>
                                      <p:cBhvr>
                                        <p:cTn id="147" dur="1" fill="hold">
                                          <p:stCondLst>
                                            <p:cond delay="0"/>
                                          </p:stCondLst>
                                        </p:cTn>
                                        <p:tgtEl>
                                          <p:spTgt spid="32"/>
                                        </p:tgtEl>
                                        <p:attrNameLst>
                                          <p:attrName>style.visibility</p:attrName>
                                        </p:attrNameLst>
                                      </p:cBhvr>
                                      <p:to>
                                        <p:strVal val="visible"/>
                                      </p:to>
                                    </p:set>
                                    <p:anim calcmode="lin" valueType="num">
                                      <p:cBhvr>
                                        <p:cTn id="148" dur="1000" fill="hold"/>
                                        <p:tgtEl>
                                          <p:spTgt spid="32"/>
                                        </p:tgtEl>
                                        <p:attrNameLst>
                                          <p:attrName>ppt_w</p:attrName>
                                        </p:attrNameLst>
                                      </p:cBhvr>
                                      <p:tavLst>
                                        <p:tav tm="0">
                                          <p:val>
                                            <p:fltVal val="0"/>
                                          </p:val>
                                        </p:tav>
                                        <p:tav tm="100000">
                                          <p:val>
                                            <p:strVal val="#ppt_w"/>
                                          </p:val>
                                        </p:tav>
                                      </p:tavLst>
                                    </p:anim>
                                    <p:anim calcmode="lin" valueType="num">
                                      <p:cBhvr>
                                        <p:cTn id="149" dur="1000" fill="hold"/>
                                        <p:tgtEl>
                                          <p:spTgt spid="32"/>
                                        </p:tgtEl>
                                        <p:attrNameLst>
                                          <p:attrName>ppt_h</p:attrName>
                                        </p:attrNameLst>
                                      </p:cBhvr>
                                      <p:tavLst>
                                        <p:tav tm="0">
                                          <p:val>
                                            <p:fltVal val="0"/>
                                          </p:val>
                                        </p:tav>
                                        <p:tav tm="100000">
                                          <p:val>
                                            <p:strVal val="#ppt_h"/>
                                          </p:val>
                                        </p:tav>
                                      </p:tavLst>
                                    </p:anim>
                                    <p:animEffect transition="in" filter="fade">
                                      <p:cBhvr>
                                        <p:cTn id="150" dur="1000"/>
                                        <p:tgtEl>
                                          <p:spTgt spid="32"/>
                                        </p:tgtEl>
                                      </p:cBhvr>
                                    </p:animEffect>
                                  </p:childTnLst>
                                </p:cTn>
                              </p:par>
                            </p:childTnLst>
                          </p:cTn>
                        </p:par>
                        <p:par>
                          <p:cTn id="151" fill="hold">
                            <p:stCondLst>
                              <p:cond delay="7500"/>
                            </p:stCondLst>
                            <p:childTnLst>
                              <p:par>
                                <p:cTn id="152" presetID="25" presetClass="entr" presetSubtype="0" fill="hold" grpId="0" nodeType="afterEffect">
                                  <p:stCondLst>
                                    <p:cond delay="0"/>
                                  </p:stCondLst>
                                  <p:childTnLst>
                                    <p:set>
                                      <p:cBhvr>
                                        <p:cTn id="153" dur="1" fill="hold">
                                          <p:stCondLst>
                                            <p:cond delay="0"/>
                                          </p:stCondLst>
                                        </p:cTn>
                                        <p:tgtEl>
                                          <p:spTgt spid="33"/>
                                        </p:tgtEl>
                                        <p:attrNameLst>
                                          <p:attrName>style.visibility</p:attrName>
                                        </p:attrNameLst>
                                      </p:cBhvr>
                                      <p:to>
                                        <p:strVal val="visible"/>
                                      </p:to>
                                    </p:set>
                                    <p:anim calcmode="lin" valueType="num">
                                      <p:cBhvr>
                                        <p:cTn id="154" dur="50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155" dur="50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156" dur="500" accel="50000" fill="hold">
                                          <p:stCondLst>
                                            <p:cond delay="500"/>
                                          </p:stCondLst>
                                        </p:cTn>
                                        <p:tgtEl>
                                          <p:spTgt spid="33"/>
                                        </p:tgtEl>
                                        <p:attrNameLst>
                                          <p:attrName>ppt_w</p:attrName>
                                        </p:attrNameLst>
                                      </p:cBhvr>
                                      <p:tavLst>
                                        <p:tav tm="0">
                                          <p:val>
                                            <p:strVal val="#ppt_w*.05"/>
                                          </p:val>
                                        </p:tav>
                                        <p:tav tm="100000">
                                          <p:val>
                                            <p:strVal val="#ppt_w"/>
                                          </p:val>
                                        </p:tav>
                                      </p:tavLst>
                                    </p:anim>
                                    <p:anim calcmode="lin" valueType="num">
                                      <p:cBhvr>
                                        <p:cTn id="157" dur="1000" fill="hold"/>
                                        <p:tgtEl>
                                          <p:spTgt spid="33"/>
                                        </p:tgtEl>
                                        <p:attrNameLst>
                                          <p:attrName>ppt_h</p:attrName>
                                        </p:attrNameLst>
                                      </p:cBhvr>
                                      <p:tavLst>
                                        <p:tav tm="0">
                                          <p:val>
                                            <p:strVal val="#ppt_h"/>
                                          </p:val>
                                        </p:tav>
                                        <p:tav tm="100000">
                                          <p:val>
                                            <p:strVal val="#ppt_h"/>
                                          </p:val>
                                        </p:tav>
                                      </p:tavLst>
                                    </p:anim>
                                    <p:anim calcmode="lin" valueType="num">
                                      <p:cBhvr>
                                        <p:cTn id="158" dur="50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159" dur="50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160" dur="500" accel="50000" fill="hold">
                                          <p:stCondLst>
                                            <p:cond delay="500"/>
                                          </p:stCondLst>
                                        </p:cTn>
                                        <p:tgtEl>
                                          <p:spTgt spid="33"/>
                                        </p:tgtEl>
                                        <p:attrNameLst>
                                          <p:attrName>ppt_y</p:attrName>
                                        </p:attrNameLst>
                                      </p:cBhvr>
                                      <p:tavLst>
                                        <p:tav tm="0">
                                          <p:val>
                                            <p:strVal val="#ppt_y+.1"/>
                                          </p:val>
                                        </p:tav>
                                        <p:tav tm="100000">
                                          <p:val>
                                            <p:strVal val="#ppt_y"/>
                                          </p:val>
                                        </p:tav>
                                      </p:tavLst>
                                    </p:anim>
                                    <p:animEffect transition="in" filter="fade">
                                      <p:cBhvr>
                                        <p:cTn id="161" dur="1000" decel="50000">
                                          <p:stCondLst>
                                            <p:cond delay="0"/>
                                          </p:stCondLst>
                                        </p:cTn>
                                        <p:tgtEl>
                                          <p:spTgt spid="33"/>
                                        </p:tgtEl>
                                      </p:cBhvr>
                                    </p:animEffect>
                                  </p:childTnLst>
                                </p:cTn>
                              </p:par>
                              <p:par>
                                <p:cTn id="162" presetID="25" presetClass="entr" presetSubtype="0" fill="hold" grpId="0" nodeType="withEffect">
                                  <p:stCondLst>
                                    <p:cond delay="0"/>
                                  </p:stCondLst>
                                  <p:childTnLst>
                                    <p:set>
                                      <p:cBhvr>
                                        <p:cTn id="163" dur="1" fill="hold">
                                          <p:stCondLst>
                                            <p:cond delay="0"/>
                                          </p:stCondLst>
                                        </p:cTn>
                                        <p:tgtEl>
                                          <p:spTgt spid="34"/>
                                        </p:tgtEl>
                                        <p:attrNameLst>
                                          <p:attrName>style.visibility</p:attrName>
                                        </p:attrNameLst>
                                      </p:cBhvr>
                                      <p:to>
                                        <p:strVal val="visible"/>
                                      </p:to>
                                    </p:set>
                                    <p:anim calcmode="lin" valueType="num">
                                      <p:cBhvr>
                                        <p:cTn id="164" dur="500" decel="50000" fill="hold">
                                          <p:stCondLst>
                                            <p:cond delay="0"/>
                                          </p:stCondLst>
                                        </p:cTn>
                                        <p:tgtEl>
                                          <p:spTgt spid="34"/>
                                        </p:tgtEl>
                                        <p:attrNameLst>
                                          <p:attrName>style.rotation</p:attrName>
                                        </p:attrNameLst>
                                      </p:cBhvr>
                                      <p:tavLst>
                                        <p:tav tm="0">
                                          <p:val>
                                            <p:fltVal val="-90"/>
                                          </p:val>
                                        </p:tav>
                                        <p:tav tm="100000">
                                          <p:val>
                                            <p:fltVal val="0"/>
                                          </p:val>
                                        </p:tav>
                                      </p:tavLst>
                                    </p:anim>
                                    <p:anim calcmode="lin" valueType="num">
                                      <p:cBhvr>
                                        <p:cTn id="165" dur="500" decel="50000" fill="hold">
                                          <p:stCondLst>
                                            <p:cond delay="0"/>
                                          </p:stCondLst>
                                        </p:cTn>
                                        <p:tgtEl>
                                          <p:spTgt spid="34"/>
                                        </p:tgtEl>
                                        <p:attrNameLst>
                                          <p:attrName>ppt_w</p:attrName>
                                        </p:attrNameLst>
                                      </p:cBhvr>
                                      <p:tavLst>
                                        <p:tav tm="0">
                                          <p:val>
                                            <p:strVal val="#ppt_w"/>
                                          </p:val>
                                        </p:tav>
                                        <p:tav tm="100000">
                                          <p:val>
                                            <p:strVal val="#ppt_w*.05"/>
                                          </p:val>
                                        </p:tav>
                                      </p:tavLst>
                                    </p:anim>
                                    <p:anim calcmode="lin" valueType="num">
                                      <p:cBhvr>
                                        <p:cTn id="166" dur="500" accel="50000" fill="hold">
                                          <p:stCondLst>
                                            <p:cond delay="500"/>
                                          </p:stCondLst>
                                        </p:cTn>
                                        <p:tgtEl>
                                          <p:spTgt spid="34"/>
                                        </p:tgtEl>
                                        <p:attrNameLst>
                                          <p:attrName>ppt_w</p:attrName>
                                        </p:attrNameLst>
                                      </p:cBhvr>
                                      <p:tavLst>
                                        <p:tav tm="0">
                                          <p:val>
                                            <p:strVal val="#ppt_w*.05"/>
                                          </p:val>
                                        </p:tav>
                                        <p:tav tm="100000">
                                          <p:val>
                                            <p:strVal val="#ppt_w"/>
                                          </p:val>
                                        </p:tav>
                                      </p:tavLst>
                                    </p:anim>
                                    <p:anim calcmode="lin" valueType="num">
                                      <p:cBhvr>
                                        <p:cTn id="167" dur="1000" fill="hold"/>
                                        <p:tgtEl>
                                          <p:spTgt spid="34"/>
                                        </p:tgtEl>
                                        <p:attrNameLst>
                                          <p:attrName>ppt_h</p:attrName>
                                        </p:attrNameLst>
                                      </p:cBhvr>
                                      <p:tavLst>
                                        <p:tav tm="0">
                                          <p:val>
                                            <p:strVal val="#ppt_h"/>
                                          </p:val>
                                        </p:tav>
                                        <p:tav tm="100000">
                                          <p:val>
                                            <p:strVal val="#ppt_h"/>
                                          </p:val>
                                        </p:tav>
                                      </p:tavLst>
                                    </p:anim>
                                    <p:anim calcmode="lin" valueType="num">
                                      <p:cBhvr>
                                        <p:cTn id="168" dur="500" decel="50000" fill="hold">
                                          <p:stCondLst>
                                            <p:cond delay="0"/>
                                          </p:stCondLst>
                                        </p:cTn>
                                        <p:tgtEl>
                                          <p:spTgt spid="34"/>
                                        </p:tgtEl>
                                        <p:attrNameLst>
                                          <p:attrName>ppt_x</p:attrName>
                                        </p:attrNameLst>
                                      </p:cBhvr>
                                      <p:tavLst>
                                        <p:tav tm="0">
                                          <p:val>
                                            <p:strVal val="#ppt_x+.4"/>
                                          </p:val>
                                        </p:tav>
                                        <p:tav tm="100000">
                                          <p:val>
                                            <p:strVal val="#ppt_x"/>
                                          </p:val>
                                        </p:tav>
                                      </p:tavLst>
                                    </p:anim>
                                    <p:anim calcmode="lin" valueType="num">
                                      <p:cBhvr>
                                        <p:cTn id="169" dur="500" decel="50000" fill="hold">
                                          <p:stCondLst>
                                            <p:cond delay="0"/>
                                          </p:stCondLst>
                                        </p:cTn>
                                        <p:tgtEl>
                                          <p:spTgt spid="34"/>
                                        </p:tgtEl>
                                        <p:attrNameLst>
                                          <p:attrName>ppt_y</p:attrName>
                                        </p:attrNameLst>
                                      </p:cBhvr>
                                      <p:tavLst>
                                        <p:tav tm="0">
                                          <p:val>
                                            <p:strVal val="#ppt_y-.2"/>
                                          </p:val>
                                        </p:tav>
                                        <p:tav tm="100000">
                                          <p:val>
                                            <p:strVal val="#ppt_y+.1"/>
                                          </p:val>
                                        </p:tav>
                                      </p:tavLst>
                                    </p:anim>
                                    <p:anim calcmode="lin" valueType="num">
                                      <p:cBhvr>
                                        <p:cTn id="170" dur="500" accel="50000" fill="hold">
                                          <p:stCondLst>
                                            <p:cond delay="500"/>
                                          </p:stCondLst>
                                        </p:cTn>
                                        <p:tgtEl>
                                          <p:spTgt spid="34"/>
                                        </p:tgtEl>
                                        <p:attrNameLst>
                                          <p:attrName>ppt_y</p:attrName>
                                        </p:attrNameLst>
                                      </p:cBhvr>
                                      <p:tavLst>
                                        <p:tav tm="0">
                                          <p:val>
                                            <p:strVal val="#ppt_y+.1"/>
                                          </p:val>
                                        </p:tav>
                                        <p:tav tm="100000">
                                          <p:val>
                                            <p:strVal val="#ppt_y"/>
                                          </p:val>
                                        </p:tav>
                                      </p:tavLst>
                                    </p:anim>
                                    <p:animEffect transition="in" filter="fade">
                                      <p:cBhvr>
                                        <p:cTn id="171" dur="1000" decel="50000">
                                          <p:stCondLst>
                                            <p:cond delay="0"/>
                                          </p:stCondLst>
                                        </p:cTn>
                                        <p:tgtEl>
                                          <p:spTgt spid="34"/>
                                        </p:tgtEl>
                                      </p:cBhvr>
                                    </p:animEffect>
                                  </p:childTnLst>
                                </p:cTn>
                              </p:par>
                            </p:childTnLst>
                          </p:cTn>
                        </p:par>
                        <p:par>
                          <p:cTn id="172" fill="hold">
                            <p:stCondLst>
                              <p:cond delay="8500"/>
                            </p:stCondLst>
                            <p:childTnLst>
                              <p:par>
                                <p:cTn id="173" presetID="10" presetClass="entr" presetSubtype="0" fill="hold" grpId="0" nodeType="afterEffect">
                                  <p:stCondLst>
                                    <p:cond delay="0"/>
                                  </p:stCondLst>
                                  <p:childTnLst>
                                    <p:set>
                                      <p:cBhvr>
                                        <p:cTn id="174" dur="1" fill="hold">
                                          <p:stCondLst>
                                            <p:cond delay="0"/>
                                          </p:stCondLst>
                                        </p:cTn>
                                        <p:tgtEl>
                                          <p:spTgt spid="35"/>
                                        </p:tgtEl>
                                        <p:attrNameLst>
                                          <p:attrName>style.visibility</p:attrName>
                                        </p:attrNameLst>
                                      </p:cBhvr>
                                      <p:to>
                                        <p:strVal val="visible"/>
                                      </p:to>
                                    </p:set>
                                    <p:anim calcmode="lin" valueType="num">
                                      <p:cBhvr>
                                        <p:cTn id="175" dur="1000" fill="hold"/>
                                        <p:tgtEl>
                                          <p:spTgt spid="35"/>
                                        </p:tgtEl>
                                        <p:attrNameLst>
                                          <p:attrName>ppt_w</p:attrName>
                                        </p:attrNameLst>
                                      </p:cBhvr>
                                      <p:tavLst>
                                        <p:tav tm="0">
                                          <p:val>
                                            <p:fltVal val="0"/>
                                          </p:val>
                                        </p:tav>
                                        <p:tav tm="100000">
                                          <p:val>
                                            <p:strVal val="#ppt_w"/>
                                          </p:val>
                                        </p:tav>
                                      </p:tavLst>
                                    </p:anim>
                                    <p:anim calcmode="lin" valueType="num">
                                      <p:cBhvr>
                                        <p:cTn id="176" dur="1000" fill="hold"/>
                                        <p:tgtEl>
                                          <p:spTgt spid="35"/>
                                        </p:tgtEl>
                                        <p:attrNameLst>
                                          <p:attrName>ppt_h</p:attrName>
                                        </p:attrNameLst>
                                      </p:cBhvr>
                                      <p:tavLst>
                                        <p:tav tm="0">
                                          <p:val>
                                            <p:fltVal val="0"/>
                                          </p:val>
                                        </p:tav>
                                        <p:tav tm="100000">
                                          <p:val>
                                            <p:strVal val="#ppt_h"/>
                                          </p:val>
                                        </p:tav>
                                      </p:tavLst>
                                    </p:anim>
                                    <p:animEffect transition="in" filter="fade">
                                      <p:cBhvr>
                                        <p:cTn id="177" dur="1000"/>
                                        <p:tgtEl>
                                          <p:spTgt spid="35"/>
                                        </p:tgtEl>
                                      </p:cBhvr>
                                    </p:animEffect>
                                  </p:childTnLst>
                                </p:cTn>
                              </p:par>
                            </p:childTnLst>
                          </p:cTn>
                        </p:par>
                        <p:par>
                          <p:cTn id="178" fill="hold">
                            <p:stCondLst>
                              <p:cond delay="9500"/>
                            </p:stCondLst>
                            <p:childTnLst>
                              <p:par>
                                <p:cTn id="179" presetID="25" presetClass="entr" presetSubtype="0" fill="hold" grpId="0" nodeType="afterEffect">
                                  <p:stCondLst>
                                    <p:cond delay="0"/>
                                  </p:stCondLst>
                                  <p:childTnLst>
                                    <p:set>
                                      <p:cBhvr>
                                        <p:cTn id="180" dur="1" fill="hold">
                                          <p:stCondLst>
                                            <p:cond delay="0"/>
                                          </p:stCondLst>
                                        </p:cTn>
                                        <p:tgtEl>
                                          <p:spTgt spid="36"/>
                                        </p:tgtEl>
                                        <p:attrNameLst>
                                          <p:attrName>style.visibility</p:attrName>
                                        </p:attrNameLst>
                                      </p:cBhvr>
                                      <p:to>
                                        <p:strVal val="visible"/>
                                      </p:to>
                                    </p:set>
                                    <p:anim calcmode="lin" valueType="num">
                                      <p:cBhvr>
                                        <p:cTn id="181"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82"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83"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84" dur="1000" fill="hold"/>
                                        <p:tgtEl>
                                          <p:spTgt spid="36"/>
                                        </p:tgtEl>
                                        <p:attrNameLst>
                                          <p:attrName>ppt_h</p:attrName>
                                        </p:attrNameLst>
                                      </p:cBhvr>
                                      <p:tavLst>
                                        <p:tav tm="0">
                                          <p:val>
                                            <p:strVal val="#ppt_h"/>
                                          </p:val>
                                        </p:tav>
                                        <p:tav tm="100000">
                                          <p:val>
                                            <p:strVal val="#ppt_h"/>
                                          </p:val>
                                        </p:tav>
                                      </p:tavLst>
                                    </p:anim>
                                    <p:anim calcmode="lin" valueType="num">
                                      <p:cBhvr>
                                        <p:cTn id="185"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86"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87"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88" dur="1000" decel="50000">
                                          <p:stCondLst>
                                            <p:cond delay="0"/>
                                          </p:stCondLst>
                                        </p:cTn>
                                        <p:tgtEl>
                                          <p:spTgt spid="36"/>
                                        </p:tgtEl>
                                      </p:cBhvr>
                                    </p:animEffect>
                                  </p:childTnLst>
                                </p:cTn>
                              </p:par>
                              <p:par>
                                <p:cTn id="189" presetID="25" presetClass="entr" presetSubtype="0" fill="hold" grpId="0" nodeType="withEffect">
                                  <p:stCondLst>
                                    <p:cond delay="0"/>
                                  </p:stCondLst>
                                  <p:childTnLst>
                                    <p:set>
                                      <p:cBhvr>
                                        <p:cTn id="190" dur="1" fill="hold">
                                          <p:stCondLst>
                                            <p:cond delay="0"/>
                                          </p:stCondLst>
                                        </p:cTn>
                                        <p:tgtEl>
                                          <p:spTgt spid="37"/>
                                        </p:tgtEl>
                                        <p:attrNameLst>
                                          <p:attrName>style.visibility</p:attrName>
                                        </p:attrNameLst>
                                      </p:cBhvr>
                                      <p:to>
                                        <p:strVal val="visible"/>
                                      </p:to>
                                    </p:set>
                                    <p:anim calcmode="lin" valueType="num">
                                      <p:cBhvr>
                                        <p:cTn id="191"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92"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93"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94" dur="1000" fill="hold"/>
                                        <p:tgtEl>
                                          <p:spTgt spid="37"/>
                                        </p:tgtEl>
                                        <p:attrNameLst>
                                          <p:attrName>ppt_h</p:attrName>
                                        </p:attrNameLst>
                                      </p:cBhvr>
                                      <p:tavLst>
                                        <p:tav tm="0">
                                          <p:val>
                                            <p:strVal val="#ppt_h"/>
                                          </p:val>
                                        </p:tav>
                                        <p:tav tm="100000">
                                          <p:val>
                                            <p:strVal val="#ppt_h"/>
                                          </p:val>
                                        </p:tav>
                                      </p:tavLst>
                                    </p:anim>
                                    <p:anim calcmode="lin" valueType="num">
                                      <p:cBhvr>
                                        <p:cTn id="195"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96"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97"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98" dur="1000" decel="50000">
                                          <p:stCondLst>
                                            <p:cond delay="0"/>
                                          </p:stCondLst>
                                        </p:cTn>
                                        <p:tgtEl>
                                          <p:spTgt spid="37"/>
                                        </p:tgtEl>
                                      </p:cBhvr>
                                    </p:animEffect>
                                  </p:childTnLst>
                                </p:cTn>
                              </p:par>
                            </p:childTnLst>
                          </p:cTn>
                        </p:par>
                        <p:par>
                          <p:cTn id="199" fill="hold">
                            <p:stCondLst>
                              <p:cond delay="10500"/>
                            </p:stCondLst>
                            <p:childTnLst>
                              <p:par>
                                <p:cTn id="200" presetID="10" presetClass="entr" presetSubtype="0" fill="hold" grpId="0" nodeType="afterEffect">
                                  <p:stCondLst>
                                    <p:cond delay="0"/>
                                  </p:stCondLst>
                                  <p:childTnLst>
                                    <p:set>
                                      <p:cBhvr>
                                        <p:cTn id="201" dur="1" fill="hold">
                                          <p:stCondLst>
                                            <p:cond delay="0"/>
                                          </p:stCondLst>
                                        </p:cTn>
                                        <p:tgtEl>
                                          <p:spTgt spid="38"/>
                                        </p:tgtEl>
                                        <p:attrNameLst>
                                          <p:attrName>style.visibility</p:attrName>
                                        </p:attrNameLst>
                                      </p:cBhvr>
                                      <p:to>
                                        <p:strVal val="visible"/>
                                      </p:to>
                                    </p:set>
                                    <p:anim calcmode="lin" valueType="num">
                                      <p:cBhvr>
                                        <p:cTn id="202" dur="1000" fill="hold"/>
                                        <p:tgtEl>
                                          <p:spTgt spid="38"/>
                                        </p:tgtEl>
                                        <p:attrNameLst>
                                          <p:attrName>ppt_w</p:attrName>
                                        </p:attrNameLst>
                                      </p:cBhvr>
                                      <p:tavLst>
                                        <p:tav tm="0">
                                          <p:val>
                                            <p:fltVal val="0"/>
                                          </p:val>
                                        </p:tav>
                                        <p:tav tm="100000">
                                          <p:val>
                                            <p:strVal val="#ppt_w"/>
                                          </p:val>
                                        </p:tav>
                                      </p:tavLst>
                                    </p:anim>
                                    <p:anim calcmode="lin" valueType="num">
                                      <p:cBhvr>
                                        <p:cTn id="203" dur="1000" fill="hold"/>
                                        <p:tgtEl>
                                          <p:spTgt spid="38"/>
                                        </p:tgtEl>
                                        <p:attrNameLst>
                                          <p:attrName>ppt_h</p:attrName>
                                        </p:attrNameLst>
                                      </p:cBhvr>
                                      <p:tavLst>
                                        <p:tav tm="0">
                                          <p:val>
                                            <p:fltVal val="0"/>
                                          </p:val>
                                        </p:tav>
                                        <p:tav tm="100000">
                                          <p:val>
                                            <p:strVal val="#ppt_h"/>
                                          </p:val>
                                        </p:tav>
                                      </p:tavLst>
                                    </p:anim>
                                    <p:animEffect transition="in" filter="fade">
                                      <p:cBhvr>
                                        <p:cTn id="204" dur="1000"/>
                                        <p:tgtEl>
                                          <p:spTgt spid="38"/>
                                        </p:tgtEl>
                                      </p:cBhvr>
                                    </p:animEffect>
                                  </p:childTnLst>
                                </p:cTn>
                              </p:par>
                            </p:childTnLst>
                          </p:cTn>
                        </p:par>
                        <p:par>
                          <p:cTn id="205" fill="hold">
                            <p:stCondLst>
                              <p:cond delay="11500"/>
                            </p:stCondLst>
                            <p:childTnLst>
                              <p:par>
                                <p:cTn id="206" presetID="25" presetClass="entr" presetSubtype="0" fill="hold" grpId="0" nodeType="afterEffect">
                                  <p:stCondLst>
                                    <p:cond delay="0"/>
                                  </p:stCondLst>
                                  <p:childTnLst>
                                    <p:set>
                                      <p:cBhvr>
                                        <p:cTn id="207" dur="1" fill="hold">
                                          <p:stCondLst>
                                            <p:cond delay="0"/>
                                          </p:stCondLst>
                                        </p:cTn>
                                        <p:tgtEl>
                                          <p:spTgt spid="39"/>
                                        </p:tgtEl>
                                        <p:attrNameLst>
                                          <p:attrName>style.visibility</p:attrName>
                                        </p:attrNameLst>
                                      </p:cBhvr>
                                      <p:to>
                                        <p:strVal val="visible"/>
                                      </p:to>
                                    </p:set>
                                    <p:anim calcmode="lin" valueType="num">
                                      <p:cBhvr>
                                        <p:cTn id="208"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209"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210"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211" dur="1000" fill="hold"/>
                                        <p:tgtEl>
                                          <p:spTgt spid="39"/>
                                        </p:tgtEl>
                                        <p:attrNameLst>
                                          <p:attrName>ppt_h</p:attrName>
                                        </p:attrNameLst>
                                      </p:cBhvr>
                                      <p:tavLst>
                                        <p:tav tm="0">
                                          <p:val>
                                            <p:strVal val="#ppt_h"/>
                                          </p:val>
                                        </p:tav>
                                        <p:tav tm="100000">
                                          <p:val>
                                            <p:strVal val="#ppt_h"/>
                                          </p:val>
                                        </p:tav>
                                      </p:tavLst>
                                    </p:anim>
                                    <p:anim calcmode="lin" valueType="num">
                                      <p:cBhvr>
                                        <p:cTn id="212"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213"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214"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215" dur="1000" decel="50000">
                                          <p:stCondLst>
                                            <p:cond delay="0"/>
                                          </p:stCondLst>
                                        </p:cTn>
                                        <p:tgtEl>
                                          <p:spTgt spid="39"/>
                                        </p:tgtEl>
                                      </p:cBhvr>
                                    </p:animEffect>
                                  </p:childTnLst>
                                </p:cTn>
                              </p:par>
                              <p:par>
                                <p:cTn id="216" presetID="25" presetClass="entr" presetSubtype="0" fill="hold" grpId="0" nodeType="withEffect">
                                  <p:stCondLst>
                                    <p:cond delay="0"/>
                                  </p:stCondLst>
                                  <p:childTnLst>
                                    <p:set>
                                      <p:cBhvr>
                                        <p:cTn id="217" dur="1" fill="hold">
                                          <p:stCondLst>
                                            <p:cond delay="0"/>
                                          </p:stCondLst>
                                        </p:cTn>
                                        <p:tgtEl>
                                          <p:spTgt spid="40"/>
                                        </p:tgtEl>
                                        <p:attrNameLst>
                                          <p:attrName>style.visibility</p:attrName>
                                        </p:attrNameLst>
                                      </p:cBhvr>
                                      <p:to>
                                        <p:strVal val="visible"/>
                                      </p:to>
                                    </p:set>
                                    <p:anim calcmode="lin" valueType="num">
                                      <p:cBhvr>
                                        <p:cTn id="218"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219"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220"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221" dur="1000" fill="hold"/>
                                        <p:tgtEl>
                                          <p:spTgt spid="40"/>
                                        </p:tgtEl>
                                        <p:attrNameLst>
                                          <p:attrName>ppt_h</p:attrName>
                                        </p:attrNameLst>
                                      </p:cBhvr>
                                      <p:tavLst>
                                        <p:tav tm="0">
                                          <p:val>
                                            <p:strVal val="#ppt_h"/>
                                          </p:val>
                                        </p:tav>
                                        <p:tav tm="100000">
                                          <p:val>
                                            <p:strVal val="#ppt_h"/>
                                          </p:val>
                                        </p:tav>
                                      </p:tavLst>
                                    </p:anim>
                                    <p:anim calcmode="lin" valueType="num">
                                      <p:cBhvr>
                                        <p:cTn id="222"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223"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224"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225" dur="1000" decel="50000">
                                          <p:stCondLst>
                                            <p:cond delay="0"/>
                                          </p:stCondLst>
                                        </p:cTn>
                                        <p:tgtEl>
                                          <p:spTgt spid="40"/>
                                        </p:tgtEl>
                                      </p:cBhvr>
                                    </p:animEffect>
                                  </p:childTnLst>
                                </p:cTn>
                              </p:par>
                            </p:childTnLst>
                          </p:cTn>
                        </p:par>
                        <p:par>
                          <p:cTn id="226" fill="hold">
                            <p:stCondLst>
                              <p:cond delay="12500"/>
                            </p:stCondLst>
                            <p:childTnLst>
                              <p:par>
                                <p:cTn id="227" presetID="10" presetClass="entr" presetSubtype="0" fill="hold" grpId="0" nodeType="afterEffect">
                                  <p:stCondLst>
                                    <p:cond delay="0"/>
                                  </p:stCondLst>
                                  <p:childTnLst>
                                    <p:set>
                                      <p:cBhvr>
                                        <p:cTn id="228" dur="1" fill="hold">
                                          <p:stCondLst>
                                            <p:cond delay="0"/>
                                          </p:stCondLst>
                                        </p:cTn>
                                        <p:tgtEl>
                                          <p:spTgt spid="41"/>
                                        </p:tgtEl>
                                        <p:attrNameLst>
                                          <p:attrName>style.visibility</p:attrName>
                                        </p:attrNameLst>
                                      </p:cBhvr>
                                      <p:to>
                                        <p:strVal val="visible"/>
                                      </p:to>
                                    </p:set>
                                    <p:anim calcmode="lin" valueType="num">
                                      <p:cBhvr>
                                        <p:cTn id="229" dur="1000" fill="hold"/>
                                        <p:tgtEl>
                                          <p:spTgt spid="41"/>
                                        </p:tgtEl>
                                        <p:attrNameLst>
                                          <p:attrName>ppt_w</p:attrName>
                                        </p:attrNameLst>
                                      </p:cBhvr>
                                      <p:tavLst>
                                        <p:tav tm="0">
                                          <p:val>
                                            <p:fltVal val="0"/>
                                          </p:val>
                                        </p:tav>
                                        <p:tav tm="100000">
                                          <p:val>
                                            <p:strVal val="#ppt_w"/>
                                          </p:val>
                                        </p:tav>
                                      </p:tavLst>
                                    </p:anim>
                                    <p:anim calcmode="lin" valueType="num">
                                      <p:cBhvr>
                                        <p:cTn id="230" dur="1000" fill="hold"/>
                                        <p:tgtEl>
                                          <p:spTgt spid="41"/>
                                        </p:tgtEl>
                                        <p:attrNameLst>
                                          <p:attrName>ppt_h</p:attrName>
                                        </p:attrNameLst>
                                      </p:cBhvr>
                                      <p:tavLst>
                                        <p:tav tm="0">
                                          <p:val>
                                            <p:fltVal val="0"/>
                                          </p:val>
                                        </p:tav>
                                        <p:tav tm="100000">
                                          <p:val>
                                            <p:strVal val="#ppt_h"/>
                                          </p:val>
                                        </p:tav>
                                      </p:tavLst>
                                    </p:anim>
                                    <p:animEffect transition="in" filter="fade">
                                      <p:cBhvr>
                                        <p:cTn id="231" dur="1000"/>
                                        <p:tgtEl>
                                          <p:spTgt spid="41"/>
                                        </p:tgtEl>
                                      </p:cBhvr>
                                    </p:animEffect>
                                  </p:childTnLst>
                                </p:cTn>
                              </p:par>
                            </p:childTnLst>
                          </p:cTn>
                        </p:par>
                        <p:par>
                          <p:cTn id="232" fill="hold">
                            <p:stCondLst>
                              <p:cond delay="13500"/>
                            </p:stCondLst>
                            <p:childTnLst>
                              <p:par>
                                <p:cTn id="233" presetID="25" presetClass="entr" presetSubtype="0" fill="hold" grpId="0" nodeType="afterEffect">
                                  <p:stCondLst>
                                    <p:cond delay="0"/>
                                  </p:stCondLst>
                                  <p:childTnLst>
                                    <p:set>
                                      <p:cBhvr>
                                        <p:cTn id="234" dur="1" fill="hold">
                                          <p:stCondLst>
                                            <p:cond delay="0"/>
                                          </p:stCondLst>
                                        </p:cTn>
                                        <p:tgtEl>
                                          <p:spTgt spid="42"/>
                                        </p:tgtEl>
                                        <p:attrNameLst>
                                          <p:attrName>style.visibility</p:attrName>
                                        </p:attrNameLst>
                                      </p:cBhvr>
                                      <p:to>
                                        <p:strVal val="visible"/>
                                      </p:to>
                                    </p:set>
                                    <p:anim calcmode="lin" valueType="num">
                                      <p:cBhvr>
                                        <p:cTn id="235"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236"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237"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238" dur="1000" fill="hold"/>
                                        <p:tgtEl>
                                          <p:spTgt spid="42"/>
                                        </p:tgtEl>
                                        <p:attrNameLst>
                                          <p:attrName>ppt_h</p:attrName>
                                        </p:attrNameLst>
                                      </p:cBhvr>
                                      <p:tavLst>
                                        <p:tav tm="0">
                                          <p:val>
                                            <p:strVal val="#ppt_h"/>
                                          </p:val>
                                        </p:tav>
                                        <p:tav tm="100000">
                                          <p:val>
                                            <p:strVal val="#ppt_h"/>
                                          </p:val>
                                        </p:tav>
                                      </p:tavLst>
                                    </p:anim>
                                    <p:anim calcmode="lin" valueType="num">
                                      <p:cBhvr>
                                        <p:cTn id="239"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40"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41"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242" dur="1000" decel="50000">
                                          <p:stCondLst>
                                            <p:cond delay="0"/>
                                          </p:stCondLst>
                                        </p:cTn>
                                        <p:tgtEl>
                                          <p:spTgt spid="42"/>
                                        </p:tgtEl>
                                      </p:cBhvr>
                                    </p:animEffect>
                                  </p:childTnLst>
                                </p:cTn>
                              </p:par>
                              <p:par>
                                <p:cTn id="243" presetID="25" presetClass="entr" presetSubtype="0" fill="hold" grpId="0" nodeType="withEffect">
                                  <p:stCondLst>
                                    <p:cond delay="0"/>
                                  </p:stCondLst>
                                  <p:childTnLst>
                                    <p:set>
                                      <p:cBhvr>
                                        <p:cTn id="244" dur="1" fill="hold">
                                          <p:stCondLst>
                                            <p:cond delay="0"/>
                                          </p:stCondLst>
                                        </p:cTn>
                                        <p:tgtEl>
                                          <p:spTgt spid="43"/>
                                        </p:tgtEl>
                                        <p:attrNameLst>
                                          <p:attrName>style.visibility</p:attrName>
                                        </p:attrNameLst>
                                      </p:cBhvr>
                                      <p:to>
                                        <p:strVal val="visible"/>
                                      </p:to>
                                    </p:set>
                                    <p:anim calcmode="lin" valueType="num">
                                      <p:cBhvr>
                                        <p:cTn id="245"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46"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47"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248" dur="1000" fill="hold"/>
                                        <p:tgtEl>
                                          <p:spTgt spid="43"/>
                                        </p:tgtEl>
                                        <p:attrNameLst>
                                          <p:attrName>ppt_h</p:attrName>
                                        </p:attrNameLst>
                                      </p:cBhvr>
                                      <p:tavLst>
                                        <p:tav tm="0">
                                          <p:val>
                                            <p:strVal val="#ppt_h"/>
                                          </p:val>
                                        </p:tav>
                                        <p:tav tm="100000">
                                          <p:val>
                                            <p:strVal val="#ppt_h"/>
                                          </p:val>
                                        </p:tav>
                                      </p:tavLst>
                                    </p:anim>
                                    <p:anim calcmode="lin" valueType="num">
                                      <p:cBhvr>
                                        <p:cTn id="249"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50"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51"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252" dur="1000" decel="50000">
                                          <p:stCondLst>
                                            <p:cond delay="0"/>
                                          </p:stCondLst>
                                        </p:cTn>
                                        <p:tgtEl>
                                          <p:spTgt spid="43"/>
                                        </p:tgtEl>
                                      </p:cBhvr>
                                    </p:animEffect>
                                  </p:childTnLst>
                                </p:cTn>
                              </p:par>
                            </p:childTnLst>
                          </p:cTn>
                        </p:par>
                        <p:par>
                          <p:cTn id="253" fill="hold">
                            <p:stCondLst>
                              <p:cond delay="14500"/>
                            </p:stCondLst>
                            <p:childTnLst>
                              <p:par>
                                <p:cTn id="254" presetID="10" presetClass="entr" presetSubtype="0" fill="hold" grpId="0" nodeType="afterEffect">
                                  <p:stCondLst>
                                    <p:cond delay="0"/>
                                  </p:stCondLst>
                                  <p:childTnLst>
                                    <p:set>
                                      <p:cBhvr>
                                        <p:cTn id="255" dur="1" fill="hold">
                                          <p:stCondLst>
                                            <p:cond delay="0"/>
                                          </p:stCondLst>
                                        </p:cTn>
                                        <p:tgtEl>
                                          <p:spTgt spid="44"/>
                                        </p:tgtEl>
                                        <p:attrNameLst>
                                          <p:attrName>style.visibility</p:attrName>
                                        </p:attrNameLst>
                                      </p:cBhvr>
                                      <p:to>
                                        <p:strVal val="visible"/>
                                      </p:to>
                                    </p:set>
                                    <p:anim calcmode="lin" valueType="num">
                                      <p:cBhvr>
                                        <p:cTn id="256" dur="1000" fill="hold"/>
                                        <p:tgtEl>
                                          <p:spTgt spid="44"/>
                                        </p:tgtEl>
                                        <p:attrNameLst>
                                          <p:attrName>ppt_w</p:attrName>
                                        </p:attrNameLst>
                                      </p:cBhvr>
                                      <p:tavLst>
                                        <p:tav tm="0">
                                          <p:val>
                                            <p:fltVal val="0"/>
                                          </p:val>
                                        </p:tav>
                                        <p:tav tm="100000">
                                          <p:val>
                                            <p:strVal val="#ppt_w"/>
                                          </p:val>
                                        </p:tav>
                                      </p:tavLst>
                                    </p:anim>
                                    <p:anim calcmode="lin" valueType="num">
                                      <p:cBhvr>
                                        <p:cTn id="257" dur="1000" fill="hold"/>
                                        <p:tgtEl>
                                          <p:spTgt spid="44"/>
                                        </p:tgtEl>
                                        <p:attrNameLst>
                                          <p:attrName>ppt_h</p:attrName>
                                        </p:attrNameLst>
                                      </p:cBhvr>
                                      <p:tavLst>
                                        <p:tav tm="0">
                                          <p:val>
                                            <p:fltVal val="0"/>
                                          </p:val>
                                        </p:tav>
                                        <p:tav tm="100000">
                                          <p:val>
                                            <p:strVal val="#ppt_h"/>
                                          </p:val>
                                        </p:tav>
                                      </p:tavLst>
                                    </p:anim>
                                    <p:animEffect transition="in" filter="fade">
                                      <p:cBhvr>
                                        <p:cTn id="258" dur="1000"/>
                                        <p:tgtEl>
                                          <p:spTgt spid="44"/>
                                        </p:tgtEl>
                                      </p:cBhvr>
                                    </p:animEffect>
                                  </p:childTnLst>
                                </p:cTn>
                              </p:par>
                            </p:childTnLst>
                          </p:cTn>
                        </p:par>
                        <p:par>
                          <p:cTn id="259" fill="hold">
                            <p:stCondLst>
                              <p:cond delay="15500"/>
                            </p:stCondLst>
                            <p:childTnLst>
                              <p:par>
                                <p:cTn id="260" presetID="25" presetClass="entr" presetSubtype="0" fill="hold" grpId="0" nodeType="afterEffect">
                                  <p:stCondLst>
                                    <p:cond delay="0"/>
                                  </p:stCondLst>
                                  <p:childTnLst>
                                    <p:set>
                                      <p:cBhvr>
                                        <p:cTn id="261" dur="1" fill="hold">
                                          <p:stCondLst>
                                            <p:cond delay="0"/>
                                          </p:stCondLst>
                                        </p:cTn>
                                        <p:tgtEl>
                                          <p:spTgt spid="45"/>
                                        </p:tgtEl>
                                        <p:attrNameLst>
                                          <p:attrName>style.visibility</p:attrName>
                                        </p:attrNameLst>
                                      </p:cBhvr>
                                      <p:to>
                                        <p:strVal val="visible"/>
                                      </p:to>
                                    </p:set>
                                    <p:anim calcmode="lin" valueType="num">
                                      <p:cBhvr>
                                        <p:cTn id="262"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263"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264"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265" dur="1000" fill="hold"/>
                                        <p:tgtEl>
                                          <p:spTgt spid="45"/>
                                        </p:tgtEl>
                                        <p:attrNameLst>
                                          <p:attrName>ppt_h</p:attrName>
                                        </p:attrNameLst>
                                      </p:cBhvr>
                                      <p:tavLst>
                                        <p:tav tm="0">
                                          <p:val>
                                            <p:strVal val="#ppt_h"/>
                                          </p:val>
                                        </p:tav>
                                        <p:tav tm="100000">
                                          <p:val>
                                            <p:strVal val="#ppt_h"/>
                                          </p:val>
                                        </p:tav>
                                      </p:tavLst>
                                    </p:anim>
                                    <p:anim calcmode="lin" valueType="num">
                                      <p:cBhvr>
                                        <p:cTn id="266"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267"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268"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269" dur="1000" decel="50000">
                                          <p:stCondLst>
                                            <p:cond delay="0"/>
                                          </p:stCondLst>
                                        </p:cTn>
                                        <p:tgtEl>
                                          <p:spTgt spid="45"/>
                                        </p:tgtEl>
                                      </p:cBhvr>
                                    </p:animEffect>
                                  </p:childTnLst>
                                </p:cTn>
                              </p:par>
                              <p:par>
                                <p:cTn id="270" presetID="25" presetClass="entr" presetSubtype="0" fill="hold" grpId="0" nodeType="withEffect">
                                  <p:stCondLst>
                                    <p:cond delay="0"/>
                                  </p:stCondLst>
                                  <p:childTnLst>
                                    <p:set>
                                      <p:cBhvr>
                                        <p:cTn id="271" dur="1" fill="hold">
                                          <p:stCondLst>
                                            <p:cond delay="0"/>
                                          </p:stCondLst>
                                        </p:cTn>
                                        <p:tgtEl>
                                          <p:spTgt spid="46"/>
                                        </p:tgtEl>
                                        <p:attrNameLst>
                                          <p:attrName>style.visibility</p:attrName>
                                        </p:attrNameLst>
                                      </p:cBhvr>
                                      <p:to>
                                        <p:strVal val="visible"/>
                                      </p:to>
                                    </p:set>
                                    <p:anim calcmode="lin" valueType="num">
                                      <p:cBhvr>
                                        <p:cTn id="272"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273"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274"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275" dur="1000" fill="hold"/>
                                        <p:tgtEl>
                                          <p:spTgt spid="46"/>
                                        </p:tgtEl>
                                        <p:attrNameLst>
                                          <p:attrName>ppt_h</p:attrName>
                                        </p:attrNameLst>
                                      </p:cBhvr>
                                      <p:tavLst>
                                        <p:tav tm="0">
                                          <p:val>
                                            <p:strVal val="#ppt_h"/>
                                          </p:val>
                                        </p:tav>
                                        <p:tav tm="100000">
                                          <p:val>
                                            <p:strVal val="#ppt_h"/>
                                          </p:val>
                                        </p:tav>
                                      </p:tavLst>
                                    </p:anim>
                                    <p:anim calcmode="lin" valueType="num">
                                      <p:cBhvr>
                                        <p:cTn id="276"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277"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278"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279" dur="1000" decel="50000">
                                          <p:stCondLst>
                                            <p:cond delay="0"/>
                                          </p:stCondLst>
                                        </p:cTn>
                                        <p:tgtEl>
                                          <p:spTgt spid="46"/>
                                        </p:tgtEl>
                                      </p:cBhvr>
                                    </p:animEffect>
                                  </p:childTnLst>
                                </p:cTn>
                              </p:par>
                              <p:par>
                                <p:cTn id="280" presetID="10" presetClass="entr" presetSubtype="0" fill="hold" grpId="0" nodeType="withEffect">
                                  <p:stCondLst>
                                    <p:cond delay="0"/>
                                  </p:stCondLst>
                                  <p:childTnLst>
                                    <p:set>
                                      <p:cBhvr>
                                        <p:cTn id="281" dur="1" fill="hold">
                                          <p:stCondLst>
                                            <p:cond delay="0"/>
                                          </p:stCondLst>
                                        </p:cTn>
                                        <p:tgtEl>
                                          <p:spTgt spid="3"/>
                                        </p:tgtEl>
                                        <p:attrNameLst>
                                          <p:attrName>style.visibility</p:attrName>
                                        </p:attrNameLst>
                                      </p:cBhvr>
                                      <p:to>
                                        <p:strVal val="visible"/>
                                      </p:to>
                                    </p:set>
                                    <p:anim calcmode="lin" valueType="num">
                                      <p:cBhvr>
                                        <p:cTn id="282" dur="1000" fill="hold"/>
                                        <p:tgtEl>
                                          <p:spTgt spid="3"/>
                                        </p:tgtEl>
                                        <p:attrNameLst>
                                          <p:attrName>ppt_w</p:attrName>
                                        </p:attrNameLst>
                                      </p:cBhvr>
                                      <p:tavLst>
                                        <p:tav tm="0">
                                          <p:val>
                                            <p:fltVal val="0"/>
                                          </p:val>
                                        </p:tav>
                                        <p:tav tm="100000">
                                          <p:val>
                                            <p:strVal val="#ppt_w"/>
                                          </p:val>
                                        </p:tav>
                                      </p:tavLst>
                                    </p:anim>
                                    <p:anim calcmode="lin" valueType="num">
                                      <p:cBhvr>
                                        <p:cTn id="283" dur="1000" fill="hold"/>
                                        <p:tgtEl>
                                          <p:spTgt spid="3"/>
                                        </p:tgtEl>
                                        <p:attrNameLst>
                                          <p:attrName>ppt_h</p:attrName>
                                        </p:attrNameLst>
                                      </p:cBhvr>
                                      <p:tavLst>
                                        <p:tav tm="0">
                                          <p:val>
                                            <p:fltVal val="0"/>
                                          </p:val>
                                        </p:tav>
                                        <p:tav tm="100000">
                                          <p:val>
                                            <p:strVal val="#ppt_h"/>
                                          </p:val>
                                        </p:tav>
                                      </p:tavLst>
                                    </p:anim>
                                    <p:animEffect transition="in" filter="fade">
                                      <p:cBhvr>
                                        <p:cTn id="284" dur="1000"/>
                                        <p:tgtEl>
                                          <p:spTgt spid="3"/>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12"/>
                                        </p:tgtEl>
                                        <p:attrNameLst>
                                          <p:attrName>style.visibility</p:attrName>
                                        </p:attrNameLst>
                                      </p:cBhvr>
                                      <p:to>
                                        <p:strVal val="visible"/>
                                      </p:to>
                                    </p:set>
                                    <p:anim calcmode="lin" valueType="num">
                                      <p:cBhvr>
                                        <p:cTn id="287" dur="1000" fill="hold"/>
                                        <p:tgtEl>
                                          <p:spTgt spid="12"/>
                                        </p:tgtEl>
                                        <p:attrNameLst>
                                          <p:attrName>ppt_w</p:attrName>
                                        </p:attrNameLst>
                                      </p:cBhvr>
                                      <p:tavLst>
                                        <p:tav tm="0">
                                          <p:val>
                                            <p:fltVal val="0"/>
                                          </p:val>
                                        </p:tav>
                                        <p:tav tm="100000">
                                          <p:val>
                                            <p:strVal val="#ppt_w"/>
                                          </p:val>
                                        </p:tav>
                                      </p:tavLst>
                                    </p:anim>
                                    <p:anim calcmode="lin" valueType="num">
                                      <p:cBhvr>
                                        <p:cTn id="288" dur="1000" fill="hold"/>
                                        <p:tgtEl>
                                          <p:spTgt spid="12"/>
                                        </p:tgtEl>
                                        <p:attrNameLst>
                                          <p:attrName>ppt_h</p:attrName>
                                        </p:attrNameLst>
                                      </p:cBhvr>
                                      <p:tavLst>
                                        <p:tav tm="0">
                                          <p:val>
                                            <p:fltVal val="0"/>
                                          </p:val>
                                        </p:tav>
                                        <p:tav tm="100000">
                                          <p:val>
                                            <p:strVal val="#ppt_h"/>
                                          </p:val>
                                        </p:tav>
                                      </p:tavLst>
                                    </p:anim>
                                    <p:animEffect transition="in" filter="fade">
                                      <p:cBhvr>
                                        <p:cTn id="289" dur="1000"/>
                                        <p:tgtEl>
                                          <p:spTgt spid="12"/>
                                        </p:tgtEl>
                                      </p:cBhvr>
                                    </p:animEffect>
                                  </p:childTnLst>
                                </p:cTn>
                              </p:par>
                              <p:par>
                                <p:cTn id="290" presetID="25" presetClass="entr" presetSubtype="0" fill="hold" grpId="0" nodeType="withEffect">
                                  <p:stCondLst>
                                    <p:cond delay="0"/>
                                  </p:stCondLst>
                                  <p:childTnLst>
                                    <p:set>
                                      <p:cBhvr>
                                        <p:cTn id="291" dur="1" fill="hold">
                                          <p:stCondLst>
                                            <p:cond delay="0"/>
                                          </p:stCondLst>
                                        </p:cTn>
                                        <p:tgtEl>
                                          <p:spTgt spid="4"/>
                                        </p:tgtEl>
                                        <p:attrNameLst>
                                          <p:attrName>style.visibility</p:attrName>
                                        </p:attrNameLst>
                                      </p:cBhvr>
                                      <p:to>
                                        <p:strVal val="visible"/>
                                      </p:to>
                                    </p:set>
                                    <p:anim calcmode="lin" valueType="num">
                                      <p:cBhvr>
                                        <p:cTn id="292"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93"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94"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95" dur="1000" fill="hold"/>
                                        <p:tgtEl>
                                          <p:spTgt spid="4"/>
                                        </p:tgtEl>
                                        <p:attrNameLst>
                                          <p:attrName>ppt_h</p:attrName>
                                        </p:attrNameLst>
                                      </p:cBhvr>
                                      <p:tavLst>
                                        <p:tav tm="0">
                                          <p:val>
                                            <p:strVal val="#ppt_h"/>
                                          </p:val>
                                        </p:tav>
                                        <p:tav tm="100000">
                                          <p:val>
                                            <p:strVal val="#ppt_h"/>
                                          </p:val>
                                        </p:tav>
                                      </p:tavLst>
                                    </p:anim>
                                    <p:anim calcmode="lin" valueType="num">
                                      <p:cBhvr>
                                        <p:cTn id="296"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97"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98"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99" dur="1000" decel="50000">
                                          <p:stCondLst>
                                            <p:cond delay="0"/>
                                          </p:stCondLst>
                                        </p:cTn>
                                        <p:tgtEl>
                                          <p:spTgt spid="4"/>
                                        </p:tgtEl>
                                      </p:cBhvr>
                                    </p:animEffect>
                                  </p:childTnLst>
                                </p:cTn>
                              </p:par>
                              <p:par>
                                <p:cTn id="300" presetID="25" presetClass="entr" presetSubtype="0" fill="hold" grpId="0" nodeType="withEffect">
                                  <p:stCondLst>
                                    <p:cond delay="0"/>
                                  </p:stCondLst>
                                  <p:childTnLst>
                                    <p:set>
                                      <p:cBhvr>
                                        <p:cTn id="301" dur="1" fill="hold">
                                          <p:stCondLst>
                                            <p:cond delay="0"/>
                                          </p:stCondLst>
                                        </p:cTn>
                                        <p:tgtEl>
                                          <p:spTgt spid="11"/>
                                        </p:tgtEl>
                                        <p:attrNameLst>
                                          <p:attrName>style.visibility</p:attrName>
                                        </p:attrNameLst>
                                      </p:cBhvr>
                                      <p:to>
                                        <p:strVal val="visible"/>
                                      </p:to>
                                    </p:set>
                                    <p:anim calcmode="lin" valueType="num">
                                      <p:cBhvr>
                                        <p:cTn id="302"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03"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04"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05" dur="1000" fill="hold"/>
                                        <p:tgtEl>
                                          <p:spTgt spid="11"/>
                                        </p:tgtEl>
                                        <p:attrNameLst>
                                          <p:attrName>ppt_h</p:attrName>
                                        </p:attrNameLst>
                                      </p:cBhvr>
                                      <p:tavLst>
                                        <p:tav tm="0">
                                          <p:val>
                                            <p:strVal val="#ppt_h"/>
                                          </p:val>
                                        </p:tav>
                                        <p:tav tm="100000">
                                          <p:val>
                                            <p:strVal val="#ppt_h"/>
                                          </p:val>
                                        </p:tav>
                                      </p:tavLst>
                                    </p:anim>
                                    <p:anim calcmode="lin" valueType="num">
                                      <p:cBhvr>
                                        <p:cTn id="306"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7"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08"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09" dur="1000" decel="50000">
                                          <p:stCondLst>
                                            <p:cond delay="0"/>
                                          </p:stCondLst>
                                        </p:cTn>
                                        <p:tgtEl>
                                          <p:spTgt spid="11"/>
                                        </p:tgtEl>
                                      </p:cBhvr>
                                    </p:animEffect>
                                  </p:childTnLst>
                                </p:cTn>
                              </p:par>
                              <p:par>
                                <p:cTn id="310" presetID="25" presetClass="entr" presetSubtype="0" fill="hold" grpId="0" nodeType="withEffect">
                                  <p:stCondLst>
                                    <p:cond delay="0"/>
                                  </p:stCondLst>
                                  <p:childTnLst>
                                    <p:set>
                                      <p:cBhvr>
                                        <p:cTn id="311" dur="1" fill="hold">
                                          <p:stCondLst>
                                            <p:cond delay="0"/>
                                          </p:stCondLst>
                                        </p:cTn>
                                        <p:tgtEl>
                                          <p:spTgt spid="13"/>
                                        </p:tgtEl>
                                        <p:attrNameLst>
                                          <p:attrName>style.visibility</p:attrName>
                                        </p:attrNameLst>
                                      </p:cBhvr>
                                      <p:to>
                                        <p:strVal val="visible"/>
                                      </p:to>
                                    </p:set>
                                    <p:anim calcmode="lin" valueType="num">
                                      <p:cBhvr>
                                        <p:cTn id="312"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313"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314"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315" dur="1000" fill="hold"/>
                                        <p:tgtEl>
                                          <p:spTgt spid="13"/>
                                        </p:tgtEl>
                                        <p:attrNameLst>
                                          <p:attrName>ppt_h</p:attrName>
                                        </p:attrNameLst>
                                      </p:cBhvr>
                                      <p:tavLst>
                                        <p:tav tm="0">
                                          <p:val>
                                            <p:strVal val="#ppt_h"/>
                                          </p:val>
                                        </p:tav>
                                        <p:tav tm="100000">
                                          <p:val>
                                            <p:strVal val="#ppt_h"/>
                                          </p:val>
                                        </p:tav>
                                      </p:tavLst>
                                    </p:anim>
                                    <p:anim calcmode="lin" valueType="num">
                                      <p:cBhvr>
                                        <p:cTn id="316"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317"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18"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319" dur="1000" decel="50000">
                                          <p:stCondLst>
                                            <p:cond delay="0"/>
                                          </p:stCondLst>
                                        </p:cTn>
                                        <p:tgtEl>
                                          <p:spTgt spid="13"/>
                                        </p:tgtEl>
                                      </p:cBhvr>
                                    </p:animEffect>
                                  </p:childTnLst>
                                </p:cTn>
                              </p:par>
                              <p:par>
                                <p:cTn id="320" presetID="25" presetClass="entr" presetSubtype="0" fill="hold" grpId="0" nodeType="withEffect">
                                  <p:stCondLst>
                                    <p:cond delay="0"/>
                                  </p:stCondLst>
                                  <p:childTnLst>
                                    <p:set>
                                      <p:cBhvr>
                                        <p:cTn id="321" dur="1" fill="hold">
                                          <p:stCondLst>
                                            <p:cond delay="0"/>
                                          </p:stCondLst>
                                        </p:cTn>
                                        <p:tgtEl>
                                          <p:spTgt spid="14"/>
                                        </p:tgtEl>
                                        <p:attrNameLst>
                                          <p:attrName>style.visibility</p:attrName>
                                        </p:attrNameLst>
                                      </p:cBhvr>
                                      <p:to>
                                        <p:strVal val="visible"/>
                                      </p:to>
                                    </p:set>
                                    <p:anim calcmode="lin" valueType="num">
                                      <p:cBhvr>
                                        <p:cTn id="322"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323"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324"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25" dur="1000" fill="hold"/>
                                        <p:tgtEl>
                                          <p:spTgt spid="14"/>
                                        </p:tgtEl>
                                        <p:attrNameLst>
                                          <p:attrName>ppt_h</p:attrName>
                                        </p:attrNameLst>
                                      </p:cBhvr>
                                      <p:tavLst>
                                        <p:tav tm="0">
                                          <p:val>
                                            <p:strVal val="#ppt_h"/>
                                          </p:val>
                                        </p:tav>
                                        <p:tav tm="100000">
                                          <p:val>
                                            <p:strVal val="#ppt_h"/>
                                          </p:val>
                                        </p:tav>
                                      </p:tavLst>
                                    </p:anim>
                                    <p:anim calcmode="lin" valueType="num">
                                      <p:cBhvr>
                                        <p:cTn id="326"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27"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328"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329" dur="1000" decel="50000">
                                          <p:stCondLst>
                                            <p:cond delay="0"/>
                                          </p:stCondLst>
                                        </p:cTn>
                                        <p:tgtEl>
                                          <p:spTgt spid="14"/>
                                        </p:tgtEl>
                                      </p:cBhvr>
                                    </p:animEffect>
                                  </p:childTnLst>
                                </p:cTn>
                              </p:par>
                              <p:par>
                                <p:cTn id="330" presetID="25" presetClass="entr" presetSubtype="0" fill="hold" grpId="0" nodeType="withEffect">
                                  <p:stCondLst>
                                    <p:cond delay="0"/>
                                  </p:stCondLst>
                                  <p:childTnLst>
                                    <p:set>
                                      <p:cBhvr>
                                        <p:cTn id="331" dur="1" fill="hold">
                                          <p:stCondLst>
                                            <p:cond delay="0"/>
                                          </p:stCondLst>
                                        </p:cTn>
                                        <p:tgtEl>
                                          <p:spTgt spid="15"/>
                                        </p:tgtEl>
                                        <p:attrNameLst>
                                          <p:attrName>style.visibility</p:attrName>
                                        </p:attrNameLst>
                                      </p:cBhvr>
                                      <p:to>
                                        <p:strVal val="visible"/>
                                      </p:to>
                                    </p:set>
                                    <p:anim calcmode="lin" valueType="num">
                                      <p:cBhvr>
                                        <p:cTn id="33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3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3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35" dur="1000" fill="hold"/>
                                        <p:tgtEl>
                                          <p:spTgt spid="15"/>
                                        </p:tgtEl>
                                        <p:attrNameLst>
                                          <p:attrName>ppt_h</p:attrName>
                                        </p:attrNameLst>
                                      </p:cBhvr>
                                      <p:tavLst>
                                        <p:tav tm="0">
                                          <p:val>
                                            <p:strVal val="#ppt_h"/>
                                          </p:val>
                                        </p:tav>
                                        <p:tav tm="100000">
                                          <p:val>
                                            <p:strVal val="#ppt_h"/>
                                          </p:val>
                                        </p:tav>
                                      </p:tavLst>
                                    </p:anim>
                                    <p:anim calcmode="lin" valueType="num">
                                      <p:cBhvr>
                                        <p:cTn id="33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3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3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39" dur="1000" decel="50000">
                                          <p:stCondLst>
                                            <p:cond delay="0"/>
                                          </p:stCondLst>
                                        </p:cTn>
                                        <p:tgtEl>
                                          <p:spTgt spid="15"/>
                                        </p:tgtEl>
                                      </p:cBhvr>
                                    </p:animEffect>
                                  </p:childTnLst>
                                </p:cTn>
                              </p:par>
                              <p:par>
                                <p:cTn id="340" presetID="25" presetClass="entr" presetSubtype="0" fill="hold" grpId="0" nodeType="withEffect">
                                  <p:stCondLst>
                                    <p:cond delay="0"/>
                                  </p:stCondLst>
                                  <p:childTnLst>
                                    <p:set>
                                      <p:cBhvr>
                                        <p:cTn id="341" dur="1" fill="hold">
                                          <p:stCondLst>
                                            <p:cond delay="0"/>
                                          </p:stCondLst>
                                        </p:cTn>
                                        <p:tgtEl>
                                          <p:spTgt spid="16"/>
                                        </p:tgtEl>
                                        <p:attrNameLst>
                                          <p:attrName>style.visibility</p:attrName>
                                        </p:attrNameLst>
                                      </p:cBhvr>
                                      <p:to>
                                        <p:strVal val="visible"/>
                                      </p:to>
                                    </p:set>
                                    <p:anim calcmode="lin" valueType="num">
                                      <p:cBhvr>
                                        <p:cTn id="342"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343"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44"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45" dur="1000" fill="hold"/>
                                        <p:tgtEl>
                                          <p:spTgt spid="16"/>
                                        </p:tgtEl>
                                        <p:attrNameLst>
                                          <p:attrName>ppt_h</p:attrName>
                                        </p:attrNameLst>
                                      </p:cBhvr>
                                      <p:tavLst>
                                        <p:tav tm="0">
                                          <p:val>
                                            <p:strVal val="#ppt_h"/>
                                          </p:val>
                                        </p:tav>
                                        <p:tav tm="100000">
                                          <p:val>
                                            <p:strVal val="#ppt_h"/>
                                          </p:val>
                                        </p:tav>
                                      </p:tavLst>
                                    </p:anim>
                                    <p:anim calcmode="lin" valueType="num">
                                      <p:cBhvr>
                                        <p:cTn id="346"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47"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8"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49" dur="1000" decel="50000">
                                          <p:stCondLst>
                                            <p:cond delay="0"/>
                                          </p:stCondLst>
                                        </p:cTn>
                                        <p:tgtEl>
                                          <p:spTgt spid="16"/>
                                        </p:tgtEl>
                                      </p:cBhvr>
                                    </p:animEffect>
                                  </p:childTnLst>
                                </p:cTn>
                              </p:par>
                              <p:par>
                                <p:cTn id="350" presetID="25" presetClass="entr" presetSubtype="0" fill="hold" grpId="0" nodeType="withEffect">
                                  <p:stCondLst>
                                    <p:cond delay="0"/>
                                  </p:stCondLst>
                                  <p:childTnLst>
                                    <p:set>
                                      <p:cBhvr>
                                        <p:cTn id="351" dur="1" fill="hold">
                                          <p:stCondLst>
                                            <p:cond delay="0"/>
                                          </p:stCondLst>
                                        </p:cTn>
                                        <p:tgtEl>
                                          <p:spTgt spid="17"/>
                                        </p:tgtEl>
                                        <p:attrNameLst>
                                          <p:attrName>style.visibility</p:attrName>
                                        </p:attrNameLst>
                                      </p:cBhvr>
                                      <p:to>
                                        <p:strVal val="visible"/>
                                      </p:to>
                                    </p:set>
                                    <p:anim calcmode="lin" valueType="num">
                                      <p:cBhvr>
                                        <p:cTn id="352"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53"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354"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355" dur="1000" fill="hold"/>
                                        <p:tgtEl>
                                          <p:spTgt spid="17"/>
                                        </p:tgtEl>
                                        <p:attrNameLst>
                                          <p:attrName>ppt_h</p:attrName>
                                        </p:attrNameLst>
                                      </p:cBhvr>
                                      <p:tavLst>
                                        <p:tav tm="0">
                                          <p:val>
                                            <p:strVal val="#ppt_h"/>
                                          </p:val>
                                        </p:tav>
                                        <p:tav tm="100000">
                                          <p:val>
                                            <p:strVal val="#ppt_h"/>
                                          </p:val>
                                        </p:tav>
                                      </p:tavLst>
                                    </p:anim>
                                    <p:anim calcmode="lin" valueType="num">
                                      <p:cBhvr>
                                        <p:cTn id="356"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357"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358"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359" dur="1000" decel="50000">
                                          <p:stCondLst>
                                            <p:cond delay="0"/>
                                          </p:stCondLst>
                                        </p:cTn>
                                        <p:tgtEl>
                                          <p:spTgt spid="17"/>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19"/>
                                        </p:tgtEl>
                                        <p:attrNameLst>
                                          <p:attrName>style.visibility</p:attrName>
                                        </p:attrNameLst>
                                      </p:cBhvr>
                                      <p:to>
                                        <p:strVal val="visible"/>
                                      </p:to>
                                    </p:set>
                                    <p:anim calcmode="lin" valueType="num">
                                      <p:cBhvr>
                                        <p:cTn id="362" dur="1000" fill="hold"/>
                                        <p:tgtEl>
                                          <p:spTgt spid="19"/>
                                        </p:tgtEl>
                                        <p:attrNameLst>
                                          <p:attrName>ppt_w</p:attrName>
                                        </p:attrNameLst>
                                      </p:cBhvr>
                                      <p:tavLst>
                                        <p:tav tm="0">
                                          <p:val>
                                            <p:fltVal val="0"/>
                                          </p:val>
                                        </p:tav>
                                        <p:tav tm="100000">
                                          <p:val>
                                            <p:strVal val="#ppt_w"/>
                                          </p:val>
                                        </p:tav>
                                      </p:tavLst>
                                    </p:anim>
                                    <p:anim calcmode="lin" valueType="num">
                                      <p:cBhvr>
                                        <p:cTn id="363" dur="1000" fill="hold"/>
                                        <p:tgtEl>
                                          <p:spTgt spid="19"/>
                                        </p:tgtEl>
                                        <p:attrNameLst>
                                          <p:attrName>ppt_h</p:attrName>
                                        </p:attrNameLst>
                                      </p:cBhvr>
                                      <p:tavLst>
                                        <p:tav tm="0">
                                          <p:val>
                                            <p:fltVal val="0"/>
                                          </p:val>
                                        </p:tav>
                                        <p:tav tm="100000">
                                          <p:val>
                                            <p:strVal val="#ppt_h"/>
                                          </p:val>
                                        </p:tav>
                                      </p:tavLst>
                                    </p:anim>
                                    <p:animEffect transition="in" filter="fade">
                                      <p:cBhvr>
                                        <p:cTn id="364" dur="1000"/>
                                        <p:tgtEl>
                                          <p:spTgt spid="19"/>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
                                        </p:tgtEl>
                                        <p:attrNameLst>
                                          <p:attrName>style.visibility</p:attrName>
                                        </p:attrNameLst>
                                      </p:cBhvr>
                                      <p:to>
                                        <p:strVal val="visible"/>
                                      </p:to>
                                    </p:set>
                                    <p:anim calcmode="lin" valueType="num">
                                      <p:cBhvr>
                                        <p:cTn id="367" dur="1000" fill="hold"/>
                                        <p:tgtEl>
                                          <p:spTgt spid="2"/>
                                        </p:tgtEl>
                                        <p:attrNameLst>
                                          <p:attrName>ppt_w</p:attrName>
                                        </p:attrNameLst>
                                      </p:cBhvr>
                                      <p:tavLst>
                                        <p:tav tm="0">
                                          <p:val>
                                            <p:fltVal val="0"/>
                                          </p:val>
                                        </p:tav>
                                        <p:tav tm="100000">
                                          <p:val>
                                            <p:strVal val="#ppt_w"/>
                                          </p:val>
                                        </p:tav>
                                      </p:tavLst>
                                    </p:anim>
                                    <p:anim calcmode="lin" valueType="num">
                                      <p:cBhvr>
                                        <p:cTn id="368" dur="1000" fill="hold"/>
                                        <p:tgtEl>
                                          <p:spTgt spid="2"/>
                                        </p:tgtEl>
                                        <p:attrNameLst>
                                          <p:attrName>ppt_h</p:attrName>
                                        </p:attrNameLst>
                                      </p:cBhvr>
                                      <p:tavLst>
                                        <p:tav tm="0">
                                          <p:val>
                                            <p:fltVal val="0"/>
                                          </p:val>
                                        </p:tav>
                                        <p:tav tm="100000">
                                          <p:val>
                                            <p:strVal val="#ppt_h"/>
                                          </p:val>
                                        </p:tav>
                                      </p:tavLst>
                                    </p:anim>
                                    <p:animEffect transition="in" filter="fade">
                                      <p:cBhvr>
                                        <p:cTn id="369" dur="1000"/>
                                        <p:tgtEl>
                                          <p:spTgt spid="2"/>
                                        </p:tgtEl>
                                      </p:cBhvr>
                                    </p:animEffect>
                                  </p:childTnLst>
                                </p:cTn>
                              </p:par>
                            </p:childTnLst>
                          </p:cTn>
                        </p:par>
                        <p:par>
                          <p:cTn id="370" fill="hold">
                            <p:stCondLst>
                              <p:cond delay="16500"/>
                            </p:stCondLst>
                            <p:childTnLst>
                              <p:par>
                                <p:cTn id="371" presetID="25" presetClass="entr" presetSubtype="0" fill="hold" grpId="0" nodeType="afterEffect">
                                  <p:stCondLst>
                                    <p:cond delay="0"/>
                                  </p:stCondLst>
                                  <p:childTnLst>
                                    <p:set>
                                      <p:cBhvr>
                                        <p:cTn id="372" dur="1" fill="hold">
                                          <p:stCondLst>
                                            <p:cond delay="0"/>
                                          </p:stCondLst>
                                        </p:cTn>
                                        <p:tgtEl>
                                          <p:spTgt spid="5"/>
                                        </p:tgtEl>
                                        <p:attrNameLst>
                                          <p:attrName>style.visibility</p:attrName>
                                        </p:attrNameLst>
                                      </p:cBhvr>
                                      <p:to>
                                        <p:strVal val="visible"/>
                                      </p:to>
                                    </p:set>
                                    <p:anim calcmode="lin" valueType="num">
                                      <p:cBhvr>
                                        <p:cTn id="373"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76" dur="1000" fill="hold"/>
                                        <p:tgtEl>
                                          <p:spTgt spid="5"/>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5"/>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6"/>
                                        </p:tgtEl>
                                        <p:attrNameLst>
                                          <p:attrName>style.visibility</p:attrName>
                                        </p:attrNameLst>
                                      </p:cBhvr>
                                      <p:to>
                                        <p:strVal val="visible"/>
                                      </p:to>
                                    </p:set>
                                    <p:anim calcmode="lin" valueType="num">
                                      <p:cBhvr>
                                        <p:cTn id="38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86" dur="1000" fill="hold"/>
                                        <p:tgtEl>
                                          <p:spTgt spid="6"/>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6"/>
                                        </p:tgtEl>
                                      </p:cBhvr>
                                    </p:animEffect>
                                  </p:childTnLst>
                                </p:cTn>
                              </p:par>
                            </p:childTnLst>
                          </p:cTn>
                        </p:par>
                        <p:par>
                          <p:cTn id="391" fill="hold">
                            <p:stCondLst>
                              <p:cond delay="17500"/>
                            </p:stCondLst>
                            <p:childTnLst>
                              <p:par>
                                <p:cTn id="392" presetID="10" presetClass="entr" presetSubtype="0" fill="hold" grpId="0" nodeType="afterEffect">
                                  <p:stCondLst>
                                    <p:cond delay="0"/>
                                  </p:stCondLst>
                                  <p:childTnLst>
                                    <p:set>
                                      <p:cBhvr>
                                        <p:cTn id="393" dur="1" fill="hold">
                                          <p:stCondLst>
                                            <p:cond delay="0"/>
                                          </p:stCondLst>
                                        </p:cTn>
                                        <p:tgtEl>
                                          <p:spTgt spid="7"/>
                                        </p:tgtEl>
                                        <p:attrNameLst>
                                          <p:attrName>style.visibility</p:attrName>
                                        </p:attrNameLst>
                                      </p:cBhvr>
                                      <p:to>
                                        <p:strVal val="visible"/>
                                      </p:to>
                                    </p:set>
                                    <p:anim calcmode="lin" valueType="num">
                                      <p:cBhvr>
                                        <p:cTn id="394" dur="1000" fill="hold"/>
                                        <p:tgtEl>
                                          <p:spTgt spid="7"/>
                                        </p:tgtEl>
                                        <p:attrNameLst>
                                          <p:attrName>ppt_w</p:attrName>
                                        </p:attrNameLst>
                                      </p:cBhvr>
                                      <p:tavLst>
                                        <p:tav tm="0">
                                          <p:val>
                                            <p:fltVal val="0"/>
                                          </p:val>
                                        </p:tav>
                                        <p:tav tm="100000">
                                          <p:val>
                                            <p:strVal val="#ppt_w"/>
                                          </p:val>
                                        </p:tav>
                                      </p:tavLst>
                                    </p:anim>
                                    <p:anim calcmode="lin" valueType="num">
                                      <p:cBhvr>
                                        <p:cTn id="395" dur="1000" fill="hold"/>
                                        <p:tgtEl>
                                          <p:spTgt spid="7"/>
                                        </p:tgtEl>
                                        <p:attrNameLst>
                                          <p:attrName>ppt_h</p:attrName>
                                        </p:attrNameLst>
                                      </p:cBhvr>
                                      <p:tavLst>
                                        <p:tav tm="0">
                                          <p:val>
                                            <p:fltVal val="0"/>
                                          </p:val>
                                        </p:tav>
                                        <p:tav tm="100000">
                                          <p:val>
                                            <p:strVal val="#ppt_h"/>
                                          </p:val>
                                        </p:tav>
                                      </p:tavLst>
                                    </p:anim>
                                    <p:animEffect transition="in" filter="fade">
                                      <p:cBhvr>
                                        <p:cTn id="396" dur="1000"/>
                                        <p:tgtEl>
                                          <p:spTgt spid="7"/>
                                        </p:tgtEl>
                                      </p:cBhvr>
                                    </p:animEffect>
                                  </p:childTnLst>
                                </p:cTn>
                              </p:par>
                              <p:par>
                                <p:cTn id="397" presetID="25" presetClass="entr" presetSubtype="0" fill="hold" grpId="0" nodeType="withEffect">
                                  <p:stCondLst>
                                    <p:cond delay="0"/>
                                  </p:stCondLst>
                                  <p:childTnLst>
                                    <p:set>
                                      <p:cBhvr>
                                        <p:cTn id="398" dur="1" fill="hold">
                                          <p:stCondLst>
                                            <p:cond delay="0"/>
                                          </p:stCondLst>
                                        </p:cTn>
                                        <p:tgtEl>
                                          <p:spTgt spid="9"/>
                                        </p:tgtEl>
                                        <p:attrNameLst>
                                          <p:attrName>style.visibility</p:attrName>
                                        </p:attrNameLst>
                                      </p:cBhvr>
                                      <p:to>
                                        <p:strVal val="visible"/>
                                      </p:to>
                                    </p:set>
                                    <p:anim calcmode="lin" valueType="num">
                                      <p:cBhvr>
                                        <p:cTn id="39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0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02" dur="1000" fill="hold"/>
                                        <p:tgtEl>
                                          <p:spTgt spid="9"/>
                                        </p:tgtEl>
                                        <p:attrNameLst>
                                          <p:attrName>ppt_h</p:attrName>
                                        </p:attrNameLst>
                                      </p:cBhvr>
                                      <p:tavLst>
                                        <p:tav tm="0">
                                          <p:val>
                                            <p:strVal val="#ppt_h"/>
                                          </p:val>
                                        </p:tav>
                                        <p:tav tm="100000">
                                          <p:val>
                                            <p:strVal val="#ppt_h"/>
                                          </p:val>
                                        </p:tav>
                                      </p:tavLst>
                                    </p:anim>
                                    <p:anim calcmode="lin" valueType="num">
                                      <p:cBhvr>
                                        <p:cTn id="40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0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0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06" dur="1000" decel="50000">
                                          <p:stCondLst>
                                            <p:cond delay="0"/>
                                          </p:stCondLst>
                                        </p:cTn>
                                        <p:tgtEl>
                                          <p:spTgt spid="9"/>
                                        </p:tgtEl>
                                      </p:cBhvr>
                                    </p:animEffect>
                                  </p:childTnLst>
                                </p:cTn>
                              </p:par>
                              <p:par>
                                <p:cTn id="407" presetID="25" presetClass="entr" presetSubtype="0" fill="hold" grpId="0" nodeType="withEffect">
                                  <p:stCondLst>
                                    <p:cond delay="0"/>
                                  </p:stCondLst>
                                  <p:childTnLst>
                                    <p:set>
                                      <p:cBhvr>
                                        <p:cTn id="408" dur="1" fill="hold">
                                          <p:stCondLst>
                                            <p:cond delay="0"/>
                                          </p:stCondLst>
                                        </p:cTn>
                                        <p:tgtEl>
                                          <p:spTgt spid="10"/>
                                        </p:tgtEl>
                                        <p:attrNameLst>
                                          <p:attrName>style.visibility</p:attrName>
                                        </p:attrNameLst>
                                      </p:cBhvr>
                                      <p:to>
                                        <p:strVal val="visible"/>
                                      </p:to>
                                    </p:set>
                                    <p:anim calcmode="lin" valueType="num">
                                      <p:cBhvr>
                                        <p:cTn id="409"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41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1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412" dur="1000" fill="hold"/>
                                        <p:tgtEl>
                                          <p:spTgt spid="10"/>
                                        </p:tgtEl>
                                        <p:attrNameLst>
                                          <p:attrName>ppt_h</p:attrName>
                                        </p:attrNameLst>
                                      </p:cBhvr>
                                      <p:tavLst>
                                        <p:tav tm="0">
                                          <p:val>
                                            <p:strVal val="#ppt_h"/>
                                          </p:val>
                                        </p:tav>
                                        <p:tav tm="100000">
                                          <p:val>
                                            <p:strVal val="#ppt_h"/>
                                          </p:val>
                                        </p:tav>
                                      </p:tavLst>
                                    </p:anim>
                                    <p:anim calcmode="lin" valueType="num">
                                      <p:cBhvr>
                                        <p:cTn id="41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41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41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41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50" grpId="0"/>
      <p:bldP spid="6151" grpId="0"/>
      <p:bldP spid="6152" grpId="0"/>
      <p:bldP spid="6153" grpId="0"/>
      <p:bldP spid="6154" grpId="0"/>
      <p:bldP spid="6155" grpId="0"/>
      <p:bldP spid="6156" grpId="0" bldLvl="0" animBg="1"/>
      <p:bldP spid="6157" grpId="0"/>
      <p:bldP spid="8" grpId="0" bldLvl="0" animBg="1"/>
      <p:bldP spid="23" grpId="0" bldLvl="0" animBg="1"/>
      <p:bldP spid="24" grpId="0"/>
      <p:bldP spid="25" grpId="0"/>
      <p:bldP spid="29" grpId="0" bldLvl="0" animBg="1"/>
      <p:bldP spid="30" grpId="0"/>
      <p:bldP spid="31" grpId="0"/>
      <p:bldP spid="32" grpId="0" bldLvl="0" animBg="1"/>
      <p:bldP spid="33" grpId="0"/>
      <p:bldP spid="34" grpId="0"/>
      <p:bldP spid="35" grpId="0" bldLvl="0" animBg="1"/>
      <p:bldP spid="36" grpId="0"/>
      <p:bldP spid="37" grpId="0"/>
      <p:bldP spid="38" grpId="0" bldLvl="0" animBg="1"/>
      <p:bldP spid="39" grpId="0"/>
      <p:bldP spid="40" grpId="0"/>
      <p:bldP spid="41" grpId="0" bldLvl="0" animBg="1"/>
      <p:bldP spid="42" grpId="0"/>
      <p:bldP spid="43" grpId="0"/>
      <p:bldP spid="44" grpId="0" bldLvl="0" animBg="1"/>
      <p:bldP spid="45" grpId="0"/>
      <p:bldP spid="46" grpId="0"/>
      <p:bldP spid="3" grpId="0" bldLvl="0" animBg="1"/>
      <p:bldP spid="4" grpId="0"/>
      <p:bldP spid="11" grpId="0"/>
      <p:bldP spid="12" grpId="0" bldLvl="0" animBg="1"/>
      <p:bldP spid="13" grpId="0"/>
      <p:bldP spid="14" grpId="0"/>
      <p:bldP spid="15" grpId="0"/>
      <p:bldP spid="16" grpId="0"/>
      <p:bldP spid="17" grpId="0"/>
      <p:bldP spid="19" grpId="0" bldLvl="0" animBg="1"/>
      <p:bldP spid="2" grpId="0" bldLvl="0" animBg="1"/>
      <p:bldP spid="5" grpId="0"/>
      <p:bldP spid="6" grpId="0"/>
      <p:bldP spid="7" grpId="0" bldLvl="0" animBg="1"/>
      <p:bldP spid="9"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4338" name="矩形 16"/>
          <p:cNvSpPr>
            <a:spLocks noChangeArrowheads="1"/>
          </p:cNvSpPr>
          <p:nvPr/>
        </p:nvSpPr>
        <p:spPr bwMode="auto">
          <a:xfrm>
            <a:off x="1071563" y="363538"/>
            <a:ext cx="2952750" cy="496887"/>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39"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可行性分析</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[3]</a:t>
            </a:r>
            <a:endPar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grpSp>
        <p:nvGrpSpPr>
          <p:cNvPr id="14340" name="组合 1"/>
          <p:cNvGrpSpPr/>
          <p:nvPr/>
        </p:nvGrpSpPr>
        <p:grpSpPr bwMode="auto">
          <a:xfrm>
            <a:off x="222250" y="328613"/>
            <a:ext cx="654050" cy="573087"/>
            <a:chOff x="0" y="0"/>
            <a:chExt cx="3252297" cy="2844316"/>
          </a:xfrm>
        </p:grpSpPr>
        <p:sp>
          <p:nvSpPr>
            <p:cNvPr id="16413" name="椭圆 13"/>
            <p:cNvSpPr>
              <a:spLocks noChangeArrowheads="1"/>
            </p:cNvSpPr>
            <p:nvPr/>
          </p:nvSpPr>
          <p:spPr bwMode="auto">
            <a:xfrm>
              <a:off x="584150" y="181214"/>
              <a:ext cx="2668147" cy="266310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6414" name="椭圆 29"/>
            <p:cNvSpPr>
              <a:spLocks noChangeArrowheads="1"/>
            </p:cNvSpPr>
            <p:nvPr/>
          </p:nvSpPr>
          <p:spPr bwMode="auto">
            <a:xfrm>
              <a:off x="0" y="0"/>
              <a:ext cx="1223561" cy="122124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38" name="矩形 15"/>
          <p:cNvSpPr>
            <a:spLocks noChangeArrowheads="1"/>
          </p:cNvSpPr>
          <p:nvPr/>
        </p:nvSpPr>
        <p:spPr bwMode="auto">
          <a:xfrm>
            <a:off x="1288573" y="1495265"/>
            <a:ext cx="2190277"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9"/>
          <p:cNvSpPr txBox="1">
            <a:spLocks noChangeArrowheads="1"/>
          </p:cNvSpPr>
          <p:nvPr/>
        </p:nvSpPr>
        <p:spPr bwMode="auto">
          <a:xfrm>
            <a:off x="1288573" y="1530954"/>
            <a:ext cx="28486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b="1" kern="0" dirty="0" smtClean="0">
                <a:solidFill>
                  <a:schemeClr val="bg1"/>
                </a:solidFill>
                <a:latin typeface="微软雅黑" panose="020B0503020204020204" pitchFamily="34" charset="-122"/>
                <a:ea typeface="微软雅黑" panose="020B0503020204020204" pitchFamily="34" charset="-122"/>
              </a:rPr>
              <a:t>可选择系统方案</a:t>
            </a:r>
            <a:r>
              <a:rPr lang="zh-CN" altLang="en-US" sz="2000" b="1" kern="0" dirty="0">
                <a:solidFill>
                  <a:schemeClr val="bg1"/>
                </a:solidFill>
                <a:latin typeface="微软雅黑" panose="020B0503020204020204" pitchFamily="34" charset="-122"/>
                <a:ea typeface="微软雅黑" panose="020B0503020204020204" pitchFamily="34" charset="-122"/>
              </a:rPr>
              <a:t>一</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2" name="矩形 15"/>
          <p:cNvSpPr>
            <a:spLocks noChangeArrowheads="1"/>
          </p:cNvSpPr>
          <p:nvPr/>
        </p:nvSpPr>
        <p:spPr bwMode="auto">
          <a:xfrm>
            <a:off x="1288573" y="4149080"/>
            <a:ext cx="2190277"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3" name="文本框 19"/>
          <p:cNvSpPr txBox="1">
            <a:spLocks noChangeArrowheads="1"/>
          </p:cNvSpPr>
          <p:nvPr/>
        </p:nvSpPr>
        <p:spPr bwMode="auto">
          <a:xfrm>
            <a:off x="1278701" y="4184769"/>
            <a:ext cx="24709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可选择系统方案二</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 name="矩形 21"/>
          <p:cNvSpPr>
            <a:spLocks noChangeArrowheads="1"/>
          </p:cNvSpPr>
          <p:nvPr/>
        </p:nvSpPr>
        <p:spPr bwMode="auto">
          <a:xfrm>
            <a:off x="4227879" y="677641"/>
            <a:ext cx="6196558" cy="2414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r>
              <a:rPr lang="zh-CN" altLang="zh-CN" kern="0" dirty="0" smtClean="0">
                <a:solidFill>
                  <a:schemeClr val="bg1"/>
                </a:solidFill>
                <a:latin typeface="微软雅黑" panose="020B0503020204020204" pitchFamily="34" charset="-122"/>
                <a:ea typeface="微软雅黑" panose="020B0503020204020204" pitchFamily="34" charset="-122"/>
              </a:rPr>
              <a:t>用</a:t>
            </a:r>
            <a:r>
              <a:rPr lang="en-US" altLang="zh-CN" kern="0" dirty="0" err="1">
                <a:solidFill>
                  <a:schemeClr val="bg1"/>
                </a:solidFill>
                <a:latin typeface="微软雅黑" panose="020B0503020204020204" pitchFamily="34" charset="-122"/>
                <a:ea typeface="微软雅黑" panose="020B0503020204020204" pitchFamily="34" charset="-122"/>
              </a:rPr>
              <a:t>webstorm+Nodejs</a:t>
            </a:r>
            <a:r>
              <a:rPr lang="zh-CN" altLang="zh-CN" kern="0" dirty="0">
                <a:solidFill>
                  <a:schemeClr val="bg1"/>
                </a:solidFill>
                <a:latin typeface="微软雅黑" panose="020B0503020204020204" pitchFamily="34" charset="-122"/>
                <a:ea typeface="微软雅黑" panose="020B0503020204020204" pitchFamily="34" charset="-122"/>
              </a:rPr>
              <a:t>框架进行网站的开发，用</a:t>
            </a:r>
            <a:r>
              <a:rPr lang="en-US" altLang="zh-CN" kern="0" dirty="0" err="1">
                <a:solidFill>
                  <a:schemeClr val="bg1"/>
                </a:solidFill>
                <a:latin typeface="微软雅黑" panose="020B0503020204020204" pitchFamily="34" charset="-122"/>
                <a:ea typeface="微软雅黑" panose="020B0503020204020204" pitchFamily="34" charset="-122"/>
              </a:rPr>
              <a:t>MySql</a:t>
            </a:r>
            <a:r>
              <a:rPr lang="zh-CN" altLang="zh-CN" kern="0" dirty="0">
                <a:solidFill>
                  <a:schemeClr val="bg1"/>
                </a:solidFill>
                <a:latin typeface="微软雅黑" panose="020B0503020204020204" pitchFamily="34" charset="-122"/>
                <a:ea typeface="微软雅黑" panose="020B0503020204020204" pitchFamily="34" charset="-122"/>
              </a:rPr>
              <a:t>数据库的交互并用</a:t>
            </a:r>
            <a:r>
              <a:rPr lang="en-US" altLang="zh-CN" kern="0" dirty="0">
                <a:solidFill>
                  <a:schemeClr val="bg1"/>
                </a:solidFill>
                <a:latin typeface="微软雅黑" panose="020B0503020204020204" pitchFamily="34" charset="-122"/>
                <a:ea typeface="微软雅黑" panose="020B0503020204020204" pitchFamily="34" charset="-122"/>
              </a:rPr>
              <a:t>Tomcat</a:t>
            </a:r>
            <a:r>
              <a:rPr lang="zh-CN" altLang="zh-CN" kern="0" dirty="0">
                <a:solidFill>
                  <a:schemeClr val="bg1"/>
                </a:solidFill>
                <a:latin typeface="微软雅黑" panose="020B0503020204020204" pitchFamily="34" charset="-122"/>
                <a:ea typeface="微软雅黑" panose="020B0503020204020204" pitchFamily="34" charset="-122"/>
              </a:rPr>
              <a:t>来部署服务器。对</a:t>
            </a:r>
            <a:r>
              <a:rPr lang="en-US" altLang="zh-CN" kern="0" dirty="0" err="1">
                <a:solidFill>
                  <a:schemeClr val="bg1"/>
                </a:solidFill>
                <a:latin typeface="微软雅黑" panose="020B0503020204020204" pitchFamily="34" charset="-122"/>
                <a:ea typeface="微软雅黑" panose="020B0503020204020204" pitchFamily="34" charset="-122"/>
              </a:rPr>
              <a:t>MySql</a:t>
            </a:r>
            <a:r>
              <a:rPr lang="zh-CN" altLang="zh-CN" kern="0" dirty="0">
                <a:solidFill>
                  <a:schemeClr val="bg1"/>
                </a:solidFill>
                <a:latin typeface="微软雅黑" panose="020B0503020204020204" pitchFamily="34" charset="-122"/>
                <a:ea typeface="微软雅黑" panose="020B0503020204020204" pitchFamily="34" charset="-122"/>
              </a:rPr>
              <a:t>数据库有基础，用</a:t>
            </a:r>
            <a:r>
              <a:rPr lang="en-US" altLang="zh-CN" kern="0" dirty="0">
                <a:solidFill>
                  <a:schemeClr val="bg1"/>
                </a:solidFill>
                <a:latin typeface="微软雅黑" panose="020B0503020204020204" pitchFamily="34" charset="-122"/>
                <a:ea typeface="微软雅黑" panose="020B0503020204020204" pitchFamily="34" charset="-122"/>
              </a:rPr>
              <a:t>Tomcat</a:t>
            </a:r>
            <a:r>
              <a:rPr lang="zh-CN" altLang="zh-CN" kern="0" dirty="0">
                <a:solidFill>
                  <a:schemeClr val="bg1"/>
                </a:solidFill>
                <a:latin typeface="微软雅黑" panose="020B0503020204020204" pitchFamily="34" charset="-122"/>
                <a:ea typeface="微软雅黑" panose="020B0503020204020204" pitchFamily="34" charset="-122"/>
              </a:rPr>
              <a:t>作为服务器来代替本地的服务器。租用阿里云服务器，将</a:t>
            </a:r>
            <a:r>
              <a:rPr lang="en-US" altLang="zh-CN" kern="0" dirty="0">
                <a:solidFill>
                  <a:schemeClr val="bg1"/>
                </a:solidFill>
                <a:latin typeface="微软雅黑" panose="020B0503020204020204" pitchFamily="34" charset="-122"/>
                <a:ea typeface="微软雅黑" panose="020B0503020204020204" pitchFamily="34" charset="-122"/>
              </a:rPr>
              <a:t>Tomcat</a:t>
            </a:r>
            <a:r>
              <a:rPr lang="zh-CN" altLang="zh-CN" kern="0" dirty="0">
                <a:solidFill>
                  <a:schemeClr val="bg1"/>
                </a:solidFill>
                <a:latin typeface="微软雅黑" panose="020B0503020204020204" pitchFamily="34" charset="-122"/>
                <a:ea typeface="微软雅黑" panose="020B0503020204020204" pitchFamily="34" charset="-122"/>
              </a:rPr>
              <a:t>部署到阿里云服务器上。</a:t>
            </a:r>
            <a:endParaRPr lang="en-US" altLang="zh-CN" kern="0" dirty="0">
              <a:solidFill>
                <a:schemeClr val="bg1"/>
              </a:solidFill>
              <a:latin typeface="微软雅黑" panose="020B0503020204020204" pitchFamily="34" charset="-122"/>
              <a:ea typeface="微软雅黑" panose="020B0503020204020204" pitchFamily="34" charset="-122"/>
            </a:endParaRPr>
          </a:p>
        </p:txBody>
      </p:sp>
      <p:sp>
        <p:nvSpPr>
          <p:cNvPr id="50" name="矩形 21"/>
          <p:cNvSpPr>
            <a:spLocks noChangeArrowheads="1"/>
          </p:cNvSpPr>
          <p:nvPr/>
        </p:nvSpPr>
        <p:spPr bwMode="auto">
          <a:xfrm>
            <a:off x="4227879" y="3573016"/>
            <a:ext cx="6196558"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r>
              <a:rPr lang="zh-CN" altLang="zh-CN" kern="0" dirty="0" smtClean="0">
                <a:solidFill>
                  <a:schemeClr val="bg1"/>
                </a:solidFill>
                <a:latin typeface="微软雅黑" panose="020B0503020204020204" pitchFamily="34" charset="-122"/>
                <a:ea typeface="微软雅黑" panose="020B0503020204020204" pitchFamily="34" charset="-122"/>
              </a:rPr>
              <a:t>用</a:t>
            </a:r>
            <a:r>
              <a:rPr lang="en-US" altLang="zh-CN" kern="0" dirty="0" err="1">
                <a:solidFill>
                  <a:schemeClr val="bg1"/>
                </a:solidFill>
                <a:latin typeface="微软雅黑" panose="020B0503020204020204" pitchFamily="34" charset="-122"/>
                <a:ea typeface="微软雅黑" panose="020B0503020204020204" pitchFamily="34" charset="-122"/>
              </a:rPr>
              <a:t>Pycharm+Django</a:t>
            </a:r>
            <a:r>
              <a:rPr lang="zh-CN" altLang="zh-CN" kern="0" dirty="0">
                <a:solidFill>
                  <a:schemeClr val="bg1"/>
                </a:solidFill>
                <a:latin typeface="微软雅黑" panose="020B0503020204020204" pitchFamily="34" charset="-122"/>
                <a:ea typeface="微软雅黑" panose="020B0503020204020204" pitchFamily="34" charset="-122"/>
              </a:rPr>
              <a:t>框架</a:t>
            </a:r>
            <a:r>
              <a:rPr lang="en-US" altLang="zh-CN" kern="0" dirty="0">
                <a:solidFill>
                  <a:schemeClr val="bg1"/>
                </a:solidFill>
                <a:latin typeface="微软雅黑" panose="020B0503020204020204" pitchFamily="34" charset="-122"/>
                <a:ea typeface="微软雅黑" panose="020B0503020204020204" pitchFamily="34" charset="-122"/>
              </a:rPr>
              <a:t>+</a:t>
            </a:r>
            <a:r>
              <a:rPr lang="en-US" altLang="zh-CN" kern="0" dirty="0" err="1">
                <a:solidFill>
                  <a:schemeClr val="bg1"/>
                </a:solidFill>
                <a:latin typeface="微软雅黑" panose="020B0503020204020204" pitchFamily="34" charset="-122"/>
                <a:ea typeface="微软雅黑" panose="020B0503020204020204" pitchFamily="34" charset="-122"/>
              </a:rPr>
              <a:t>mysql</a:t>
            </a:r>
            <a:r>
              <a:rPr lang="zh-CN" altLang="zh-CN" kern="0" dirty="0">
                <a:solidFill>
                  <a:schemeClr val="bg1"/>
                </a:solidFill>
                <a:latin typeface="微软雅黑" panose="020B0503020204020204" pitchFamily="34" charset="-122"/>
                <a:ea typeface="微软雅黑" panose="020B0503020204020204" pitchFamily="34" charset="-122"/>
              </a:rPr>
              <a:t>数据库</a:t>
            </a:r>
            <a:r>
              <a:rPr lang="zh-CN" altLang="zh-CN" kern="0" dirty="0" smtClean="0">
                <a:solidFill>
                  <a:schemeClr val="bg1"/>
                </a:solidFill>
                <a:latin typeface="微软雅黑" panose="020B0503020204020204" pitchFamily="34" charset="-122"/>
                <a:ea typeface="微软雅黑" panose="020B0503020204020204" pitchFamily="34" charset="-122"/>
              </a:rPr>
              <a:t>并用</a:t>
            </a:r>
            <a:r>
              <a:rPr lang="en-US" altLang="zh-CN" kern="0" dirty="0">
                <a:solidFill>
                  <a:schemeClr val="bg1"/>
                </a:solidFill>
                <a:latin typeface="微软雅黑" panose="020B0503020204020204" pitchFamily="34" charset="-122"/>
                <a:ea typeface="微软雅黑" panose="020B0503020204020204" pitchFamily="34" charset="-122"/>
              </a:rPr>
              <a:t>Tomcat</a:t>
            </a:r>
            <a:r>
              <a:rPr lang="zh-CN" altLang="zh-CN" kern="0" dirty="0">
                <a:solidFill>
                  <a:schemeClr val="bg1"/>
                </a:solidFill>
                <a:latin typeface="微软雅黑" panose="020B0503020204020204" pitchFamily="34" charset="-122"/>
                <a:ea typeface="微软雅黑" panose="020B0503020204020204" pitchFamily="34" charset="-122"/>
              </a:rPr>
              <a:t>来部署服务器。对</a:t>
            </a:r>
            <a:r>
              <a:rPr lang="en-US" altLang="zh-CN" kern="0" dirty="0" err="1">
                <a:solidFill>
                  <a:schemeClr val="bg1"/>
                </a:solidFill>
                <a:latin typeface="微软雅黑" panose="020B0503020204020204" pitchFamily="34" charset="-122"/>
                <a:ea typeface="微软雅黑" panose="020B0503020204020204" pitchFamily="34" charset="-122"/>
              </a:rPr>
              <a:t>MySql</a:t>
            </a:r>
            <a:r>
              <a:rPr lang="zh-CN" altLang="zh-CN" kern="0" dirty="0">
                <a:solidFill>
                  <a:schemeClr val="bg1"/>
                </a:solidFill>
                <a:latin typeface="微软雅黑" panose="020B0503020204020204" pitchFamily="34" charset="-122"/>
                <a:ea typeface="微软雅黑" panose="020B0503020204020204" pitchFamily="34" charset="-122"/>
              </a:rPr>
              <a:t>数据库有基础，用</a:t>
            </a:r>
            <a:r>
              <a:rPr lang="en-US" altLang="zh-CN" kern="0" dirty="0">
                <a:solidFill>
                  <a:schemeClr val="bg1"/>
                </a:solidFill>
                <a:latin typeface="微软雅黑" panose="020B0503020204020204" pitchFamily="34" charset="-122"/>
                <a:ea typeface="微软雅黑" panose="020B0503020204020204" pitchFamily="34" charset="-122"/>
              </a:rPr>
              <a:t>Tomcat</a:t>
            </a:r>
            <a:r>
              <a:rPr lang="zh-CN" altLang="zh-CN" kern="0" dirty="0">
                <a:solidFill>
                  <a:schemeClr val="bg1"/>
                </a:solidFill>
                <a:latin typeface="微软雅黑" panose="020B0503020204020204" pitchFamily="34" charset="-122"/>
                <a:ea typeface="微软雅黑" panose="020B0503020204020204" pitchFamily="34" charset="-122"/>
              </a:rPr>
              <a:t>作为服务器来代替本地的服务器。租用阿里云服务器，将</a:t>
            </a:r>
            <a:r>
              <a:rPr lang="en-US" altLang="zh-CN" kern="0" dirty="0">
                <a:solidFill>
                  <a:schemeClr val="bg1"/>
                </a:solidFill>
                <a:latin typeface="微软雅黑" panose="020B0503020204020204" pitchFamily="34" charset="-122"/>
                <a:ea typeface="微软雅黑" panose="020B0503020204020204" pitchFamily="34" charset="-122"/>
              </a:rPr>
              <a:t>Tomcat</a:t>
            </a:r>
            <a:r>
              <a:rPr lang="zh-CN" altLang="zh-CN" kern="0" dirty="0">
                <a:solidFill>
                  <a:schemeClr val="bg1"/>
                </a:solidFill>
                <a:latin typeface="微软雅黑" panose="020B0503020204020204" pitchFamily="34" charset="-122"/>
                <a:ea typeface="微软雅黑" panose="020B0503020204020204" pitchFamily="34" charset="-122"/>
              </a:rPr>
              <a:t>部署到阿里云服务器上。</a:t>
            </a:r>
            <a:endParaRPr lang="zh-CN" altLang="zh-CN"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500"/>
                                        <p:tgtEl>
                                          <p:spTgt spid="4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500"/>
                                        <p:tgtEl>
                                          <p:spTgt spid="4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fade">
                                      <p:cBhvr>
                                        <p:cTn id="4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P spid="38" grpId="0" bldLvl="0" animBg="1"/>
      <p:bldP spid="39" grpId="0"/>
      <p:bldP spid="42" grpId="0" bldLvl="0" animBg="1"/>
      <p:bldP spid="43" grpId="0"/>
      <p:bldP spid="40" grpId="0"/>
      <p:bldP spid="50" grpId="0"/>
    </p:bldLst>
  </p:timing>
</p:sld>
</file>

<file path=ppt/slides/slide2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4338" name="矩形 16"/>
          <p:cNvSpPr>
            <a:spLocks noChangeArrowheads="1"/>
          </p:cNvSpPr>
          <p:nvPr/>
        </p:nvSpPr>
        <p:spPr bwMode="auto">
          <a:xfrm>
            <a:off x="1071563" y="363538"/>
            <a:ext cx="2952750" cy="496887"/>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39"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b="1" kern="0" dirty="0" smtClean="0">
                <a:solidFill>
                  <a:schemeClr val="bg1"/>
                </a:solidFill>
                <a:latin typeface="微软雅黑" panose="020B0503020204020204" pitchFamily="34" charset="-122"/>
                <a:ea typeface="微软雅黑" panose="020B0503020204020204" pitchFamily="34" charset="-122"/>
              </a:rPr>
              <a:t>可行性分析</a:t>
            </a:r>
            <a:r>
              <a:rPr lang="en-US" altLang="zh-CN" sz="2000" b="1" kern="0" dirty="0" err="1" smtClean="0">
                <a:solidFill>
                  <a:schemeClr val="bg1"/>
                </a:solidFill>
                <a:latin typeface="微软雅黑" panose="020B0503020204020204" pitchFamily="34" charset="-122"/>
                <a:ea typeface="微软雅黑" panose="020B0503020204020204" pitchFamily="34" charset="-122"/>
              </a:rPr>
              <a:t>swot</a:t>
            </a:r>
            <a:r>
              <a:rPr lang="zh-CN" altLang="en-US" sz="2000" b="1" kern="0" dirty="0" smtClean="0">
                <a:solidFill>
                  <a:schemeClr val="bg1"/>
                </a:solidFill>
                <a:latin typeface="微软雅黑" panose="020B0503020204020204" pitchFamily="34" charset="-122"/>
                <a:ea typeface="微软雅黑" panose="020B0503020204020204" pitchFamily="34" charset="-122"/>
              </a:rPr>
              <a:t>图</a:t>
            </a:r>
            <a:r>
              <a:rPr lang="en-US" altLang="zh-CN" sz="2000" b="1" kern="0" dirty="0">
                <a:solidFill>
                  <a:schemeClr val="bg1"/>
                </a:solidFill>
                <a:latin typeface="微软雅黑" panose="020B0503020204020204" pitchFamily="34" charset="-122"/>
                <a:ea typeface="微软雅黑" panose="020B0503020204020204" pitchFamily="34" charset="-122"/>
              </a:rPr>
              <a:t> </a:t>
            </a:r>
            <a:r>
              <a:rPr lang="zh-CN" altLang="en-US" sz="2000" b="1" kern="0" dirty="0">
                <a:solidFill>
                  <a:schemeClr val="bg1"/>
                </a:solidFill>
                <a:latin typeface="微软雅黑" panose="020B0503020204020204" pitchFamily="34" charset="-122"/>
                <a:ea typeface="微软雅黑" panose="020B0503020204020204" pitchFamily="34" charset="-122"/>
              </a:rPr>
              <a:t>①</a:t>
            </a:r>
            <a:r>
              <a:rPr lang="en-US" altLang="zh-CN" sz="2000" b="1" kern="0" dirty="0" smtClean="0">
                <a:solidFill>
                  <a:schemeClr val="bg1"/>
                </a:solidFill>
                <a:latin typeface="微软雅黑" panose="020B0503020204020204" pitchFamily="34" charset="-122"/>
                <a:ea typeface="微软雅黑" panose="020B0503020204020204" pitchFamily="34" charset="-122"/>
              </a:rPr>
              <a:t> [3]</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grpSp>
        <p:nvGrpSpPr>
          <p:cNvPr id="14340" name="组合 1"/>
          <p:cNvGrpSpPr/>
          <p:nvPr/>
        </p:nvGrpSpPr>
        <p:grpSpPr bwMode="auto">
          <a:xfrm>
            <a:off x="222250" y="328613"/>
            <a:ext cx="654050" cy="573087"/>
            <a:chOff x="0" y="0"/>
            <a:chExt cx="3252297" cy="2844316"/>
          </a:xfrm>
        </p:grpSpPr>
        <p:sp>
          <p:nvSpPr>
            <p:cNvPr id="16413" name="椭圆 13"/>
            <p:cNvSpPr>
              <a:spLocks noChangeArrowheads="1"/>
            </p:cNvSpPr>
            <p:nvPr/>
          </p:nvSpPr>
          <p:spPr bwMode="auto">
            <a:xfrm>
              <a:off x="584150" y="181214"/>
              <a:ext cx="2668147" cy="266310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6414" name="椭圆 29"/>
            <p:cNvSpPr>
              <a:spLocks noChangeArrowheads="1"/>
            </p:cNvSpPr>
            <p:nvPr/>
          </p:nvSpPr>
          <p:spPr bwMode="auto">
            <a:xfrm>
              <a:off x="0" y="0"/>
              <a:ext cx="1223561" cy="122124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grpSp>
      <p:grpSp>
        <p:nvGrpSpPr>
          <p:cNvPr id="32" name="组合 31"/>
          <p:cNvGrpSpPr/>
          <p:nvPr/>
        </p:nvGrpSpPr>
        <p:grpSpPr>
          <a:xfrm>
            <a:off x="3287688" y="2241226"/>
            <a:ext cx="2332082" cy="471488"/>
            <a:chOff x="3287688" y="2241226"/>
            <a:chExt cx="2332082" cy="471488"/>
          </a:xfrm>
        </p:grpSpPr>
        <p:sp>
          <p:nvSpPr>
            <p:cNvPr id="17" name="矩形 15"/>
            <p:cNvSpPr>
              <a:spLocks noChangeArrowheads="1"/>
            </p:cNvSpPr>
            <p:nvPr/>
          </p:nvSpPr>
          <p:spPr bwMode="auto">
            <a:xfrm>
              <a:off x="3287688" y="2241226"/>
              <a:ext cx="1216632"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8" name="文本框 19"/>
            <p:cNvSpPr txBox="1">
              <a:spLocks noChangeArrowheads="1"/>
            </p:cNvSpPr>
            <p:nvPr/>
          </p:nvSpPr>
          <p:spPr bwMode="auto">
            <a:xfrm>
              <a:off x="3556020" y="2277738"/>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b="1" kern="0" dirty="0">
                  <a:solidFill>
                    <a:schemeClr val="bg1"/>
                  </a:solidFill>
                  <a:latin typeface="微软雅黑" panose="020B0503020204020204" pitchFamily="34" charset="-122"/>
                  <a:ea typeface="微软雅黑" panose="020B0503020204020204" pitchFamily="34" charset="-122"/>
                </a:rPr>
                <a:t>劣势</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nvGrpSpPr>
          <p:cNvPr id="30" name="组合 29"/>
          <p:cNvGrpSpPr/>
          <p:nvPr/>
        </p:nvGrpSpPr>
        <p:grpSpPr>
          <a:xfrm>
            <a:off x="5375634" y="3448917"/>
            <a:ext cx="2067375" cy="471488"/>
            <a:chOff x="5375634" y="3448917"/>
            <a:chExt cx="2067375" cy="471488"/>
          </a:xfrm>
        </p:grpSpPr>
        <p:sp>
          <p:nvSpPr>
            <p:cNvPr id="15" name="矩形 15"/>
            <p:cNvSpPr>
              <a:spLocks noChangeArrowheads="1"/>
            </p:cNvSpPr>
            <p:nvPr/>
          </p:nvSpPr>
          <p:spPr bwMode="auto">
            <a:xfrm>
              <a:off x="5375634" y="3448917"/>
              <a:ext cx="1512168"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 name="文本框 19"/>
            <p:cNvSpPr txBox="1">
              <a:spLocks noChangeArrowheads="1"/>
            </p:cNvSpPr>
            <p:nvPr/>
          </p:nvSpPr>
          <p:spPr bwMode="auto">
            <a:xfrm>
              <a:off x="5379259" y="3490134"/>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SWOT</a:t>
              </a: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分析</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nvGrpSpPr>
          <p:cNvPr id="35" name="组合 34"/>
          <p:cNvGrpSpPr/>
          <p:nvPr/>
        </p:nvGrpSpPr>
        <p:grpSpPr>
          <a:xfrm>
            <a:off x="7873226" y="2201697"/>
            <a:ext cx="2255222" cy="471488"/>
            <a:chOff x="7873226" y="2201697"/>
            <a:chExt cx="2255222" cy="471488"/>
          </a:xfrm>
        </p:grpSpPr>
        <p:sp>
          <p:nvSpPr>
            <p:cNvPr id="21" name="文本框 19"/>
            <p:cNvSpPr txBox="1">
              <a:spLocks noChangeArrowheads="1"/>
            </p:cNvSpPr>
            <p:nvPr/>
          </p:nvSpPr>
          <p:spPr bwMode="auto">
            <a:xfrm>
              <a:off x="8064698" y="2241226"/>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b="1" kern="0" dirty="0">
                  <a:solidFill>
                    <a:schemeClr val="bg1"/>
                  </a:solidFill>
                  <a:latin typeface="微软雅黑" panose="020B0503020204020204" pitchFamily="34" charset="-122"/>
                  <a:ea typeface="微软雅黑" panose="020B0503020204020204" pitchFamily="34" charset="-122"/>
                </a:rPr>
                <a:t>优势</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2" name="矩形 15"/>
            <p:cNvSpPr>
              <a:spLocks noChangeArrowheads="1"/>
            </p:cNvSpPr>
            <p:nvPr/>
          </p:nvSpPr>
          <p:spPr bwMode="auto">
            <a:xfrm>
              <a:off x="7873226" y="2201697"/>
              <a:ext cx="1207877"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grpSp>
        <p:nvGrpSpPr>
          <p:cNvPr id="14336" name="组合 14335"/>
          <p:cNvGrpSpPr/>
          <p:nvPr/>
        </p:nvGrpSpPr>
        <p:grpSpPr>
          <a:xfrm>
            <a:off x="7840451" y="4627279"/>
            <a:ext cx="2287997" cy="471488"/>
            <a:chOff x="7840451" y="4627279"/>
            <a:chExt cx="2287997" cy="471488"/>
          </a:xfrm>
        </p:grpSpPr>
        <p:sp>
          <p:nvSpPr>
            <p:cNvPr id="23" name="文本框 19"/>
            <p:cNvSpPr txBox="1">
              <a:spLocks noChangeArrowheads="1"/>
            </p:cNvSpPr>
            <p:nvPr/>
          </p:nvSpPr>
          <p:spPr bwMode="auto">
            <a:xfrm>
              <a:off x="8064698" y="4663791"/>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b="1" kern="0" dirty="0">
                  <a:solidFill>
                    <a:schemeClr val="bg1"/>
                  </a:solidFill>
                  <a:latin typeface="微软雅黑" panose="020B0503020204020204" pitchFamily="34" charset="-122"/>
                  <a:ea typeface="微软雅黑" panose="020B0503020204020204" pitchFamily="34" charset="-122"/>
                </a:rPr>
                <a:t>机会</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4" name="矩形 15"/>
            <p:cNvSpPr>
              <a:spLocks noChangeArrowheads="1"/>
            </p:cNvSpPr>
            <p:nvPr/>
          </p:nvSpPr>
          <p:spPr bwMode="auto">
            <a:xfrm>
              <a:off x="7840451" y="4627279"/>
              <a:ext cx="1207877"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cxnSp>
        <p:nvCxnSpPr>
          <p:cNvPr id="4" name="直接连接符 3"/>
          <p:cNvCxnSpPr>
            <a:endCxn id="15" idx="1"/>
          </p:cNvCxnSpPr>
          <p:nvPr/>
        </p:nvCxnSpPr>
        <p:spPr bwMode="auto">
          <a:xfrm>
            <a:off x="4514269" y="2491635"/>
            <a:ext cx="861365" cy="1193026"/>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8" name="直接连接符 7"/>
          <p:cNvCxnSpPr>
            <a:stCxn id="15" idx="1"/>
          </p:cNvCxnSpPr>
          <p:nvPr/>
        </p:nvCxnSpPr>
        <p:spPr bwMode="auto">
          <a:xfrm flipH="1">
            <a:off x="4504320" y="3684661"/>
            <a:ext cx="871314" cy="1141848"/>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3" name="直接连接符 12"/>
          <p:cNvCxnSpPr>
            <a:endCxn id="24" idx="1"/>
          </p:cNvCxnSpPr>
          <p:nvPr/>
        </p:nvCxnSpPr>
        <p:spPr bwMode="auto">
          <a:xfrm>
            <a:off x="6887802" y="3684661"/>
            <a:ext cx="952649" cy="1178362"/>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41" name="组合 40"/>
          <p:cNvGrpSpPr/>
          <p:nvPr/>
        </p:nvGrpSpPr>
        <p:grpSpPr>
          <a:xfrm>
            <a:off x="3284491" y="4590765"/>
            <a:ext cx="2351782" cy="471488"/>
            <a:chOff x="3287688" y="4590765"/>
            <a:chExt cx="2351782" cy="471488"/>
          </a:xfrm>
        </p:grpSpPr>
        <p:sp>
          <p:nvSpPr>
            <p:cNvPr id="16" name="文本框 19"/>
            <p:cNvSpPr txBox="1">
              <a:spLocks noChangeArrowheads="1"/>
            </p:cNvSpPr>
            <p:nvPr/>
          </p:nvSpPr>
          <p:spPr bwMode="auto">
            <a:xfrm>
              <a:off x="3575720" y="4627278"/>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b="1" kern="0" dirty="0">
                  <a:solidFill>
                    <a:schemeClr val="bg1"/>
                  </a:solidFill>
                  <a:latin typeface="微软雅黑" panose="020B0503020204020204" pitchFamily="34" charset="-122"/>
                  <a:ea typeface="微软雅黑" panose="020B0503020204020204" pitchFamily="34" charset="-122"/>
                </a:rPr>
                <a:t>威胁</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6" name="矩形 15"/>
            <p:cNvSpPr>
              <a:spLocks noChangeArrowheads="1"/>
            </p:cNvSpPr>
            <p:nvPr/>
          </p:nvSpPr>
          <p:spPr bwMode="auto">
            <a:xfrm>
              <a:off x="3287688" y="4590765"/>
              <a:ext cx="1216632"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grpSp>
        <p:nvGrpSpPr>
          <p:cNvPr id="33" name="组合 32"/>
          <p:cNvGrpSpPr/>
          <p:nvPr/>
        </p:nvGrpSpPr>
        <p:grpSpPr>
          <a:xfrm>
            <a:off x="1140363" y="2208756"/>
            <a:ext cx="2099080" cy="471488"/>
            <a:chOff x="1140363" y="2208756"/>
            <a:chExt cx="2099080" cy="471488"/>
          </a:xfrm>
        </p:grpSpPr>
        <p:sp>
          <p:nvSpPr>
            <p:cNvPr id="38" name="矩形 15"/>
            <p:cNvSpPr>
              <a:spLocks noChangeArrowheads="1"/>
            </p:cNvSpPr>
            <p:nvPr/>
          </p:nvSpPr>
          <p:spPr bwMode="auto">
            <a:xfrm>
              <a:off x="1140363" y="2208756"/>
              <a:ext cx="1216632"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9"/>
            <p:cNvSpPr txBox="1">
              <a:spLocks noChangeArrowheads="1"/>
            </p:cNvSpPr>
            <p:nvPr/>
          </p:nvSpPr>
          <p:spPr bwMode="auto">
            <a:xfrm>
              <a:off x="1175693" y="2241225"/>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b="1" kern="0" noProof="0" dirty="0">
                  <a:solidFill>
                    <a:schemeClr val="bg1"/>
                  </a:solidFill>
                  <a:latin typeface="微软雅黑" panose="020B0503020204020204" pitchFamily="34" charset="-122"/>
                  <a:ea typeface="微软雅黑" panose="020B0503020204020204" pitchFamily="34" charset="-122"/>
                </a:rPr>
                <a:t>技术人员</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cxnSp>
        <p:nvCxnSpPr>
          <p:cNvPr id="27" name="直接连接符 26"/>
          <p:cNvCxnSpPr/>
          <p:nvPr/>
        </p:nvCxnSpPr>
        <p:spPr bwMode="auto">
          <a:xfrm flipH="1">
            <a:off x="2353798" y="2491635"/>
            <a:ext cx="930693"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53" name="组合 52"/>
          <p:cNvGrpSpPr/>
          <p:nvPr/>
        </p:nvGrpSpPr>
        <p:grpSpPr>
          <a:xfrm>
            <a:off x="407368" y="4554253"/>
            <a:ext cx="2008830" cy="471488"/>
            <a:chOff x="407368" y="4554253"/>
            <a:chExt cx="2008830" cy="471488"/>
          </a:xfrm>
        </p:grpSpPr>
        <p:sp>
          <p:nvSpPr>
            <p:cNvPr id="42" name="矩形 15"/>
            <p:cNvSpPr>
              <a:spLocks noChangeArrowheads="1"/>
            </p:cNvSpPr>
            <p:nvPr/>
          </p:nvSpPr>
          <p:spPr bwMode="auto">
            <a:xfrm>
              <a:off x="407368" y="4554253"/>
              <a:ext cx="1946431"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3" name="文本框 19"/>
            <p:cNvSpPr txBox="1">
              <a:spLocks noChangeArrowheads="1"/>
            </p:cNvSpPr>
            <p:nvPr/>
          </p:nvSpPr>
          <p:spPr bwMode="auto">
            <a:xfrm>
              <a:off x="415774" y="4590765"/>
              <a:ext cx="2000424"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b="1" kern="0" noProof="0" dirty="0">
                  <a:solidFill>
                    <a:schemeClr val="bg1"/>
                  </a:solidFill>
                  <a:latin typeface="微软雅黑" panose="020B0503020204020204" pitchFamily="34" charset="-122"/>
                  <a:ea typeface="微软雅黑" panose="020B0503020204020204" pitchFamily="34" charset="-122"/>
                </a:rPr>
                <a:t>现有</a:t>
              </a:r>
              <a:r>
                <a:rPr lang="zh-CN" altLang="en-US" sz="2000" b="1" kern="0" noProof="0" dirty="0" smtClean="0">
                  <a:solidFill>
                    <a:schemeClr val="bg1"/>
                  </a:solidFill>
                  <a:latin typeface="微软雅黑" panose="020B0503020204020204" pitchFamily="34" charset="-122"/>
                  <a:ea typeface="微软雅黑" panose="020B0503020204020204" pitchFamily="34" charset="-122"/>
                </a:rPr>
                <a:t>的教学网站</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cxnSp>
        <p:nvCxnSpPr>
          <p:cNvPr id="44" name="直接连接符 43"/>
          <p:cNvCxnSpPr/>
          <p:nvPr/>
        </p:nvCxnSpPr>
        <p:spPr bwMode="auto">
          <a:xfrm flipH="1">
            <a:off x="2353798" y="4810388"/>
            <a:ext cx="930693"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34" name="组合 33"/>
          <p:cNvGrpSpPr/>
          <p:nvPr/>
        </p:nvGrpSpPr>
        <p:grpSpPr>
          <a:xfrm>
            <a:off x="2587308" y="1025110"/>
            <a:ext cx="2572588" cy="900275"/>
            <a:chOff x="2587308" y="1025110"/>
            <a:chExt cx="2572588" cy="900275"/>
          </a:xfrm>
        </p:grpSpPr>
        <p:sp>
          <p:nvSpPr>
            <p:cNvPr id="45" name="矩形 15"/>
            <p:cNvSpPr>
              <a:spLocks noChangeArrowheads="1"/>
            </p:cNvSpPr>
            <p:nvPr/>
          </p:nvSpPr>
          <p:spPr bwMode="auto">
            <a:xfrm>
              <a:off x="2587308" y="1025110"/>
              <a:ext cx="2572588" cy="900275"/>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6" name="文本框 19"/>
            <p:cNvSpPr txBox="1">
              <a:spLocks noChangeArrowheads="1"/>
            </p:cNvSpPr>
            <p:nvPr/>
          </p:nvSpPr>
          <p:spPr bwMode="auto">
            <a:xfrm>
              <a:off x="2876227" y="1109821"/>
              <a:ext cx="20637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b="1" kern="0" noProof="0" dirty="0" smtClean="0">
                  <a:latin typeface="微软雅黑" panose="020B0503020204020204" pitchFamily="34" charset="-122"/>
                  <a:ea typeface="微软雅黑" panose="020B0503020204020204" pitchFamily="34" charset="-122"/>
                </a:rPr>
                <a:t>技术人员缺乏网站开发经验</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5510970" y="472393"/>
            <a:ext cx="3144751" cy="1264912"/>
            <a:chOff x="5510970" y="472393"/>
            <a:chExt cx="3144751" cy="1264912"/>
          </a:xfrm>
        </p:grpSpPr>
        <p:sp>
          <p:nvSpPr>
            <p:cNvPr id="49" name="矩形 15"/>
            <p:cNvSpPr>
              <a:spLocks noChangeArrowheads="1"/>
            </p:cNvSpPr>
            <p:nvPr/>
          </p:nvSpPr>
          <p:spPr bwMode="auto">
            <a:xfrm>
              <a:off x="5510970" y="472393"/>
              <a:ext cx="3144751" cy="1264912"/>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7" name="文本框 19"/>
            <p:cNvSpPr txBox="1">
              <a:spLocks noChangeArrowheads="1"/>
            </p:cNvSpPr>
            <p:nvPr/>
          </p:nvSpPr>
          <p:spPr bwMode="auto">
            <a:xfrm>
              <a:off x="5685587" y="654684"/>
              <a:ext cx="279551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lang="en-US" altLang="zh-CN" sz="2000" b="1" kern="0" dirty="0" smtClean="0">
                  <a:latin typeface="微软雅黑" panose="020B0503020204020204" pitchFamily="34" charset="-122"/>
                  <a:ea typeface="微软雅黑" panose="020B0503020204020204" pitchFamily="34" charset="-122"/>
                </a:rPr>
                <a:t>1.</a:t>
              </a:r>
              <a:r>
                <a:rPr lang="zh-CN" altLang="en-US" sz="2000" b="1" kern="0" dirty="0" smtClean="0">
                  <a:latin typeface="微软雅黑" panose="020B0503020204020204" pitchFamily="34" charset="-122"/>
                  <a:ea typeface="微软雅黑" panose="020B0503020204020204" pitchFamily="34" charset="-122"/>
                </a:rPr>
                <a:t>可以参考现有的教学网站功能以及界面，明确部分产品需求</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grpSp>
      <p:cxnSp>
        <p:nvCxnSpPr>
          <p:cNvPr id="56" name="直接连接符 55"/>
          <p:cNvCxnSpPr/>
          <p:nvPr/>
        </p:nvCxnSpPr>
        <p:spPr bwMode="auto">
          <a:xfrm flipH="1" flipV="1">
            <a:off x="9016544" y="4902734"/>
            <a:ext cx="937016" cy="12452"/>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14337" name="组合 14336"/>
          <p:cNvGrpSpPr/>
          <p:nvPr/>
        </p:nvGrpSpPr>
        <p:grpSpPr>
          <a:xfrm>
            <a:off x="9959950" y="4601388"/>
            <a:ext cx="2159862" cy="726652"/>
            <a:chOff x="9959950" y="4601388"/>
            <a:chExt cx="2159862" cy="726652"/>
          </a:xfrm>
        </p:grpSpPr>
        <p:sp>
          <p:nvSpPr>
            <p:cNvPr id="55" name="矩形 15"/>
            <p:cNvSpPr>
              <a:spLocks noChangeArrowheads="1"/>
            </p:cNvSpPr>
            <p:nvPr/>
          </p:nvSpPr>
          <p:spPr bwMode="auto">
            <a:xfrm>
              <a:off x="9959950" y="4601388"/>
              <a:ext cx="2112714" cy="726652"/>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9" name="文本框 19"/>
            <p:cNvSpPr txBox="1">
              <a:spLocks noChangeArrowheads="1"/>
            </p:cNvSpPr>
            <p:nvPr/>
          </p:nvSpPr>
          <p:spPr bwMode="auto">
            <a:xfrm>
              <a:off x="10056062" y="4620154"/>
              <a:ext cx="20637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b="1" kern="0" noProof="0" dirty="0" smtClean="0">
                  <a:solidFill>
                    <a:schemeClr val="bg1"/>
                  </a:solidFill>
                  <a:latin typeface="微软雅黑" panose="020B0503020204020204" pitchFamily="34" charset="-122"/>
                  <a:ea typeface="微软雅黑" panose="020B0503020204020204" pitchFamily="34" charset="-122"/>
                </a:rPr>
                <a:t>现有教学网站众多</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cxnSp>
        <p:nvCxnSpPr>
          <p:cNvPr id="11" name="直接连接符 10"/>
          <p:cNvCxnSpPr/>
          <p:nvPr/>
        </p:nvCxnSpPr>
        <p:spPr bwMode="auto">
          <a:xfrm flipV="1">
            <a:off x="6887802" y="2440457"/>
            <a:ext cx="952649" cy="1244204"/>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14342" name="组合 14341"/>
          <p:cNvGrpSpPr/>
          <p:nvPr/>
        </p:nvGrpSpPr>
        <p:grpSpPr>
          <a:xfrm>
            <a:off x="8387575" y="2781081"/>
            <a:ext cx="3144751" cy="1463988"/>
            <a:chOff x="8387575" y="2781081"/>
            <a:chExt cx="3144751" cy="1463988"/>
          </a:xfrm>
        </p:grpSpPr>
        <p:sp>
          <p:nvSpPr>
            <p:cNvPr id="60" name="矩形 15"/>
            <p:cNvSpPr>
              <a:spLocks noChangeArrowheads="1"/>
            </p:cNvSpPr>
            <p:nvPr/>
          </p:nvSpPr>
          <p:spPr bwMode="auto">
            <a:xfrm>
              <a:off x="8387575" y="2781081"/>
              <a:ext cx="3144751" cy="14639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 name="文本框 19"/>
            <p:cNvSpPr txBox="1">
              <a:spLocks noChangeArrowheads="1"/>
            </p:cNvSpPr>
            <p:nvPr/>
          </p:nvSpPr>
          <p:spPr bwMode="auto">
            <a:xfrm>
              <a:off x="8562192" y="2893661"/>
              <a:ext cx="279551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b="1" kern="0" dirty="0" smtClean="0">
                  <a:latin typeface="微软雅黑" panose="020B0503020204020204" pitchFamily="34" charset="-122"/>
                  <a:ea typeface="微软雅黑" panose="020B0503020204020204" pitchFamily="34" charset="-122"/>
                </a:rPr>
                <a:t>现有教学网站众多，竞争激烈，而且众多用户找学习资源的时候都会浏览很多网站</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grpSp>
      <p:grpSp>
        <p:nvGrpSpPr>
          <p:cNvPr id="54" name="组合 53"/>
          <p:cNvGrpSpPr/>
          <p:nvPr/>
        </p:nvGrpSpPr>
        <p:grpSpPr>
          <a:xfrm>
            <a:off x="2573694" y="5255605"/>
            <a:ext cx="3144751" cy="1264912"/>
            <a:chOff x="2573694" y="5255605"/>
            <a:chExt cx="3144751" cy="1264912"/>
          </a:xfrm>
        </p:grpSpPr>
        <p:sp>
          <p:nvSpPr>
            <p:cNvPr id="62" name="矩形 15"/>
            <p:cNvSpPr>
              <a:spLocks noChangeArrowheads="1"/>
            </p:cNvSpPr>
            <p:nvPr/>
          </p:nvSpPr>
          <p:spPr bwMode="auto">
            <a:xfrm>
              <a:off x="2573694" y="5255605"/>
              <a:ext cx="3144751" cy="1264912"/>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3" name="文本框 19"/>
            <p:cNvSpPr txBox="1">
              <a:spLocks noChangeArrowheads="1"/>
            </p:cNvSpPr>
            <p:nvPr/>
          </p:nvSpPr>
          <p:spPr bwMode="auto">
            <a:xfrm>
              <a:off x="2715455" y="5374273"/>
              <a:ext cx="279551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b="1" kern="0" dirty="0" smtClean="0">
                  <a:latin typeface="微软雅黑" panose="020B0503020204020204" pitchFamily="34" charset="-122"/>
                  <a:ea typeface="微软雅黑" panose="020B0503020204020204" pitchFamily="34" charset="-122"/>
                </a:rPr>
                <a:t>现有的教学网站功能以及界面较为成熟，已经有很多“忠粉”</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8830338" y="465476"/>
            <a:ext cx="3144751" cy="1264912"/>
            <a:chOff x="8830338" y="465476"/>
            <a:chExt cx="3144751" cy="1264912"/>
          </a:xfrm>
        </p:grpSpPr>
        <p:sp>
          <p:nvSpPr>
            <p:cNvPr id="64" name="矩形 15"/>
            <p:cNvSpPr>
              <a:spLocks noChangeArrowheads="1"/>
            </p:cNvSpPr>
            <p:nvPr/>
          </p:nvSpPr>
          <p:spPr bwMode="auto">
            <a:xfrm>
              <a:off x="8830338" y="465476"/>
              <a:ext cx="3144751" cy="1264912"/>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5" name="文本框 19"/>
            <p:cNvSpPr txBox="1">
              <a:spLocks noChangeArrowheads="1"/>
            </p:cNvSpPr>
            <p:nvPr/>
          </p:nvSpPr>
          <p:spPr bwMode="auto">
            <a:xfrm>
              <a:off x="9004955" y="647767"/>
              <a:ext cx="279551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lang="en-US" altLang="zh-CN" sz="2000" b="1" kern="0" dirty="0" smtClean="0">
                  <a:latin typeface="微软雅黑" panose="020B0503020204020204" pitchFamily="34" charset="-122"/>
                  <a:ea typeface="微软雅黑" panose="020B0503020204020204" pitchFamily="34" charset="-122"/>
                </a:rPr>
                <a:t>2.</a:t>
              </a:r>
              <a:r>
                <a:rPr lang="zh-CN" altLang="en-US" sz="2000" b="1" kern="0" dirty="0" smtClean="0">
                  <a:latin typeface="微软雅黑" panose="020B0503020204020204" pitchFamily="34" charset="-122"/>
                  <a:ea typeface="微软雅黑" panose="020B0503020204020204" pitchFamily="34" charset="-122"/>
                </a:rPr>
                <a:t>服务器稳定性好，技术门槛相对低</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par>
                          <p:cTn id="33" fill="hold">
                            <p:stCondLst>
                              <p:cond delay="500"/>
                            </p:stCondLst>
                            <p:childTnLst>
                              <p:par>
                                <p:cTn id="34" presetID="22" presetClass="entr" presetSubtype="2" fill="hold"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right)">
                                      <p:cBhvr>
                                        <p:cTn id="36" dur="500"/>
                                        <p:tgtEl>
                                          <p:spTgt spid="32"/>
                                        </p:tgtEl>
                                      </p:cBhvr>
                                    </p:animEffect>
                                  </p:childTnLst>
                                </p:cTn>
                              </p:par>
                            </p:childTnLst>
                          </p:cTn>
                        </p:par>
                        <p:par>
                          <p:cTn id="37" fill="hold">
                            <p:stCondLst>
                              <p:cond delay="1000"/>
                            </p:stCondLst>
                            <p:childTnLst>
                              <p:par>
                                <p:cTn id="38" presetID="22" presetClass="entr" presetSubtype="2"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right)">
                                      <p:cBhvr>
                                        <p:cTn id="40" dur="500"/>
                                        <p:tgtEl>
                                          <p:spTgt spid="27"/>
                                        </p:tgtEl>
                                      </p:cBhvr>
                                    </p:animEffect>
                                  </p:childTnLst>
                                </p:cTn>
                              </p:par>
                            </p:childTnLst>
                          </p:cTn>
                        </p:par>
                        <p:par>
                          <p:cTn id="41" fill="hold">
                            <p:stCondLst>
                              <p:cond delay="1500"/>
                            </p:stCondLst>
                            <p:childTnLst>
                              <p:par>
                                <p:cTn id="42" presetID="22" presetClass="entr" presetSubtype="2" fill="hold" nodeType="after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right)">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down)">
                                      <p:cBhvr>
                                        <p:cTn id="54" dur="500"/>
                                        <p:tgtEl>
                                          <p:spTgt spid="11"/>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left)">
                                      <p:cBhvr>
                                        <p:cTn id="58" dur="500"/>
                                        <p:tgtEl>
                                          <p:spTgt spid="3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500"/>
                                        <p:tgtEl>
                                          <p:spTgt spid="3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500"/>
                                        <p:tgtEl>
                                          <p:spTgt spid="4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wipe(up)">
                                      <p:cBhvr>
                                        <p:cTn id="73" dur="500"/>
                                        <p:tgtEl>
                                          <p:spTgt spid="8"/>
                                        </p:tgtEl>
                                      </p:cBhvr>
                                    </p:animEffect>
                                  </p:childTnLst>
                                </p:cTn>
                              </p:par>
                            </p:childTnLst>
                          </p:cTn>
                        </p:par>
                        <p:par>
                          <p:cTn id="74" fill="hold">
                            <p:stCondLst>
                              <p:cond delay="500"/>
                            </p:stCondLst>
                            <p:childTnLst>
                              <p:par>
                                <p:cTn id="75" presetID="22" presetClass="entr" presetSubtype="2" fill="hold" nodeType="after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wipe(right)">
                                      <p:cBhvr>
                                        <p:cTn id="77" dur="500"/>
                                        <p:tgtEl>
                                          <p:spTgt spid="41"/>
                                        </p:tgtEl>
                                      </p:cBhvr>
                                    </p:animEffect>
                                  </p:childTnLst>
                                </p:cTn>
                              </p:par>
                            </p:childTnLst>
                          </p:cTn>
                        </p:par>
                        <p:par>
                          <p:cTn id="78" fill="hold">
                            <p:stCondLst>
                              <p:cond delay="1000"/>
                            </p:stCondLst>
                            <p:childTnLst>
                              <p:par>
                                <p:cTn id="79" presetID="22" presetClass="entr" presetSubtype="2" fill="hold" nodeType="after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wipe(right)">
                                      <p:cBhvr>
                                        <p:cTn id="81" dur="500"/>
                                        <p:tgtEl>
                                          <p:spTgt spid="44"/>
                                        </p:tgtEl>
                                      </p:cBhvr>
                                    </p:animEffect>
                                  </p:childTnLst>
                                </p:cTn>
                              </p:par>
                            </p:childTnLst>
                          </p:cTn>
                        </p:par>
                        <p:par>
                          <p:cTn id="82" fill="hold">
                            <p:stCondLst>
                              <p:cond delay="1500"/>
                            </p:stCondLst>
                            <p:childTnLst>
                              <p:par>
                                <p:cTn id="83" presetID="22" presetClass="entr" presetSubtype="2" fill="hold" nodeType="after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wipe(right)">
                                      <p:cBhvr>
                                        <p:cTn id="85" dur="500"/>
                                        <p:tgtEl>
                                          <p:spTgt spid="53"/>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54"/>
                                        </p:tgtEl>
                                        <p:attrNameLst>
                                          <p:attrName>style.visibility</p:attrName>
                                        </p:attrNameLst>
                                      </p:cBhvr>
                                      <p:to>
                                        <p:strVal val="visible"/>
                                      </p:to>
                                    </p:set>
                                    <p:animEffect transition="in" filter="fade">
                                      <p:cBhvr>
                                        <p:cTn id="90" dur="500"/>
                                        <p:tgtEl>
                                          <p:spTgt spid="5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wipe(up)">
                                      <p:cBhvr>
                                        <p:cTn id="95" dur="500"/>
                                        <p:tgtEl>
                                          <p:spTgt spid="13"/>
                                        </p:tgtEl>
                                      </p:cBhvr>
                                    </p:animEffect>
                                  </p:childTnLst>
                                </p:cTn>
                              </p:par>
                            </p:childTnLst>
                          </p:cTn>
                        </p:par>
                        <p:par>
                          <p:cTn id="96" fill="hold">
                            <p:stCondLst>
                              <p:cond delay="500"/>
                            </p:stCondLst>
                            <p:childTnLst>
                              <p:par>
                                <p:cTn id="97" presetID="22" presetClass="entr" presetSubtype="8" fill="hold" nodeType="afterEffect">
                                  <p:stCondLst>
                                    <p:cond delay="0"/>
                                  </p:stCondLst>
                                  <p:childTnLst>
                                    <p:set>
                                      <p:cBhvr>
                                        <p:cTn id="98" dur="1" fill="hold">
                                          <p:stCondLst>
                                            <p:cond delay="0"/>
                                          </p:stCondLst>
                                        </p:cTn>
                                        <p:tgtEl>
                                          <p:spTgt spid="14336"/>
                                        </p:tgtEl>
                                        <p:attrNameLst>
                                          <p:attrName>style.visibility</p:attrName>
                                        </p:attrNameLst>
                                      </p:cBhvr>
                                      <p:to>
                                        <p:strVal val="visible"/>
                                      </p:to>
                                    </p:set>
                                    <p:animEffect transition="in" filter="wipe(left)">
                                      <p:cBhvr>
                                        <p:cTn id="99" dur="500"/>
                                        <p:tgtEl>
                                          <p:spTgt spid="14336"/>
                                        </p:tgtEl>
                                      </p:cBhvr>
                                    </p:animEffect>
                                  </p:childTnLst>
                                </p:cTn>
                              </p:par>
                            </p:childTnLst>
                          </p:cTn>
                        </p:par>
                        <p:par>
                          <p:cTn id="100" fill="hold">
                            <p:stCondLst>
                              <p:cond delay="1000"/>
                            </p:stCondLst>
                            <p:childTnLst>
                              <p:par>
                                <p:cTn id="101" presetID="22" presetClass="entr" presetSubtype="8" fill="hold" nodeType="afterEffect">
                                  <p:stCondLst>
                                    <p:cond delay="0"/>
                                  </p:stCondLst>
                                  <p:childTnLst>
                                    <p:set>
                                      <p:cBhvr>
                                        <p:cTn id="102" dur="1" fill="hold">
                                          <p:stCondLst>
                                            <p:cond delay="0"/>
                                          </p:stCondLst>
                                        </p:cTn>
                                        <p:tgtEl>
                                          <p:spTgt spid="56"/>
                                        </p:tgtEl>
                                        <p:attrNameLst>
                                          <p:attrName>style.visibility</p:attrName>
                                        </p:attrNameLst>
                                      </p:cBhvr>
                                      <p:to>
                                        <p:strVal val="visible"/>
                                      </p:to>
                                    </p:set>
                                    <p:animEffect transition="in" filter="wipe(left)">
                                      <p:cBhvr>
                                        <p:cTn id="103" dur="500"/>
                                        <p:tgtEl>
                                          <p:spTgt spid="56"/>
                                        </p:tgtEl>
                                      </p:cBhvr>
                                    </p:animEffect>
                                  </p:childTnLst>
                                </p:cTn>
                              </p:par>
                            </p:childTnLst>
                          </p:cTn>
                        </p:par>
                        <p:par>
                          <p:cTn id="104" fill="hold">
                            <p:stCondLst>
                              <p:cond delay="1500"/>
                            </p:stCondLst>
                            <p:childTnLst>
                              <p:par>
                                <p:cTn id="105" presetID="22" presetClass="entr" presetSubtype="8" fill="hold" nodeType="afterEffect">
                                  <p:stCondLst>
                                    <p:cond delay="0"/>
                                  </p:stCondLst>
                                  <p:childTnLst>
                                    <p:set>
                                      <p:cBhvr>
                                        <p:cTn id="106" dur="1" fill="hold">
                                          <p:stCondLst>
                                            <p:cond delay="0"/>
                                          </p:stCondLst>
                                        </p:cTn>
                                        <p:tgtEl>
                                          <p:spTgt spid="14337"/>
                                        </p:tgtEl>
                                        <p:attrNameLst>
                                          <p:attrName>style.visibility</p:attrName>
                                        </p:attrNameLst>
                                      </p:cBhvr>
                                      <p:to>
                                        <p:strVal val="visible"/>
                                      </p:to>
                                    </p:set>
                                    <p:animEffect transition="in" filter="wipe(left)">
                                      <p:cBhvr>
                                        <p:cTn id="107" dur="500"/>
                                        <p:tgtEl>
                                          <p:spTgt spid="1433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14342"/>
                                        </p:tgtEl>
                                        <p:attrNameLst>
                                          <p:attrName>style.visibility</p:attrName>
                                        </p:attrNameLst>
                                      </p:cBhvr>
                                      <p:to>
                                        <p:strVal val="visible"/>
                                      </p:to>
                                    </p:set>
                                    <p:animEffect transition="in" filter="fade">
                                      <p:cBhvr>
                                        <p:cTn id="112" dur="500"/>
                                        <p:tgtEl>
                                          <p:spTgt spid="14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2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4338" name="矩形 16"/>
          <p:cNvSpPr>
            <a:spLocks noChangeArrowheads="1"/>
          </p:cNvSpPr>
          <p:nvPr/>
        </p:nvSpPr>
        <p:spPr bwMode="auto">
          <a:xfrm>
            <a:off x="1071563" y="363538"/>
            <a:ext cx="2952750" cy="496887"/>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39"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可行性分析</a:t>
            </a:r>
            <a:r>
              <a:rPr kumimoji="0" lang="en-US" altLang="zh-CN" sz="2000" b="1" i="0" u="none" strike="noStrike" kern="0" cap="none" spc="0" normalizeH="0" baseline="0" noProof="0" dirty="0" err="1" smtClean="0">
                <a:ln>
                  <a:noFill/>
                </a:ln>
                <a:solidFill>
                  <a:schemeClr val="bg1"/>
                </a:solidFill>
                <a:effectLst/>
                <a:uLnTx/>
                <a:uFillTx/>
                <a:latin typeface="微软雅黑" panose="020B0503020204020204" pitchFamily="34" charset="-122"/>
                <a:ea typeface="微软雅黑" panose="020B0503020204020204" pitchFamily="34" charset="-122"/>
              </a:rPr>
              <a:t>swot</a:t>
            </a: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图</a:t>
            </a:r>
            <a:r>
              <a:rPr kumimoji="0" lang="en-US" altLang="zh-CN" sz="20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 </a:t>
            </a: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②</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 [3]</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grpSp>
        <p:nvGrpSpPr>
          <p:cNvPr id="14340" name="组合 1"/>
          <p:cNvGrpSpPr/>
          <p:nvPr/>
        </p:nvGrpSpPr>
        <p:grpSpPr bwMode="auto">
          <a:xfrm>
            <a:off x="222250" y="328613"/>
            <a:ext cx="654050" cy="573087"/>
            <a:chOff x="0" y="0"/>
            <a:chExt cx="3252297" cy="2844316"/>
          </a:xfrm>
        </p:grpSpPr>
        <p:sp>
          <p:nvSpPr>
            <p:cNvPr id="16413" name="椭圆 13"/>
            <p:cNvSpPr>
              <a:spLocks noChangeArrowheads="1"/>
            </p:cNvSpPr>
            <p:nvPr/>
          </p:nvSpPr>
          <p:spPr bwMode="auto">
            <a:xfrm>
              <a:off x="584150" y="181214"/>
              <a:ext cx="2668147" cy="266310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6414" name="椭圆 29"/>
            <p:cNvSpPr>
              <a:spLocks noChangeArrowheads="1"/>
            </p:cNvSpPr>
            <p:nvPr/>
          </p:nvSpPr>
          <p:spPr bwMode="auto">
            <a:xfrm>
              <a:off x="0" y="0"/>
              <a:ext cx="1223561" cy="122124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grpSp>
      <p:grpSp>
        <p:nvGrpSpPr>
          <p:cNvPr id="32" name="组合 31"/>
          <p:cNvGrpSpPr/>
          <p:nvPr/>
        </p:nvGrpSpPr>
        <p:grpSpPr>
          <a:xfrm>
            <a:off x="3287688" y="2241226"/>
            <a:ext cx="2332082" cy="471488"/>
            <a:chOff x="3287688" y="2241226"/>
            <a:chExt cx="2332082" cy="471488"/>
          </a:xfrm>
        </p:grpSpPr>
        <p:sp>
          <p:nvSpPr>
            <p:cNvPr id="17" name="矩形 15"/>
            <p:cNvSpPr>
              <a:spLocks noChangeArrowheads="1"/>
            </p:cNvSpPr>
            <p:nvPr/>
          </p:nvSpPr>
          <p:spPr bwMode="auto">
            <a:xfrm>
              <a:off x="3287688" y="2241226"/>
              <a:ext cx="1216632"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8" name="文本框 19"/>
            <p:cNvSpPr txBox="1">
              <a:spLocks noChangeArrowheads="1"/>
            </p:cNvSpPr>
            <p:nvPr/>
          </p:nvSpPr>
          <p:spPr bwMode="auto">
            <a:xfrm>
              <a:off x="3556020" y="2277738"/>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劣势</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nvGrpSpPr>
          <p:cNvPr id="30" name="组合 29"/>
          <p:cNvGrpSpPr/>
          <p:nvPr/>
        </p:nvGrpSpPr>
        <p:grpSpPr>
          <a:xfrm>
            <a:off x="5375634" y="3448917"/>
            <a:ext cx="2067375" cy="471488"/>
            <a:chOff x="5375634" y="3448917"/>
            <a:chExt cx="2067375" cy="471488"/>
          </a:xfrm>
        </p:grpSpPr>
        <p:sp>
          <p:nvSpPr>
            <p:cNvPr id="15" name="矩形 15"/>
            <p:cNvSpPr>
              <a:spLocks noChangeArrowheads="1"/>
            </p:cNvSpPr>
            <p:nvPr/>
          </p:nvSpPr>
          <p:spPr bwMode="auto">
            <a:xfrm>
              <a:off x="5375634" y="3448917"/>
              <a:ext cx="1512168"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 name="文本框 19"/>
            <p:cNvSpPr txBox="1">
              <a:spLocks noChangeArrowheads="1"/>
            </p:cNvSpPr>
            <p:nvPr/>
          </p:nvSpPr>
          <p:spPr bwMode="auto">
            <a:xfrm>
              <a:off x="5379259" y="3490134"/>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SWOT</a:t>
              </a: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分析</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nvGrpSpPr>
          <p:cNvPr id="35" name="组合 34"/>
          <p:cNvGrpSpPr/>
          <p:nvPr/>
        </p:nvGrpSpPr>
        <p:grpSpPr>
          <a:xfrm>
            <a:off x="7873226" y="2201697"/>
            <a:ext cx="2255222" cy="471488"/>
            <a:chOff x="7873226" y="2201697"/>
            <a:chExt cx="2255222" cy="471488"/>
          </a:xfrm>
        </p:grpSpPr>
        <p:sp>
          <p:nvSpPr>
            <p:cNvPr id="21" name="文本框 19"/>
            <p:cNvSpPr txBox="1">
              <a:spLocks noChangeArrowheads="1"/>
            </p:cNvSpPr>
            <p:nvPr/>
          </p:nvSpPr>
          <p:spPr bwMode="auto">
            <a:xfrm>
              <a:off x="8064698" y="2241226"/>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优势</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2" name="矩形 15"/>
            <p:cNvSpPr>
              <a:spLocks noChangeArrowheads="1"/>
            </p:cNvSpPr>
            <p:nvPr/>
          </p:nvSpPr>
          <p:spPr bwMode="auto">
            <a:xfrm>
              <a:off x="7873226" y="2201697"/>
              <a:ext cx="1207877"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grpSp>
        <p:nvGrpSpPr>
          <p:cNvPr id="14336" name="组合 14335"/>
          <p:cNvGrpSpPr/>
          <p:nvPr/>
        </p:nvGrpSpPr>
        <p:grpSpPr>
          <a:xfrm>
            <a:off x="7840451" y="4627279"/>
            <a:ext cx="2287997" cy="471488"/>
            <a:chOff x="7840451" y="4627279"/>
            <a:chExt cx="2287997" cy="471488"/>
          </a:xfrm>
        </p:grpSpPr>
        <p:sp>
          <p:nvSpPr>
            <p:cNvPr id="23" name="文本框 19"/>
            <p:cNvSpPr txBox="1">
              <a:spLocks noChangeArrowheads="1"/>
            </p:cNvSpPr>
            <p:nvPr/>
          </p:nvSpPr>
          <p:spPr bwMode="auto">
            <a:xfrm>
              <a:off x="8064698" y="4663791"/>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机会</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4" name="矩形 15"/>
            <p:cNvSpPr>
              <a:spLocks noChangeArrowheads="1"/>
            </p:cNvSpPr>
            <p:nvPr/>
          </p:nvSpPr>
          <p:spPr bwMode="auto">
            <a:xfrm>
              <a:off x="7840451" y="4627279"/>
              <a:ext cx="1207877"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cxnSp>
        <p:nvCxnSpPr>
          <p:cNvPr id="4" name="直接连接符 3"/>
          <p:cNvCxnSpPr>
            <a:endCxn id="15" idx="1"/>
          </p:cNvCxnSpPr>
          <p:nvPr/>
        </p:nvCxnSpPr>
        <p:spPr bwMode="auto">
          <a:xfrm>
            <a:off x="4514269" y="2491635"/>
            <a:ext cx="861365" cy="1193026"/>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8" name="直接连接符 7"/>
          <p:cNvCxnSpPr>
            <a:stCxn id="15" idx="1"/>
          </p:cNvCxnSpPr>
          <p:nvPr/>
        </p:nvCxnSpPr>
        <p:spPr bwMode="auto">
          <a:xfrm flipH="1">
            <a:off x="4504320" y="3684661"/>
            <a:ext cx="871314" cy="1141848"/>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3" name="直接连接符 12"/>
          <p:cNvCxnSpPr>
            <a:endCxn id="24" idx="1"/>
          </p:cNvCxnSpPr>
          <p:nvPr/>
        </p:nvCxnSpPr>
        <p:spPr bwMode="auto">
          <a:xfrm>
            <a:off x="6887802" y="3684661"/>
            <a:ext cx="952649" cy="1178362"/>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41" name="组合 40"/>
          <p:cNvGrpSpPr/>
          <p:nvPr/>
        </p:nvGrpSpPr>
        <p:grpSpPr>
          <a:xfrm>
            <a:off x="3284491" y="4590765"/>
            <a:ext cx="2351782" cy="471488"/>
            <a:chOff x="3287688" y="4590765"/>
            <a:chExt cx="2351782" cy="471488"/>
          </a:xfrm>
        </p:grpSpPr>
        <p:sp>
          <p:nvSpPr>
            <p:cNvPr id="16" name="文本框 19"/>
            <p:cNvSpPr txBox="1">
              <a:spLocks noChangeArrowheads="1"/>
            </p:cNvSpPr>
            <p:nvPr/>
          </p:nvSpPr>
          <p:spPr bwMode="auto">
            <a:xfrm>
              <a:off x="3575720" y="4627278"/>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威胁</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6" name="矩形 15"/>
            <p:cNvSpPr>
              <a:spLocks noChangeArrowheads="1"/>
            </p:cNvSpPr>
            <p:nvPr/>
          </p:nvSpPr>
          <p:spPr bwMode="auto">
            <a:xfrm>
              <a:off x="3287688" y="4590765"/>
              <a:ext cx="1216632"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grpSp>
        <p:nvGrpSpPr>
          <p:cNvPr id="33" name="组合 32"/>
          <p:cNvGrpSpPr/>
          <p:nvPr/>
        </p:nvGrpSpPr>
        <p:grpSpPr>
          <a:xfrm>
            <a:off x="1140363" y="2208756"/>
            <a:ext cx="2099080" cy="471488"/>
            <a:chOff x="1140363" y="2208756"/>
            <a:chExt cx="2099080" cy="471488"/>
          </a:xfrm>
        </p:grpSpPr>
        <p:sp>
          <p:nvSpPr>
            <p:cNvPr id="38" name="矩形 15"/>
            <p:cNvSpPr>
              <a:spLocks noChangeArrowheads="1"/>
            </p:cNvSpPr>
            <p:nvPr/>
          </p:nvSpPr>
          <p:spPr bwMode="auto">
            <a:xfrm>
              <a:off x="1140363" y="2208756"/>
              <a:ext cx="1216632"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9"/>
            <p:cNvSpPr txBox="1">
              <a:spLocks noChangeArrowheads="1"/>
            </p:cNvSpPr>
            <p:nvPr/>
          </p:nvSpPr>
          <p:spPr bwMode="auto">
            <a:xfrm>
              <a:off x="1175693" y="2241225"/>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技术人员</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cxnSp>
        <p:nvCxnSpPr>
          <p:cNvPr id="27" name="直接连接符 26"/>
          <p:cNvCxnSpPr/>
          <p:nvPr/>
        </p:nvCxnSpPr>
        <p:spPr bwMode="auto">
          <a:xfrm flipH="1">
            <a:off x="2353798" y="2491635"/>
            <a:ext cx="930693"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53" name="组合 52"/>
          <p:cNvGrpSpPr/>
          <p:nvPr/>
        </p:nvGrpSpPr>
        <p:grpSpPr>
          <a:xfrm>
            <a:off x="407368" y="4554253"/>
            <a:ext cx="2008830" cy="471488"/>
            <a:chOff x="407368" y="4554253"/>
            <a:chExt cx="2008830" cy="471488"/>
          </a:xfrm>
        </p:grpSpPr>
        <p:sp>
          <p:nvSpPr>
            <p:cNvPr id="42" name="矩形 15"/>
            <p:cNvSpPr>
              <a:spLocks noChangeArrowheads="1"/>
            </p:cNvSpPr>
            <p:nvPr/>
          </p:nvSpPr>
          <p:spPr bwMode="auto">
            <a:xfrm>
              <a:off x="407368" y="4554253"/>
              <a:ext cx="1946431"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3" name="文本框 19"/>
            <p:cNvSpPr txBox="1">
              <a:spLocks noChangeArrowheads="1"/>
            </p:cNvSpPr>
            <p:nvPr/>
          </p:nvSpPr>
          <p:spPr bwMode="auto">
            <a:xfrm>
              <a:off x="415774" y="4590765"/>
              <a:ext cx="2000424"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现有</a:t>
              </a: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的教学网站</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cxnSp>
        <p:nvCxnSpPr>
          <p:cNvPr id="44" name="直接连接符 43"/>
          <p:cNvCxnSpPr/>
          <p:nvPr/>
        </p:nvCxnSpPr>
        <p:spPr bwMode="auto">
          <a:xfrm flipH="1">
            <a:off x="2353798" y="4810388"/>
            <a:ext cx="930693"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34" name="组合 33"/>
          <p:cNvGrpSpPr/>
          <p:nvPr/>
        </p:nvGrpSpPr>
        <p:grpSpPr>
          <a:xfrm>
            <a:off x="2587308" y="1025110"/>
            <a:ext cx="2572588" cy="900275"/>
            <a:chOff x="2587308" y="1025110"/>
            <a:chExt cx="2572588" cy="900275"/>
          </a:xfrm>
        </p:grpSpPr>
        <p:sp>
          <p:nvSpPr>
            <p:cNvPr id="45" name="矩形 15"/>
            <p:cNvSpPr>
              <a:spLocks noChangeArrowheads="1"/>
            </p:cNvSpPr>
            <p:nvPr/>
          </p:nvSpPr>
          <p:spPr bwMode="auto">
            <a:xfrm>
              <a:off x="2587308" y="1025110"/>
              <a:ext cx="2572588" cy="900275"/>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6" name="文本框 19"/>
            <p:cNvSpPr txBox="1">
              <a:spLocks noChangeArrowheads="1"/>
            </p:cNvSpPr>
            <p:nvPr/>
          </p:nvSpPr>
          <p:spPr bwMode="auto">
            <a:xfrm>
              <a:off x="2876227" y="1109821"/>
              <a:ext cx="20637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技术人员缺乏网站开发经验</a:t>
              </a:r>
              <a:endPar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5510970" y="472393"/>
            <a:ext cx="3144751" cy="1264912"/>
            <a:chOff x="5510970" y="472393"/>
            <a:chExt cx="3144751" cy="1264912"/>
          </a:xfrm>
        </p:grpSpPr>
        <p:sp>
          <p:nvSpPr>
            <p:cNvPr id="49" name="矩形 15"/>
            <p:cNvSpPr>
              <a:spLocks noChangeArrowheads="1"/>
            </p:cNvSpPr>
            <p:nvPr/>
          </p:nvSpPr>
          <p:spPr bwMode="auto">
            <a:xfrm>
              <a:off x="5510970" y="472393"/>
              <a:ext cx="3144751" cy="1264912"/>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7" name="文本框 19"/>
            <p:cNvSpPr txBox="1">
              <a:spLocks noChangeArrowheads="1"/>
            </p:cNvSpPr>
            <p:nvPr/>
          </p:nvSpPr>
          <p:spPr bwMode="auto">
            <a:xfrm>
              <a:off x="5685587" y="654684"/>
              <a:ext cx="279551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1.</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可以参考现有的教学网站功能以及界面，明确部分产品需求</a:t>
              </a:r>
              <a:endPar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p:txBody>
        </p:sp>
      </p:grpSp>
      <p:cxnSp>
        <p:nvCxnSpPr>
          <p:cNvPr id="56" name="直接连接符 55"/>
          <p:cNvCxnSpPr/>
          <p:nvPr/>
        </p:nvCxnSpPr>
        <p:spPr bwMode="auto">
          <a:xfrm flipH="1" flipV="1">
            <a:off x="9016544" y="4902734"/>
            <a:ext cx="937016" cy="12452"/>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14337" name="组合 14336"/>
          <p:cNvGrpSpPr/>
          <p:nvPr/>
        </p:nvGrpSpPr>
        <p:grpSpPr>
          <a:xfrm>
            <a:off x="9959950" y="4601388"/>
            <a:ext cx="2159862" cy="726652"/>
            <a:chOff x="9959950" y="4601388"/>
            <a:chExt cx="2159862" cy="726652"/>
          </a:xfrm>
        </p:grpSpPr>
        <p:sp>
          <p:nvSpPr>
            <p:cNvPr id="55" name="矩形 15"/>
            <p:cNvSpPr>
              <a:spLocks noChangeArrowheads="1"/>
            </p:cNvSpPr>
            <p:nvPr/>
          </p:nvSpPr>
          <p:spPr bwMode="auto">
            <a:xfrm>
              <a:off x="9959950" y="4601388"/>
              <a:ext cx="2112714" cy="726652"/>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9" name="文本框 19"/>
            <p:cNvSpPr txBox="1">
              <a:spLocks noChangeArrowheads="1"/>
            </p:cNvSpPr>
            <p:nvPr/>
          </p:nvSpPr>
          <p:spPr bwMode="auto">
            <a:xfrm>
              <a:off x="10056062" y="4620154"/>
              <a:ext cx="20637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现有教学网站众多</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cxnSp>
        <p:nvCxnSpPr>
          <p:cNvPr id="11" name="直接连接符 10"/>
          <p:cNvCxnSpPr/>
          <p:nvPr/>
        </p:nvCxnSpPr>
        <p:spPr bwMode="auto">
          <a:xfrm flipV="1">
            <a:off x="6887802" y="2440457"/>
            <a:ext cx="952649" cy="1244204"/>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14342" name="组合 14341"/>
          <p:cNvGrpSpPr/>
          <p:nvPr/>
        </p:nvGrpSpPr>
        <p:grpSpPr>
          <a:xfrm>
            <a:off x="8387575" y="2781081"/>
            <a:ext cx="3144751" cy="1463988"/>
            <a:chOff x="8387575" y="2781081"/>
            <a:chExt cx="3144751" cy="1463988"/>
          </a:xfrm>
        </p:grpSpPr>
        <p:sp>
          <p:nvSpPr>
            <p:cNvPr id="60" name="矩形 15"/>
            <p:cNvSpPr>
              <a:spLocks noChangeArrowheads="1"/>
            </p:cNvSpPr>
            <p:nvPr/>
          </p:nvSpPr>
          <p:spPr bwMode="auto">
            <a:xfrm>
              <a:off x="8387575" y="2781081"/>
              <a:ext cx="3144751" cy="14639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 name="文本框 19"/>
            <p:cNvSpPr txBox="1">
              <a:spLocks noChangeArrowheads="1"/>
            </p:cNvSpPr>
            <p:nvPr/>
          </p:nvSpPr>
          <p:spPr bwMode="auto">
            <a:xfrm>
              <a:off x="8562192" y="2893661"/>
              <a:ext cx="279551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现有教学网站众多，竞争激烈，而且众多用户找学习资源的时候都会浏览很多网站</a:t>
              </a:r>
              <a:endPar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p:txBody>
        </p:sp>
      </p:grpSp>
      <p:grpSp>
        <p:nvGrpSpPr>
          <p:cNvPr id="54" name="组合 53"/>
          <p:cNvGrpSpPr/>
          <p:nvPr/>
        </p:nvGrpSpPr>
        <p:grpSpPr>
          <a:xfrm>
            <a:off x="2573694" y="5255605"/>
            <a:ext cx="3144751" cy="1264912"/>
            <a:chOff x="2573694" y="5255605"/>
            <a:chExt cx="3144751" cy="1264912"/>
          </a:xfrm>
        </p:grpSpPr>
        <p:sp>
          <p:nvSpPr>
            <p:cNvPr id="62" name="矩形 15"/>
            <p:cNvSpPr>
              <a:spLocks noChangeArrowheads="1"/>
            </p:cNvSpPr>
            <p:nvPr/>
          </p:nvSpPr>
          <p:spPr bwMode="auto">
            <a:xfrm>
              <a:off x="2573694" y="5255605"/>
              <a:ext cx="3144751" cy="1264912"/>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3" name="文本框 19"/>
            <p:cNvSpPr txBox="1">
              <a:spLocks noChangeArrowheads="1"/>
            </p:cNvSpPr>
            <p:nvPr/>
          </p:nvSpPr>
          <p:spPr bwMode="auto">
            <a:xfrm>
              <a:off x="2715455" y="5374273"/>
              <a:ext cx="279551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现有的教学网站功能以及界面较为成熟，已经有很多“忠粉”</a:t>
              </a:r>
              <a:endPar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8830338" y="465476"/>
            <a:ext cx="3144751" cy="1264912"/>
            <a:chOff x="8830338" y="465476"/>
            <a:chExt cx="3144751" cy="1264912"/>
          </a:xfrm>
        </p:grpSpPr>
        <p:sp>
          <p:nvSpPr>
            <p:cNvPr id="64" name="矩形 15"/>
            <p:cNvSpPr>
              <a:spLocks noChangeArrowheads="1"/>
            </p:cNvSpPr>
            <p:nvPr/>
          </p:nvSpPr>
          <p:spPr bwMode="auto">
            <a:xfrm>
              <a:off x="8830338" y="465476"/>
              <a:ext cx="3144751" cy="1264912"/>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5" name="文本框 19"/>
            <p:cNvSpPr txBox="1">
              <a:spLocks noChangeArrowheads="1"/>
            </p:cNvSpPr>
            <p:nvPr/>
          </p:nvSpPr>
          <p:spPr bwMode="auto">
            <a:xfrm>
              <a:off x="9004955" y="560272"/>
              <a:ext cx="279551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0" eaLnBrk="1" fontAlgn="auto" hangingPunct="1">
                <a:lnSpc>
                  <a:spcPct val="100000"/>
                </a:lnSpc>
                <a:spcBef>
                  <a:spcPct val="0"/>
                </a:spcBef>
                <a:spcAft>
                  <a:spcPts val="0"/>
                </a:spcAft>
                <a:buNone/>
                <a:defRPr/>
              </a:pPr>
              <a:r>
                <a:rPr lang="en-US" altLang="zh-CN" sz="2000" b="1" kern="0" dirty="0">
                  <a:latin typeface="微软雅黑" panose="020B0503020204020204" pitchFamily="34" charset="-122"/>
                  <a:ea typeface="微软雅黑" panose="020B0503020204020204" pitchFamily="34" charset="-122"/>
                </a:rPr>
                <a:t>2.Django</a:t>
              </a:r>
              <a:r>
                <a:rPr lang="zh-CN" altLang="en-US" sz="2000" b="1" kern="0" dirty="0">
                  <a:latin typeface="微软雅黑" panose="020B0503020204020204" pitchFamily="34" charset="-122"/>
                  <a:ea typeface="微软雅黑" panose="020B0503020204020204" pitchFamily="34" charset="-122"/>
                </a:rPr>
                <a:t>框架成熟，运行，测试，开发效率高</a:t>
              </a:r>
              <a:endParaRPr lang="zh-CN" altLang="en-US" sz="2000" b="1" kern="0" dirty="0">
                <a:latin typeface="微软雅黑" panose="020B0503020204020204" pitchFamily="34" charset="-122"/>
                <a:ea typeface="微软雅黑" panose="020B0503020204020204" pitchFamily="34" charset="-122"/>
              </a:endParaRPr>
            </a:p>
          </p:txBody>
        </p:sp>
      </p:grpSp>
      <p:grpSp>
        <p:nvGrpSpPr>
          <p:cNvPr id="57" name="组合 56"/>
          <p:cNvGrpSpPr/>
          <p:nvPr/>
        </p:nvGrpSpPr>
        <p:grpSpPr>
          <a:xfrm>
            <a:off x="999737" y="2992041"/>
            <a:ext cx="2572588" cy="900275"/>
            <a:chOff x="2587308" y="1025110"/>
            <a:chExt cx="2572588" cy="900275"/>
          </a:xfrm>
        </p:grpSpPr>
        <p:sp>
          <p:nvSpPr>
            <p:cNvPr id="58" name="矩形 15"/>
            <p:cNvSpPr>
              <a:spLocks noChangeArrowheads="1"/>
            </p:cNvSpPr>
            <p:nvPr/>
          </p:nvSpPr>
          <p:spPr bwMode="auto">
            <a:xfrm>
              <a:off x="2587308" y="1025110"/>
              <a:ext cx="2572588" cy="900275"/>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6" name="文本框 19"/>
            <p:cNvSpPr txBox="1">
              <a:spLocks noChangeArrowheads="1"/>
            </p:cNvSpPr>
            <p:nvPr/>
          </p:nvSpPr>
          <p:spPr bwMode="auto">
            <a:xfrm>
              <a:off x="2876227" y="1109821"/>
              <a:ext cx="20637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对技术人员技术要求高</a:t>
              </a:r>
              <a:endPar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par>
                          <p:cTn id="33" fill="hold">
                            <p:stCondLst>
                              <p:cond delay="500"/>
                            </p:stCondLst>
                            <p:childTnLst>
                              <p:par>
                                <p:cTn id="34" presetID="22" presetClass="entr" presetSubtype="2" fill="hold"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right)">
                                      <p:cBhvr>
                                        <p:cTn id="36" dur="500"/>
                                        <p:tgtEl>
                                          <p:spTgt spid="32"/>
                                        </p:tgtEl>
                                      </p:cBhvr>
                                    </p:animEffect>
                                  </p:childTnLst>
                                </p:cTn>
                              </p:par>
                            </p:childTnLst>
                          </p:cTn>
                        </p:par>
                        <p:par>
                          <p:cTn id="37" fill="hold">
                            <p:stCondLst>
                              <p:cond delay="1000"/>
                            </p:stCondLst>
                            <p:childTnLst>
                              <p:par>
                                <p:cTn id="38" presetID="22" presetClass="entr" presetSubtype="2"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right)">
                                      <p:cBhvr>
                                        <p:cTn id="40" dur="500"/>
                                        <p:tgtEl>
                                          <p:spTgt spid="27"/>
                                        </p:tgtEl>
                                      </p:cBhvr>
                                    </p:animEffect>
                                  </p:childTnLst>
                                </p:cTn>
                              </p:par>
                            </p:childTnLst>
                          </p:cTn>
                        </p:par>
                        <p:par>
                          <p:cTn id="41" fill="hold">
                            <p:stCondLst>
                              <p:cond delay="1500"/>
                            </p:stCondLst>
                            <p:childTnLst>
                              <p:par>
                                <p:cTn id="42" presetID="22" presetClass="entr" presetSubtype="2" fill="hold" nodeType="after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right)">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down)">
                                      <p:cBhvr>
                                        <p:cTn id="54" dur="500"/>
                                        <p:tgtEl>
                                          <p:spTgt spid="11"/>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left)">
                                      <p:cBhvr>
                                        <p:cTn id="58" dur="500"/>
                                        <p:tgtEl>
                                          <p:spTgt spid="3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500"/>
                                        <p:tgtEl>
                                          <p:spTgt spid="3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500"/>
                                        <p:tgtEl>
                                          <p:spTgt spid="4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wipe(up)">
                                      <p:cBhvr>
                                        <p:cTn id="73" dur="500"/>
                                        <p:tgtEl>
                                          <p:spTgt spid="8"/>
                                        </p:tgtEl>
                                      </p:cBhvr>
                                    </p:animEffect>
                                  </p:childTnLst>
                                </p:cTn>
                              </p:par>
                            </p:childTnLst>
                          </p:cTn>
                        </p:par>
                        <p:par>
                          <p:cTn id="74" fill="hold">
                            <p:stCondLst>
                              <p:cond delay="500"/>
                            </p:stCondLst>
                            <p:childTnLst>
                              <p:par>
                                <p:cTn id="75" presetID="22" presetClass="entr" presetSubtype="2" fill="hold" nodeType="after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wipe(right)">
                                      <p:cBhvr>
                                        <p:cTn id="77" dur="500"/>
                                        <p:tgtEl>
                                          <p:spTgt spid="41"/>
                                        </p:tgtEl>
                                      </p:cBhvr>
                                    </p:animEffect>
                                  </p:childTnLst>
                                </p:cTn>
                              </p:par>
                            </p:childTnLst>
                          </p:cTn>
                        </p:par>
                        <p:par>
                          <p:cTn id="78" fill="hold">
                            <p:stCondLst>
                              <p:cond delay="1000"/>
                            </p:stCondLst>
                            <p:childTnLst>
                              <p:par>
                                <p:cTn id="79" presetID="22" presetClass="entr" presetSubtype="2" fill="hold" nodeType="after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wipe(right)">
                                      <p:cBhvr>
                                        <p:cTn id="81" dur="500"/>
                                        <p:tgtEl>
                                          <p:spTgt spid="44"/>
                                        </p:tgtEl>
                                      </p:cBhvr>
                                    </p:animEffect>
                                  </p:childTnLst>
                                </p:cTn>
                              </p:par>
                            </p:childTnLst>
                          </p:cTn>
                        </p:par>
                        <p:par>
                          <p:cTn id="82" fill="hold">
                            <p:stCondLst>
                              <p:cond delay="1500"/>
                            </p:stCondLst>
                            <p:childTnLst>
                              <p:par>
                                <p:cTn id="83" presetID="22" presetClass="entr" presetSubtype="2" fill="hold" nodeType="after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wipe(right)">
                                      <p:cBhvr>
                                        <p:cTn id="85" dur="500"/>
                                        <p:tgtEl>
                                          <p:spTgt spid="53"/>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54"/>
                                        </p:tgtEl>
                                        <p:attrNameLst>
                                          <p:attrName>style.visibility</p:attrName>
                                        </p:attrNameLst>
                                      </p:cBhvr>
                                      <p:to>
                                        <p:strVal val="visible"/>
                                      </p:to>
                                    </p:set>
                                    <p:animEffect transition="in" filter="fade">
                                      <p:cBhvr>
                                        <p:cTn id="90" dur="500"/>
                                        <p:tgtEl>
                                          <p:spTgt spid="5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wipe(up)">
                                      <p:cBhvr>
                                        <p:cTn id="95" dur="500"/>
                                        <p:tgtEl>
                                          <p:spTgt spid="13"/>
                                        </p:tgtEl>
                                      </p:cBhvr>
                                    </p:animEffect>
                                  </p:childTnLst>
                                </p:cTn>
                              </p:par>
                            </p:childTnLst>
                          </p:cTn>
                        </p:par>
                        <p:par>
                          <p:cTn id="96" fill="hold">
                            <p:stCondLst>
                              <p:cond delay="500"/>
                            </p:stCondLst>
                            <p:childTnLst>
                              <p:par>
                                <p:cTn id="97" presetID="22" presetClass="entr" presetSubtype="8" fill="hold" nodeType="afterEffect">
                                  <p:stCondLst>
                                    <p:cond delay="0"/>
                                  </p:stCondLst>
                                  <p:childTnLst>
                                    <p:set>
                                      <p:cBhvr>
                                        <p:cTn id="98" dur="1" fill="hold">
                                          <p:stCondLst>
                                            <p:cond delay="0"/>
                                          </p:stCondLst>
                                        </p:cTn>
                                        <p:tgtEl>
                                          <p:spTgt spid="14336"/>
                                        </p:tgtEl>
                                        <p:attrNameLst>
                                          <p:attrName>style.visibility</p:attrName>
                                        </p:attrNameLst>
                                      </p:cBhvr>
                                      <p:to>
                                        <p:strVal val="visible"/>
                                      </p:to>
                                    </p:set>
                                    <p:animEffect transition="in" filter="wipe(left)">
                                      <p:cBhvr>
                                        <p:cTn id="99" dur="500"/>
                                        <p:tgtEl>
                                          <p:spTgt spid="14336"/>
                                        </p:tgtEl>
                                      </p:cBhvr>
                                    </p:animEffect>
                                  </p:childTnLst>
                                </p:cTn>
                              </p:par>
                            </p:childTnLst>
                          </p:cTn>
                        </p:par>
                        <p:par>
                          <p:cTn id="100" fill="hold">
                            <p:stCondLst>
                              <p:cond delay="1000"/>
                            </p:stCondLst>
                            <p:childTnLst>
                              <p:par>
                                <p:cTn id="101" presetID="22" presetClass="entr" presetSubtype="8" fill="hold" nodeType="afterEffect">
                                  <p:stCondLst>
                                    <p:cond delay="0"/>
                                  </p:stCondLst>
                                  <p:childTnLst>
                                    <p:set>
                                      <p:cBhvr>
                                        <p:cTn id="102" dur="1" fill="hold">
                                          <p:stCondLst>
                                            <p:cond delay="0"/>
                                          </p:stCondLst>
                                        </p:cTn>
                                        <p:tgtEl>
                                          <p:spTgt spid="56"/>
                                        </p:tgtEl>
                                        <p:attrNameLst>
                                          <p:attrName>style.visibility</p:attrName>
                                        </p:attrNameLst>
                                      </p:cBhvr>
                                      <p:to>
                                        <p:strVal val="visible"/>
                                      </p:to>
                                    </p:set>
                                    <p:animEffect transition="in" filter="wipe(left)">
                                      <p:cBhvr>
                                        <p:cTn id="103" dur="500"/>
                                        <p:tgtEl>
                                          <p:spTgt spid="56"/>
                                        </p:tgtEl>
                                      </p:cBhvr>
                                    </p:animEffect>
                                  </p:childTnLst>
                                </p:cTn>
                              </p:par>
                            </p:childTnLst>
                          </p:cTn>
                        </p:par>
                        <p:par>
                          <p:cTn id="104" fill="hold">
                            <p:stCondLst>
                              <p:cond delay="1500"/>
                            </p:stCondLst>
                            <p:childTnLst>
                              <p:par>
                                <p:cTn id="105" presetID="22" presetClass="entr" presetSubtype="8" fill="hold" nodeType="afterEffect">
                                  <p:stCondLst>
                                    <p:cond delay="0"/>
                                  </p:stCondLst>
                                  <p:childTnLst>
                                    <p:set>
                                      <p:cBhvr>
                                        <p:cTn id="106" dur="1" fill="hold">
                                          <p:stCondLst>
                                            <p:cond delay="0"/>
                                          </p:stCondLst>
                                        </p:cTn>
                                        <p:tgtEl>
                                          <p:spTgt spid="14337"/>
                                        </p:tgtEl>
                                        <p:attrNameLst>
                                          <p:attrName>style.visibility</p:attrName>
                                        </p:attrNameLst>
                                      </p:cBhvr>
                                      <p:to>
                                        <p:strVal val="visible"/>
                                      </p:to>
                                    </p:set>
                                    <p:animEffect transition="in" filter="wipe(left)">
                                      <p:cBhvr>
                                        <p:cTn id="107" dur="500"/>
                                        <p:tgtEl>
                                          <p:spTgt spid="1433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14342"/>
                                        </p:tgtEl>
                                        <p:attrNameLst>
                                          <p:attrName>style.visibility</p:attrName>
                                        </p:attrNameLst>
                                      </p:cBhvr>
                                      <p:to>
                                        <p:strVal val="visible"/>
                                      </p:to>
                                    </p:set>
                                    <p:animEffect transition="in" filter="fade">
                                      <p:cBhvr>
                                        <p:cTn id="112" dur="500"/>
                                        <p:tgtEl>
                                          <p:spTgt spid="1434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57"/>
                                        </p:tgtEl>
                                        <p:attrNameLst>
                                          <p:attrName>style.visibility</p:attrName>
                                        </p:attrNameLst>
                                      </p:cBhvr>
                                      <p:to>
                                        <p:strVal val="visible"/>
                                      </p:to>
                                    </p:set>
                                    <p:animEffect transition="in" filter="fade">
                                      <p:cBhvr>
                                        <p:cTn id="11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048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048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项目介绍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0484" name="组合 1"/>
          <p:cNvGrpSpPr/>
          <p:nvPr/>
        </p:nvGrpSpPr>
        <p:grpSpPr>
          <a:xfrm>
            <a:off x="222250" y="328613"/>
            <a:ext cx="654050" cy="573087"/>
            <a:chOff x="0" y="0"/>
            <a:chExt cx="3252297" cy="2844316"/>
          </a:xfrm>
        </p:grpSpPr>
        <p:sp>
          <p:nvSpPr>
            <p:cNvPr id="5129"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130"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0488" name="Freeform 6"/>
          <p:cNvSpPr/>
          <p:nvPr/>
        </p:nvSpPr>
        <p:spPr>
          <a:xfrm>
            <a:off x="5795963" y="188913"/>
            <a:ext cx="4141787" cy="1876425"/>
          </a:xfrm>
          <a:custGeom>
            <a:avLst/>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Lst>
            <a:rect l="0" t="0" r="0" b="0"/>
            <a:pathLst>
              <a:path w="196" h="109">
                <a:moveTo>
                  <a:pt x="47" y="29"/>
                </a:moveTo>
                <a:cubicBezTo>
                  <a:pt x="51" y="29"/>
                  <a:pt x="55" y="29"/>
                  <a:pt x="58" y="30"/>
                </a:cubicBezTo>
                <a:cubicBezTo>
                  <a:pt x="62" y="15"/>
                  <a:pt x="73" y="3"/>
                  <a:pt x="88" y="0"/>
                </a:cubicBezTo>
                <a:cubicBezTo>
                  <a:pt x="88" y="59"/>
                  <a:pt x="88" y="59"/>
                  <a:pt x="88" y="59"/>
                </a:cubicBezTo>
                <a:cubicBezTo>
                  <a:pt x="76" y="46"/>
                  <a:pt x="76" y="46"/>
                  <a:pt x="76" y="46"/>
                </a:cubicBezTo>
                <a:cubicBezTo>
                  <a:pt x="72" y="42"/>
                  <a:pt x="66" y="42"/>
                  <a:pt x="62" y="46"/>
                </a:cubicBezTo>
                <a:cubicBezTo>
                  <a:pt x="62" y="46"/>
                  <a:pt x="62" y="46"/>
                  <a:pt x="62" y="46"/>
                </a:cubicBezTo>
                <a:cubicBezTo>
                  <a:pt x="58" y="50"/>
                  <a:pt x="58" y="56"/>
                  <a:pt x="62" y="60"/>
                </a:cubicBezTo>
                <a:cubicBezTo>
                  <a:pt x="91" y="89"/>
                  <a:pt x="91" y="89"/>
                  <a:pt x="91" y="89"/>
                </a:cubicBezTo>
                <a:cubicBezTo>
                  <a:pt x="93" y="91"/>
                  <a:pt x="95" y="92"/>
                  <a:pt x="98" y="92"/>
                </a:cubicBezTo>
                <a:cubicBezTo>
                  <a:pt x="98" y="92"/>
                  <a:pt x="98" y="92"/>
                  <a:pt x="98" y="92"/>
                </a:cubicBezTo>
                <a:cubicBezTo>
                  <a:pt x="98" y="92"/>
                  <a:pt x="98" y="92"/>
                  <a:pt x="98" y="92"/>
                </a:cubicBezTo>
                <a:cubicBezTo>
                  <a:pt x="101" y="92"/>
                  <a:pt x="103" y="91"/>
                  <a:pt x="105" y="89"/>
                </a:cubicBezTo>
                <a:cubicBezTo>
                  <a:pt x="134" y="60"/>
                  <a:pt x="134" y="60"/>
                  <a:pt x="134" y="60"/>
                </a:cubicBezTo>
                <a:cubicBezTo>
                  <a:pt x="138" y="56"/>
                  <a:pt x="138" y="50"/>
                  <a:pt x="134" y="46"/>
                </a:cubicBezTo>
                <a:cubicBezTo>
                  <a:pt x="134" y="46"/>
                  <a:pt x="134" y="46"/>
                  <a:pt x="134" y="46"/>
                </a:cubicBezTo>
                <a:cubicBezTo>
                  <a:pt x="131" y="42"/>
                  <a:pt x="124" y="42"/>
                  <a:pt x="121" y="46"/>
                </a:cubicBezTo>
                <a:cubicBezTo>
                  <a:pt x="108" y="59"/>
                  <a:pt x="108" y="59"/>
                  <a:pt x="108" y="59"/>
                </a:cubicBezTo>
                <a:cubicBezTo>
                  <a:pt x="108" y="0"/>
                  <a:pt x="108" y="0"/>
                  <a:pt x="108" y="0"/>
                </a:cubicBezTo>
                <a:cubicBezTo>
                  <a:pt x="123" y="3"/>
                  <a:pt x="135" y="15"/>
                  <a:pt x="138" y="30"/>
                </a:cubicBezTo>
                <a:cubicBezTo>
                  <a:pt x="142" y="29"/>
                  <a:pt x="145" y="29"/>
                  <a:pt x="149" y="29"/>
                </a:cubicBezTo>
                <a:cubicBezTo>
                  <a:pt x="168" y="29"/>
                  <a:pt x="184" y="44"/>
                  <a:pt x="184" y="63"/>
                </a:cubicBezTo>
                <a:cubicBezTo>
                  <a:pt x="184" y="65"/>
                  <a:pt x="184" y="67"/>
                  <a:pt x="183" y="68"/>
                </a:cubicBezTo>
                <a:cubicBezTo>
                  <a:pt x="191" y="72"/>
                  <a:pt x="196" y="79"/>
                  <a:pt x="196" y="88"/>
                </a:cubicBezTo>
                <a:cubicBezTo>
                  <a:pt x="196" y="99"/>
                  <a:pt x="187" y="109"/>
                  <a:pt x="175" y="109"/>
                </a:cubicBezTo>
                <a:cubicBezTo>
                  <a:pt x="21" y="109"/>
                  <a:pt x="21" y="109"/>
                  <a:pt x="21" y="109"/>
                </a:cubicBezTo>
                <a:cubicBezTo>
                  <a:pt x="10" y="109"/>
                  <a:pt x="0" y="99"/>
                  <a:pt x="0" y="88"/>
                </a:cubicBezTo>
                <a:cubicBezTo>
                  <a:pt x="0" y="79"/>
                  <a:pt x="5" y="72"/>
                  <a:pt x="13" y="68"/>
                </a:cubicBezTo>
                <a:cubicBezTo>
                  <a:pt x="13" y="67"/>
                  <a:pt x="12" y="65"/>
                  <a:pt x="12" y="63"/>
                </a:cubicBezTo>
                <a:cubicBezTo>
                  <a:pt x="12" y="44"/>
                  <a:pt x="28" y="29"/>
                  <a:pt x="47" y="29"/>
                </a:cubicBezTo>
                <a:close/>
              </a:path>
            </a:pathLst>
          </a:custGeom>
          <a:solidFill>
            <a:schemeClr val="bg1">
              <a:alpha val="79999"/>
            </a:schemeClr>
          </a:solidFill>
          <a:ln w="9525">
            <a:noFill/>
          </a:ln>
        </p:spPr>
        <p:txBody>
          <a:bodyPr/>
          <a:lstStyle/>
          <a:p>
            <a:endParaRPr lang="zh-CN" altLang="en-US"/>
          </a:p>
        </p:txBody>
      </p:sp>
      <p:sp>
        <p:nvSpPr>
          <p:cNvPr id="20489" name="矩形 8"/>
          <p:cNvSpPr/>
          <p:nvPr/>
        </p:nvSpPr>
        <p:spPr>
          <a:xfrm>
            <a:off x="513080" y="2065655"/>
            <a:ext cx="11165840" cy="415417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首先引用大家都知道的一个公式：</a:t>
            </a:r>
            <a:r>
              <a:rPr lang="zh-CN" altLang="en-US" sz="2400" dirty="0">
                <a:solidFill>
                  <a:srgbClr val="FF0000"/>
                </a:solidFill>
                <a:latin typeface="微软雅黑" panose="020B0503020204020204" pitchFamily="34" charset="-122"/>
                <a:ea typeface="微软雅黑" panose="020B0503020204020204" pitchFamily="34" charset="-122"/>
              </a:rPr>
              <a:t>软件=程序+软件工程</a:t>
            </a:r>
            <a:r>
              <a:rPr lang="zh-CN" altLang="en-US" sz="2400" dirty="0">
                <a:solidFill>
                  <a:schemeClr val="bg1"/>
                </a:solidFill>
                <a:latin typeface="微软雅黑" panose="020B0503020204020204" pitchFamily="34" charset="-122"/>
                <a:ea typeface="微软雅黑" panose="020B0503020204020204" pitchFamily="34" charset="-122"/>
              </a:rPr>
              <a:t>，这个公式就解释了在学习软件开发的过程中，仅仅学习程序的编写是远远不够的，还需要进一步的软件工程系列课程的学习，对自己写出来的程序进行测试、维护等工作。</a:t>
            </a:r>
            <a:endParaRPr lang="zh-CN" altLang="en-US" sz="24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软件工程中的软件项目管理与软件需求，作为软件工程中最为重要的几个组成部分，已经引起业内人士的高度重视。项目管理和需求工程概念的提出，就是为了把软件工程化，以更有效地开发需求，开发软件并实现有效的管理，也作为一门新兴的课程在大学里开设。这个项目的目的是为了使教师能够把最新、最前沿的关于项目管理和需求工程的信息传播给学生，为了学生能够利用网络得到老师帮助，为了师生之间，同学之间能够充分交流，沟通心得。这个软件工程教学系列辅导网站将提供这么一个平台。为教师和同学服务，也为项目管理，需求工程，统一建模等软件工程化课程的教学方法提供试验基地。</a:t>
            </a:r>
            <a:r>
              <a:rPr lang="en-US" altLang="zh-CN" sz="2400" dirty="0">
                <a:solidFill>
                  <a:schemeClr val="bg1"/>
                </a:solidFill>
                <a:latin typeface="微软雅黑" panose="020B0503020204020204" pitchFamily="34" charset="-122"/>
                <a:ea typeface="微软雅黑" panose="020B0503020204020204" pitchFamily="34" charset="-122"/>
              </a:rPr>
              <a:t>[1]</a:t>
            </a:r>
            <a:endParaRPr lang="en-US" altLang="zh-CN" sz="2400" dirty="0">
              <a:solidFill>
                <a:schemeClr val="bg1"/>
              </a:solidFill>
              <a:latin typeface="微软雅黑" panose="020B0503020204020204" pitchFamily="34" charset="-122"/>
              <a:ea typeface="微软雅黑" panose="020B0503020204020204" pitchFamily="34" charset="-122"/>
            </a:endParaRPr>
          </a:p>
        </p:txBody>
      </p:sp>
      <p:sp>
        <p:nvSpPr>
          <p:cNvPr id="20490" name="文本框 9"/>
          <p:cNvSpPr txBox="1"/>
          <p:nvPr/>
        </p:nvSpPr>
        <p:spPr>
          <a:xfrm>
            <a:off x="513080" y="1098550"/>
            <a:ext cx="2058988" cy="5835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200" b="1" dirty="0">
                <a:solidFill>
                  <a:schemeClr val="bg1"/>
                </a:solidFill>
                <a:latin typeface="微软雅黑" panose="020B0503020204020204" pitchFamily="34" charset="-122"/>
                <a:ea typeface="微软雅黑" panose="020B0503020204020204" pitchFamily="34" charset="-122"/>
              </a:rPr>
              <a:t>目的</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20491" name="直接连接符 10"/>
          <p:cNvCxnSpPr/>
          <p:nvPr/>
        </p:nvCxnSpPr>
        <p:spPr>
          <a:xfrm flipV="1">
            <a:off x="746125" y="1622425"/>
            <a:ext cx="758825" cy="8255"/>
          </a:xfrm>
          <a:prstGeom prst="line">
            <a:avLst/>
          </a:prstGeom>
          <a:ln w="6350" cap="flat" cmpd="sng">
            <a:solidFill>
              <a:schemeClr val="bg1"/>
            </a:solidFill>
            <a:prstDash val="solid"/>
            <a:headEnd type="diamond"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0490"/>
                                        </p:tgtEl>
                                        <p:attrNameLst>
                                          <p:attrName>style.visibility</p:attrName>
                                        </p:attrNameLst>
                                      </p:cBhvr>
                                      <p:to>
                                        <p:strVal val="visible"/>
                                      </p:to>
                                    </p:set>
                                    <p:animEffect transition="in" filter="wipe(right)">
                                      <p:cBhvr>
                                        <p:cTn id="27" dur="500"/>
                                        <p:tgtEl>
                                          <p:spTgt spid="20490"/>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0491"/>
                                        </p:tgtEl>
                                        <p:attrNameLst>
                                          <p:attrName>style.visibility</p:attrName>
                                        </p:attrNameLst>
                                      </p:cBhvr>
                                      <p:to>
                                        <p:strVal val="visible"/>
                                      </p:to>
                                    </p:set>
                                    <p:animEffect transition="in" filter="fade">
                                      <p:cBhvr>
                                        <p:cTn id="31" dur="500"/>
                                        <p:tgtEl>
                                          <p:spTgt spid="20491"/>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20489"/>
                                        </p:tgtEl>
                                        <p:attrNameLst>
                                          <p:attrName>style.visibility</p:attrName>
                                        </p:attrNameLst>
                                      </p:cBhvr>
                                      <p:to>
                                        <p:strVal val="visible"/>
                                      </p:to>
                                    </p:set>
                                    <p:animEffect transition="in" filter="wipe(right)">
                                      <p:cBhvr>
                                        <p:cTn id="35" dur="500"/>
                                        <p:tgtEl>
                                          <p:spTgt spid="20489"/>
                                        </p:tgtEl>
                                      </p:cBhvr>
                                    </p:animEffect>
                                  </p:childTnLst>
                                </p:cTn>
                              </p:par>
                            </p:childTnLst>
                          </p:cTn>
                        </p:par>
                        <p:par>
                          <p:cTn id="36" fill="hold">
                            <p:stCondLst>
                              <p:cond delay="3000"/>
                            </p:stCondLst>
                            <p:childTnLst>
                              <p:par>
                                <p:cTn id="37" presetID="47" presetClass="entr" presetSubtype="0" fill="hold" nodeType="afterEffect">
                                  <p:stCondLst>
                                    <p:cond delay="0"/>
                                  </p:stCondLst>
                                  <p:childTnLst>
                                    <p:set>
                                      <p:cBhvr>
                                        <p:cTn id="38" dur="1" fill="hold">
                                          <p:stCondLst>
                                            <p:cond delay="0"/>
                                          </p:stCondLst>
                                        </p:cTn>
                                        <p:tgtEl>
                                          <p:spTgt spid="20488"/>
                                        </p:tgtEl>
                                        <p:attrNameLst>
                                          <p:attrName>style.visibility</p:attrName>
                                        </p:attrNameLst>
                                      </p:cBhvr>
                                      <p:to>
                                        <p:strVal val="visible"/>
                                      </p:to>
                                    </p:set>
                                    <p:animEffect transition="in" filter="fade">
                                      <p:cBhvr>
                                        <p:cTn id="39" dur="1000"/>
                                        <p:tgtEl>
                                          <p:spTgt spid="20488"/>
                                        </p:tgtEl>
                                      </p:cBhvr>
                                    </p:animEffect>
                                    <p:anim calcmode="lin" valueType="num">
                                      <p:cBhvr>
                                        <p:cTn id="40" dur="1000" fill="hold"/>
                                        <p:tgtEl>
                                          <p:spTgt spid="20488"/>
                                        </p:tgtEl>
                                        <p:attrNameLst>
                                          <p:attrName>ppt_x</p:attrName>
                                        </p:attrNameLst>
                                      </p:cBhvr>
                                      <p:tavLst>
                                        <p:tav tm="0">
                                          <p:val>
                                            <p:strVal val="#ppt_x"/>
                                          </p:val>
                                        </p:tav>
                                        <p:tav tm="100000">
                                          <p:val>
                                            <p:strVal val="#ppt_x"/>
                                          </p:val>
                                        </p:tav>
                                      </p:tavLst>
                                    </p:anim>
                                    <p:anim calcmode="lin" valueType="num">
                                      <p:cBhvr>
                                        <p:cTn id="41" dur="1000" fill="hold"/>
                                        <p:tgtEl>
                                          <p:spTgt spid="204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p:bldP spid="20483" grpId="0"/>
      <p:bldP spid="20489" grpId="0"/>
      <p:bldP spid="20490"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146" name="椭圆 13"/>
          <p:cNvSpPr>
            <a:spLocks noChangeArrowheads="1"/>
          </p:cNvSpPr>
          <p:nvPr/>
        </p:nvSpPr>
        <p:spPr bwMode="auto">
          <a:xfrm>
            <a:off x="923925" y="1808163"/>
            <a:ext cx="2663825" cy="2663825"/>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7" name="矩形 14"/>
          <p:cNvSpPr>
            <a:spLocks noChangeArrowheads="1"/>
          </p:cNvSpPr>
          <p:nvPr/>
        </p:nvSpPr>
        <p:spPr bwMode="auto">
          <a:xfrm>
            <a:off x="3803650" y="290512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8" name="矩形 15"/>
          <p:cNvSpPr>
            <a:spLocks noChangeArrowheads="1"/>
          </p:cNvSpPr>
          <p:nvPr/>
        </p:nvSpPr>
        <p:spPr bwMode="auto">
          <a:xfrm>
            <a:off x="3803650" y="216693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0" name="文本框 17"/>
          <p:cNvSpPr txBox="1">
            <a:spLocks noChangeArrowheads="1"/>
          </p:cNvSpPr>
          <p:nvPr/>
        </p:nvSpPr>
        <p:spPr bwMode="auto">
          <a:xfrm>
            <a:off x="3186113" y="1427163"/>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01</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1" name="文本框 18"/>
          <p:cNvSpPr txBox="1">
            <a:spLocks noChangeArrowheads="1"/>
          </p:cNvSpPr>
          <p:nvPr/>
        </p:nvSpPr>
        <p:spPr bwMode="auto">
          <a:xfrm>
            <a:off x="3803650" y="146367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项目介绍</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2" name="文本框 19"/>
          <p:cNvSpPr txBox="1">
            <a:spLocks noChangeArrowheads="1"/>
          </p:cNvSpPr>
          <p:nvPr/>
        </p:nvSpPr>
        <p:spPr bwMode="auto">
          <a:xfrm>
            <a:off x="3803650" y="2201863"/>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项目组织</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3" name="文本框 20"/>
          <p:cNvSpPr txBox="1">
            <a:spLocks noChangeArrowheads="1"/>
          </p:cNvSpPr>
          <p:nvPr/>
        </p:nvSpPr>
        <p:spPr bwMode="auto">
          <a:xfrm>
            <a:off x="3803650" y="2941638"/>
            <a:ext cx="18637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管理过程</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4" name="文本框 21"/>
          <p:cNvSpPr txBox="1">
            <a:spLocks noChangeArrowheads="1"/>
          </p:cNvSpPr>
          <p:nvPr/>
        </p:nvSpPr>
        <p:spPr bwMode="auto">
          <a:xfrm>
            <a:off x="3186113" y="2141538"/>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02</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5" name="文本框 22"/>
          <p:cNvSpPr txBox="1">
            <a:spLocks noChangeArrowheads="1"/>
          </p:cNvSpPr>
          <p:nvPr/>
        </p:nvSpPr>
        <p:spPr bwMode="auto">
          <a:xfrm>
            <a:off x="3186113" y="2852738"/>
            <a:ext cx="617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03</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6" name="椭圆 29"/>
          <p:cNvSpPr>
            <a:spLocks noChangeArrowheads="1"/>
          </p:cNvSpPr>
          <p:nvPr/>
        </p:nvSpPr>
        <p:spPr bwMode="auto">
          <a:xfrm>
            <a:off x="334963" y="1628775"/>
            <a:ext cx="1223963" cy="1223963"/>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7" name="文本框 23"/>
          <p:cNvSpPr txBox="1">
            <a:spLocks noChangeArrowheads="1"/>
          </p:cNvSpPr>
          <p:nvPr/>
        </p:nvSpPr>
        <p:spPr bwMode="auto">
          <a:xfrm>
            <a:off x="585788" y="2068513"/>
            <a:ext cx="19478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contents</a:t>
            </a:r>
            <a:endPar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目录</a:t>
            </a:r>
            <a:endPar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14"/>
          <p:cNvSpPr>
            <a:spLocks noChangeArrowheads="1"/>
          </p:cNvSpPr>
          <p:nvPr/>
        </p:nvSpPr>
        <p:spPr bwMode="auto">
          <a:xfrm>
            <a:off x="7553960" y="108997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矩形 16"/>
          <p:cNvSpPr>
            <a:spLocks noChangeArrowheads="1"/>
          </p:cNvSpPr>
          <p:nvPr/>
        </p:nvSpPr>
        <p:spPr bwMode="auto">
          <a:xfrm>
            <a:off x="3778250" y="42764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文本框 17"/>
          <p:cNvSpPr txBox="1">
            <a:spLocks noChangeArrowheads="1"/>
          </p:cNvSpPr>
          <p:nvPr/>
        </p:nvSpPr>
        <p:spPr bwMode="auto">
          <a:xfrm>
            <a:off x="6936105" y="110077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08</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文本框 18"/>
          <p:cNvSpPr txBox="1">
            <a:spLocks noChangeArrowheads="1"/>
          </p:cNvSpPr>
          <p:nvPr/>
        </p:nvSpPr>
        <p:spPr bwMode="auto">
          <a:xfrm>
            <a:off x="7545705" y="111823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质量管理计划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矩形 16"/>
          <p:cNvSpPr>
            <a:spLocks noChangeArrowheads="1"/>
          </p:cNvSpPr>
          <p:nvPr/>
        </p:nvSpPr>
        <p:spPr bwMode="auto">
          <a:xfrm>
            <a:off x="3794125" y="142684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文本框 17"/>
          <p:cNvSpPr txBox="1">
            <a:spLocks noChangeArrowheads="1"/>
          </p:cNvSpPr>
          <p:nvPr/>
        </p:nvSpPr>
        <p:spPr bwMode="auto">
          <a:xfrm>
            <a:off x="6955473" y="183197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09</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文本框 18"/>
          <p:cNvSpPr txBox="1">
            <a:spLocks noChangeArrowheads="1"/>
          </p:cNvSpPr>
          <p:nvPr/>
        </p:nvSpPr>
        <p:spPr bwMode="auto">
          <a:xfrm>
            <a:off x="7573010" y="1868488"/>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项目范围计划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矩形 16"/>
          <p:cNvSpPr>
            <a:spLocks noChangeArrowheads="1"/>
          </p:cNvSpPr>
          <p:nvPr/>
        </p:nvSpPr>
        <p:spPr bwMode="auto">
          <a:xfrm>
            <a:off x="7573645" y="3144520"/>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 name="文本框 17"/>
          <p:cNvSpPr txBox="1">
            <a:spLocks noChangeArrowheads="1"/>
          </p:cNvSpPr>
          <p:nvPr/>
        </p:nvSpPr>
        <p:spPr bwMode="auto">
          <a:xfrm>
            <a:off x="6956108" y="3144520"/>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11</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4" name="文本框 18"/>
          <p:cNvSpPr txBox="1">
            <a:spLocks noChangeArrowheads="1"/>
          </p:cNvSpPr>
          <p:nvPr/>
        </p:nvSpPr>
        <p:spPr bwMode="auto">
          <a:xfrm>
            <a:off x="7573645" y="3181033"/>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矩形 16"/>
          <p:cNvSpPr>
            <a:spLocks noChangeArrowheads="1"/>
          </p:cNvSpPr>
          <p:nvPr/>
        </p:nvSpPr>
        <p:spPr bwMode="auto">
          <a:xfrm>
            <a:off x="7573645" y="3904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文本框 17"/>
          <p:cNvSpPr txBox="1">
            <a:spLocks noChangeArrowheads="1"/>
          </p:cNvSpPr>
          <p:nvPr/>
        </p:nvSpPr>
        <p:spPr bwMode="auto">
          <a:xfrm>
            <a:off x="6956108" y="3904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12</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7" name="文本框 18"/>
          <p:cNvSpPr txBox="1">
            <a:spLocks noChangeArrowheads="1"/>
          </p:cNvSpPr>
          <p:nvPr/>
        </p:nvSpPr>
        <p:spPr bwMode="auto">
          <a:xfrm>
            <a:off x="7573645" y="3941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项目时间计划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8" name="矩形 16"/>
          <p:cNvSpPr>
            <a:spLocks noChangeArrowheads="1"/>
          </p:cNvSpPr>
          <p:nvPr/>
        </p:nvSpPr>
        <p:spPr bwMode="auto">
          <a:xfrm>
            <a:off x="7554595" y="462565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7"/>
          <p:cNvSpPr txBox="1">
            <a:spLocks noChangeArrowheads="1"/>
          </p:cNvSpPr>
          <p:nvPr/>
        </p:nvSpPr>
        <p:spPr bwMode="auto">
          <a:xfrm>
            <a:off x="6937058" y="462565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13</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 name="文本框 18"/>
          <p:cNvSpPr txBox="1">
            <a:spLocks noChangeArrowheads="1"/>
          </p:cNvSpPr>
          <p:nvPr/>
        </p:nvSpPr>
        <p:spPr bwMode="auto">
          <a:xfrm>
            <a:off x="7554595" y="466217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人力资源计划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1" name="矩形 16"/>
          <p:cNvSpPr>
            <a:spLocks noChangeArrowheads="1"/>
          </p:cNvSpPr>
          <p:nvPr/>
        </p:nvSpPr>
        <p:spPr bwMode="auto">
          <a:xfrm>
            <a:off x="7573645" y="5301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文本框 17"/>
          <p:cNvSpPr txBox="1">
            <a:spLocks noChangeArrowheads="1"/>
          </p:cNvSpPr>
          <p:nvPr/>
        </p:nvSpPr>
        <p:spPr bwMode="auto">
          <a:xfrm>
            <a:off x="6956108" y="5301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14</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文本框 18"/>
          <p:cNvSpPr txBox="1">
            <a:spLocks noChangeArrowheads="1"/>
          </p:cNvSpPr>
          <p:nvPr/>
        </p:nvSpPr>
        <p:spPr bwMode="auto">
          <a:xfrm>
            <a:off x="7573645" y="5338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风险管理计划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4" name="矩形 16"/>
          <p:cNvSpPr>
            <a:spLocks noChangeArrowheads="1"/>
          </p:cNvSpPr>
          <p:nvPr/>
        </p:nvSpPr>
        <p:spPr bwMode="auto">
          <a:xfrm>
            <a:off x="7554595" y="59528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文本框 17"/>
          <p:cNvSpPr txBox="1">
            <a:spLocks noChangeArrowheads="1"/>
          </p:cNvSpPr>
          <p:nvPr/>
        </p:nvSpPr>
        <p:spPr bwMode="auto">
          <a:xfrm>
            <a:off x="6937058" y="59528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15</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6" name="文本框 18"/>
          <p:cNvSpPr txBox="1">
            <a:spLocks noChangeArrowheads="1"/>
          </p:cNvSpPr>
          <p:nvPr/>
        </p:nvSpPr>
        <p:spPr bwMode="auto">
          <a:xfrm>
            <a:off x="7554595" y="598932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成员绩效及其他</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矩形 14"/>
          <p:cNvSpPr>
            <a:spLocks noChangeArrowheads="1"/>
          </p:cNvSpPr>
          <p:nvPr/>
        </p:nvSpPr>
        <p:spPr bwMode="auto">
          <a:xfrm>
            <a:off x="3802063" y="3590925"/>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 name="文本框 20"/>
          <p:cNvSpPr txBox="1">
            <a:spLocks noChangeArrowheads="1"/>
          </p:cNvSpPr>
          <p:nvPr/>
        </p:nvSpPr>
        <p:spPr bwMode="auto">
          <a:xfrm>
            <a:off x="3794125" y="3616325"/>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成本预算</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 name="文本框 22"/>
          <p:cNvSpPr txBox="1">
            <a:spLocks noChangeArrowheads="1"/>
          </p:cNvSpPr>
          <p:nvPr/>
        </p:nvSpPr>
        <p:spPr bwMode="auto">
          <a:xfrm>
            <a:off x="3184525" y="356552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04</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矩形 14"/>
          <p:cNvSpPr>
            <a:spLocks noChangeArrowheads="1"/>
          </p:cNvSpPr>
          <p:nvPr/>
        </p:nvSpPr>
        <p:spPr bwMode="auto">
          <a:xfrm>
            <a:off x="7573963" y="243300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文本框 20"/>
          <p:cNvSpPr txBox="1">
            <a:spLocks noChangeArrowheads="1"/>
          </p:cNvSpPr>
          <p:nvPr/>
        </p:nvSpPr>
        <p:spPr bwMode="auto">
          <a:xfrm>
            <a:off x="3778250" y="5045710"/>
            <a:ext cx="21945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可行性分析</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文本框 22"/>
          <p:cNvSpPr txBox="1">
            <a:spLocks noChangeArrowheads="1"/>
          </p:cNvSpPr>
          <p:nvPr/>
        </p:nvSpPr>
        <p:spPr bwMode="auto">
          <a:xfrm>
            <a:off x="3184525" y="426878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文本框 20"/>
          <p:cNvSpPr txBox="1">
            <a:spLocks noChangeArrowheads="1"/>
          </p:cNvSpPr>
          <p:nvPr/>
        </p:nvSpPr>
        <p:spPr bwMode="auto">
          <a:xfrm>
            <a:off x="3814445" y="4330700"/>
            <a:ext cx="22694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工作分解</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2"/>
          <p:cNvSpPr txBox="1">
            <a:spLocks noChangeArrowheads="1"/>
          </p:cNvSpPr>
          <p:nvPr/>
        </p:nvSpPr>
        <p:spPr bwMode="auto">
          <a:xfrm>
            <a:off x="3184525" y="425164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7" name="文本框 22"/>
          <p:cNvSpPr txBox="1">
            <a:spLocks noChangeArrowheads="1"/>
          </p:cNvSpPr>
          <p:nvPr/>
        </p:nvSpPr>
        <p:spPr bwMode="auto">
          <a:xfrm>
            <a:off x="3196590" y="498379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06</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9" name="矩形 14"/>
          <p:cNvSpPr>
            <a:spLocks noChangeArrowheads="1"/>
          </p:cNvSpPr>
          <p:nvPr/>
        </p:nvSpPr>
        <p:spPr bwMode="auto">
          <a:xfrm>
            <a:off x="3777933" y="5649595"/>
            <a:ext cx="2932113" cy="471488"/>
          </a:xfrm>
          <a:prstGeom prst="rect">
            <a:avLst/>
          </a:prstGeom>
          <a:solidFill>
            <a:schemeClr val="bg1">
              <a:alpha val="29803"/>
            </a:schemeClr>
          </a:solidFill>
          <a:ln w="12700">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 name="矩形 14"/>
          <p:cNvSpPr>
            <a:spLocks noChangeArrowheads="1"/>
          </p:cNvSpPr>
          <p:nvPr/>
        </p:nvSpPr>
        <p:spPr bwMode="auto">
          <a:xfrm>
            <a:off x="7574280" y="179546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 name="文本框 17"/>
          <p:cNvSpPr txBox="1">
            <a:spLocks noChangeArrowheads="1"/>
          </p:cNvSpPr>
          <p:nvPr/>
        </p:nvSpPr>
        <p:spPr bwMode="auto">
          <a:xfrm>
            <a:off x="6955155" y="248062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文本框 18"/>
          <p:cNvSpPr txBox="1">
            <a:spLocks noChangeArrowheads="1"/>
          </p:cNvSpPr>
          <p:nvPr/>
        </p:nvSpPr>
        <p:spPr bwMode="auto">
          <a:xfrm>
            <a:off x="7564755" y="2498090"/>
            <a:ext cx="2133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矩形 16"/>
          <p:cNvSpPr>
            <a:spLocks noChangeArrowheads="1"/>
          </p:cNvSpPr>
          <p:nvPr/>
        </p:nvSpPr>
        <p:spPr bwMode="auto">
          <a:xfrm>
            <a:off x="3778250" y="500919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9" name="文本框 20"/>
          <p:cNvSpPr txBox="1">
            <a:spLocks noChangeArrowheads="1"/>
          </p:cNvSpPr>
          <p:nvPr/>
        </p:nvSpPr>
        <p:spPr bwMode="auto">
          <a:xfrm>
            <a:off x="3778250" y="5722620"/>
            <a:ext cx="200469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需求工程计划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文本框 22"/>
          <p:cNvSpPr txBox="1">
            <a:spLocks noChangeArrowheads="1"/>
          </p:cNvSpPr>
          <p:nvPr/>
        </p:nvSpPr>
        <p:spPr bwMode="auto">
          <a:xfrm>
            <a:off x="3196590" y="56607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07</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8"/>
                                        </p:tgtEl>
                                        <p:attrNameLst>
                                          <p:attrName>style.visibility</p:attrName>
                                        </p:attrNameLst>
                                      </p:cBhvr>
                                      <p:to>
                                        <p:strVal val="visible"/>
                                      </p:to>
                                    </p:set>
                                    <p:anim calcmode="lin" valueType="num">
                                      <p:cBhvr>
                                        <p:cTn id="17" dur="1000" fill="hold"/>
                                        <p:tgtEl>
                                          <p:spTgt spid="6148"/>
                                        </p:tgtEl>
                                        <p:attrNameLst>
                                          <p:attrName>ppt_w</p:attrName>
                                        </p:attrNameLst>
                                      </p:cBhvr>
                                      <p:tavLst>
                                        <p:tav tm="0">
                                          <p:val>
                                            <p:fltVal val="0"/>
                                          </p:val>
                                        </p:tav>
                                        <p:tav tm="100000">
                                          <p:val>
                                            <p:strVal val="#ppt_w"/>
                                          </p:val>
                                        </p:tav>
                                      </p:tavLst>
                                    </p:anim>
                                    <p:anim calcmode="lin" valueType="num">
                                      <p:cBhvr>
                                        <p:cTn id="18" dur="1000" fill="hold"/>
                                        <p:tgtEl>
                                          <p:spTgt spid="6148"/>
                                        </p:tgtEl>
                                        <p:attrNameLst>
                                          <p:attrName>ppt_h</p:attrName>
                                        </p:attrNameLst>
                                      </p:cBhvr>
                                      <p:tavLst>
                                        <p:tav tm="0">
                                          <p:val>
                                            <p:fltVal val="0"/>
                                          </p:val>
                                        </p:tav>
                                        <p:tav tm="100000">
                                          <p:val>
                                            <p:strVal val="#ppt_h"/>
                                          </p:val>
                                        </p:tav>
                                      </p:tavLst>
                                    </p:anim>
                                    <p:animEffect transition="in" filter="fade">
                                      <p:cBhvr>
                                        <p:cTn id="19" dur="1000"/>
                                        <p:tgtEl>
                                          <p:spTgt spid="6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gtEl>
                                        <p:attrNameLst>
                                          <p:attrName>style.visibility</p:attrName>
                                        </p:attrNameLst>
                                      </p:cBhvr>
                                      <p:to>
                                        <p:strVal val="visible"/>
                                      </p:to>
                                    </p:set>
                                    <p:anim calcmode="lin" valueType="num">
                                      <p:cBhvr>
                                        <p:cTn id="22" dur="1000" fill="hold"/>
                                        <p:tgtEl>
                                          <p:spTgt spid="6147"/>
                                        </p:tgtEl>
                                        <p:attrNameLst>
                                          <p:attrName>ppt_w</p:attrName>
                                        </p:attrNameLst>
                                      </p:cBhvr>
                                      <p:tavLst>
                                        <p:tav tm="0">
                                          <p:val>
                                            <p:fltVal val="0"/>
                                          </p:val>
                                        </p:tav>
                                        <p:tav tm="100000">
                                          <p:val>
                                            <p:strVal val="#ppt_w"/>
                                          </p:val>
                                        </p:tav>
                                      </p:tavLst>
                                    </p:anim>
                                    <p:anim calcmode="lin" valueType="num">
                                      <p:cBhvr>
                                        <p:cTn id="23" dur="1000" fill="hold"/>
                                        <p:tgtEl>
                                          <p:spTgt spid="6147"/>
                                        </p:tgtEl>
                                        <p:attrNameLst>
                                          <p:attrName>ppt_h</p:attrName>
                                        </p:attrNameLst>
                                      </p:cBhvr>
                                      <p:tavLst>
                                        <p:tav tm="0">
                                          <p:val>
                                            <p:fltVal val="0"/>
                                          </p:val>
                                        </p:tav>
                                        <p:tav tm="100000">
                                          <p:val>
                                            <p:strVal val="#ppt_h"/>
                                          </p:val>
                                        </p:tav>
                                      </p:tavLst>
                                    </p:anim>
                                    <p:animEffect transition="in" filter="fade">
                                      <p:cBhvr>
                                        <p:cTn id="24" dur="1000"/>
                                        <p:tgtEl>
                                          <p:spTgt spid="61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Effect transition="in" filter="fade">
                                      <p:cBhvr>
                                        <p:cTn id="29" dur="1000"/>
                                        <p:tgtEl>
                                          <p:spTgt spid="8"/>
                                        </p:tgtEl>
                                      </p:cBhvr>
                                    </p:animEffect>
                                  </p:childTnLst>
                                </p:cTn>
                              </p:par>
                            </p:childTnLst>
                          </p:cTn>
                        </p:par>
                        <p:par>
                          <p:cTn id="30" fill="hold">
                            <p:stCondLst>
                              <p:cond delay="1500"/>
                            </p:stCondLst>
                            <p:childTnLst>
                              <p:par>
                                <p:cTn id="31" presetID="25" presetClass="entr" presetSubtype="0" fill="hold" grpId="0" nodeType="afterEffect">
                                  <p:stCondLst>
                                    <p:cond delay="0"/>
                                  </p:stCondLst>
                                  <p:childTnLst>
                                    <p:set>
                                      <p:cBhvr>
                                        <p:cTn id="32" dur="1" fill="hold">
                                          <p:stCondLst>
                                            <p:cond delay="0"/>
                                          </p:stCondLst>
                                        </p:cTn>
                                        <p:tgtEl>
                                          <p:spTgt spid="6150"/>
                                        </p:tgtEl>
                                        <p:attrNameLst>
                                          <p:attrName>style.visibility</p:attrName>
                                        </p:attrNameLst>
                                      </p:cBhvr>
                                      <p:to>
                                        <p:strVal val="visible"/>
                                      </p:to>
                                    </p:set>
                                    <p:anim calcmode="lin" valueType="num">
                                      <p:cBhvr>
                                        <p:cTn id="33"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36" dur="1000" fill="hold"/>
                                        <p:tgtEl>
                                          <p:spTgt spid="6150"/>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150"/>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6151"/>
                                        </p:tgtEl>
                                        <p:attrNameLst>
                                          <p:attrName>style.visibility</p:attrName>
                                        </p:attrNameLst>
                                      </p:cBhvr>
                                      <p:to>
                                        <p:strVal val="visible"/>
                                      </p:to>
                                    </p:set>
                                    <p:anim calcmode="lin" valueType="num">
                                      <p:cBhvr>
                                        <p:cTn id="43"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46" dur="1000" fill="hold"/>
                                        <p:tgtEl>
                                          <p:spTgt spid="6151"/>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151"/>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6152"/>
                                        </p:tgtEl>
                                        <p:attrNameLst>
                                          <p:attrName>style.visibility</p:attrName>
                                        </p:attrNameLst>
                                      </p:cBhvr>
                                      <p:to>
                                        <p:strVal val="visible"/>
                                      </p:to>
                                    </p:set>
                                    <p:anim calcmode="lin" valueType="num">
                                      <p:cBhvr>
                                        <p:cTn id="53"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56" dur="1000" fill="hold"/>
                                        <p:tgtEl>
                                          <p:spTgt spid="6152"/>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152"/>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6153"/>
                                        </p:tgtEl>
                                        <p:attrNameLst>
                                          <p:attrName>style.visibility</p:attrName>
                                        </p:attrNameLst>
                                      </p:cBhvr>
                                      <p:to>
                                        <p:strVal val="visible"/>
                                      </p:to>
                                    </p:set>
                                    <p:anim calcmode="lin" valueType="num">
                                      <p:cBhvr>
                                        <p:cTn id="63"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66" dur="1000" fill="hold"/>
                                        <p:tgtEl>
                                          <p:spTgt spid="6153"/>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153"/>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6154"/>
                                        </p:tgtEl>
                                        <p:attrNameLst>
                                          <p:attrName>style.visibility</p:attrName>
                                        </p:attrNameLst>
                                      </p:cBhvr>
                                      <p:to>
                                        <p:strVal val="visible"/>
                                      </p:to>
                                    </p:set>
                                    <p:anim calcmode="lin" valueType="num">
                                      <p:cBhvr>
                                        <p:cTn id="73"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76" dur="1000" fill="hold"/>
                                        <p:tgtEl>
                                          <p:spTgt spid="6154"/>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154"/>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6155"/>
                                        </p:tgtEl>
                                        <p:attrNameLst>
                                          <p:attrName>style.visibility</p:attrName>
                                        </p:attrNameLst>
                                      </p:cBhvr>
                                      <p:to>
                                        <p:strVal val="visible"/>
                                      </p:to>
                                    </p:set>
                                    <p:anim calcmode="lin" valueType="num">
                                      <p:cBhvr>
                                        <p:cTn id="83"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86" dur="1000" fill="hold"/>
                                        <p:tgtEl>
                                          <p:spTgt spid="6155"/>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6155"/>
                                        </p:tgtEl>
                                      </p:cBhvr>
                                    </p:animEffect>
                                  </p:childTnLst>
                                </p:cTn>
                              </p:par>
                            </p:childTnLst>
                          </p:cTn>
                        </p:par>
                        <p:par>
                          <p:cTn id="91" fill="hold">
                            <p:stCondLst>
                              <p:cond delay="25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p:cTn id="94" dur="1000" fill="hold"/>
                                        <p:tgtEl>
                                          <p:spTgt spid="23"/>
                                        </p:tgtEl>
                                        <p:attrNameLst>
                                          <p:attrName>ppt_w</p:attrName>
                                        </p:attrNameLst>
                                      </p:cBhvr>
                                      <p:tavLst>
                                        <p:tav tm="0">
                                          <p:val>
                                            <p:fltVal val="0"/>
                                          </p:val>
                                        </p:tav>
                                        <p:tav tm="100000">
                                          <p:val>
                                            <p:strVal val="#ppt_w"/>
                                          </p:val>
                                        </p:tav>
                                      </p:tavLst>
                                    </p:anim>
                                    <p:anim calcmode="lin" valueType="num">
                                      <p:cBhvr>
                                        <p:cTn id="95" dur="1000" fill="hold"/>
                                        <p:tgtEl>
                                          <p:spTgt spid="23"/>
                                        </p:tgtEl>
                                        <p:attrNameLst>
                                          <p:attrName>ppt_h</p:attrName>
                                        </p:attrNameLst>
                                      </p:cBhvr>
                                      <p:tavLst>
                                        <p:tav tm="0">
                                          <p:val>
                                            <p:fltVal val="0"/>
                                          </p:val>
                                        </p:tav>
                                        <p:tav tm="100000">
                                          <p:val>
                                            <p:strVal val="#ppt_h"/>
                                          </p:val>
                                        </p:tav>
                                      </p:tavLst>
                                    </p:anim>
                                    <p:animEffect transition="in" filter="fade">
                                      <p:cBhvr>
                                        <p:cTn id="96" dur="1000"/>
                                        <p:tgtEl>
                                          <p:spTgt spid="23"/>
                                        </p:tgtEl>
                                      </p:cBhvr>
                                    </p:animEffect>
                                  </p:childTnLst>
                                </p:cTn>
                              </p:par>
                            </p:childTnLst>
                          </p:cTn>
                        </p:par>
                        <p:par>
                          <p:cTn id="97" fill="hold">
                            <p:stCondLst>
                              <p:cond delay="3500"/>
                            </p:stCondLst>
                            <p:childTnLst>
                              <p:par>
                                <p:cTn id="98" presetID="25"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101"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02"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103" dur="1000" fill="hold"/>
                                        <p:tgtEl>
                                          <p:spTgt spid="24"/>
                                        </p:tgtEl>
                                        <p:attrNameLst>
                                          <p:attrName>ppt_h</p:attrName>
                                        </p:attrNameLst>
                                      </p:cBhvr>
                                      <p:tavLst>
                                        <p:tav tm="0">
                                          <p:val>
                                            <p:strVal val="#ppt_h"/>
                                          </p:val>
                                        </p:tav>
                                        <p:tav tm="100000">
                                          <p:val>
                                            <p:strVal val="#ppt_h"/>
                                          </p:val>
                                        </p:tav>
                                      </p:tavLst>
                                    </p:anim>
                                    <p:anim calcmode="lin" valueType="num">
                                      <p:cBhvr>
                                        <p:cTn id="104"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05"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106"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107" dur="1000" decel="50000">
                                          <p:stCondLst>
                                            <p:cond delay="0"/>
                                          </p:stCondLst>
                                        </p:cTn>
                                        <p:tgtEl>
                                          <p:spTgt spid="24"/>
                                        </p:tgtEl>
                                      </p:cBhvr>
                                    </p:animEffect>
                                  </p:childTnLst>
                                </p:cTn>
                              </p:par>
                              <p:par>
                                <p:cTn id="108" presetID="25"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 calcmode="lin" valueType="num">
                                      <p:cBhvr>
                                        <p:cTn id="110"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11"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12"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13" dur="1000" fill="hold"/>
                                        <p:tgtEl>
                                          <p:spTgt spid="25"/>
                                        </p:tgtEl>
                                        <p:attrNameLst>
                                          <p:attrName>ppt_h</p:attrName>
                                        </p:attrNameLst>
                                      </p:cBhvr>
                                      <p:tavLst>
                                        <p:tav tm="0">
                                          <p:val>
                                            <p:strVal val="#ppt_h"/>
                                          </p:val>
                                        </p:tav>
                                        <p:tav tm="100000">
                                          <p:val>
                                            <p:strVal val="#ppt_h"/>
                                          </p:val>
                                        </p:tav>
                                      </p:tavLst>
                                    </p:anim>
                                    <p:anim calcmode="lin" valueType="num">
                                      <p:cBhvr>
                                        <p:cTn id="114"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15"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16"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17" dur="1000" decel="50000">
                                          <p:stCondLst>
                                            <p:cond delay="0"/>
                                          </p:stCondLst>
                                        </p:cTn>
                                        <p:tgtEl>
                                          <p:spTgt spid="25"/>
                                        </p:tgtEl>
                                      </p:cBhvr>
                                    </p:animEffect>
                                  </p:childTnLst>
                                </p:cTn>
                              </p:par>
                            </p:childTnLst>
                          </p:cTn>
                        </p:par>
                        <p:par>
                          <p:cTn id="118" fill="hold">
                            <p:stCondLst>
                              <p:cond delay="4500"/>
                            </p:stCondLst>
                            <p:childTnLst>
                              <p:par>
                                <p:cTn id="119" presetID="10" presetClass="entr" presetSubtype="0"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 calcmode="lin" valueType="num">
                                      <p:cBhvr>
                                        <p:cTn id="121" dur="1000" fill="hold"/>
                                        <p:tgtEl>
                                          <p:spTgt spid="29"/>
                                        </p:tgtEl>
                                        <p:attrNameLst>
                                          <p:attrName>ppt_w</p:attrName>
                                        </p:attrNameLst>
                                      </p:cBhvr>
                                      <p:tavLst>
                                        <p:tav tm="0">
                                          <p:val>
                                            <p:fltVal val="0"/>
                                          </p:val>
                                        </p:tav>
                                        <p:tav tm="100000">
                                          <p:val>
                                            <p:strVal val="#ppt_w"/>
                                          </p:val>
                                        </p:tav>
                                      </p:tavLst>
                                    </p:anim>
                                    <p:anim calcmode="lin" valueType="num">
                                      <p:cBhvr>
                                        <p:cTn id="122" dur="1000" fill="hold"/>
                                        <p:tgtEl>
                                          <p:spTgt spid="29"/>
                                        </p:tgtEl>
                                        <p:attrNameLst>
                                          <p:attrName>ppt_h</p:attrName>
                                        </p:attrNameLst>
                                      </p:cBhvr>
                                      <p:tavLst>
                                        <p:tav tm="0">
                                          <p:val>
                                            <p:fltVal val="0"/>
                                          </p:val>
                                        </p:tav>
                                        <p:tav tm="100000">
                                          <p:val>
                                            <p:strVal val="#ppt_h"/>
                                          </p:val>
                                        </p:tav>
                                      </p:tavLst>
                                    </p:anim>
                                    <p:animEffect transition="in" filter="fade">
                                      <p:cBhvr>
                                        <p:cTn id="123" dur="1000"/>
                                        <p:tgtEl>
                                          <p:spTgt spid="29"/>
                                        </p:tgtEl>
                                      </p:cBhvr>
                                    </p:animEffect>
                                  </p:childTnLst>
                                </p:cTn>
                              </p:par>
                            </p:childTnLst>
                          </p:cTn>
                        </p:par>
                        <p:par>
                          <p:cTn id="124" fill="hold">
                            <p:stCondLst>
                              <p:cond delay="5500"/>
                            </p:stCondLst>
                            <p:childTnLst>
                              <p:par>
                                <p:cTn id="125" presetID="25" presetClass="entr" presetSubtype="0"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p:cTn id="12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2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2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30" dur="1000" fill="hold"/>
                                        <p:tgtEl>
                                          <p:spTgt spid="30"/>
                                        </p:tgtEl>
                                        <p:attrNameLst>
                                          <p:attrName>ppt_h</p:attrName>
                                        </p:attrNameLst>
                                      </p:cBhvr>
                                      <p:tavLst>
                                        <p:tav tm="0">
                                          <p:val>
                                            <p:strVal val="#ppt_h"/>
                                          </p:val>
                                        </p:tav>
                                        <p:tav tm="100000">
                                          <p:val>
                                            <p:strVal val="#ppt_h"/>
                                          </p:val>
                                        </p:tav>
                                      </p:tavLst>
                                    </p:anim>
                                    <p:anim calcmode="lin" valueType="num">
                                      <p:cBhvr>
                                        <p:cTn id="13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3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3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134" dur="1000" decel="50000">
                                          <p:stCondLst>
                                            <p:cond delay="0"/>
                                          </p:stCondLst>
                                        </p:cTn>
                                        <p:tgtEl>
                                          <p:spTgt spid="30"/>
                                        </p:tgtEl>
                                      </p:cBhvr>
                                    </p:animEffect>
                                  </p:childTnLst>
                                </p:cTn>
                              </p:par>
                              <p:par>
                                <p:cTn id="135" presetID="25" presetClass="entr" presetSubtype="0" fill="hold" grpId="0" nodeType="withEffect">
                                  <p:stCondLst>
                                    <p:cond delay="0"/>
                                  </p:stCondLst>
                                  <p:childTnLst>
                                    <p:set>
                                      <p:cBhvr>
                                        <p:cTn id="136" dur="1" fill="hold">
                                          <p:stCondLst>
                                            <p:cond delay="0"/>
                                          </p:stCondLst>
                                        </p:cTn>
                                        <p:tgtEl>
                                          <p:spTgt spid="31"/>
                                        </p:tgtEl>
                                        <p:attrNameLst>
                                          <p:attrName>style.visibility</p:attrName>
                                        </p:attrNameLst>
                                      </p:cBhvr>
                                      <p:to>
                                        <p:strVal val="visible"/>
                                      </p:to>
                                    </p:set>
                                    <p:anim calcmode="lin" valueType="num">
                                      <p:cBhvr>
                                        <p:cTn id="137"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138"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139"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140" dur="1000" fill="hold"/>
                                        <p:tgtEl>
                                          <p:spTgt spid="31"/>
                                        </p:tgtEl>
                                        <p:attrNameLst>
                                          <p:attrName>ppt_h</p:attrName>
                                        </p:attrNameLst>
                                      </p:cBhvr>
                                      <p:tavLst>
                                        <p:tav tm="0">
                                          <p:val>
                                            <p:strVal val="#ppt_h"/>
                                          </p:val>
                                        </p:tav>
                                        <p:tav tm="100000">
                                          <p:val>
                                            <p:strVal val="#ppt_h"/>
                                          </p:val>
                                        </p:tav>
                                      </p:tavLst>
                                    </p:anim>
                                    <p:anim calcmode="lin" valueType="num">
                                      <p:cBhvr>
                                        <p:cTn id="141"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142"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143"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144" dur="1000" decel="50000">
                                          <p:stCondLst>
                                            <p:cond delay="0"/>
                                          </p:stCondLst>
                                        </p:cTn>
                                        <p:tgtEl>
                                          <p:spTgt spid="31"/>
                                        </p:tgtEl>
                                      </p:cBhvr>
                                    </p:animEffect>
                                  </p:childTnLst>
                                </p:cTn>
                              </p:par>
                            </p:childTnLst>
                          </p:cTn>
                        </p:par>
                        <p:par>
                          <p:cTn id="145" fill="hold">
                            <p:stCondLst>
                              <p:cond delay="6500"/>
                            </p:stCondLst>
                            <p:childTnLst>
                              <p:par>
                                <p:cTn id="146" presetID="10" presetClass="entr" presetSubtype="0" fill="hold" grpId="0" nodeType="afterEffect">
                                  <p:stCondLst>
                                    <p:cond delay="0"/>
                                  </p:stCondLst>
                                  <p:childTnLst>
                                    <p:set>
                                      <p:cBhvr>
                                        <p:cTn id="147" dur="1" fill="hold">
                                          <p:stCondLst>
                                            <p:cond delay="0"/>
                                          </p:stCondLst>
                                        </p:cTn>
                                        <p:tgtEl>
                                          <p:spTgt spid="32"/>
                                        </p:tgtEl>
                                        <p:attrNameLst>
                                          <p:attrName>style.visibility</p:attrName>
                                        </p:attrNameLst>
                                      </p:cBhvr>
                                      <p:to>
                                        <p:strVal val="visible"/>
                                      </p:to>
                                    </p:set>
                                    <p:anim calcmode="lin" valueType="num">
                                      <p:cBhvr>
                                        <p:cTn id="148" dur="1000" fill="hold"/>
                                        <p:tgtEl>
                                          <p:spTgt spid="32"/>
                                        </p:tgtEl>
                                        <p:attrNameLst>
                                          <p:attrName>ppt_w</p:attrName>
                                        </p:attrNameLst>
                                      </p:cBhvr>
                                      <p:tavLst>
                                        <p:tav tm="0">
                                          <p:val>
                                            <p:fltVal val="0"/>
                                          </p:val>
                                        </p:tav>
                                        <p:tav tm="100000">
                                          <p:val>
                                            <p:strVal val="#ppt_w"/>
                                          </p:val>
                                        </p:tav>
                                      </p:tavLst>
                                    </p:anim>
                                    <p:anim calcmode="lin" valueType="num">
                                      <p:cBhvr>
                                        <p:cTn id="149" dur="1000" fill="hold"/>
                                        <p:tgtEl>
                                          <p:spTgt spid="32"/>
                                        </p:tgtEl>
                                        <p:attrNameLst>
                                          <p:attrName>ppt_h</p:attrName>
                                        </p:attrNameLst>
                                      </p:cBhvr>
                                      <p:tavLst>
                                        <p:tav tm="0">
                                          <p:val>
                                            <p:fltVal val="0"/>
                                          </p:val>
                                        </p:tav>
                                        <p:tav tm="100000">
                                          <p:val>
                                            <p:strVal val="#ppt_h"/>
                                          </p:val>
                                        </p:tav>
                                      </p:tavLst>
                                    </p:anim>
                                    <p:animEffect transition="in" filter="fade">
                                      <p:cBhvr>
                                        <p:cTn id="150" dur="1000"/>
                                        <p:tgtEl>
                                          <p:spTgt spid="32"/>
                                        </p:tgtEl>
                                      </p:cBhvr>
                                    </p:animEffect>
                                  </p:childTnLst>
                                </p:cTn>
                              </p:par>
                            </p:childTnLst>
                          </p:cTn>
                        </p:par>
                        <p:par>
                          <p:cTn id="151" fill="hold">
                            <p:stCondLst>
                              <p:cond delay="7500"/>
                            </p:stCondLst>
                            <p:childTnLst>
                              <p:par>
                                <p:cTn id="152" presetID="25" presetClass="entr" presetSubtype="0" fill="hold" grpId="0" nodeType="afterEffect">
                                  <p:stCondLst>
                                    <p:cond delay="0"/>
                                  </p:stCondLst>
                                  <p:childTnLst>
                                    <p:set>
                                      <p:cBhvr>
                                        <p:cTn id="153" dur="1" fill="hold">
                                          <p:stCondLst>
                                            <p:cond delay="0"/>
                                          </p:stCondLst>
                                        </p:cTn>
                                        <p:tgtEl>
                                          <p:spTgt spid="33"/>
                                        </p:tgtEl>
                                        <p:attrNameLst>
                                          <p:attrName>style.visibility</p:attrName>
                                        </p:attrNameLst>
                                      </p:cBhvr>
                                      <p:to>
                                        <p:strVal val="visible"/>
                                      </p:to>
                                    </p:set>
                                    <p:anim calcmode="lin" valueType="num">
                                      <p:cBhvr>
                                        <p:cTn id="154" dur="50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155" dur="50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156" dur="500" accel="50000" fill="hold">
                                          <p:stCondLst>
                                            <p:cond delay="500"/>
                                          </p:stCondLst>
                                        </p:cTn>
                                        <p:tgtEl>
                                          <p:spTgt spid="33"/>
                                        </p:tgtEl>
                                        <p:attrNameLst>
                                          <p:attrName>ppt_w</p:attrName>
                                        </p:attrNameLst>
                                      </p:cBhvr>
                                      <p:tavLst>
                                        <p:tav tm="0">
                                          <p:val>
                                            <p:strVal val="#ppt_w*.05"/>
                                          </p:val>
                                        </p:tav>
                                        <p:tav tm="100000">
                                          <p:val>
                                            <p:strVal val="#ppt_w"/>
                                          </p:val>
                                        </p:tav>
                                      </p:tavLst>
                                    </p:anim>
                                    <p:anim calcmode="lin" valueType="num">
                                      <p:cBhvr>
                                        <p:cTn id="157" dur="1000" fill="hold"/>
                                        <p:tgtEl>
                                          <p:spTgt spid="33"/>
                                        </p:tgtEl>
                                        <p:attrNameLst>
                                          <p:attrName>ppt_h</p:attrName>
                                        </p:attrNameLst>
                                      </p:cBhvr>
                                      <p:tavLst>
                                        <p:tav tm="0">
                                          <p:val>
                                            <p:strVal val="#ppt_h"/>
                                          </p:val>
                                        </p:tav>
                                        <p:tav tm="100000">
                                          <p:val>
                                            <p:strVal val="#ppt_h"/>
                                          </p:val>
                                        </p:tav>
                                      </p:tavLst>
                                    </p:anim>
                                    <p:anim calcmode="lin" valueType="num">
                                      <p:cBhvr>
                                        <p:cTn id="158" dur="50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159" dur="50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160" dur="500" accel="50000" fill="hold">
                                          <p:stCondLst>
                                            <p:cond delay="500"/>
                                          </p:stCondLst>
                                        </p:cTn>
                                        <p:tgtEl>
                                          <p:spTgt spid="33"/>
                                        </p:tgtEl>
                                        <p:attrNameLst>
                                          <p:attrName>ppt_y</p:attrName>
                                        </p:attrNameLst>
                                      </p:cBhvr>
                                      <p:tavLst>
                                        <p:tav tm="0">
                                          <p:val>
                                            <p:strVal val="#ppt_y+.1"/>
                                          </p:val>
                                        </p:tav>
                                        <p:tav tm="100000">
                                          <p:val>
                                            <p:strVal val="#ppt_y"/>
                                          </p:val>
                                        </p:tav>
                                      </p:tavLst>
                                    </p:anim>
                                    <p:animEffect transition="in" filter="fade">
                                      <p:cBhvr>
                                        <p:cTn id="161" dur="1000" decel="50000">
                                          <p:stCondLst>
                                            <p:cond delay="0"/>
                                          </p:stCondLst>
                                        </p:cTn>
                                        <p:tgtEl>
                                          <p:spTgt spid="33"/>
                                        </p:tgtEl>
                                      </p:cBhvr>
                                    </p:animEffect>
                                  </p:childTnLst>
                                </p:cTn>
                              </p:par>
                              <p:par>
                                <p:cTn id="162" presetID="25" presetClass="entr" presetSubtype="0" fill="hold" grpId="0" nodeType="withEffect">
                                  <p:stCondLst>
                                    <p:cond delay="0"/>
                                  </p:stCondLst>
                                  <p:childTnLst>
                                    <p:set>
                                      <p:cBhvr>
                                        <p:cTn id="163" dur="1" fill="hold">
                                          <p:stCondLst>
                                            <p:cond delay="0"/>
                                          </p:stCondLst>
                                        </p:cTn>
                                        <p:tgtEl>
                                          <p:spTgt spid="34"/>
                                        </p:tgtEl>
                                        <p:attrNameLst>
                                          <p:attrName>style.visibility</p:attrName>
                                        </p:attrNameLst>
                                      </p:cBhvr>
                                      <p:to>
                                        <p:strVal val="visible"/>
                                      </p:to>
                                    </p:set>
                                    <p:anim calcmode="lin" valueType="num">
                                      <p:cBhvr>
                                        <p:cTn id="164" dur="500" decel="50000" fill="hold">
                                          <p:stCondLst>
                                            <p:cond delay="0"/>
                                          </p:stCondLst>
                                        </p:cTn>
                                        <p:tgtEl>
                                          <p:spTgt spid="34"/>
                                        </p:tgtEl>
                                        <p:attrNameLst>
                                          <p:attrName>style.rotation</p:attrName>
                                        </p:attrNameLst>
                                      </p:cBhvr>
                                      <p:tavLst>
                                        <p:tav tm="0">
                                          <p:val>
                                            <p:fltVal val="-90"/>
                                          </p:val>
                                        </p:tav>
                                        <p:tav tm="100000">
                                          <p:val>
                                            <p:fltVal val="0"/>
                                          </p:val>
                                        </p:tav>
                                      </p:tavLst>
                                    </p:anim>
                                    <p:anim calcmode="lin" valueType="num">
                                      <p:cBhvr>
                                        <p:cTn id="165" dur="500" decel="50000" fill="hold">
                                          <p:stCondLst>
                                            <p:cond delay="0"/>
                                          </p:stCondLst>
                                        </p:cTn>
                                        <p:tgtEl>
                                          <p:spTgt spid="34"/>
                                        </p:tgtEl>
                                        <p:attrNameLst>
                                          <p:attrName>ppt_w</p:attrName>
                                        </p:attrNameLst>
                                      </p:cBhvr>
                                      <p:tavLst>
                                        <p:tav tm="0">
                                          <p:val>
                                            <p:strVal val="#ppt_w"/>
                                          </p:val>
                                        </p:tav>
                                        <p:tav tm="100000">
                                          <p:val>
                                            <p:strVal val="#ppt_w*.05"/>
                                          </p:val>
                                        </p:tav>
                                      </p:tavLst>
                                    </p:anim>
                                    <p:anim calcmode="lin" valueType="num">
                                      <p:cBhvr>
                                        <p:cTn id="166" dur="500" accel="50000" fill="hold">
                                          <p:stCondLst>
                                            <p:cond delay="500"/>
                                          </p:stCondLst>
                                        </p:cTn>
                                        <p:tgtEl>
                                          <p:spTgt spid="34"/>
                                        </p:tgtEl>
                                        <p:attrNameLst>
                                          <p:attrName>ppt_w</p:attrName>
                                        </p:attrNameLst>
                                      </p:cBhvr>
                                      <p:tavLst>
                                        <p:tav tm="0">
                                          <p:val>
                                            <p:strVal val="#ppt_w*.05"/>
                                          </p:val>
                                        </p:tav>
                                        <p:tav tm="100000">
                                          <p:val>
                                            <p:strVal val="#ppt_w"/>
                                          </p:val>
                                        </p:tav>
                                      </p:tavLst>
                                    </p:anim>
                                    <p:anim calcmode="lin" valueType="num">
                                      <p:cBhvr>
                                        <p:cTn id="167" dur="1000" fill="hold"/>
                                        <p:tgtEl>
                                          <p:spTgt spid="34"/>
                                        </p:tgtEl>
                                        <p:attrNameLst>
                                          <p:attrName>ppt_h</p:attrName>
                                        </p:attrNameLst>
                                      </p:cBhvr>
                                      <p:tavLst>
                                        <p:tav tm="0">
                                          <p:val>
                                            <p:strVal val="#ppt_h"/>
                                          </p:val>
                                        </p:tav>
                                        <p:tav tm="100000">
                                          <p:val>
                                            <p:strVal val="#ppt_h"/>
                                          </p:val>
                                        </p:tav>
                                      </p:tavLst>
                                    </p:anim>
                                    <p:anim calcmode="lin" valueType="num">
                                      <p:cBhvr>
                                        <p:cTn id="168" dur="500" decel="50000" fill="hold">
                                          <p:stCondLst>
                                            <p:cond delay="0"/>
                                          </p:stCondLst>
                                        </p:cTn>
                                        <p:tgtEl>
                                          <p:spTgt spid="34"/>
                                        </p:tgtEl>
                                        <p:attrNameLst>
                                          <p:attrName>ppt_x</p:attrName>
                                        </p:attrNameLst>
                                      </p:cBhvr>
                                      <p:tavLst>
                                        <p:tav tm="0">
                                          <p:val>
                                            <p:strVal val="#ppt_x+.4"/>
                                          </p:val>
                                        </p:tav>
                                        <p:tav tm="100000">
                                          <p:val>
                                            <p:strVal val="#ppt_x"/>
                                          </p:val>
                                        </p:tav>
                                      </p:tavLst>
                                    </p:anim>
                                    <p:anim calcmode="lin" valueType="num">
                                      <p:cBhvr>
                                        <p:cTn id="169" dur="500" decel="50000" fill="hold">
                                          <p:stCondLst>
                                            <p:cond delay="0"/>
                                          </p:stCondLst>
                                        </p:cTn>
                                        <p:tgtEl>
                                          <p:spTgt spid="34"/>
                                        </p:tgtEl>
                                        <p:attrNameLst>
                                          <p:attrName>ppt_y</p:attrName>
                                        </p:attrNameLst>
                                      </p:cBhvr>
                                      <p:tavLst>
                                        <p:tav tm="0">
                                          <p:val>
                                            <p:strVal val="#ppt_y-.2"/>
                                          </p:val>
                                        </p:tav>
                                        <p:tav tm="100000">
                                          <p:val>
                                            <p:strVal val="#ppt_y+.1"/>
                                          </p:val>
                                        </p:tav>
                                      </p:tavLst>
                                    </p:anim>
                                    <p:anim calcmode="lin" valueType="num">
                                      <p:cBhvr>
                                        <p:cTn id="170" dur="500" accel="50000" fill="hold">
                                          <p:stCondLst>
                                            <p:cond delay="500"/>
                                          </p:stCondLst>
                                        </p:cTn>
                                        <p:tgtEl>
                                          <p:spTgt spid="34"/>
                                        </p:tgtEl>
                                        <p:attrNameLst>
                                          <p:attrName>ppt_y</p:attrName>
                                        </p:attrNameLst>
                                      </p:cBhvr>
                                      <p:tavLst>
                                        <p:tav tm="0">
                                          <p:val>
                                            <p:strVal val="#ppt_y+.1"/>
                                          </p:val>
                                        </p:tav>
                                        <p:tav tm="100000">
                                          <p:val>
                                            <p:strVal val="#ppt_y"/>
                                          </p:val>
                                        </p:tav>
                                      </p:tavLst>
                                    </p:anim>
                                    <p:animEffect transition="in" filter="fade">
                                      <p:cBhvr>
                                        <p:cTn id="171" dur="1000" decel="50000">
                                          <p:stCondLst>
                                            <p:cond delay="0"/>
                                          </p:stCondLst>
                                        </p:cTn>
                                        <p:tgtEl>
                                          <p:spTgt spid="34"/>
                                        </p:tgtEl>
                                      </p:cBhvr>
                                    </p:animEffect>
                                  </p:childTnLst>
                                </p:cTn>
                              </p:par>
                            </p:childTnLst>
                          </p:cTn>
                        </p:par>
                        <p:par>
                          <p:cTn id="172" fill="hold">
                            <p:stCondLst>
                              <p:cond delay="8500"/>
                            </p:stCondLst>
                            <p:childTnLst>
                              <p:par>
                                <p:cTn id="173" presetID="10" presetClass="entr" presetSubtype="0" fill="hold" grpId="0" nodeType="afterEffect">
                                  <p:stCondLst>
                                    <p:cond delay="0"/>
                                  </p:stCondLst>
                                  <p:childTnLst>
                                    <p:set>
                                      <p:cBhvr>
                                        <p:cTn id="174" dur="1" fill="hold">
                                          <p:stCondLst>
                                            <p:cond delay="0"/>
                                          </p:stCondLst>
                                        </p:cTn>
                                        <p:tgtEl>
                                          <p:spTgt spid="35"/>
                                        </p:tgtEl>
                                        <p:attrNameLst>
                                          <p:attrName>style.visibility</p:attrName>
                                        </p:attrNameLst>
                                      </p:cBhvr>
                                      <p:to>
                                        <p:strVal val="visible"/>
                                      </p:to>
                                    </p:set>
                                    <p:anim calcmode="lin" valueType="num">
                                      <p:cBhvr>
                                        <p:cTn id="175" dur="1000" fill="hold"/>
                                        <p:tgtEl>
                                          <p:spTgt spid="35"/>
                                        </p:tgtEl>
                                        <p:attrNameLst>
                                          <p:attrName>ppt_w</p:attrName>
                                        </p:attrNameLst>
                                      </p:cBhvr>
                                      <p:tavLst>
                                        <p:tav tm="0">
                                          <p:val>
                                            <p:fltVal val="0"/>
                                          </p:val>
                                        </p:tav>
                                        <p:tav tm="100000">
                                          <p:val>
                                            <p:strVal val="#ppt_w"/>
                                          </p:val>
                                        </p:tav>
                                      </p:tavLst>
                                    </p:anim>
                                    <p:anim calcmode="lin" valueType="num">
                                      <p:cBhvr>
                                        <p:cTn id="176" dur="1000" fill="hold"/>
                                        <p:tgtEl>
                                          <p:spTgt spid="35"/>
                                        </p:tgtEl>
                                        <p:attrNameLst>
                                          <p:attrName>ppt_h</p:attrName>
                                        </p:attrNameLst>
                                      </p:cBhvr>
                                      <p:tavLst>
                                        <p:tav tm="0">
                                          <p:val>
                                            <p:fltVal val="0"/>
                                          </p:val>
                                        </p:tav>
                                        <p:tav tm="100000">
                                          <p:val>
                                            <p:strVal val="#ppt_h"/>
                                          </p:val>
                                        </p:tav>
                                      </p:tavLst>
                                    </p:anim>
                                    <p:animEffect transition="in" filter="fade">
                                      <p:cBhvr>
                                        <p:cTn id="177" dur="1000"/>
                                        <p:tgtEl>
                                          <p:spTgt spid="35"/>
                                        </p:tgtEl>
                                      </p:cBhvr>
                                    </p:animEffect>
                                  </p:childTnLst>
                                </p:cTn>
                              </p:par>
                            </p:childTnLst>
                          </p:cTn>
                        </p:par>
                        <p:par>
                          <p:cTn id="178" fill="hold">
                            <p:stCondLst>
                              <p:cond delay="9500"/>
                            </p:stCondLst>
                            <p:childTnLst>
                              <p:par>
                                <p:cTn id="179" presetID="25" presetClass="entr" presetSubtype="0" fill="hold" grpId="0" nodeType="afterEffect">
                                  <p:stCondLst>
                                    <p:cond delay="0"/>
                                  </p:stCondLst>
                                  <p:childTnLst>
                                    <p:set>
                                      <p:cBhvr>
                                        <p:cTn id="180" dur="1" fill="hold">
                                          <p:stCondLst>
                                            <p:cond delay="0"/>
                                          </p:stCondLst>
                                        </p:cTn>
                                        <p:tgtEl>
                                          <p:spTgt spid="36"/>
                                        </p:tgtEl>
                                        <p:attrNameLst>
                                          <p:attrName>style.visibility</p:attrName>
                                        </p:attrNameLst>
                                      </p:cBhvr>
                                      <p:to>
                                        <p:strVal val="visible"/>
                                      </p:to>
                                    </p:set>
                                    <p:anim calcmode="lin" valueType="num">
                                      <p:cBhvr>
                                        <p:cTn id="181"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82"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83"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84" dur="1000" fill="hold"/>
                                        <p:tgtEl>
                                          <p:spTgt spid="36"/>
                                        </p:tgtEl>
                                        <p:attrNameLst>
                                          <p:attrName>ppt_h</p:attrName>
                                        </p:attrNameLst>
                                      </p:cBhvr>
                                      <p:tavLst>
                                        <p:tav tm="0">
                                          <p:val>
                                            <p:strVal val="#ppt_h"/>
                                          </p:val>
                                        </p:tav>
                                        <p:tav tm="100000">
                                          <p:val>
                                            <p:strVal val="#ppt_h"/>
                                          </p:val>
                                        </p:tav>
                                      </p:tavLst>
                                    </p:anim>
                                    <p:anim calcmode="lin" valueType="num">
                                      <p:cBhvr>
                                        <p:cTn id="185"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86"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87"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88" dur="1000" decel="50000">
                                          <p:stCondLst>
                                            <p:cond delay="0"/>
                                          </p:stCondLst>
                                        </p:cTn>
                                        <p:tgtEl>
                                          <p:spTgt spid="36"/>
                                        </p:tgtEl>
                                      </p:cBhvr>
                                    </p:animEffect>
                                  </p:childTnLst>
                                </p:cTn>
                              </p:par>
                              <p:par>
                                <p:cTn id="189" presetID="25" presetClass="entr" presetSubtype="0" fill="hold" grpId="0" nodeType="withEffect">
                                  <p:stCondLst>
                                    <p:cond delay="0"/>
                                  </p:stCondLst>
                                  <p:childTnLst>
                                    <p:set>
                                      <p:cBhvr>
                                        <p:cTn id="190" dur="1" fill="hold">
                                          <p:stCondLst>
                                            <p:cond delay="0"/>
                                          </p:stCondLst>
                                        </p:cTn>
                                        <p:tgtEl>
                                          <p:spTgt spid="37"/>
                                        </p:tgtEl>
                                        <p:attrNameLst>
                                          <p:attrName>style.visibility</p:attrName>
                                        </p:attrNameLst>
                                      </p:cBhvr>
                                      <p:to>
                                        <p:strVal val="visible"/>
                                      </p:to>
                                    </p:set>
                                    <p:anim calcmode="lin" valueType="num">
                                      <p:cBhvr>
                                        <p:cTn id="191"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92"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93"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94" dur="1000" fill="hold"/>
                                        <p:tgtEl>
                                          <p:spTgt spid="37"/>
                                        </p:tgtEl>
                                        <p:attrNameLst>
                                          <p:attrName>ppt_h</p:attrName>
                                        </p:attrNameLst>
                                      </p:cBhvr>
                                      <p:tavLst>
                                        <p:tav tm="0">
                                          <p:val>
                                            <p:strVal val="#ppt_h"/>
                                          </p:val>
                                        </p:tav>
                                        <p:tav tm="100000">
                                          <p:val>
                                            <p:strVal val="#ppt_h"/>
                                          </p:val>
                                        </p:tav>
                                      </p:tavLst>
                                    </p:anim>
                                    <p:anim calcmode="lin" valueType="num">
                                      <p:cBhvr>
                                        <p:cTn id="195"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96"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97"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98" dur="1000" decel="50000">
                                          <p:stCondLst>
                                            <p:cond delay="0"/>
                                          </p:stCondLst>
                                        </p:cTn>
                                        <p:tgtEl>
                                          <p:spTgt spid="37"/>
                                        </p:tgtEl>
                                      </p:cBhvr>
                                    </p:animEffect>
                                  </p:childTnLst>
                                </p:cTn>
                              </p:par>
                            </p:childTnLst>
                          </p:cTn>
                        </p:par>
                        <p:par>
                          <p:cTn id="199" fill="hold">
                            <p:stCondLst>
                              <p:cond delay="10500"/>
                            </p:stCondLst>
                            <p:childTnLst>
                              <p:par>
                                <p:cTn id="200" presetID="10" presetClass="entr" presetSubtype="0" fill="hold" grpId="0" nodeType="afterEffect">
                                  <p:stCondLst>
                                    <p:cond delay="0"/>
                                  </p:stCondLst>
                                  <p:childTnLst>
                                    <p:set>
                                      <p:cBhvr>
                                        <p:cTn id="201" dur="1" fill="hold">
                                          <p:stCondLst>
                                            <p:cond delay="0"/>
                                          </p:stCondLst>
                                        </p:cTn>
                                        <p:tgtEl>
                                          <p:spTgt spid="38"/>
                                        </p:tgtEl>
                                        <p:attrNameLst>
                                          <p:attrName>style.visibility</p:attrName>
                                        </p:attrNameLst>
                                      </p:cBhvr>
                                      <p:to>
                                        <p:strVal val="visible"/>
                                      </p:to>
                                    </p:set>
                                    <p:anim calcmode="lin" valueType="num">
                                      <p:cBhvr>
                                        <p:cTn id="202" dur="1000" fill="hold"/>
                                        <p:tgtEl>
                                          <p:spTgt spid="38"/>
                                        </p:tgtEl>
                                        <p:attrNameLst>
                                          <p:attrName>ppt_w</p:attrName>
                                        </p:attrNameLst>
                                      </p:cBhvr>
                                      <p:tavLst>
                                        <p:tav tm="0">
                                          <p:val>
                                            <p:fltVal val="0"/>
                                          </p:val>
                                        </p:tav>
                                        <p:tav tm="100000">
                                          <p:val>
                                            <p:strVal val="#ppt_w"/>
                                          </p:val>
                                        </p:tav>
                                      </p:tavLst>
                                    </p:anim>
                                    <p:anim calcmode="lin" valueType="num">
                                      <p:cBhvr>
                                        <p:cTn id="203" dur="1000" fill="hold"/>
                                        <p:tgtEl>
                                          <p:spTgt spid="38"/>
                                        </p:tgtEl>
                                        <p:attrNameLst>
                                          <p:attrName>ppt_h</p:attrName>
                                        </p:attrNameLst>
                                      </p:cBhvr>
                                      <p:tavLst>
                                        <p:tav tm="0">
                                          <p:val>
                                            <p:fltVal val="0"/>
                                          </p:val>
                                        </p:tav>
                                        <p:tav tm="100000">
                                          <p:val>
                                            <p:strVal val="#ppt_h"/>
                                          </p:val>
                                        </p:tav>
                                      </p:tavLst>
                                    </p:anim>
                                    <p:animEffect transition="in" filter="fade">
                                      <p:cBhvr>
                                        <p:cTn id="204" dur="1000"/>
                                        <p:tgtEl>
                                          <p:spTgt spid="38"/>
                                        </p:tgtEl>
                                      </p:cBhvr>
                                    </p:animEffect>
                                  </p:childTnLst>
                                </p:cTn>
                              </p:par>
                            </p:childTnLst>
                          </p:cTn>
                        </p:par>
                        <p:par>
                          <p:cTn id="205" fill="hold">
                            <p:stCondLst>
                              <p:cond delay="11500"/>
                            </p:stCondLst>
                            <p:childTnLst>
                              <p:par>
                                <p:cTn id="206" presetID="25" presetClass="entr" presetSubtype="0" fill="hold" grpId="0" nodeType="afterEffect">
                                  <p:stCondLst>
                                    <p:cond delay="0"/>
                                  </p:stCondLst>
                                  <p:childTnLst>
                                    <p:set>
                                      <p:cBhvr>
                                        <p:cTn id="207" dur="1" fill="hold">
                                          <p:stCondLst>
                                            <p:cond delay="0"/>
                                          </p:stCondLst>
                                        </p:cTn>
                                        <p:tgtEl>
                                          <p:spTgt spid="39"/>
                                        </p:tgtEl>
                                        <p:attrNameLst>
                                          <p:attrName>style.visibility</p:attrName>
                                        </p:attrNameLst>
                                      </p:cBhvr>
                                      <p:to>
                                        <p:strVal val="visible"/>
                                      </p:to>
                                    </p:set>
                                    <p:anim calcmode="lin" valueType="num">
                                      <p:cBhvr>
                                        <p:cTn id="208"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209"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210"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211" dur="1000" fill="hold"/>
                                        <p:tgtEl>
                                          <p:spTgt spid="39"/>
                                        </p:tgtEl>
                                        <p:attrNameLst>
                                          <p:attrName>ppt_h</p:attrName>
                                        </p:attrNameLst>
                                      </p:cBhvr>
                                      <p:tavLst>
                                        <p:tav tm="0">
                                          <p:val>
                                            <p:strVal val="#ppt_h"/>
                                          </p:val>
                                        </p:tav>
                                        <p:tav tm="100000">
                                          <p:val>
                                            <p:strVal val="#ppt_h"/>
                                          </p:val>
                                        </p:tav>
                                      </p:tavLst>
                                    </p:anim>
                                    <p:anim calcmode="lin" valueType="num">
                                      <p:cBhvr>
                                        <p:cTn id="212"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213"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214"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215" dur="1000" decel="50000">
                                          <p:stCondLst>
                                            <p:cond delay="0"/>
                                          </p:stCondLst>
                                        </p:cTn>
                                        <p:tgtEl>
                                          <p:spTgt spid="39"/>
                                        </p:tgtEl>
                                      </p:cBhvr>
                                    </p:animEffect>
                                  </p:childTnLst>
                                </p:cTn>
                              </p:par>
                              <p:par>
                                <p:cTn id="216" presetID="25" presetClass="entr" presetSubtype="0" fill="hold" grpId="0" nodeType="withEffect">
                                  <p:stCondLst>
                                    <p:cond delay="0"/>
                                  </p:stCondLst>
                                  <p:childTnLst>
                                    <p:set>
                                      <p:cBhvr>
                                        <p:cTn id="217" dur="1" fill="hold">
                                          <p:stCondLst>
                                            <p:cond delay="0"/>
                                          </p:stCondLst>
                                        </p:cTn>
                                        <p:tgtEl>
                                          <p:spTgt spid="40"/>
                                        </p:tgtEl>
                                        <p:attrNameLst>
                                          <p:attrName>style.visibility</p:attrName>
                                        </p:attrNameLst>
                                      </p:cBhvr>
                                      <p:to>
                                        <p:strVal val="visible"/>
                                      </p:to>
                                    </p:set>
                                    <p:anim calcmode="lin" valueType="num">
                                      <p:cBhvr>
                                        <p:cTn id="218"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219"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220"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221" dur="1000" fill="hold"/>
                                        <p:tgtEl>
                                          <p:spTgt spid="40"/>
                                        </p:tgtEl>
                                        <p:attrNameLst>
                                          <p:attrName>ppt_h</p:attrName>
                                        </p:attrNameLst>
                                      </p:cBhvr>
                                      <p:tavLst>
                                        <p:tav tm="0">
                                          <p:val>
                                            <p:strVal val="#ppt_h"/>
                                          </p:val>
                                        </p:tav>
                                        <p:tav tm="100000">
                                          <p:val>
                                            <p:strVal val="#ppt_h"/>
                                          </p:val>
                                        </p:tav>
                                      </p:tavLst>
                                    </p:anim>
                                    <p:anim calcmode="lin" valueType="num">
                                      <p:cBhvr>
                                        <p:cTn id="222"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223"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224"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225" dur="1000" decel="50000">
                                          <p:stCondLst>
                                            <p:cond delay="0"/>
                                          </p:stCondLst>
                                        </p:cTn>
                                        <p:tgtEl>
                                          <p:spTgt spid="40"/>
                                        </p:tgtEl>
                                      </p:cBhvr>
                                    </p:animEffect>
                                  </p:childTnLst>
                                </p:cTn>
                              </p:par>
                            </p:childTnLst>
                          </p:cTn>
                        </p:par>
                        <p:par>
                          <p:cTn id="226" fill="hold">
                            <p:stCondLst>
                              <p:cond delay="12500"/>
                            </p:stCondLst>
                            <p:childTnLst>
                              <p:par>
                                <p:cTn id="227" presetID="10" presetClass="entr" presetSubtype="0" fill="hold" grpId="0" nodeType="afterEffect">
                                  <p:stCondLst>
                                    <p:cond delay="0"/>
                                  </p:stCondLst>
                                  <p:childTnLst>
                                    <p:set>
                                      <p:cBhvr>
                                        <p:cTn id="228" dur="1" fill="hold">
                                          <p:stCondLst>
                                            <p:cond delay="0"/>
                                          </p:stCondLst>
                                        </p:cTn>
                                        <p:tgtEl>
                                          <p:spTgt spid="41"/>
                                        </p:tgtEl>
                                        <p:attrNameLst>
                                          <p:attrName>style.visibility</p:attrName>
                                        </p:attrNameLst>
                                      </p:cBhvr>
                                      <p:to>
                                        <p:strVal val="visible"/>
                                      </p:to>
                                    </p:set>
                                    <p:anim calcmode="lin" valueType="num">
                                      <p:cBhvr>
                                        <p:cTn id="229" dur="1000" fill="hold"/>
                                        <p:tgtEl>
                                          <p:spTgt spid="41"/>
                                        </p:tgtEl>
                                        <p:attrNameLst>
                                          <p:attrName>ppt_w</p:attrName>
                                        </p:attrNameLst>
                                      </p:cBhvr>
                                      <p:tavLst>
                                        <p:tav tm="0">
                                          <p:val>
                                            <p:fltVal val="0"/>
                                          </p:val>
                                        </p:tav>
                                        <p:tav tm="100000">
                                          <p:val>
                                            <p:strVal val="#ppt_w"/>
                                          </p:val>
                                        </p:tav>
                                      </p:tavLst>
                                    </p:anim>
                                    <p:anim calcmode="lin" valueType="num">
                                      <p:cBhvr>
                                        <p:cTn id="230" dur="1000" fill="hold"/>
                                        <p:tgtEl>
                                          <p:spTgt spid="41"/>
                                        </p:tgtEl>
                                        <p:attrNameLst>
                                          <p:attrName>ppt_h</p:attrName>
                                        </p:attrNameLst>
                                      </p:cBhvr>
                                      <p:tavLst>
                                        <p:tav tm="0">
                                          <p:val>
                                            <p:fltVal val="0"/>
                                          </p:val>
                                        </p:tav>
                                        <p:tav tm="100000">
                                          <p:val>
                                            <p:strVal val="#ppt_h"/>
                                          </p:val>
                                        </p:tav>
                                      </p:tavLst>
                                    </p:anim>
                                    <p:animEffect transition="in" filter="fade">
                                      <p:cBhvr>
                                        <p:cTn id="231" dur="1000"/>
                                        <p:tgtEl>
                                          <p:spTgt spid="41"/>
                                        </p:tgtEl>
                                      </p:cBhvr>
                                    </p:animEffect>
                                  </p:childTnLst>
                                </p:cTn>
                              </p:par>
                            </p:childTnLst>
                          </p:cTn>
                        </p:par>
                        <p:par>
                          <p:cTn id="232" fill="hold">
                            <p:stCondLst>
                              <p:cond delay="13500"/>
                            </p:stCondLst>
                            <p:childTnLst>
                              <p:par>
                                <p:cTn id="233" presetID="25" presetClass="entr" presetSubtype="0" fill="hold" grpId="0" nodeType="afterEffect">
                                  <p:stCondLst>
                                    <p:cond delay="0"/>
                                  </p:stCondLst>
                                  <p:childTnLst>
                                    <p:set>
                                      <p:cBhvr>
                                        <p:cTn id="234" dur="1" fill="hold">
                                          <p:stCondLst>
                                            <p:cond delay="0"/>
                                          </p:stCondLst>
                                        </p:cTn>
                                        <p:tgtEl>
                                          <p:spTgt spid="42"/>
                                        </p:tgtEl>
                                        <p:attrNameLst>
                                          <p:attrName>style.visibility</p:attrName>
                                        </p:attrNameLst>
                                      </p:cBhvr>
                                      <p:to>
                                        <p:strVal val="visible"/>
                                      </p:to>
                                    </p:set>
                                    <p:anim calcmode="lin" valueType="num">
                                      <p:cBhvr>
                                        <p:cTn id="235"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236"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237"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238" dur="1000" fill="hold"/>
                                        <p:tgtEl>
                                          <p:spTgt spid="42"/>
                                        </p:tgtEl>
                                        <p:attrNameLst>
                                          <p:attrName>ppt_h</p:attrName>
                                        </p:attrNameLst>
                                      </p:cBhvr>
                                      <p:tavLst>
                                        <p:tav tm="0">
                                          <p:val>
                                            <p:strVal val="#ppt_h"/>
                                          </p:val>
                                        </p:tav>
                                        <p:tav tm="100000">
                                          <p:val>
                                            <p:strVal val="#ppt_h"/>
                                          </p:val>
                                        </p:tav>
                                      </p:tavLst>
                                    </p:anim>
                                    <p:anim calcmode="lin" valueType="num">
                                      <p:cBhvr>
                                        <p:cTn id="239"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40"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41"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242" dur="1000" decel="50000">
                                          <p:stCondLst>
                                            <p:cond delay="0"/>
                                          </p:stCondLst>
                                        </p:cTn>
                                        <p:tgtEl>
                                          <p:spTgt spid="42"/>
                                        </p:tgtEl>
                                      </p:cBhvr>
                                    </p:animEffect>
                                  </p:childTnLst>
                                </p:cTn>
                              </p:par>
                              <p:par>
                                <p:cTn id="243" presetID="25" presetClass="entr" presetSubtype="0" fill="hold" grpId="0" nodeType="withEffect">
                                  <p:stCondLst>
                                    <p:cond delay="0"/>
                                  </p:stCondLst>
                                  <p:childTnLst>
                                    <p:set>
                                      <p:cBhvr>
                                        <p:cTn id="244" dur="1" fill="hold">
                                          <p:stCondLst>
                                            <p:cond delay="0"/>
                                          </p:stCondLst>
                                        </p:cTn>
                                        <p:tgtEl>
                                          <p:spTgt spid="43"/>
                                        </p:tgtEl>
                                        <p:attrNameLst>
                                          <p:attrName>style.visibility</p:attrName>
                                        </p:attrNameLst>
                                      </p:cBhvr>
                                      <p:to>
                                        <p:strVal val="visible"/>
                                      </p:to>
                                    </p:set>
                                    <p:anim calcmode="lin" valueType="num">
                                      <p:cBhvr>
                                        <p:cTn id="245"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46"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47"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248" dur="1000" fill="hold"/>
                                        <p:tgtEl>
                                          <p:spTgt spid="43"/>
                                        </p:tgtEl>
                                        <p:attrNameLst>
                                          <p:attrName>ppt_h</p:attrName>
                                        </p:attrNameLst>
                                      </p:cBhvr>
                                      <p:tavLst>
                                        <p:tav tm="0">
                                          <p:val>
                                            <p:strVal val="#ppt_h"/>
                                          </p:val>
                                        </p:tav>
                                        <p:tav tm="100000">
                                          <p:val>
                                            <p:strVal val="#ppt_h"/>
                                          </p:val>
                                        </p:tav>
                                      </p:tavLst>
                                    </p:anim>
                                    <p:anim calcmode="lin" valueType="num">
                                      <p:cBhvr>
                                        <p:cTn id="249"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50"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51"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252" dur="1000" decel="50000">
                                          <p:stCondLst>
                                            <p:cond delay="0"/>
                                          </p:stCondLst>
                                        </p:cTn>
                                        <p:tgtEl>
                                          <p:spTgt spid="43"/>
                                        </p:tgtEl>
                                      </p:cBhvr>
                                    </p:animEffect>
                                  </p:childTnLst>
                                </p:cTn>
                              </p:par>
                            </p:childTnLst>
                          </p:cTn>
                        </p:par>
                        <p:par>
                          <p:cTn id="253" fill="hold">
                            <p:stCondLst>
                              <p:cond delay="14500"/>
                            </p:stCondLst>
                            <p:childTnLst>
                              <p:par>
                                <p:cTn id="254" presetID="10" presetClass="entr" presetSubtype="0" fill="hold" grpId="0" nodeType="afterEffect">
                                  <p:stCondLst>
                                    <p:cond delay="0"/>
                                  </p:stCondLst>
                                  <p:childTnLst>
                                    <p:set>
                                      <p:cBhvr>
                                        <p:cTn id="255" dur="1" fill="hold">
                                          <p:stCondLst>
                                            <p:cond delay="0"/>
                                          </p:stCondLst>
                                        </p:cTn>
                                        <p:tgtEl>
                                          <p:spTgt spid="44"/>
                                        </p:tgtEl>
                                        <p:attrNameLst>
                                          <p:attrName>style.visibility</p:attrName>
                                        </p:attrNameLst>
                                      </p:cBhvr>
                                      <p:to>
                                        <p:strVal val="visible"/>
                                      </p:to>
                                    </p:set>
                                    <p:anim calcmode="lin" valueType="num">
                                      <p:cBhvr>
                                        <p:cTn id="256" dur="1000" fill="hold"/>
                                        <p:tgtEl>
                                          <p:spTgt spid="44"/>
                                        </p:tgtEl>
                                        <p:attrNameLst>
                                          <p:attrName>ppt_w</p:attrName>
                                        </p:attrNameLst>
                                      </p:cBhvr>
                                      <p:tavLst>
                                        <p:tav tm="0">
                                          <p:val>
                                            <p:fltVal val="0"/>
                                          </p:val>
                                        </p:tav>
                                        <p:tav tm="100000">
                                          <p:val>
                                            <p:strVal val="#ppt_w"/>
                                          </p:val>
                                        </p:tav>
                                      </p:tavLst>
                                    </p:anim>
                                    <p:anim calcmode="lin" valueType="num">
                                      <p:cBhvr>
                                        <p:cTn id="257" dur="1000" fill="hold"/>
                                        <p:tgtEl>
                                          <p:spTgt spid="44"/>
                                        </p:tgtEl>
                                        <p:attrNameLst>
                                          <p:attrName>ppt_h</p:attrName>
                                        </p:attrNameLst>
                                      </p:cBhvr>
                                      <p:tavLst>
                                        <p:tav tm="0">
                                          <p:val>
                                            <p:fltVal val="0"/>
                                          </p:val>
                                        </p:tav>
                                        <p:tav tm="100000">
                                          <p:val>
                                            <p:strVal val="#ppt_h"/>
                                          </p:val>
                                        </p:tav>
                                      </p:tavLst>
                                    </p:anim>
                                    <p:animEffect transition="in" filter="fade">
                                      <p:cBhvr>
                                        <p:cTn id="258" dur="1000"/>
                                        <p:tgtEl>
                                          <p:spTgt spid="44"/>
                                        </p:tgtEl>
                                      </p:cBhvr>
                                    </p:animEffect>
                                  </p:childTnLst>
                                </p:cTn>
                              </p:par>
                            </p:childTnLst>
                          </p:cTn>
                        </p:par>
                        <p:par>
                          <p:cTn id="259" fill="hold">
                            <p:stCondLst>
                              <p:cond delay="15500"/>
                            </p:stCondLst>
                            <p:childTnLst>
                              <p:par>
                                <p:cTn id="260" presetID="25" presetClass="entr" presetSubtype="0" fill="hold" grpId="0" nodeType="afterEffect">
                                  <p:stCondLst>
                                    <p:cond delay="0"/>
                                  </p:stCondLst>
                                  <p:childTnLst>
                                    <p:set>
                                      <p:cBhvr>
                                        <p:cTn id="261" dur="1" fill="hold">
                                          <p:stCondLst>
                                            <p:cond delay="0"/>
                                          </p:stCondLst>
                                        </p:cTn>
                                        <p:tgtEl>
                                          <p:spTgt spid="45"/>
                                        </p:tgtEl>
                                        <p:attrNameLst>
                                          <p:attrName>style.visibility</p:attrName>
                                        </p:attrNameLst>
                                      </p:cBhvr>
                                      <p:to>
                                        <p:strVal val="visible"/>
                                      </p:to>
                                    </p:set>
                                    <p:anim calcmode="lin" valueType="num">
                                      <p:cBhvr>
                                        <p:cTn id="262"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263"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264"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265" dur="1000" fill="hold"/>
                                        <p:tgtEl>
                                          <p:spTgt spid="45"/>
                                        </p:tgtEl>
                                        <p:attrNameLst>
                                          <p:attrName>ppt_h</p:attrName>
                                        </p:attrNameLst>
                                      </p:cBhvr>
                                      <p:tavLst>
                                        <p:tav tm="0">
                                          <p:val>
                                            <p:strVal val="#ppt_h"/>
                                          </p:val>
                                        </p:tav>
                                        <p:tav tm="100000">
                                          <p:val>
                                            <p:strVal val="#ppt_h"/>
                                          </p:val>
                                        </p:tav>
                                      </p:tavLst>
                                    </p:anim>
                                    <p:anim calcmode="lin" valueType="num">
                                      <p:cBhvr>
                                        <p:cTn id="266"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267"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268"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269" dur="1000" decel="50000">
                                          <p:stCondLst>
                                            <p:cond delay="0"/>
                                          </p:stCondLst>
                                        </p:cTn>
                                        <p:tgtEl>
                                          <p:spTgt spid="45"/>
                                        </p:tgtEl>
                                      </p:cBhvr>
                                    </p:animEffect>
                                  </p:childTnLst>
                                </p:cTn>
                              </p:par>
                              <p:par>
                                <p:cTn id="270" presetID="25" presetClass="entr" presetSubtype="0" fill="hold" grpId="0" nodeType="withEffect">
                                  <p:stCondLst>
                                    <p:cond delay="0"/>
                                  </p:stCondLst>
                                  <p:childTnLst>
                                    <p:set>
                                      <p:cBhvr>
                                        <p:cTn id="271" dur="1" fill="hold">
                                          <p:stCondLst>
                                            <p:cond delay="0"/>
                                          </p:stCondLst>
                                        </p:cTn>
                                        <p:tgtEl>
                                          <p:spTgt spid="46"/>
                                        </p:tgtEl>
                                        <p:attrNameLst>
                                          <p:attrName>style.visibility</p:attrName>
                                        </p:attrNameLst>
                                      </p:cBhvr>
                                      <p:to>
                                        <p:strVal val="visible"/>
                                      </p:to>
                                    </p:set>
                                    <p:anim calcmode="lin" valueType="num">
                                      <p:cBhvr>
                                        <p:cTn id="272"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273"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274"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275" dur="1000" fill="hold"/>
                                        <p:tgtEl>
                                          <p:spTgt spid="46"/>
                                        </p:tgtEl>
                                        <p:attrNameLst>
                                          <p:attrName>ppt_h</p:attrName>
                                        </p:attrNameLst>
                                      </p:cBhvr>
                                      <p:tavLst>
                                        <p:tav tm="0">
                                          <p:val>
                                            <p:strVal val="#ppt_h"/>
                                          </p:val>
                                        </p:tav>
                                        <p:tav tm="100000">
                                          <p:val>
                                            <p:strVal val="#ppt_h"/>
                                          </p:val>
                                        </p:tav>
                                      </p:tavLst>
                                    </p:anim>
                                    <p:anim calcmode="lin" valueType="num">
                                      <p:cBhvr>
                                        <p:cTn id="276"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277"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278"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279" dur="1000" decel="50000">
                                          <p:stCondLst>
                                            <p:cond delay="0"/>
                                          </p:stCondLst>
                                        </p:cTn>
                                        <p:tgtEl>
                                          <p:spTgt spid="46"/>
                                        </p:tgtEl>
                                      </p:cBhvr>
                                    </p:animEffect>
                                  </p:childTnLst>
                                </p:cTn>
                              </p:par>
                              <p:par>
                                <p:cTn id="280" presetID="10" presetClass="entr" presetSubtype="0" fill="hold" grpId="0" nodeType="withEffect">
                                  <p:stCondLst>
                                    <p:cond delay="0"/>
                                  </p:stCondLst>
                                  <p:childTnLst>
                                    <p:set>
                                      <p:cBhvr>
                                        <p:cTn id="281" dur="1" fill="hold">
                                          <p:stCondLst>
                                            <p:cond delay="0"/>
                                          </p:stCondLst>
                                        </p:cTn>
                                        <p:tgtEl>
                                          <p:spTgt spid="3"/>
                                        </p:tgtEl>
                                        <p:attrNameLst>
                                          <p:attrName>style.visibility</p:attrName>
                                        </p:attrNameLst>
                                      </p:cBhvr>
                                      <p:to>
                                        <p:strVal val="visible"/>
                                      </p:to>
                                    </p:set>
                                    <p:anim calcmode="lin" valueType="num">
                                      <p:cBhvr>
                                        <p:cTn id="282" dur="1000" fill="hold"/>
                                        <p:tgtEl>
                                          <p:spTgt spid="3"/>
                                        </p:tgtEl>
                                        <p:attrNameLst>
                                          <p:attrName>ppt_w</p:attrName>
                                        </p:attrNameLst>
                                      </p:cBhvr>
                                      <p:tavLst>
                                        <p:tav tm="0">
                                          <p:val>
                                            <p:fltVal val="0"/>
                                          </p:val>
                                        </p:tav>
                                        <p:tav tm="100000">
                                          <p:val>
                                            <p:strVal val="#ppt_w"/>
                                          </p:val>
                                        </p:tav>
                                      </p:tavLst>
                                    </p:anim>
                                    <p:anim calcmode="lin" valueType="num">
                                      <p:cBhvr>
                                        <p:cTn id="283" dur="1000" fill="hold"/>
                                        <p:tgtEl>
                                          <p:spTgt spid="3"/>
                                        </p:tgtEl>
                                        <p:attrNameLst>
                                          <p:attrName>ppt_h</p:attrName>
                                        </p:attrNameLst>
                                      </p:cBhvr>
                                      <p:tavLst>
                                        <p:tav tm="0">
                                          <p:val>
                                            <p:fltVal val="0"/>
                                          </p:val>
                                        </p:tav>
                                        <p:tav tm="100000">
                                          <p:val>
                                            <p:strVal val="#ppt_h"/>
                                          </p:val>
                                        </p:tav>
                                      </p:tavLst>
                                    </p:anim>
                                    <p:animEffect transition="in" filter="fade">
                                      <p:cBhvr>
                                        <p:cTn id="284" dur="1000"/>
                                        <p:tgtEl>
                                          <p:spTgt spid="3"/>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12"/>
                                        </p:tgtEl>
                                        <p:attrNameLst>
                                          <p:attrName>style.visibility</p:attrName>
                                        </p:attrNameLst>
                                      </p:cBhvr>
                                      <p:to>
                                        <p:strVal val="visible"/>
                                      </p:to>
                                    </p:set>
                                    <p:anim calcmode="lin" valueType="num">
                                      <p:cBhvr>
                                        <p:cTn id="287" dur="1000" fill="hold"/>
                                        <p:tgtEl>
                                          <p:spTgt spid="12"/>
                                        </p:tgtEl>
                                        <p:attrNameLst>
                                          <p:attrName>ppt_w</p:attrName>
                                        </p:attrNameLst>
                                      </p:cBhvr>
                                      <p:tavLst>
                                        <p:tav tm="0">
                                          <p:val>
                                            <p:fltVal val="0"/>
                                          </p:val>
                                        </p:tav>
                                        <p:tav tm="100000">
                                          <p:val>
                                            <p:strVal val="#ppt_w"/>
                                          </p:val>
                                        </p:tav>
                                      </p:tavLst>
                                    </p:anim>
                                    <p:anim calcmode="lin" valueType="num">
                                      <p:cBhvr>
                                        <p:cTn id="288" dur="1000" fill="hold"/>
                                        <p:tgtEl>
                                          <p:spTgt spid="12"/>
                                        </p:tgtEl>
                                        <p:attrNameLst>
                                          <p:attrName>ppt_h</p:attrName>
                                        </p:attrNameLst>
                                      </p:cBhvr>
                                      <p:tavLst>
                                        <p:tav tm="0">
                                          <p:val>
                                            <p:fltVal val="0"/>
                                          </p:val>
                                        </p:tav>
                                        <p:tav tm="100000">
                                          <p:val>
                                            <p:strVal val="#ppt_h"/>
                                          </p:val>
                                        </p:tav>
                                      </p:tavLst>
                                    </p:anim>
                                    <p:animEffect transition="in" filter="fade">
                                      <p:cBhvr>
                                        <p:cTn id="289" dur="1000"/>
                                        <p:tgtEl>
                                          <p:spTgt spid="12"/>
                                        </p:tgtEl>
                                      </p:cBhvr>
                                    </p:animEffect>
                                  </p:childTnLst>
                                </p:cTn>
                              </p:par>
                              <p:par>
                                <p:cTn id="290" presetID="25" presetClass="entr" presetSubtype="0" fill="hold" grpId="0" nodeType="withEffect">
                                  <p:stCondLst>
                                    <p:cond delay="0"/>
                                  </p:stCondLst>
                                  <p:childTnLst>
                                    <p:set>
                                      <p:cBhvr>
                                        <p:cTn id="291" dur="1" fill="hold">
                                          <p:stCondLst>
                                            <p:cond delay="0"/>
                                          </p:stCondLst>
                                        </p:cTn>
                                        <p:tgtEl>
                                          <p:spTgt spid="4"/>
                                        </p:tgtEl>
                                        <p:attrNameLst>
                                          <p:attrName>style.visibility</p:attrName>
                                        </p:attrNameLst>
                                      </p:cBhvr>
                                      <p:to>
                                        <p:strVal val="visible"/>
                                      </p:to>
                                    </p:set>
                                    <p:anim calcmode="lin" valueType="num">
                                      <p:cBhvr>
                                        <p:cTn id="292"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93"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94"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95" dur="1000" fill="hold"/>
                                        <p:tgtEl>
                                          <p:spTgt spid="4"/>
                                        </p:tgtEl>
                                        <p:attrNameLst>
                                          <p:attrName>ppt_h</p:attrName>
                                        </p:attrNameLst>
                                      </p:cBhvr>
                                      <p:tavLst>
                                        <p:tav tm="0">
                                          <p:val>
                                            <p:strVal val="#ppt_h"/>
                                          </p:val>
                                        </p:tav>
                                        <p:tav tm="100000">
                                          <p:val>
                                            <p:strVal val="#ppt_h"/>
                                          </p:val>
                                        </p:tav>
                                      </p:tavLst>
                                    </p:anim>
                                    <p:anim calcmode="lin" valueType="num">
                                      <p:cBhvr>
                                        <p:cTn id="296"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97"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98"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99" dur="1000" decel="50000">
                                          <p:stCondLst>
                                            <p:cond delay="0"/>
                                          </p:stCondLst>
                                        </p:cTn>
                                        <p:tgtEl>
                                          <p:spTgt spid="4"/>
                                        </p:tgtEl>
                                      </p:cBhvr>
                                    </p:animEffect>
                                  </p:childTnLst>
                                </p:cTn>
                              </p:par>
                              <p:par>
                                <p:cTn id="300" presetID="25" presetClass="entr" presetSubtype="0" fill="hold" grpId="0" nodeType="withEffect">
                                  <p:stCondLst>
                                    <p:cond delay="0"/>
                                  </p:stCondLst>
                                  <p:childTnLst>
                                    <p:set>
                                      <p:cBhvr>
                                        <p:cTn id="301" dur="1" fill="hold">
                                          <p:stCondLst>
                                            <p:cond delay="0"/>
                                          </p:stCondLst>
                                        </p:cTn>
                                        <p:tgtEl>
                                          <p:spTgt spid="11"/>
                                        </p:tgtEl>
                                        <p:attrNameLst>
                                          <p:attrName>style.visibility</p:attrName>
                                        </p:attrNameLst>
                                      </p:cBhvr>
                                      <p:to>
                                        <p:strVal val="visible"/>
                                      </p:to>
                                    </p:set>
                                    <p:anim calcmode="lin" valueType="num">
                                      <p:cBhvr>
                                        <p:cTn id="302"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03"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04"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05" dur="1000" fill="hold"/>
                                        <p:tgtEl>
                                          <p:spTgt spid="11"/>
                                        </p:tgtEl>
                                        <p:attrNameLst>
                                          <p:attrName>ppt_h</p:attrName>
                                        </p:attrNameLst>
                                      </p:cBhvr>
                                      <p:tavLst>
                                        <p:tav tm="0">
                                          <p:val>
                                            <p:strVal val="#ppt_h"/>
                                          </p:val>
                                        </p:tav>
                                        <p:tav tm="100000">
                                          <p:val>
                                            <p:strVal val="#ppt_h"/>
                                          </p:val>
                                        </p:tav>
                                      </p:tavLst>
                                    </p:anim>
                                    <p:anim calcmode="lin" valueType="num">
                                      <p:cBhvr>
                                        <p:cTn id="306"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7"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08"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09" dur="1000" decel="50000">
                                          <p:stCondLst>
                                            <p:cond delay="0"/>
                                          </p:stCondLst>
                                        </p:cTn>
                                        <p:tgtEl>
                                          <p:spTgt spid="11"/>
                                        </p:tgtEl>
                                      </p:cBhvr>
                                    </p:animEffect>
                                  </p:childTnLst>
                                </p:cTn>
                              </p:par>
                              <p:par>
                                <p:cTn id="310" presetID="25" presetClass="entr" presetSubtype="0" fill="hold" grpId="0" nodeType="withEffect">
                                  <p:stCondLst>
                                    <p:cond delay="0"/>
                                  </p:stCondLst>
                                  <p:childTnLst>
                                    <p:set>
                                      <p:cBhvr>
                                        <p:cTn id="311" dur="1" fill="hold">
                                          <p:stCondLst>
                                            <p:cond delay="0"/>
                                          </p:stCondLst>
                                        </p:cTn>
                                        <p:tgtEl>
                                          <p:spTgt spid="13"/>
                                        </p:tgtEl>
                                        <p:attrNameLst>
                                          <p:attrName>style.visibility</p:attrName>
                                        </p:attrNameLst>
                                      </p:cBhvr>
                                      <p:to>
                                        <p:strVal val="visible"/>
                                      </p:to>
                                    </p:set>
                                    <p:anim calcmode="lin" valueType="num">
                                      <p:cBhvr>
                                        <p:cTn id="312"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313"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314"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315" dur="1000" fill="hold"/>
                                        <p:tgtEl>
                                          <p:spTgt spid="13"/>
                                        </p:tgtEl>
                                        <p:attrNameLst>
                                          <p:attrName>ppt_h</p:attrName>
                                        </p:attrNameLst>
                                      </p:cBhvr>
                                      <p:tavLst>
                                        <p:tav tm="0">
                                          <p:val>
                                            <p:strVal val="#ppt_h"/>
                                          </p:val>
                                        </p:tav>
                                        <p:tav tm="100000">
                                          <p:val>
                                            <p:strVal val="#ppt_h"/>
                                          </p:val>
                                        </p:tav>
                                      </p:tavLst>
                                    </p:anim>
                                    <p:anim calcmode="lin" valueType="num">
                                      <p:cBhvr>
                                        <p:cTn id="316"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317"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18"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319" dur="1000" decel="50000">
                                          <p:stCondLst>
                                            <p:cond delay="0"/>
                                          </p:stCondLst>
                                        </p:cTn>
                                        <p:tgtEl>
                                          <p:spTgt spid="13"/>
                                        </p:tgtEl>
                                      </p:cBhvr>
                                    </p:animEffect>
                                  </p:childTnLst>
                                </p:cTn>
                              </p:par>
                              <p:par>
                                <p:cTn id="320" presetID="25" presetClass="entr" presetSubtype="0" fill="hold" grpId="0" nodeType="withEffect">
                                  <p:stCondLst>
                                    <p:cond delay="0"/>
                                  </p:stCondLst>
                                  <p:childTnLst>
                                    <p:set>
                                      <p:cBhvr>
                                        <p:cTn id="321" dur="1" fill="hold">
                                          <p:stCondLst>
                                            <p:cond delay="0"/>
                                          </p:stCondLst>
                                        </p:cTn>
                                        <p:tgtEl>
                                          <p:spTgt spid="14"/>
                                        </p:tgtEl>
                                        <p:attrNameLst>
                                          <p:attrName>style.visibility</p:attrName>
                                        </p:attrNameLst>
                                      </p:cBhvr>
                                      <p:to>
                                        <p:strVal val="visible"/>
                                      </p:to>
                                    </p:set>
                                    <p:anim calcmode="lin" valueType="num">
                                      <p:cBhvr>
                                        <p:cTn id="322"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323"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324"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25" dur="1000" fill="hold"/>
                                        <p:tgtEl>
                                          <p:spTgt spid="14"/>
                                        </p:tgtEl>
                                        <p:attrNameLst>
                                          <p:attrName>ppt_h</p:attrName>
                                        </p:attrNameLst>
                                      </p:cBhvr>
                                      <p:tavLst>
                                        <p:tav tm="0">
                                          <p:val>
                                            <p:strVal val="#ppt_h"/>
                                          </p:val>
                                        </p:tav>
                                        <p:tav tm="100000">
                                          <p:val>
                                            <p:strVal val="#ppt_h"/>
                                          </p:val>
                                        </p:tav>
                                      </p:tavLst>
                                    </p:anim>
                                    <p:anim calcmode="lin" valueType="num">
                                      <p:cBhvr>
                                        <p:cTn id="326"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27"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328"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329" dur="1000" decel="50000">
                                          <p:stCondLst>
                                            <p:cond delay="0"/>
                                          </p:stCondLst>
                                        </p:cTn>
                                        <p:tgtEl>
                                          <p:spTgt spid="14"/>
                                        </p:tgtEl>
                                      </p:cBhvr>
                                    </p:animEffect>
                                  </p:childTnLst>
                                </p:cTn>
                              </p:par>
                              <p:par>
                                <p:cTn id="330" presetID="25" presetClass="entr" presetSubtype="0" fill="hold" grpId="0" nodeType="withEffect">
                                  <p:stCondLst>
                                    <p:cond delay="0"/>
                                  </p:stCondLst>
                                  <p:childTnLst>
                                    <p:set>
                                      <p:cBhvr>
                                        <p:cTn id="331" dur="1" fill="hold">
                                          <p:stCondLst>
                                            <p:cond delay="0"/>
                                          </p:stCondLst>
                                        </p:cTn>
                                        <p:tgtEl>
                                          <p:spTgt spid="15"/>
                                        </p:tgtEl>
                                        <p:attrNameLst>
                                          <p:attrName>style.visibility</p:attrName>
                                        </p:attrNameLst>
                                      </p:cBhvr>
                                      <p:to>
                                        <p:strVal val="visible"/>
                                      </p:to>
                                    </p:set>
                                    <p:anim calcmode="lin" valueType="num">
                                      <p:cBhvr>
                                        <p:cTn id="33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3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3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35" dur="1000" fill="hold"/>
                                        <p:tgtEl>
                                          <p:spTgt spid="15"/>
                                        </p:tgtEl>
                                        <p:attrNameLst>
                                          <p:attrName>ppt_h</p:attrName>
                                        </p:attrNameLst>
                                      </p:cBhvr>
                                      <p:tavLst>
                                        <p:tav tm="0">
                                          <p:val>
                                            <p:strVal val="#ppt_h"/>
                                          </p:val>
                                        </p:tav>
                                        <p:tav tm="100000">
                                          <p:val>
                                            <p:strVal val="#ppt_h"/>
                                          </p:val>
                                        </p:tav>
                                      </p:tavLst>
                                    </p:anim>
                                    <p:anim calcmode="lin" valueType="num">
                                      <p:cBhvr>
                                        <p:cTn id="33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3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3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39" dur="1000" decel="50000">
                                          <p:stCondLst>
                                            <p:cond delay="0"/>
                                          </p:stCondLst>
                                        </p:cTn>
                                        <p:tgtEl>
                                          <p:spTgt spid="15"/>
                                        </p:tgtEl>
                                      </p:cBhvr>
                                    </p:animEffect>
                                  </p:childTnLst>
                                </p:cTn>
                              </p:par>
                              <p:par>
                                <p:cTn id="340" presetID="25" presetClass="entr" presetSubtype="0" fill="hold" grpId="0" nodeType="withEffect">
                                  <p:stCondLst>
                                    <p:cond delay="0"/>
                                  </p:stCondLst>
                                  <p:childTnLst>
                                    <p:set>
                                      <p:cBhvr>
                                        <p:cTn id="341" dur="1" fill="hold">
                                          <p:stCondLst>
                                            <p:cond delay="0"/>
                                          </p:stCondLst>
                                        </p:cTn>
                                        <p:tgtEl>
                                          <p:spTgt spid="16"/>
                                        </p:tgtEl>
                                        <p:attrNameLst>
                                          <p:attrName>style.visibility</p:attrName>
                                        </p:attrNameLst>
                                      </p:cBhvr>
                                      <p:to>
                                        <p:strVal val="visible"/>
                                      </p:to>
                                    </p:set>
                                    <p:anim calcmode="lin" valueType="num">
                                      <p:cBhvr>
                                        <p:cTn id="342"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343"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44"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45" dur="1000" fill="hold"/>
                                        <p:tgtEl>
                                          <p:spTgt spid="16"/>
                                        </p:tgtEl>
                                        <p:attrNameLst>
                                          <p:attrName>ppt_h</p:attrName>
                                        </p:attrNameLst>
                                      </p:cBhvr>
                                      <p:tavLst>
                                        <p:tav tm="0">
                                          <p:val>
                                            <p:strVal val="#ppt_h"/>
                                          </p:val>
                                        </p:tav>
                                        <p:tav tm="100000">
                                          <p:val>
                                            <p:strVal val="#ppt_h"/>
                                          </p:val>
                                        </p:tav>
                                      </p:tavLst>
                                    </p:anim>
                                    <p:anim calcmode="lin" valueType="num">
                                      <p:cBhvr>
                                        <p:cTn id="346"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47"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8"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49" dur="1000" decel="50000">
                                          <p:stCondLst>
                                            <p:cond delay="0"/>
                                          </p:stCondLst>
                                        </p:cTn>
                                        <p:tgtEl>
                                          <p:spTgt spid="16"/>
                                        </p:tgtEl>
                                      </p:cBhvr>
                                    </p:animEffect>
                                  </p:childTnLst>
                                </p:cTn>
                              </p:par>
                              <p:par>
                                <p:cTn id="350" presetID="25" presetClass="entr" presetSubtype="0" fill="hold" grpId="0" nodeType="withEffect">
                                  <p:stCondLst>
                                    <p:cond delay="0"/>
                                  </p:stCondLst>
                                  <p:childTnLst>
                                    <p:set>
                                      <p:cBhvr>
                                        <p:cTn id="351" dur="1" fill="hold">
                                          <p:stCondLst>
                                            <p:cond delay="0"/>
                                          </p:stCondLst>
                                        </p:cTn>
                                        <p:tgtEl>
                                          <p:spTgt spid="17"/>
                                        </p:tgtEl>
                                        <p:attrNameLst>
                                          <p:attrName>style.visibility</p:attrName>
                                        </p:attrNameLst>
                                      </p:cBhvr>
                                      <p:to>
                                        <p:strVal val="visible"/>
                                      </p:to>
                                    </p:set>
                                    <p:anim calcmode="lin" valueType="num">
                                      <p:cBhvr>
                                        <p:cTn id="352"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53"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354"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355" dur="1000" fill="hold"/>
                                        <p:tgtEl>
                                          <p:spTgt spid="17"/>
                                        </p:tgtEl>
                                        <p:attrNameLst>
                                          <p:attrName>ppt_h</p:attrName>
                                        </p:attrNameLst>
                                      </p:cBhvr>
                                      <p:tavLst>
                                        <p:tav tm="0">
                                          <p:val>
                                            <p:strVal val="#ppt_h"/>
                                          </p:val>
                                        </p:tav>
                                        <p:tav tm="100000">
                                          <p:val>
                                            <p:strVal val="#ppt_h"/>
                                          </p:val>
                                        </p:tav>
                                      </p:tavLst>
                                    </p:anim>
                                    <p:anim calcmode="lin" valueType="num">
                                      <p:cBhvr>
                                        <p:cTn id="356"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357"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358"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359" dur="1000" decel="50000">
                                          <p:stCondLst>
                                            <p:cond delay="0"/>
                                          </p:stCondLst>
                                        </p:cTn>
                                        <p:tgtEl>
                                          <p:spTgt spid="17"/>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19"/>
                                        </p:tgtEl>
                                        <p:attrNameLst>
                                          <p:attrName>style.visibility</p:attrName>
                                        </p:attrNameLst>
                                      </p:cBhvr>
                                      <p:to>
                                        <p:strVal val="visible"/>
                                      </p:to>
                                    </p:set>
                                    <p:anim calcmode="lin" valueType="num">
                                      <p:cBhvr>
                                        <p:cTn id="362" dur="1000" fill="hold"/>
                                        <p:tgtEl>
                                          <p:spTgt spid="19"/>
                                        </p:tgtEl>
                                        <p:attrNameLst>
                                          <p:attrName>ppt_w</p:attrName>
                                        </p:attrNameLst>
                                      </p:cBhvr>
                                      <p:tavLst>
                                        <p:tav tm="0">
                                          <p:val>
                                            <p:fltVal val="0"/>
                                          </p:val>
                                        </p:tav>
                                        <p:tav tm="100000">
                                          <p:val>
                                            <p:strVal val="#ppt_w"/>
                                          </p:val>
                                        </p:tav>
                                      </p:tavLst>
                                    </p:anim>
                                    <p:anim calcmode="lin" valueType="num">
                                      <p:cBhvr>
                                        <p:cTn id="363" dur="1000" fill="hold"/>
                                        <p:tgtEl>
                                          <p:spTgt spid="19"/>
                                        </p:tgtEl>
                                        <p:attrNameLst>
                                          <p:attrName>ppt_h</p:attrName>
                                        </p:attrNameLst>
                                      </p:cBhvr>
                                      <p:tavLst>
                                        <p:tav tm="0">
                                          <p:val>
                                            <p:fltVal val="0"/>
                                          </p:val>
                                        </p:tav>
                                        <p:tav tm="100000">
                                          <p:val>
                                            <p:strVal val="#ppt_h"/>
                                          </p:val>
                                        </p:tav>
                                      </p:tavLst>
                                    </p:anim>
                                    <p:animEffect transition="in" filter="fade">
                                      <p:cBhvr>
                                        <p:cTn id="364" dur="1000"/>
                                        <p:tgtEl>
                                          <p:spTgt spid="19"/>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
                                        </p:tgtEl>
                                        <p:attrNameLst>
                                          <p:attrName>style.visibility</p:attrName>
                                        </p:attrNameLst>
                                      </p:cBhvr>
                                      <p:to>
                                        <p:strVal val="visible"/>
                                      </p:to>
                                    </p:set>
                                    <p:anim calcmode="lin" valueType="num">
                                      <p:cBhvr>
                                        <p:cTn id="367" dur="1000" fill="hold"/>
                                        <p:tgtEl>
                                          <p:spTgt spid="2"/>
                                        </p:tgtEl>
                                        <p:attrNameLst>
                                          <p:attrName>ppt_w</p:attrName>
                                        </p:attrNameLst>
                                      </p:cBhvr>
                                      <p:tavLst>
                                        <p:tav tm="0">
                                          <p:val>
                                            <p:fltVal val="0"/>
                                          </p:val>
                                        </p:tav>
                                        <p:tav tm="100000">
                                          <p:val>
                                            <p:strVal val="#ppt_w"/>
                                          </p:val>
                                        </p:tav>
                                      </p:tavLst>
                                    </p:anim>
                                    <p:anim calcmode="lin" valueType="num">
                                      <p:cBhvr>
                                        <p:cTn id="368" dur="1000" fill="hold"/>
                                        <p:tgtEl>
                                          <p:spTgt spid="2"/>
                                        </p:tgtEl>
                                        <p:attrNameLst>
                                          <p:attrName>ppt_h</p:attrName>
                                        </p:attrNameLst>
                                      </p:cBhvr>
                                      <p:tavLst>
                                        <p:tav tm="0">
                                          <p:val>
                                            <p:fltVal val="0"/>
                                          </p:val>
                                        </p:tav>
                                        <p:tav tm="100000">
                                          <p:val>
                                            <p:strVal val="#ppt_h"/>
                                          </p:val>
                                        </p:tav>
                                      </p:tavLst>
                                    </p:anim>
                                    <p:animEffect transition="in" filter="fade">
                                      <p:cBhvr>
                                        <p:cTn id="369" dur="1000"/>
                                        <p:tgtEl>
                                          <p:spTgt spid="2"/>
                                        </p:tgtEl>
                                      </p:cBhvr>
                                    </p:animEffect>
                                  </p:childTnLst>
                                </p:cTn>
                              </p:par>
                            </p:childTnLst>
                          </p:cTn>
                        </p:par>
                        <p:par>
                          <p:cTn id="370" fill="hold">
                            <p:stCondLst>
                              <p:cond delay="16500"/>
                            </p:stCondLst>
                            <p:childTnLst>
                              <p:par>
                                <p:cTn id="371" presetID="25" presetClass="entr" presetSubtype="0" fill="hold" grpId="0" nodeType="afterEffect">
                                  <p:stCondLst>
                                    <p:cond delay="0"/>
                                  </p:stCondLst>
                                  <p:childTnLst>
                                    <p:set>
                                      <p:cBhvr>
                                        <p:cTn id="372" dur="1" fill="hold">
                                          <p:stCondLst>
                                            <p:cond delay="0"/>
                                          </p:stCondLst>
                                        </p:cTn>
                                        <p:tgtEl>
                                          <p:spTgt spid="5"/>
                                        </p:tgtEl>
                                        <p:attrNameLst>
                                          <p:attrName>style.visibility</p:attrName>
                                        </p:attrNameLst>
                                      </p:cBhvr>
                                      <p:to>
                                        <p:strVal val="visible"/>
                                      </p:to>
                                    </p:set>
                                    <p:anim calcmode="lin" valueType="num">
                                      <p:cBhvr>
                                        <p:cTn id="373"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76" dur="1000" fill="hold"/>
                                        <p:tgtEl>
                                          <p:spTgt spid="5"/>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5"/>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6"/>
                                        </p:tgtEl>
                                        <p:attrNameLst>
                                          <p:attrName>style.visibility</p:attrName>
                                        </p:attrNameLst>
                                      </p:cBhvr>
                                      <p:to>
                                        <p:strVal val="visible"/>
                                      </p:to>
                                    </p:set>
                                    <p:anim calcmode="lin" valueType="num">
                                      <p:cBhvr>
                                        <p:cTn id="38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86" dur="1000" fill="hold"/>
                                        <p:tgtEl>
                                          <p:spTgt spid="6"/>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6"/>
                                        </p:tgtEl>
                                      </p:cBhvr>
                                    </p:animEffect>
                                  </p:childTnLst>
                                </p:cTn>
                              </p:par>
                            </p:childTnLst>
                          </p:cTn>
                        </p:par>
                        <p:par>
                          <p:cTn id="391" fill="hold">
                            <p:stCondLst>
                              <p:cond delay="17500"/>
                            </p:stCondLst>
                            <p:childTnLst>
                              <p:par>
                                <p:cTn id="392" presetID="10" presetClass="entr" presetSubtype="0" fill="hold" grpId="0" nodeType="afterEffect">
                                  <p:stCondLst>
                                    <p:cond delay="0"/>
                                  </p:stCondLst>
                                  <p:childTnLst>
                                    <p:set>
                                      <p:cBhvr>
                                        <p:cTn id="393" dur="1" fill="hold">
                                          <p:stCondLst>
                                            <p:cond delay="0"/>
                                          </p:stCondLst>
                                        </p:cTn>
                                        <p:tgtEl>
                                          <p:spTgt spid="7"/>
                                        </p:tgtEl>
                                        <p:attrNameLst>
                                          <p:attrName>style.visibility</p:attrName>
                                        </p:attrNameLst>
                                      </p:cBhvr>
                                      <p:to>
                                        <p:strVal val="visible"/>
                                      </p:to>
                                    </p:set>
                                    <p:anim calcmode="lin" valueType="num">
                                      <p:cBhvr>
                                        <p:cTn id="394" dur="1000" fill="hold"/>
                                        <p:tgtEl>
                                          <p:spTgt spid="7"/>
                                        </p:tgtEl>
                                        <p:attrNameLst>
                                          <p:attrName>ppt_w</p:attrName>
                                        </p:attrNameLst>
                                      </p:cBhvr>
                                      <p:tavLst>
                                        <p:tav tm="0">
                                          <p:val>
                                            <p:fltVal val="0"/>
                                          </p:val>
                                        </p:tav>
                                        <p:tav tm="100000">
                                          <p:val>
                                            <p:strVal val="#ppt_w"/>
                                          </p:val>
                                        </p:tav>
                                      </p:tavLst>
                                    </p:anim>
                                    <p:anim calcmode="lin" valueType="num">
                                      <p:cBhvr>
                                        <p:cTn id="395" dur="1000" fill="hold"/>
                                        <p:tgtEl>
                                          <p:spTgt spid="7"/>
                                        </p:tgtEl>
                                        <p:attrNameLst>
                                          <p:attrName>ppt_h</p:attrName>
                                        </p:attrNameLst>
                                      </p:cBhvr>
                                      <p:tavLst>
                                        <p:tav tm="0">
                                          <p:val>
                                            <p:fltVal val="0"/>
                                          </p:val>
                                        </p:tav>
                                        <p:tav tm="100000">
                                          <p:val>
                                            <p:strVal val="#ppt_h"/>
                                          </p:val>
                                        </p:tav>
                                      </p:tavLst>
                                    </p:anim>
                                    <p:animEffect transition="in" filter="fade">
                                      <p:cBhvr>
                                        <p:cTn id="396" dur="1000"/>
                                        <p:tgtEl>
                                          <p:spTgt spid="7"/>
                                        </p:tgtEl>
                                      </p:cBhvr>
                                    </p:animEffect>
                                  </p:childTnLst>
                                </p:cTn>
                              </p:par>
                              <p:par>
                                <p:cTn id="397" presetID="25" presetClass="entr" presetSubtype="0" fill="hold" grpId="0" nodeType="withEffect">
                                  <p:stCondLst>
                                    <p:cond delay="0"/>
                                  </p:stCondLst>
                                  <p:childTnLst>
                                    <p:set>
                                      <p:cBhvr>
                                        <p:cTn id="398" dur="1" fill="hold">
                                          <p:stCondLst>
                                            <p:cond delay="0"/>
                                          </p:stCondLst>
                                        </p:cTn>
                                        <p:tgtEl>
                                          <p:spTgt spid="9"/>
                                        </p:tgtEl>
                                        <p:attrNameLst>
                                          <p:attrName>style.visibility</p:attrName>
                                        </p:attrNameLst>
                                      </p:cBhvr>
                                      <p:to>
                                        <p:strVal val="visible"/>
                                      </p:to>
                                    </p:set>
                                    <p:anim calcmode="lin" valueType="num">
                                      <p:cBhvr>
                                        <p:cTn id="39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0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02" dur="1000" fill="hold"/>
                                        <p:tgtEl>
                                          <p:spTgt spid="9"/>
                                        </p:tgtEl>
                                        <p:attrNameLst>
                                          <p:attrName>ppt_h</p:attrName>
                                        </p:attrNameLst>
                                      </p:cBhvr>
                                      <p:tavLst>
                                        <p:tav tm="0">
                                          <p:val>
                                            <p:strVal val="#ppt_h"/>
                                          </p:val>
                                        </p:tav>
                                        <p:tav tm="100000">
                                          <p:val>
                                            <p:strVal val="#ppt_h"/>
                                          </p:val>
                                        </p:tav>
                                      </p:tavLst>
                                    </p:anim>
                                    <p:anim calcmode="lin" valueType="num">
                                      <p:cBhvr>
                                        <p:cTn id="40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0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0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06" dur="1000" decel="50000">
                                          <p:stCondLst>
                                            <p:cond delay="0"/>
                                          </p:stCondLst>
                                        </p:cTn>
                                        <p:tgtEl>
                                          <p:spTgt spid="9"/>
                                        </p:tgtEl>
                                      </p:cBhvr>
                                    </p:animEffect>
                                  </p:childTnLst>
                                </p:cTn>
                              </p:par>
                              <p:par>
                                <p:cTn id="407" presetID="25" presetClass="entr" presetSubtype="0" fill="hold" grpId="0" nodeType="withEffect">
                                  <p:stCondLst>
                                    <p:cond delay="0"/>
                                  </p:stCondLst>
                                  <p:childTnLst>
                                    <p:set>
                                      <p:cBhvr>
                                        <p:cTn id="408" dur="1" fill="hold">
                                          <p:stCondLst>
                                            <p:cond delay="0"/>
                                          </p:stCondLst>
                                        </p:cTn>
                                        <p:tgtEl>
                                          <p:spTgt spid="10"/>
                                        </p:tgtEl>
                                        <p:attrNameLst>
                                          <p:attrName>style.visibility</p:attrName>
                                        </p:attrNameLst>
                                      </p:cBhvr>
                                      <p:to>
                                        <p:strVal val="visible"/>
                                      </p:to>
                                    </p:set>
                                    <p:anim calcmode="lin" valueType="num">
                                      <p:cBhvr>
                                        <p:cTn id="409"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41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1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412" dur="1000" fill="hold"/>
                                        <p:tgtEl>
                                          <p:spTgt spid="10"/>
                                        </p:tgtEl>
                                        <p:attrNameLst>
                                          <p:attrName>ppt_h</p:attrName>
                                        </p:attrNameLst>
                                      </p:cBhvr>
                                      <p:tavLst>
                                        <p:tav tm="0">
                                          <p:val>
                                            <p:strVal val="#ppt_h"/>
                                          </p:val>
                                        </p:tav>
                                        <p:tav tm="100000">
                                          <p:val>
                                            <p:strVal val="#ppt_h"/>
                                          </p:val>
                                        </p:tav>
                                      </p:tavLst>
                                    </p:anim>
                                    <p:anim calcmode="lin" valueType="num">
                                      <p:cBhvr>
                                        <p:cTn id="41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41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41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41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50" grpId="0"/>
      <p:bldP spid="6151" grpId="0"/>
      <p:bldP spid="6152" grpId="0"/>
      <p:bldP spid="6153" grpId="0"/>
      <p:bldP spid="6154" grpId="0"/>
      <p:bldP spid="6155" grpId="0"/>
      <p:bldP spid="6156" grpId="0" bldLvl="0" animBg="1"/>
      <p:bldP spid="6157" grpId="0"/>
      <p:bldP spid="8" grpId="0" bldLvl="0" animBg="1"/>
      <p:bldP spid="23" grpId="0" bldLvl="0" animBg="1"/>
      <p:bldP spid="24" grpId="0"/>
      <p:bldP spid="25" grpId="0"/>
      <p:bldP spid="29" grpId="0" bldLvl="0" animBg="1"/>
      <p:bldP spid="30" grpId="0"/>
      <p:bldP spid="31" grpId="0"/>
      <p:bldP spid="32" grpId="0" bldLvl="0" animBg="1"/>
      <p:bldP spid="33" grpId="0"/>
      <p:bldP spid="34" grpId="0"/>
      <p:bldP spid="35" grpId="0" bldLvl="0" animBg="1"/>
      <p:bldP spid="36" grpId="0"/>
      <p:bldP spid="37" grpId="0"/>
      <p:bldP spid="38" grpId="0" bldLvl="0" animBg="1"/>
      <p:bldP spid="39" grpId="0"/>
      <p:bldP spid="40" grpId="0"/>
      <p:bldP spid="41" grpId="0" bldLvl="0" animBg="1"/>
      <p:bldP spid="42" grpId="0"/>
      <p:bldP spid="43" grpId="0"/>
      <p:bldP spid="44" grpId="0" bldLvl="0" animBg="1"/>
      <p:bldP spid="45" grpId="0"/>
      <p:bldP spid="46" grpId="0"/>
      <p:bldP spid="3" grpId="0" bldLvl="0" animBg="1"/>
      <p:bldP spid="4" grpId="0"/>
      <p:bldP spid="11" grpId="0"/>
      <p:bldP spid="12" grpId="0" bldLvl="0" animBg="1"/>
      <p:bldP spid="13" grpId="0"/>
      <p:bldP spid="14" grpId="0"/>
      <p:bldP spid="15" grpId="0"/>
      <p:bldP spid="16" grpId="0"/>
      <p:bldP spid="17" grpId="0"/>
      <p:bldP spid="19" grpId="0" bldLvl="0" animBg="1"/>
      <p:bldP spid="2" grpId="0" bldLvl="0" animBg="1"/>
      <p:bldP spid="5" grpId="0"/>
      <p:bldP spid="6" grpId="0"/>
      <p:bldP spid="7" grpId="0" bldLvl="0" animBg="1"/>
      <p:bldP spid="9"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0482"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483"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需求工程计划</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0484" name="组合 1"/>
          <p:cNvGrpSpPr/>
          <p:nvPr/>
        </p:nvGrpSpPr>
        <p:grpSpPr>
          <a:xfrm>
            <a:off x="222250" y="328613"/>
            <a:ext cx="654050" cy="573087"/>
            <a:chOff x="0" y="0"/>
            <a:chExt cx="3252297" cy="2844316"/>
          </a:xfrm>
        </p:grpSpPr>
        <p:sp>
          <p:nvSpPr>
            <p:cNvPr id="17421"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7422"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20487" name="Freeform 5"/>
          <p:cNvSpPr>
            <a:spLocks noChangeArrowheads="1"/>
          </p:cNvSpPr>
          <p:nvPr/>
        </p:nvSpPr>
        <p:spPr bwMode="auto">
          <a:xfrm>
            <a:off x="8169275" y="188913"/>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20488" name="Freeform 6"/>
          <p:cNvSpPr>
            <a:spLocks noChangeArrowheads="1"/>
          </p:cNvSpPr>
          <p:nvPr/>
        </p:nvSpPr>
        <p:spPr bwMode="auto">
          <a:xfrm>
            <a:off x="1343025" y="4210050"/>
            <a:ext cx="4141788" cy="1876425"/>
          </a:xfrm>
          <a:custGeom>
            <a:avLst/>
            <a:gdLst>
              <a:gd name="T0" fmla="*/ 2147483646 w 196"/>
              <a:gd name="T1" fmla="*/ 2147483646 h 109"/>
              <a:gd name="T2" fmla="*/ 2147483646 w 196"/>
              <a:gd name="T3" fmla="*/ 2147483646 h 109"/>
              <a:gd name="T4" fmla="*/ 2147483646 w 196"/>
              <a:gd name="T5" fmla="*/ 0 h 109"/>
              <a:gd name="T6" fmla="*/ 2147483646 w 196"/>
              <a:gd name="T7" fmla="*/ 2147483646 h 109"/>
              <a:gd name="T8" fmla="*/ 2147483646 w 196"/>
              <a:gd name="T9" fmla="*/ 2147483646 h 109"/>
              <a:gd name="T10" fmla="*/ 2147483646 w 196"/>
              <a:gd name="T11" fmla="*/ 2147483646 h 109"/>
              <a:gd name="T12" fmla="*/ 2147483646 w 196"/>
              <a:gd name="T13" fmla="*/ 2147483646 h 109"/>
              <a:gd name="T14" fmla="*/ 2147483646 w 196"/>
              <a:gd name="T15" fmla="*/ 2147483646 h 109"/>
              <a:gd name="T16" fmla="*/ 2147483646 w 196"/>
              <a:gd name="T17" fmla="*/ 2147483646 h 109"/>
              <a:gd name="T18" fmla="*/ 2147483646 w 196"/>
              <a:gd name="T19" fmla="*/ 2147483646 h 109"/>
              <a:gd name="T20" fmla="*/ 2147483646 w 196"/>
              <a:gd name="T21" fmla="*/ 2147483646 h 109"/>
              <a:gd name="T22" fmla="*/ 2147483646 w 196"/>
              <a:gd name="T23" fmla="*/ 2147483646 h 109"/>
              <a:gd name="T24" fmla="*/ 2147483646 w 196"/>
              <a:gd name="T25" fmla="*/ 2147483646 h 109"/>
              <a:gd name="T26" fmla="*/ 2147483646 w 196"/>
              <a:gd name="T27" fmla="*/ 2147483646 h 109"/>
              <a:gd name="T28" fmla="*/ 2147483646 w 196"/>
              <a:gd name="T29" fmla="*/ 2147483646 h 109"/>
              <a:gd name="T30" fmla="*/ 2147483646 w 196"/>
              <a:gd name="T31" fmla="*/ 2147483646 h 109"/>
              <a:gd name="T32" fmla="*/ 2147483646 w 196"/>
              <a:gd name="T33" fmla="*/ 2147483646 h 109"/>
              <a:gd name="T34" fmla="*/ 2147483646 w 196"/>
              <a:gd name="T35" fmla="*/ 2147483646 h 109"/>
              <a:gd name="T36" fmla="*/ 2147483646 w 196"/>
              <a:gd name="T37" fmla="*/ 0 h 109"/>
              <a:gd name="T38" fmla="*/ 2147483646 w 196"/>
              <a:gd name="T39" fmla="*/ 2147483646 h 109"/>
              <a:gd name="T40" fmla="*/ 2147483646 w 196"/>
              <a:gd name="T41" fmla="*/ 2147483646 h 109"/>
              <a:gd name="T42" fmla="*/ 2147483646 w 196"/>
              <a:gd name="T43" fmla="*/ 2147483646 h 109"/>
              <a:gd name="T44" fmla="*/ 2147483646 w 196"/>
              <a:gd name="T45" fmla="*/ 2147483646 h 109"/>
              <a:gd name="T46" fmla="*/ 2147483646 w 196"/>
              <a:gd name="T47" fmla="*/ 2147483646 h 109"/>
              <a:gd name="T48" fmla="*/ 2147483646 w 196"/>
              <a:gd name="T49" fmla="*/ 2147483646 h 109"/>
              <a:gd name="T50" fmla="*/ 2147483646 w 196"/>
              <a:gd name="T51" fmla="*/ 2147483646 h 109"/>
              <a:gd name="T52" fmla="*/ 0 w 196"/>
              <a:gd name="T53" fmla="*/ 2147483646 h 109"/>
              <a:gd name="T54" fmla="*/ 2147483646 w 196"/>
              <a:gd name="T55" fmla="*/ 2147483646 h 109"/>
              <a:gd name="T56" fmla="*/ 2147483646 w 196"/>
              <a:gd name="T57" fmla="*/ 2147483646 h 109"/>
              <a:gd name="T58" fmla="*/ 2147483646 w 196"/>
              <a:gd name="T59" fmla="*/ 2147483646 h 10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96" h="109">
                <a:moveTo>
                  <a:pt x="47" y="29"/>
                </a:moveTo>
                <a:cubicBezTo>
                  <a:pt x="51" y="29"/>
                  <a:pt x="55" y="29"/>
                  <a:pt x="58" y="30"/>
                </a:cubicBezTo>
                <a:cubicBezTo>
                  <a:pt x="62" y="15"/>
                  <a:pt x="73" y="3"/>
                  <a:pt x="88" y="0"/>
                </a:cubicBezTo>
                <a:cubicBezTo>
                  <a:pt x="88" y="59"/>
                  <a:pt x="88" y="59"/>
                  <a:pt x="88" y="59"/>
                </a:cubicBezTo>
                <a:cubicBezTo>
                  <a:pt x="76" y="46"/>
                  <a:pt x="76" y="46"/>
                  <a:pt x="76" y="46"/>
                </a:cubicBezTo>
                <a:cubicBezTo>
                  <a:pt x="72" y="42"/>
                  <a:pt x="66" y="42"/>
                  <a:pt x="62" y="46"/>
                </a:cubicBezTo>
                <a:cubicBezTo>
                  <a:pt x="62" y="46"/>
                  <a:pt x="62" y="46"/>
                  <a:pt x="62" y="46"/>
                </a:cubicBezTo>
                <a:cubicBezTo>
                  <a:pt x="58" y="50"/>
                  <a:pt x="58" y="56"/>
                  <a:pt x="62" y="60"/>
                </a:cubicBezTo>
                <a:cubicBezTo>
                  <a:pt x="91" y="89"/>
                  <a:pt x="91" y="89"/>
                  <a:pt x="91" y="89"/>
                </a:cubicBezTo>
                <a:cubicBezTo>
                  <a:pt x="93" y="91"/>
                  <a:pt x="95" y="92"/>
                  <a:pt x="98" y="92"/>
                </a:cubicBezTo>
                <a:cubicBezTo>
                  <a:pt x="98" y="92"/>
                  <a:pt x="98" y="92"/>
                  <a:pt x="98" y="92"/>
                </a:cubicBezTo>
                <a:cubicBezTo>
                  <a:pt x="98" y="92"/>
                  <a:pt x="98" y="92"/>
                  <a:pt x="98" y="92"/>
                </a:cubicBezTo>
                <a:cubicBezTo>
                  <a:pt x="101" y="92"/>
                  <a:pt x="103" y="91"/>
                  <a:pt x="105" y="89"/>
                </a:cubicBezTo>
                <a:cubicBezTo>
                  <a:pt x="134" y="60"/>
                  <a:pt x="134" y="60"/>
                  <a:pt x="134" y="60"/>
                </a:cubicBezTo>
                <a:cubicBezTo>
                  <a:pt x="138" y="56"/>
                  <a:pt x="138" y="50"/>
                  <a:pt x="134" y="46"/>
                </a:cubicBezTo>
                <a:cubicBezTo>
                  <a:pt x="134" y="46"/>
                  <a:pt x="134" y="46"/>
                  <a:pt x="134" y="46"/>
                </a:cubicBezTo>
                <a:cubicBezTo>
                  <a:pt x="131" y="42"/>
                  <a:pt x="124" y="42"/>
                  <a:pt x="121" y="46"/>
                </a:cubicBezTo>
                <a:cubicBezTo>
                  <a:pt x="108" y="59"/>
                  <a:pt x="108" y="59"/>
                  <a:pt x="108" y="59"/>
                </a:cubicBezTo>
                <a:cubicBezTo>
                  <a:pt x="108" y="0"/>
                  <a:pt x="108" y="0"/>
                  <a:pt x="108" y="0"/>
                </a:cubicBezTo>
                <a:cubicBezTo>
                  <a:pt x="123" y="3"/>
                  <a:pt x="135" y="15"/>
                  <a:pt x="138" y="30"/>
                </a:cubicBezTo>
                <a:cubicBezTo>
                  <a:pt x="142" y="29"/>
                  <a:pt x="145" y="29"/>
                  <a:pt x="149" y="29"/>
                </a:cubicBezTo>
                <a:cubicBezTo>
                  <a:pt x="168" y="29"/>
                  <a:pt x="184" y="44"/>
                  <a:pt x="184" y="63"/>
                </a:cubicBezTo>
                <a:cubicBezTo>
                  <a:pt x="184" y="65"/>
                  <a:pt x="184" y="67"/>
                  <a:pt x="183" y="68"/>
                </a:cubicBezTo>
                <a:cubicBezTo>
                  <a:pt x="191" y="72"/>
                  <a:pt x="196" y="79"/>
                  <a:pt x="196" y="88"/>
                </a:cubicBezTo>
                <a:cubicBezTo>
                  <a:pt x="196" y="99"/>
                  <a:pt x="187" y="109"/>
                  <a:pt x="175" y="109"/>
                </a:cubicBezTo>
                <a:cubicBezTo>
                  <a:pt x="21" y="109"/>
                  <a:pt x="21" y="109"/>
                  <a:pt x="21" y="109"/>
                </a:cubicBezTo>
                <a:cubicBezTo>
                  <a:pt x="10" y="109"/>
                  <a:pt x="0" y="99"/>
                  <a:pt x="0" y="88"/>
                </a:cubicBezTo>
                <a:cubicBezTo>
                  <a:pt x="0" y="79"/>
                  <a:pt x="5" y="72"/>
                  <a:pt x="13" y="68"/>
                </a:cubicBezTo>
                <a:cubicBezTo>
                  <a:pt x="13" y="67"/>
                  <a:pt x="12" y="65"/>
                  <a:pt x="12" y="63"/>
                </a:cubicBezTo>
                <a:cubicBezTo>
                  <a:pt x="12" y="44"/>
                  <a:pt x="28" y="29"/>
                  <a:pt x="47" y="29"/>
                </a:cubicBezTo>
                <a:close/>
              </a:path>
            </a:pathLst>
          </a:custGeom>
          <a:solidFill>
            <a:schemeClr val="bg1">
              <a:alpha val="7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20489" name="矩形 8"/>
          <p:cNvSpPr>
            <a:spLocks noChangeArrowheads="1"/>
          </p:cNvSpPr>
          <p:nvPr/>
        </p:nvSpPr>
        <p:spPr bwMode="auto">
          <a:xfrm>
            <a:off x="1071563" y="2420938"/>
            <a:ext cx="532923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zh-CN" sz="24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本项目需求获取的过程输入主要来自于项目章程中的总体项目需求以及关于本项目产品的总体描述和那些能提供详细的项目产品需求信息的干系人</a:t>
            </a:r>
            <a:r>
              <a:rPr kumimoji="0" lang="zh-CN" altLang="en-US" sz="24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en-US"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0490" name="文本框 9"/>
          <p:cNvSpPr txBox="1">
            <a:spLocks noChangeArrowheads="1"/>
          </p:cNvSpPr>
          <p:nvPr/>
        </p:nvSpPr>
        <p:spPr bwMode="auto">
          <a:xfrm>
            <a:off x="1200150" y="1671638"/>
            <a:ext cx="2058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需求获取</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20491" name="直接连接符 10"/>
          <p:cNvCxnSpPr/>
          <p:nvPr/>
        </p:nvCxnSpPr>
        <p:spPr>
          <a:xfrm>
            <a:off x="1200150" y="2333625"/>
            <a:ext cx="2070100" cy="0"/>
          </a:xfrm>
          <a:prstGeom prst="line">
            <a:avLst/>
          </a:prstGeom>
          <a:ln w="6350" cap="flat" cmpd="sng">
            <a:solidFill>
              <a:schemeClr val="bg1"/>
            </a:solidFill>
            <a:prstDash val="solid"/>
            <a:headEnd type="diamond" w="med" len="med"/>
            <a:tailEnd type="none" w="med" len="med"/>
          </a:ln>
        </p:spPr>
      </p:cxnSp>
      <p:sp>
        <p:nvSpPr>
          <p:cNvPr id="20492" name="矩形 11"/>
          <p:cNvSpPr>
            <a:spLocks noChangeArrowheads="1"/>
          </p:cNvSpPr>
          <p:nvPr/>
        </p:nvSpPr>
        <p:spPr bwMode="auto">
          <a:xfrm>
            <a:off x="6248400" y="2487613"/>
            <a:ext cx="5608638"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zh-CN" sz="24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对本项目的功能需求，性能需求，可靠性和可用性需求，出错处理需求，接口需求，约束，逆向需求等要求进行分析以及确定，根据与用户以及干系人沟通好后建立的相关系统逻辑模型绘制关联图（如数据流图，实体联系图，状态转换图，数据字典）。接着分析以上需求的可行性，开会讨论各类需求的优先级，然后将需求分解到子系统以便后续编写</a:t>
            </a:r>
            <a:r>
              <a:rPr kumimoji="0" lang="en-US" altLang="zh-CN" sz="24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SRS</a:t>
            </a:r>
            <a:r>
              <a:rPr kumimoji="0" lang="zh-CN" altLang="zh-CN" sz="24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zh-CN" sz="24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0493" name="文本框 12"/>
          <p:cNvSpPr txBox="1">
            <a:spLocks noChangeArrowheads="1"/>
          </p:cNvSpPr>
          <p:nvPr/>
        </p:nvSpPr>
        <p:spPr bwMode="auto">
          <a:xfrm>
            <a:off x="6248400" y="1671638"/>
            <a:ext cx="2058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需求分析</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20494" name="直接连接符 14"/>
          <p:cNvCxnSpPr/>
          <p:nvPr/>
        </p:nvCxnSpPr>
        <p:spPr>
          <a:xfrm>
            <a:off x="6248400" y="2309813"/>
            <a:ext cx="2071688" cy="0"/>
          </a:xfrm>
          <a:prstGeom prst="line">
            <a:avLst/>
          </a:prstGeom>
          <a:ln w="6350" cap="flat" cmpd="sng">
            <a:solidFill>
              <a:schemeClr val="bg1"/>
            </a:solidFill>
            <a:prstDash val="solid"/>
            <a:headEnd type="diamond"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0490"/>
                                        </p:tgtEl>
                                        <p:attrNameLst>
                                          <p:attrName>style.visibility</p:attrName>
                                        </p:attrNameLst>
                                      </p:cBhvr>
                                      <p:to>
                                        <p:strVal val="visible"/>
                                      </p:to>
                                    </p:set>
                                    <p:animEffect transition="in" filter="wipe(right)">
                                      <p:cBhvr>
                                        <p:cTn id="27" dur="500"/>
                                        <p:tgtEl>
                                          <p:spTgt spid="20490"/>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0491"/>
                                        </p:tgtEl>
                                        <p:attrNameLst>
                                          <p:attrName>style.visibility</p:attrName>
                                        </p:attrNameLst>
                                      </p:cBhvr>
                                      <p:to>
                                        <p:strVal val="visible"/>
                                      </p:to>
                                    </p:set>
                                    <p:animEffect transition="in" filter="fade">
                                      <p:cBhvr>
                                        <p:cTn id="31" dur="500"/>
                                        <p:tgtEl>
                                          <p:spTgt spid="20491"/>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20489"/>
                                        </p:tgtEl>
                                        <p:attrNameLst>
                                          <p:attrName>style.visibility</p:attrName>
                                        </p:attrNameLst>
                                      </p:cBhvr>
                                      <p:to>
                                        <p:strVal val="visible"/>
                                      </p:to>
                                    </p:set>
                                    <p:animEffect transition="in" filter="wipe(right)">
                                      <p:cBhvr>
                                        <p:cTn id="35" dur="500"/>
                                        <p:tgtEl>
                                          <p:spTgt spid="20489"/>
                                        </p:tgtEl>
                                      </p:cBhvr>
                                    </p:animEffec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20493"/>
                                        </p:tgtEl>
                                        <p:attrNameLst>
                                          <p:attrName>style.visibility</p:attrName>
                                        </p:attrNameLst>
                                      </p:cBhvr>
                                      <p:to>
                                        <p:strVal val="visible"/>
                                      </p:to>
                                    </p:set>
                                    <p:animEffect transition="in" filter="wipe(right)">
                                      <p:cBhvr>
                                        <p:cTn id="39" dur="500"/>
                                        <p:tgtEl>
                                          <p:spTgt spid="20493"/>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20494"/>
                                        </p:tgtEl>
                                        <p:attrNameLst>
                                          <p:attrName>style.visibility</p:attrName>
                                        </p:attrNameLst>
                                      </p:cBhvr>
                                      <p:to>
                                        <p:strVal val="visible"/>
                                      </p:to>
                                    </p:set>
                                    <p:animEffect transition="in" filter="fade">
                                      <p:cBhvr>
                                        <p:cTn id="43" dur="500"/>
                                        <p:tgtEl>
                                          <p:spTgt spid="20494"/>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0492"/>
                                        </p:tgtEl>
                                        <p:attrNameLst>
                                          <p:attrName>style.visibility</p:attrName>
                                        </p:attrNameLst>
                                      </p:cBhvr>
                                      <p:to>
                                        <p:strVal val="visible"/>
                                      </p:to>
                                    </p:set>
                                    <p:animEffect transition="in" filter="wipe(right)">
                                      <p:cBhvr>
                                        <p:cTn id="47" dur="500"/>
                                        <p:tgtEl>
                                          <p:spTgt spid="20492"/>
                                        </p:tgtEl>
                                      </p:cBhvr>
                                    </p:animEffect>
                                  </p:childTnLst>
                                </p:cTn>
                              </p:par>
                            </p:childTnLst>
                          </p:cTn>
                        </p:par>
                        <p:par>
                          <p:cTn id="48" fill="hold">
                            <p:stCondLst>
                              <p:cond delay="4500"/>
                            </p:stCondLst>
                            <p:childTnLst>
                              <p:par>
                                <p:cTn id="49" presetID="47" presetClass="entr" presetSubtype="0" fill="hold" nodeType="afterEffect">
                                  <p:stCondLst>
                                    <p:cond delay="0"/>
                                  </p:stCondLst>
                                  <p:childTnLst>
                                    <p:set>
                                      <p:cBhvr>
                                        <p:cTn id="50" dur="1" fill="hold">
                                          <p:stCondLst>
                                            <p:cond delay="0"/>
                                          </p:stCondLst>
                                        </p:cTn>
                                        <p:tgtEl>
                                          <p:spTgt spid="20488"/>
                                        </p:tgtEl>
                                        <p:attrNameLst>
                                          <p:attrName>style.visibility</p:attrName>
                                        </p:attrNameLst>
                                      </p:cBhvr>
                                      <p:to>
                                        <p:strVal val="visible"/>
                                      </p:to>
                                    </p:set>
                                    <p:animEffect transition="in" filter="fade">
                                      <p:cBhvr>
                                        <p:cTn id="51" dur="1000"/>
                                        <p:tgtEl>
                                          <p:spTgt spid="20488"/>
                                        </p:tgtEl>
                                      </p:cBhvr>
                                    </p:animEffect>
                                    <p:anim calcmode="lin" valueType="num">
                                      <p:cBhvr>
                                        <p:cTn id="52" dur="1000" fill="hold"/>
                                        <p:tgtEl>
                                          <p:spTgt spid="20488"/>
                                        </p:tgtEl>
                                        <p:attrNameLst>
                                          <p:attrName>ppt_x</p:attrName>
                                        </p:attrNameLst>
                                      </p:cBhvr>
                                      <p:tavLst>
                                        <p:tav tm="0">
                                          <p:val>
                                            <p:strVal val="#ppt_x"/>
                                          </p:val>
                                        </p:tav>
                                        <p:tav tm="100000">
                                          <p:val>
                                            <p:strVal val="#ppt_x"/>
                                          </p:val>
                                        </p:tav>
                                      </p:tavLst>
                                    </p:anim>
                                    <p:anim calcmode="lin" valueType="num">
                                      <p:cBhvr>
                                        <p:cTn id="53" dur="1000" fill="hold"/>
                                        <p:tgtEl>
                                          <p:spTgt spid="20488"/>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0487"/>
                                        </p:tgtEl>
                                        <p:attrNameLst>
                                          <p:attrName>style.visibility</p:attrName>
                                        </p:attrNameLst>
                                      </p:cBhvr>
                                      <p:to>
                                        <p:strVal val="visible"/>
                                      </p:to>
                                    </p:set>
                                    <p:animEffect transition="in" filter="fade">
                                      <p:cBhvr>
                                        <p:cTn id="56" dur="1000"/>
                                        <p:tgtEl>
                                          <p:spTgt spid="20487"/>
                                        </p:tgtEl>
                                      </p:cBhvr>
                                    </p:animEffect>
                                    <p:anim calcmode="lin" valueType="num">
                                      <p:cBhvr>
                                        <p:cTn id="57" dur="1000" fill="hold"/>
                                        <p:tgtEl>
                                          <p:spTgt spid="20487"/>
                                        </p:tgtEl>
                                        <p:attrNameLst>
                                          <p:attrName>ppt_x</p:attrName>
                                        </p:attrNameLst>
                                      </p:cBhvr>
                                      <p:tavLst>
                                        <p:tav tm="0">
                                          <p:val>
                                            <p:strVal val="#ppt_x"/>
                                          </p:val>
                                        </p:tav>
                                        <p:tav tm="100000">
                                          <p:val>
                                            <p:strVal val="#ppt_x"/>
                                          </p:val>
                                        </p:tav>
                                      </p:tavLst>
                                    </p:anim>
                                    <p:anim calcmode="lin" valueType="num">
                                      <p:cBhvr>
                                        <p:cTn id="58" dur="1000" fill="hold"/>
                                        <p:tgtEl>
                                          <p:spTgt spid="20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P spid="20489" grpId="0"/>
      <p:bldP spid="20490" grpId="0"/>
      <p:bldP spid="20492" grpId="0"/>
      <p:bldP spid="20493"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0482"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483"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需求工程计划</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0484" name="组合 1"/>
          <p:cNvGrpSpPr/>
          <p:nvPr/>
        </p:nvGrpSpPr>
        <p:grpSpPr>
          <a:xfrm>
            <a:off x="222250" y="328613"/>
            <a:ext cx="654050" cy="573087"/>
            <a:chOff x="0" y="0"/>
            <a:chExt cx="3252297" cy="2844316"/>
          </a:xfrm>
        </p:grpSpPr>
        <p:sp>
          <p:nvSpPr>
            <p:cNvPr id="17421"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7422"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20487" name="Freeform 5"/>
          <p:cNvSpPr>
            <a:spLocks noChangeArrowheads="1"/>
          </p:cNvSpPr>
          <p:nvPr/>
        </p:nvSpPr>
        <p:spPr bwMode="auto">
          <a:xfrm>
            <a:off x="7723188" y="81280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20488" name="Freeform 6"/>
          <p:cNvSpPr>
            <a:spLocks noChangeArrowheads="1"/>
          </p:cNvSpPr>
          <p:nvPr/>
        </p:nvSpPr>
        <p:spPr bwMode="auto">
          <a:xfrm>
            <a:off x="1027113" y="4608513"/>
            <a:ext cx="4141788" cy="1876425"/>
          </a:xfrm>
          <a:custGeom>
            <a:avLst/>
            <a:gdLst>
              <a:gd name="T0" fmla="*/ 2147483646 w 196"/>
              <a:gd name="T1" fmla="*/ 2147483646 h 109"/>
              <a:gd name="T2" fmla="*/ 2147483646 w 196"/>
              <a:gd name="T3" fmla="*/ 2147483646 h 109"/>
              <a:gd name="T4" fmla="*/ 2147483646 w 196"/>
              <a:gd name="T5" fmla="*/ 0 h 109"/>
              <a:gd name="T6" fmla="*/ 2147483646 w 196"/>
              <a:gd name="T7" fmla="*/ 2147483646 h 109"/>
              <a:gd name="T8" fmla="*/ 2147483646 w 196"/>
              <a:gd name="T9" fmla="*/ 2147483646 h 109"/>
              <a:gd name="T10" fmla="*/ 2147483646 w 196"/>
              <a:gd name="T11" fmla="*/ 2147483646 h 109"/>
              <a:gd name="T12" fmla="*/ 2147483646 w 196"/>
              <a:gd name="T13" fmla="*/ 2147483646 h 109"/>
              <a:gd name="T14" fmla="*/ 2147483646 w 196"/>
              <a:gd name="T15" fmla="*/ 2147483646 h 109"/>
              <a:gd name="T16" fmla="*/ 2147483646 w 196"/>
              <a:gd name="T17" fmla="*/ 2147483646 h 109"/>
              <a:gd name="T18" fmla="*/ 2147483646 w 196"/>
              <a:gd name="T19" fmla="*/ 2147483646 h 109"/>
              <a:gd name="T20" fmla="*/ 2147483646 w 196"/>
              <a:gd name="T21" fmla="*/ 2147483646 h 109"/>
              <a:gd name="T22" fmla="*/ 2147483646 w 196"/>
              <a:gd name="T23" fmla="*/ 2147483646 h 109"/>
              <a:gd name="T24" fmla="*/ 2147483646 w 196"/>
              <a:gd name="T25" fmla="*/ 2147483646 h 109"/>
              <a:gd name="T26" fmla="*/ 2147483646 w 196"/>
              <a:gd name="T27" fmla="*/ 2147483646 h 109"/>
              <a:gd name="T28" fmla="*/ 2147483646 w 196"/>
              <a:gd name="T29" fmla="*/ 2147483646 h 109"/>
              <a:gd name="T30" fmla="*/ 2147483646 w 196"/>
              <a:gd name="T31" fmla="*/ 2147483646 h 109"/>
              <a:gd name="T32" fmla="*/ 2147483646 w 196"/>
              <a:gd name="T33" fmla="*/ 2147483646 h 109"/>
              <a:gd name="T34" fmla="*/ 2147483646 w 196"/>
              <a:gd name="T35" fmla="*/ 2147483646 h 109"/>
              <a:gd name="T36" fmla="*/ 2147483646 w 196"/>
              <a:gd name="T37" fmla="*/ 0 h 109"/>
              <a:gd name="T38" fmla="*/ 2147483646 w 196"/>
              <a:gd name="T39" fmla="*/ 2147483646 h 109"/>
              <a:gd name="T40" fmla="*/ 2147483646 w 196"/>
              <a:gd name="T41" fmla="*/ 2147483646 h 109"/>
              <a:gd name="T42" fmla="*/ 2147483646 w 196"/>
              <a:gd name="T43" fmla="*/ 2147483646 h 109"/>
              <a:gd name="T44" fmla="*/ 2147483646 w 196"/>
              <a:gd name="T45" fmla="*/ 2147483646 h 109"/>
              <a:gd name="T46" fmla="*/ 2147483646 w 196"/>
              <a:gd name="T47" fmla="*/ 2147483646 h 109"/>
              <a:gd name="T48" fmla="*/ 2147483646 w 196"/>
              <a:gd name="T49" fmla="*/ 2147483646 h 109"/>
              <a:gd name="T50" fmla="*/ 2147483646 w 196"/>
              <a:gd name="T51" fmla="*/ 2147483646 h 109"/>
              <a:gd name="T52" fmla="*/ 0 w 196"/>
              <a:gd name="T53" fmla="*/ 2147483646 h 109"/>
              <a:gd name="T54" fmla="*/ 2147483646 w 196"/>
              <a:gd name="T55" fmla="*/ 2147483646 h 109"/>
              <a:gd name="T56" fmla="*/ 2147483646 w 196"/>
              <a:gd name="T57" fmla="*/ 2147483646 h 109"/>
              <a:gd name="T58" fmla="*/ 2147483646 w 196"/>
              <a:gd name="T59" fmla="*/ 2147483646 h 10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96" h="109">
                <a:moveTo>
                  <a:pt x="47" y="29"/>
                </a:moveTo>
                <a:cubicBezTo>
                  <a:pt x="51" y="29"/>
                  <a:pt x="55" y="29"/>
                  <a:pt x="58" y="30"/>
                </a:cubicBezTo>
                <a:cubicBezTo>
                  <a:pt x="62" y="15"/>
                  <a:pt x="73" y="3"/>
                  <a:pt x="88" y="0"/>
                </a:cubicBezTo>
                <a:cubicBezTo>
                  <a:pt x="88" y="59"/>
                  <a:pt x="88" y="59"/>
                  <a:pt x="88" y="59"/>
                </a:cubicBezTo>
                <a:cubicBezTo>
                  <a:pt x="76" y="46"/>
                  <a:pt x="76" y="46"/>
                  <a:pt x="76" y="46"/>
                </a:cubicBezTo>
                <a:cubicBezTo>
                  <a:pt x="72" y="42"/>
                  <a:pt x="66" y="42"/>
                  <a:pt x="62" y="46"/>
                </a:cubicBezTo>
                <a:cubicBezTo>
                  <a:pt x="62" y="46"/>
                  <a:pt x="62" y="46"/>
                  <a:pt x="62" y="46"/>
                </a:cubicBezTo>
                <a:cubicBezTo>
                  <a:pt x="58" y="50"/>
                  <a:pt x="58" y="56"/>
                  <a:pt x="62" y="60"/>
                </a:cubicBezTo>
                <a:cubicBezTo>
                  <a:pt x="91" y="89"/>
                  <a:pt x="91" y="89"/>
                  <a:pt x="91" y="89"/>
                </a:cubicBezTo>
                <a:cubicBezTo>
                  <a:pt x="93" y="91"/>
                  <a:pt x="95" y="92"/>
                  <a:pt x="98" y="92"/>
                </a:cubicBezTo>
                <a:cubicBezTo>
                  <a:pt x="98" y="92"/>
                  <a:pt x="98" y="92"/>
                  <a:pt x="98" y="92"/>
                </a:cubicBezTo>
                <a:cubicBezTo>
                  <a:pt x="98" y="92"/>
                  <a:pt x="98" y="92"/>
                  <a:pt x="98" y="92"/>
                </a:cubicBezTo>
                <a:cubicBezTo>
                  <a:pt x="101" y="92"/>
                  <a:pt x="103" y="91"/>
                  <a:pt x="105" y="89"/>
                </a:cubicBezTo>
                <a:cubicBezTo>
                  <a:pt x="134" y="60"/>
                  <a:pt x="134" y="60"/>
                  <a:pt x="134" y="60"/>
                </a:cubicBezTo>
                <a:cubicBezTo>
                  <a:pt x="138" y="56"/>
                  <a:pt x="138" y="50"/>
                  <a:pt x="134" y="46"/>
                </a:cubicBezTo>
                <a:cubicBezTo>
                  <a:pt x="134" y="46"/>
                  <a:pt x="134" y="46"/>
                  <a:pt x="134" y="46"/>
                </a:cubicBezTo>
                <a:cubicBezTo>
                  <a:pt x="131" y="42"/>
                  <a:pt x="124" y="42"/>
                  <a:pt x="121" y="46"/>
                </a:cubicBezTo>
                <a:cubicBezTo>
                  <a:pt x="108" y="59"/>
                  <a:pt x="108" y="59"/>
                  <a:pt x="108" y="59"/>
                </a:cubicBezTo>
                <a:cubicBezTo>
                  <a:pt x="108" y="0"/>
                  <a:pt x="108" y="0"/>
                  <a:pt x="108" y="0"/>
                </a:cubicBezTo>
                <a:cubicBezTo>
                  <a:pt x="123" y="3"/>
                  <a:pt x="135" y="15"/>
                  <a:pt x="138" y="30"/>
                </a:cubicBezTo>
                <a:cubicBezTo>
                  <a:pt x="142" y="29"/>
                  <a:pt x="145" y="29"/>
                  <a:pt x="149" y="29"/>
                </a:cubicBezTo>
                <a:cubicBezTo>
                  <a:pt x="168" y="29"/>
                  <a:pt x="184" y="44"/>
                  <a:pt x="184" y="63"/>
                </a:cubicBezTo>
                <a:cubicBezTo>
                  <a:pt x="184" y="65"/>
                  <a:pt x="184" y="67"/>
                  <a:pt x="183" y="68"/>
                </a:cubicBezTo>
                <a:cubicBezTo>
                  <a:pt x="191" y="72"/>
                  <a:pt x="196" y="79"/>
                  <a:pt x="196" y="88"/>
                </a:cubicBezTo>
                <a:cubicBezTo>
                  <a:pt x="196" y="99"/>
                  <a:pt x="187" y="109"/>
                  <a:pt x="175" y="109"/>
                </a:cubicBezTo>
                <a:cubicBezTo>
                  <a:pt x="21" y="109"/>
                  <a:pt x="21" y="109"/>
                  <a:pt x="21" y="109"/>
                </a:cubicBezTo>
                <a:cubicBezTo>
                  <a:pt x="10" y="109"/>
                  <a:pt x="0" y="99"/>
                  <a:pt x="0" y="88"/>
                </a:cubicBezTo>
                <a:cubicBezTo>
                  <a:pt x="0" y="79"/>
                  <a:pt x="5" y="72"/>
                  <a:pt x="13" y="68"/>
                </a:cubicBezTo>
                <a:cubicBezTo>
                  <a:pt x="13" y="67"/>
                  <a:pt x="12" y="65"/>
                  <a:pt x="12" y="63"/>
                </a:cubicBezTo>
                <a:cubicBezTo>
                  <a:pt x="12" y="44"/>
                  <a:pt x="28" y="29"/>
                  <a:pt x="47" y="29"/>
                </a:cubicBezTo>
                <a:close/>
              </a:path>
            </a:pathLst>
          </a:custGeom>
          <a:solidFill>
            <a:schemeClr val="bg1">
              <a:alpha val="7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20489" name="矩形 8"/>
          <p:cNvSpPr>
            <a:spLocks noChangeArrowheads="1"/>
          </p:cNvSpPr>
          <p:nvPr/>
        </p:nvSpPr>
        <p:spPr bwMode="auto">
          <a:xfrm>
            <a:off x="468313" y="2471738"/>
            <a:ext cx="5699125" cy="240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zh-CN" altLang="zh-CN" sz="28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采用</a:t>
            </a:r>
            <a:r>
              <a:rPr kumimoji="0" lang="en-US" altLang="zh-CN" sz="28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SRS</a:t>
            </a:r>
            <a:r>
              <a:rPr kumimoji="0" lang="zh-CN" altLang="zh-CN" sz="28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模板，将分类好的需求分配唯一标号，包含软件工程系列课程教学辅助网站的主要功能，用户界面及运行环境和该网站的各方面性能。</a:t>
            </a:r>
            <a:endParaRPr kumimoji="0" lang="zh-CN" altLang="zh-CN" sz="2800" b="1"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0490" name="文本框 9"/>
          <p:cNvSpPr txBox="1">
            <a:spLocks noChangeArrowheads="1"/>
          </p:cNvSpPr>
          <p:nvPr/>
        </p:nvSpPr>
        <p:spPr bwMode="auto">
          <a:xfrm>
            <a:off x="611188" y="1671638"/>
            <a:ext cx="2376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需求规格说明</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20491" name="直接连接符 10"/>
          <p:cNvCxnSpPr/>
          <p:nvPr/>
        </p:nvCxnSpPr>
        <p:spPr>
          <a:xfrm>
            <a:off x="611188" y="2333625"/>
            <a:ext cx="2070100" cy="0"/>
          </a:xfrm>
          <a:prstGeom prst="line">
            <a:avLst/>
          </a:prstGeom>
          <a:ln w="6350" cap="flat" cmpd="sng">
            <a:solidFill>
              <a:schemeClr val="bg1"/>
            </a:solidFill>
            <a:prstDash val="solid"/>
            <a:headEnd type="diamond" w="med" len="med"/>
            <a:tailEnd type="none" w="med" len="med"/>
          </a:ln>
        </p:spPr>
      </p:cxnSp>
      <p:sp>
        <p:nvSpPr>
          <p:cNvPr id="20492" name="矩形 11"/>
          <p:cNvSpPr/>
          <p:nvPr/>
        </p:nvSpPr>
        <p:spPr>
          <a:xfrm>
            <a:off x="6169025" y="3879850"/>
            <a:ext cx="5608638" cy="16446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buNone/>
            </a:pPr>
            <a:r>
              <a:rPr lang="zh-CN" altLang="zh-CN" dirty="0">
                <a:solidFill>
                  <a:schemeClr val="bg1"/>
                </a:solidFill>
                <a:latin typeface="微软雅黑" panose="020B0503020204020204" pitchFamily="34" charset="-122"/>
                <a:ea typeface="微软雅黑" panose="020B0503020204020204" pitchFamily="34" charset="-122"/>
              </a:rPr>
              <a:t>邀请用户，干系人一起审查</a:t>
            </a:r>
            <a:r>
              <a:rPr lang="en-US" altLang="zh-CN" dirty="0">
                <a:solidFill>
                  <a:schemeClr val="bg1"/>
                </a:solidFill>
                <a:latin typeface="微软雅黑" panose="020B0503020204020204" pitchFamily="34" charset="-122"/>
                <a:ea typeface="微软雅黑" panose="020B0503020204020204" pitchFamily="34" charset="-122"/>
              </a:rPr>
              <a:t>SRS</a:t>
            </a:r>
            <a:r>
              <a:rPr lang="zh-CN" altLang="zh-CN" dirty="0">
                <a:solidFill>
                  <a:schemeClr val="bg1"/>
                </a:solidFill>
                <a:latin typeface="微软雅黑" panose="020B0503020204020204" pitchFamily="34" charset="-122"/>
                <a:ea typeface="微软雅黑" panose="020B0503020204020204" pitchFamily="34" charset="-122"/>
              </a:rPr>
              <a:t>，定义合格标准，测试所有的需求，记录错误的需求标号， 以便后续修改与完善。</a:t>
            </a:r>
            <a:endParaRPr lang="zh-CN" altLang="zh-CN" dirty="0">
              <a:solidFill>
                <a:schemeClr val="bg1"/>
              </a:solidFill>
              <a:latin typeface="微软雅黑" panose="020B0503020204020204" pitchFamily="34" charset="-122"/>
              <a:ea typeface="微软雅黑" panose="020B0503020204020204" pitchFamily="34" charset="-122"/>
            </a:endParaRPr>
          </a:p>
        </p:txBody>
      </p:sp>
      <p:sp>
        <p:nvSpPr>
          <p:cNvPr id="20493" name="文本框 12"/>
          <p:cNvSpPr txBox="1">
            <a:spLocks noChangeArrowheads="1"/>
          </p:cNvSpPr>
          <p:nvPr/>
        </p:nvSpPr>
        <p:spPr bwMode="auto">
          <a:xfrm>
            <a:off x="6383338" y="2940050"/>
            <a:ext cx="28003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需求规格审核</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20494" name="直接连接符 14"/>
          <p:cNvCxnSpPr/>
          <p:nvPr/>
        </p:nvCxnSpPr>
        <p:spPr>
          <a:xfrm>
            <a:off x="6383338" y="3578225"/>
            <a:ext cx="2071687" cy="0"/>
          </a:xfrm>
          <a:prstGeom prst="line">
            <a:avLst/>
          </a:prstGeom>
          <a:ln w="6350" cap="flat" cmpd="sng">
            <a:solidFill>
              <a:schemeClr val="bg1"/>
            </a:solidFill>
            <a:prstDash val="solid"/>
            <a:headEnd type="diamond"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0490"/>
                                        </p:tgtEl>
                                        <p:attrNameLst>
                                          <p:attrName>style.visibility</p:attrName>
                                        </p:attrNameLst>
                                      </p:cBhvr>
                                      <p:to>
                                        <p:strVal val="visible"/>
                                      </p:to>
                                    </p:set>
                                    <p:animEffect transition="in" filter="wipe(right)">
                                      <p:cBhvr>
                                        <p:cTn id="27" dur="500"/>
                                        <p:tgtEl>
                                          <p:spTgt spid="20490"/>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0491"/>
                                        </p:tgtEl>
                                        <p:attrNameLst>
                                          <p:attrName>style.visibility</p:attrName>
                                        </p:attrNameLst>
                                      </p:cBhvr>
                                      <p:to>
                                        <p:strVal val="visible"/>
                                      </p:to>
                                    </p:set>
                                    <p:animEffect transition="in" filter="fade">
                                      <p:cBhvr>
                                        <p:cTn id="31" dur="500"/>
                                        <p:tgtEl>
                                          <p:spTgt spid="20491"/>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20489"/>
                                        </p:tgtEl>
                                        <p:attrNameLst>
                                          <p:attrName>style.visibility</p:attrName>
                                        </p:attrNameLst>
                                      </p:cBhvr>
                                      <p:to>
                                        <p:strVal val="visible"/>
                                      </p:to>
                                    </p:set>
                                    <p:animEffect transition="in" filter="wipe(right)">
                                      <p:cBhvr>
                                        <p:cTn id="35" dur="500"/>
                                        <p:tgtEl>
                                          <p:spTgt spid="20489"/>
                                        </p:tgtEl>
                                      </p:cBhvr>
                                    </p:animEffec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20493"/>
                                        </p:tgtEl>
                                        <p:attrNameLst>
                                          <p:attrName>style.visibility</p:attrName>
                                        </p:attrNameLst>
                                      </p:cBhvr>
                                      <p:to>
                                        <p:strVal val="visible"/>
                                      </p:to>
                                    </p:set>
                                    <p:animEffect transition="in" filter="wipe(right)">
                                      <p:cBhvr>
                                        <p:cTn id="39" dur="500"/>
                                        <p:tgtEl>
                                          <p:spTgt spid="20493"/>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20494"/>
                                        </p:tgtEl>
                                        <p:attrNameLst>
                                          <p:attrName>style.visibility</p:attrName>
                                        </p:attrNameLst>
                                      </p:cBhvr>
                                      <p:to>
                                        <p:strVal val="visible"/>
                                      </p:to>
                                    </p:set>
                                    <p:animEffect transition="in" filter="fade">
                                      <p:cBhvr>
                                        <p:cTn id="43" dur="500"/>
                                        <p:tgtEl>
                                          <p:spTgt spid="20494"/>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0492"/>
                                        </p:tgtEl>
                                        <p:attrNameLst>
                                          <p:attrName>style.visibility</p:attrName>
                                        </p:attrNameLst>
                                      </p:cBhvr>
                                      <p:to>
                                        <p:strVal val="visible"/>
                                      </p:to>
                                    </p:set>
                                    <p:animEffect transition="in" filter="wipe(right)">
                                      <p:cBhvr>
                                        <p:cTn id="47" dur="500"/>
                                        <p:tgtEl>
                                          <p:spTgt spid="20492"/>
                                        </p:tgtEl>
                                      </p:cBhvr>
                                    </p:animEffect>
                                  </p:childTnLst>
                                </p:cTn>
                              </p:par>
                            </p:childTnLst>
                          </p:cTn>
                        </p:par>
                        <p:par>
                          <p:cTn id="48" fill="hold">
                            <p:stCondLst>
                              <p:cond delay="4500"/>
                            </p:stCondLst>
                            <p:childTnLst>
                              <p:par>
                                <p:cTn id="49" presetID="47" presetClass="entr" presetSubtype="0" fill="hold" nodeType="afterEffect">
                                  <p:stCondLst>
                                    <p:cond delay="0"/>
                                  </p:stCondLst>
                                  <p:childTnLst>
                                    <p:set>
                                      <p:cBhvr>
                                        <p:cTn id="50" dur="1" fill="hold">
                                          <p:stCondLst>
                                            <p:cond delay="0"/>
                                          </p:stCondLst>
                                        </p:cTn>
                                        <p:tgtEl>
                                          <p:spTgt spid="20488"/>
                                        </p:tgtEl>
                                        <p:attrNameLst>
                                          <p:attrName>style.visibility</p:attrName>
                                        </p:attrNameLst>
                                      </p:cBhvr>
                                      <p:to>
                                        <p:strVal val="visible"/>
                                      </p:to>
                                    </p:set>
                                    <p:animEffect transition="in" filter="fade">
                                      <p:cBhvr>
                                        <p:cTn id="51" dur="1000"/>
                                        <p:tgtEl>
                                          <p:spTgt spid="20488"/>
                                        </p:tgtEl>
                                      </p:cBhvr>
                                    </p:animEffect>
                                    <p:anim calcmode="lin" valueType="num">
                                      <p:cBhvr>
                                        <p:cTn id="52" dur="1000" fill="hold"/>
                                        <p:tgtEl>
                                          <p:spTgt spid="20488"/>
                                        </p:tgtEl>
                                        <p:attrNameLst>
                                          <p:attrName>ppt_x</p:attrName>
                                        </p:attrNameLst>
                                      </p:cBhvr>
                                      <p:tavLst>
                                        <p:tav tm="0">
                                          <p:val>
                                            <p:strVal val="#ppt_x"/>
                                          </p:val>
                                        </p:tav>
                                        <p:tav tm="100000">
                                          <p:val>
                                            <p:strVal val="#ppt_x"/>
                                          </p:val>
                                        </p:tav>
                                      </p:tavLst>
                                    </p:anim>
                                    <p:anim calcmode="lin" valueType="num">
                                      <p:cBhvr>
                                        <p:cTn id="53" dur="1000" fill="hold"/>
                                        <p:tgtEl>
                                          <p:spTgt spid="20488"/>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0487"/>
                                        </p:tgtEl>
                                        <p:attrNameLst>
                                          <p:attrName>style.visibility</p:attrName>
                                        </p:attrNameLst>
                                      </p:cBhvr>
                                      <p:to>
                                        <p:strVal val="visible"/>
                                      </p:to>
                                    </p:set>
                                    <p:animEffect transition="in" filter="fade">
                                      <p:cBhvr>
                                        <p:cTn id="56" dur="1000"/>
                                        <p:tgtEl>
                                          <p:spTgt spid="20487"/>
                                        </p:tgtEl>
                                      </p:cBhvr>
                                    </p:animEffect>
                                    <p:anim calcmode="lin" valueType="num">
                                      <p:cBhvr>
                                        <p:cTn id="57" dur="1000" fill="hold"/>
                                        <p:tgtEl>
                                          <p:spTgt spid="20487"/>
                                        </p:tgtEl>
                                        <p:attrNameLst>
                                          <p:attrName>ppt_x</p:attrName>
                                        </p:attrNameLst>
                                      </p:cBhvr>
                                      <p:tavLst>
                                        <p:tav tm="0">
                                          <p:val>
                                            <p:strVal val="#ppt_x"/>
                                          </p:val>
                                        </p:tav>
                                        <p:tav tm="100000">
                                          <p:val>
                                            <p:strVal val="#ppt_x"/>
                                          </p:val>
                                        </p:tav>
                                      </p:tavLst>
                                    </p:anim>
                                    <p:anim calcmode="lin" valueType="num">
                                      <p:cBhvr>
                                        <p:cTn id="58" dur="1000" fill="hold"/>
                                        <p:tgtEl>
                                          <p:spTgt spid="20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P spid="20489" grpId="0"/>
      <p:bldP spid="20490" grpId="0"/>
      <p:bldP spid="20492" grpId="0"/>
      <p:bldP spid="20493"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146" name="椭圆 13"/>
          <p:cNvSpPr>
            <a:spLocks noChangeArrowheads="1"/>
          </p:cNvSpPr>
          <p:nvPr/>
        </p:nvSpPr>
        <p:spPr bwMode="auto">
          <a:xfrm>
            <a:off x="923925" y="1808163"/>
            <a:ext cx="2663825" cy="2663825"/>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7" name="矩形 14"/>
          <p:cNvSpPr>
            <a:spLocks noChangeArrowheads="1"/>
          </p:cNvSpPr>
          <p:nvPr/>
        </p:nvSpPr>
        <p:spPr bwMode="auto">
          <a:xfrm>
            <a:off x="3803650" y="290512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8" name="矩形 15"/>
          <p:cNvSpPr>
            <a:spLocks noChangeArrowheads="1"/>
          </p:cNvSpPr>
          <p:nvPr/>
        </p:nvSpPr>
        <p:spPr bwMode="auto">
          <a:xfrm>
            <a:off x="3803650" y="216693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0" name="文本框 17"/>
          <p:cNvSpPr txBox="1">
            <a:spLocks noChangeArrowheads="1"/>
          </p:cNvSpPr>
          <p:nvPr/>
        </p:nvSpPr>
        <p:spPr bwMode="auto">
          <a:xfrm>
            <a:off x="3186113" y="1427163"/>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01</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1" name="文本框 18"/>
          <p:cNvSpPr txBox="1">
            <a:spLocks noChangeArrowheads="1"/>
          </p:cNvSpPr>
          <p:nvPr/>
        </p:nvSpPr>
        <p:spPr bwMode="auto">
          <a:xfrm>
            <a:off x="3803650" y="146367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项目介绍</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2" name="文本框 19"/>
          <p:cNvSpPr txBox="1">
            <a:spLocks noChangeArrowheads="1"/>
          </p:cNvSpPr>
          <p:nvPr/>
        </p:nvSpPr>
        <p:spPr bwMode="auto">
          <a:xfrm>
            <a:off x="3803650" y="2201863"/>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项目组织</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3" name="文本框 20"/>
          <p:cNvSpPr txBox="1">
            <a:spLocks noChangeArrowheads="1"/>
          </p:cNvSpPr>
          <p:nvPr/>
        </p:nvSpPr>
        <p:spPr bwMode="auto">
          <a:xfrm>
            <a:off x="3803650" y="2941638"/>
            <a:ext cx="18637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管理过程</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4" name="文本框 21"/>
          <p:cNvSpPr txBox="1">
            <a:spLocks noChangeArrowheads="1"/>
          </p:cNvSpPr>
          <p:nvPr/>
        </p:nvSpPr>
        <p:spPr bwMode="auto">
          <a:xfrm>
            <a:off x="3186113" y="2141538"/>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02</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5" name="文本框 22"/>
          <p:cNvSpPr txBox="1">
            <a:spLocks noChangeArrowheads="1"/>
          </p:cNvSpPr>
          <p:nvPr/>
        </p:nvSpPr>
        <p:spPr bwMode="auto">
          <a:xfrm>
            <a:off x="3186113" y="2852738"/>
            <a:ext cx="617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03</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6" name="椭圆 29"/>
          <p:cNvSpPr>
            <a:spLocks noChangeArrowheads="1"/>
          </p:cNvSpPr>
          <p:nvPr/>
        </p:nvSpPr>
        <p:spPr bwMode="auto">
          <a:xfrm>
            <a:off x="334963" y="1628775"/>
            <a:ext cx="1223963" cy="1223963"/>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7" name="文本框 23"/>
          <p:cNvSpPr txBox="1">
            <a:spLocks noChangeArrowheads="1"/>
          </p:cNvSpPr>
          <p:nvPr/>
        </p:nvSpPr>
        <p:spPr bwMode="auto">
          <a:xfrm>
            <a:off x="585788" y="2068513"/>
            <a:ext cx="19478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contents</a:t>
            </a:r>
            <a:endPar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目录</a:t>
            </a:r>
            <a:endPar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14"/>
          <p:cNvSpPr>
            <a:spLocks noChangeArrowheads="1"/>
          </p:cNvSpPr>
          <p:nvPr/>
        </p:nvSpPr>
        <p:spPr bwMode="auto">
          <a:xfrm>
            <a:off x="3794125" y="500919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矩形 16"/>
          <p:cNvSpPr>
            <a:spLocks noChangeArrowheads="1"/>
          </p:cNvSpPr>
          <p:nvPr/>
        </p:nvSpPr>
        <p:spPr bwMode="auto">
          <a:xfrm>
            <a:off x="3778250" y="42764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文本框 17"/>
          <p:cNvSpPr txBox="1">
            <a:spLocks noChangeArrowheads="1"/>
          </p:cNvSpPr>
          <p:nvPr/>
        </p:nvSpPr>
        <p:spPr bwMode="auto">
          <a:xfrm>
            <a:off x="6936105" y="110077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08</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文本框 18"/>
          <p:cNvSpPr txBox="1">
            <a:spLocks noChangeArrowheads="1"/>
          </p:cNvSpPr>
          <p:nvPr/>
        </p:nvSpPr>
        <p:spPr bwMode="auto">
          <a:xfrm>
            <a:off x="7545705" y="111823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质量管理计划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矩形 16"/>
          <p:cNvSpPr>
            <a:spLocks noChangeArrowheads="1"/>
          </p:cNvSpPr>
          <p:nvPr/>
        </p:nvSpPr>
        <p:spPr bwMode="auto">
          <a:xfrm>
            <a:off x="3794125" y="142684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文本框 17"/>
          <p:cNvSpPr txBox="1">
            <a:spLocks noChangeArrowheads="1"/>
          </p:cNvSpPr>
          <p:nvPr/>
        </p:nvSpPr>
        <p:spPr bwMode="auto">
          <a:xfrm>
            <a:off x="6955473" y="183197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09</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文本框 18"/>
          <p:cNvSpPr txBox="1">
            <a:spLocks noChangeArrowheads="1"/>
          </p:cNvSpPr>
          <p:nvPr/>
        </p:nvSpPr>
        <p:spPr bwMode="auto">
          <a:xfrm>
            <a:off x="7573010" y="1868488"/>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项目范围计划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矩形 16"/>
          <p:cNvSpPr>
            <a:spLocks noChangeArrowheads="1"/>
          </p:cNvSpPr>
          <p:nvPr/>
        </p:nvSpPr>
        <p:spPr bwMode="auto">
          <a:xfrm>
            <a:off x="7573645" y="3144520"/>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 name="文本框 17"/>
          <p:cNvSpPr txBox="1">
            <a:spLocks noChangeArrowheads="1"/>
          </p:cNvSpPr>
          <p:nvPr/>
        </p:nvSpPr>
        <p:spPr bwMode="auto">
          <a:xfrm>
            <a:off x="6956108" y="3144520"/>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11</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4" name="文本框 18"/>
          <p:cNvSpPr txBox="1">
            <a:spLocks noChangeArrowheads="1"/>
          </p:cNvSpPr>
          <p:nvPr/>
        </p:nvSpPr>
        <p:spPr bwMode="auto">
          <a:xfrm>
            <a:off x="7573645" y="3181033"/>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矩形 16"/>
          <p:cNvSpPr>
            <a:spLocks noChangeArrowheads="1"/>
          </p:cNvSpPr>
          <p:nvPr/>
        </p:nvSpPr>
        <p:spPr bwMode="auto">
          <a:xfrm>
            <a:off x="7573645" y="3904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文本框 17"/>
          <p:cNvSpPr txBox="1">
            <a:spLocks noChangeArrowheads="1"/>
          </p:cNvSpPr>
          <p:nvPr/>
        </p:nvSpPr>
        <p:spPr bwMode="auto">
          <a:xfrm>
            <a:off x="6956108" y="3904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12</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7" name="文本框 18"/>
          <p:cNvSpPr txBox="1">
            <a:spLocks noChangeArrowheads="1"/>
          </p:cNvSpPr>
          <p:nvPr/>
        </p:nvSpPr>
        <p:spPr bwMode="auto">
          <a:xfrm>
            <a:off x="7573645" y="3941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项目时间计划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8" name="矩形 16"/>
          <p:cNvSpPr>
            <a:spLocks noChangeArrowheads="1"/>
          </p:cNvSpPr>
          <p:nvPr/>
        </p:nvSpPr>
        <p:spPr bwMode="auto">
          <a:xfrm>
            <a:off x="7554595" y="462565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7"/>
          <p:cNvSpPr txBox="1">
            <a:spLocks noChangeArrowheads="1"/>
          </p:cNvSpPr>
          <p:nvPr/>
        </p:nvSpPr>
        <p:spPr bwMode="auto">
          <a:xfrm>
            <a:off x="6937058" y="462565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13</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 name="文本框 18"/>
          <p:cNvSpPr txBox="1">
            <a:spLocks noChangeArrowheads="1"/>
          </p:cNvSpPr>
          <p:nvPr/>
        </p:nvSpPr>
        <p:spPr bwMode="auto">
          <a:xfrm>
            <a:off x="7554595" y="466217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人力资源计划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1" name="矩形 16"/>
          <p:cNvSpPr>
            <a:spLocks noChangeArrowheads="1"/>
          </p:cNvSpPr>
          <p:nvPr/>
        </p:nvSpPr>
        <p:spPr bwMode="auto">
          <a:xfrm>
            <a:off x="7573645" y="5301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文本框 17"/>
          <p:cNvSpPr txBox="1">
            <a:spLocks noChangeArrowheads="1"/>
          </p:cNvSpPr>
          <p:nvPr/>
        </p:nvSpPr>
        <p:spPr bwMode="auto">
          <a:xfrm>
            <a:off x="6956108" y="5301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14</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文本框 18"/>
          <p:cNvSpPr txBox="1">
            <a:spLocks noChangeArrowheads="1"/>
          </p:cNvSpPr>
          <p:nvPr/>
        </p:nvSpPr>
        <p:spPr bwMode="auto">
          <a:xfrm>
            <a:off x="7573645" y="5338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风险管理计划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4" name="矩形 16"/>
          <p:cNvSpPr>
            <a:spLocks noChangeArrowheads="1"/>
          </p:cNvSpPr>
          <p:nvPr/>
        </p:nvSpPr>
        <p:spPr bwMode="auto">
          <a:xfrm>
            <a:off x="7554595" y="59528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文本框 17"/>
          <p:cNvSpPr txBox="1">
            <a:spLocks noChangeArrowheads="1"/>
          </p:cNvSpPr>
          <p:nvPr/>
        </p:nvSpPr>
        <p:spPr bwMode="auto">
          <a:xfrm>
            <a:off x="6937058" y="59528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15</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6" name="文本框 18"/>
          <p:cNvSpPr txBox="1">
            <a:spLocks noChangeArrowheads="1"/>
          </p:cNvSpPr>
          <p:nvPr/>
        </p:nvSpPr>
        <p:spPr bwMode="auto">
          <a:xfrm>
            <a:off x="7554595" y="598932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成员绩效及其他</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矩形 14"/>
          <p:cNvSpPr>
            <a:spLocks noChangeArrowheads="1"/>
          </p:cNvSpPr>
          <p:nvPr/>
        </p:nvSpPr>
        <p:spPr bwMode="auto">
          <a:xfrm>
            <a:off x="3802063" y="3590925"/>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 name="文本框 20"/>
          <p:cNvSpPr txBox="1">
            <a:spLocks noChangeArrowheads="1"/>
          </p:cNvSpPr>
          <p:nvPr/>
        </p:nvSpPr>
        <p:spPr bwMode="auto">
          <a:xfrm>
            <a:off x="3794125" y="3616325"/>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成本预算</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 name="文本框 22"/>
          <p:cNvSpPr txBox="1">
            <a:spLocks noChangeArrowheads="1"/>
          </p:cNvSpPr>
          <p:nvPr/>
        </p:nvSpPr>
        <p:spPr bwMode="auto">
          <a:xfrm>
            <a:off x="3184525" y="356552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04</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矩形 14"/>
          <p:cNvSpPr>
            <a:spLocks noChangeArrowheads="1"/>
          </p:cNvSpPr>
          <p:nvPr/>
        </p:nvSpPr>
        <p:spPr bwMode="auto">
          <a:xfrm>
            <a:off x="7573963" y="243300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文本框 20"/>
          <p:cNvSpPr txBox="1">
            <a:spLocks noChangeArrowheads="1"/>
          </p:cNvSpPr>
          <p:nvPr/>
        </p:nvSpPr>
        <p:spPr bwMode="auto">
          <a:xfrm>
            <a:off x="3778250" y="5045710"/>
            <a:ext cx="21945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可行性分析</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文本框 22"/>
          <p:cNvSpPr txBox="1">
            <a:spLocks noChangeArrowheads="1"/>
          </p:cNvSpPr>
          <p:nvPr/>
        </p:nvSpPr>
        <p:spPr bwMode="auto">
          <a:xfrm>
            <a:off x="3184525" y="426878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文本框 20"/>
          <p:cNvSpPr txBox="1">
            <a:spLocks noChangeArrowheads="1"/>
          </p:cNvSpPr>
          <p:nvPr/>
        </p:nvSpPr>
        <p:spPr bwMode="auto">
          <a:xfrm>
            <a:off x="3814445" y="4330700"/>
            <a:ext cx="22694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工作分解</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2"/>
          <p:cNvSpPr txBox="1">
            <a:spLocks noChangeArrowheads="1"/>
          </p:cNvSpPr>
          <p:nvPr/>
        </p:nvSpPr>
        <p:spPr bwMode="auto">
          <a:xfrm>
            <a:off x="3184525" y="425164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7" name="文本框 22"/>
          <p:cNvSpPr txBox="1">
            <a:spLocks noChangeArrowheads="1"/>
          </p:cNvSpPr>
          <p:nvPr/>
        </p:nvSpPr>
        <p:spPr bwMode="auto">
          <a:xfrm>
            <a:off x="3196590" y="498379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06</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9" name="矩形 14"/>
          <p:cNvSpPr>
            <a:spLocks noChangeArrowheads="1"/>
          </p:cNvSpPr>
          <p:nvPr/>
        </p:nvSpPr>
        <p:spPr bwMode="auto">
          <a:xfrm>
            <a:off x="7545388" y="1118235"/>
            <a:ext cx="2932113" cy="471488"/>
          </a:xfrm>
          <a:prstGeom prst="rect">
            <a:avLst/>
          </a:prstGeom>
          <a:solidFill>
            <a:schemeClr val="bg1">
              <a:alpha val="29803"/>
            </a:schemeClr>
          </a:solidFill>
          <a:ln w="12700">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 name="矩形 14"/>
          <p:cNvSpPr>
            <a:spLocks noChangeArrowheads="1"/>
          </p:cNvSpPr>
          <p:nvPr/>
        </p:nvSpPr>
        <p:spPr bwMode="auto">
          <a:xfrm>
            <a:off x="7574280" y="179546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 name="文本框 17"/>
          <p:cNvSpPr txBox="1">
            <a:spLocks noChangeArrowheads="1"/>
          </p:cNvSpPr>
          <p:nvPr/>
        </p:nvSpPr>
        <p:spPr bwMode="auto">
          <a:xfrm>
            <a:off x="6955155" y="248062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文本框 18"/>
          <p:cNvSpPr txBox="1">
            <a:spLocks noChangeArrowheads="1"/>
          </p:cNvSpPr>
          <p:nvPr/>
        </p:nvSpPr>
        <p:spPr bwMode="auto">
          <a:xfrm>
            <a:off x="7564755" y="2498090"/>
            <a:ext cx="2133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矩形 16"/>
          <p:cNvSpPr>
            <a:spLocks noChangeArrowheads="1"/>
          </p:cNvSpPr>
          <p:nvPr/>
        </p:nvSpPr>
        <p:spPr bwMode="auto">
          <a:xfrm>
            <a:off x="3814445" y="56607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9" name="文本框 20"/>
          <p:cNvSpPr txBox="1">
            <a:spLocks noChangeArrowheads="1"/>
          </p:cNvSpPr>
          <p:nvPr/>
        </p:nvSpPr>
        <p:spPr bwMode="auto">
          <a:xfrm>
            <a:off x="3777933" y="572262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需求工程计划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文本框 22"/>
          <p:cNvSpPr txBox="1">
            <a:spLocks noChangeArrowheads="1"/>
          </p:cNvSpPr>
          <p:nvPr/>
        </p:nvSpPr>
        <p:spPr bwMode="auto">
          <a:xfrm>
            <a:off x="3196590" y="56607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07</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8"/>
                                        </p:tgtEl>
                                        <p:attrNameLst>
                                          <p:attrName>style.visibility</p:attrName>
                                        </p:attrNameLst>
                                      </p:cBhvr>
                                      <p:to>
                                        <p:strVal val="visible"/>
                                      </p:to>
                                    </p:set>
                                    <p:anim calcmode="lin" valueType="num">
                                      <p:cBhvr>
                                        <p:cTn id="17" dur="1000" fill="hold"/>
                                        <p:tgtEl>
                                          <p:spTgt spid="6148"/>
                                        </p:tgtEl>
                                        <p:attrNameLst>
                                          <p:attrName>ppt_w</p:attrName>
                                        </p:attrNameLst>
                                      </p:cBhvr>
                                      <p:tavLst>
                                        <p:tav tm="0">
                                          <p:val>
                                            <p:fltVal val="0"/>
                                          </p:val>
                                        </p:tav>
                                        <p:tav tm="100000">
                                          <p:val>
                                            <p:strVal val="#ppt_w"/>
                                          </p:val>
                                        </p:tav>
                                      </p:tavLst>
                                    </p:anim>
                                    <p:anim calcmode="lin" valueType="num">
                                      <p:cBhvr>
                                        <p:cTn id="18" dur="1000" fill="hold"/>
                                        <p:tgtEl>
                                          <p:spTgt spid="6148"/>
                                        </p:tgtEl>
                                        <p:attrNameLst>
                                          <p:attrName>ppt_h</p:attrName>
                                        </p:attrNameLst>
                                      </p:cBhvr>
                                      <p:tavLst>
                                        <p:tav tm="0">
                                          <p:val>
                                            <p:fltVal val="0"/>
                                          </p:val>
                                        </p:tav>
                                        <p:tav tm="100000">
                                          <p:val>
                                            <p:strVal val="#ppt_h"/>
                                          </p:val>
                                        </p:tav>
                                      </p:tavLst>
                                    </p:anim>
                                    <p:animEffect transition="in" filter="fade">
                                      <p:cBhvr>
                                        <p:cTn id="19" dur="1000"/>
                                        <p:tgtEl>
                                          <p:spTgt spid="6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gtEl>
                                        <p:attrNameLst>
                                          <p:attrName>style.visibility</p:attrName>
                                        </p:attrNameLst>
                                      </p:cBhvr>
                                      <p:to>
                                        <p:strVal val="visible"/>
                                      </p:to>
                                    </p:set>
                                    <p:anim calcmode="lin" valueType="num">
                                      <p:cBhvr>
                                        <p:cTn id="22" dur="1000" fill="hold"/>
                                        <p:tgtEl>
                                          <p:spTgt spid="6147"/>
                                        </p:tgtEl>
                                        <p:attrNameLst>
                                          <p:attrName>ppt_w</p:attrName>
                                        </p:attrNameLst>
                                      </p:cBhvr>
                                      <p:tavLst>
                                        <p:tav tm="0">
                                          <p:val>
                                            <p:fltVal val="0"/>
                                          </p:val>
                                        </p:tav>
                                        <p:tav tm="100000">
                                          <p:val>
                                            <p:strVal val="#ppt_w"/>
                                          </p:val>
                                        </p:tav>
                                      </p:tavLst>
                                    </p:anim>
                                    <p:anim calcmode="lin" valueType="num">
                                      <p:cBhvr>
                                        <p:cTn id="23" dur="1000" fill="hold"/>
                                        <p:tgtEl>
                                          <p:spTgt spid="6147"/>
                                        </p:tgtEl>
                                        <p:attrNameLst>
                                          <p:attrName>ppt_h</p:attrName>
                                        </p:attrNameLst>
                                      </p:cBhvr>
                                      <p:tavLst>
                                        <p:tav tm="0">
                                          <p:val>
                                            <p:fltVal val="0"/>
                                          </p:val>
                                        </p:tav>
                                        <p:tav tm="100000">
                                          <p:val>
                                            <p:strVal val="#ppt_h"/>
                                          </p:val>
                                        </p:tav>
                                      </p:tavLst>
                                    </p:anim>
                                    <p:animEffect transition="in" filter="fade">
                                      <p:cBhvr>
                                        <p:cTn id="24" dur="1000"/>
                                        <p:tgtEl>
                                          <p:spTgt spid="61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Effect transition="in" filter="fade">
                                      <p:cBhvr>
                                        <p:cTn id="29" dur="1000"/>
                                        <p:tgtEl>
                                          <p:spTgt spid="8"/>
                                        </p:tgtEl>
                                      </p:cBhvr>
                                    </p:animEffect>
                                  </p:childTnLst>
                                </p:cTn>
                              </p:par>
                            </p:childTnLst>
                          </p:cTn>
                        </p:par>
                        <p:par>
                          <p:cTn id="30" fill="hold">
                            <p:stCondLst>
                              <p:cond delay="1500"/>
                            </p:stCondLst>
                            <p:childTnLst>
                              <p:par>
                                <p:cTn id="31" presetID="25" presetClass="entr" presetSubtype="0" fill="hold" grpId="0" nodeType="afterEffect">
                                  <p:stCondLst>
                                    <p:cond delay="0"/>
                                  </p:stCondLst>
                                  <p:childTnLst>
                                    <p:set>
                                      <p:cBhvr>
                                        <p:cTn id="32" dur="1" fill="hold">
                                          <p:stCondLst>
                                            <p:cond delay="0"/>
                                          </p:stCondLst>
                                        </p:cTn>
                                        <p:tgtEl>
                                          <p:spTgt spid="6150"/>
                                        </p:tgtEl>
                                        <p:attrNameLst>
                                          <p:attrName>style.visibility</p:attrName>
                                        </p:attrNameLst>
                                      </p:cBhvr>
                                      <p:to>
                                        <p:strVal val="visible"/>
                                      </p:to>
                                    </p:set>
                                    <p:anim calcmode="lin" valueType="num">
                                      <p:cBhvr>
                                        <p:cTn id="33"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36" dur="1000" fill="hold"/>
                                        <p:tgtEl>
                                          <p:spTgt spid="6150"/>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150"/>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6151"/>
                                        </p:tgtEl>
                                        <p:attrNameLst>
                                          <p:attrName>style.visibility</p:attrName>
                                        </p:attrNameLst>
                                      </p:cBhvr>
                                      <p:to>
                                        <p:strVal val="visible"/>
                                      </p:to>
                                    </p:set>
                                    <p:anim calcmode="lin" valueType="num">
                                      <p:cBhvr>
                                        <p:cTn id="43"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46" dur="1000" fill="hold"/>
                                        <p:tgtEl>
                                          <p:spTgt spid="6151"/>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151"/>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6152"/>
                                        </p:tgtEl>
                                        <p:attrNameLst>
                                          <p:attrName>style.visibility</p:attrName>
                                        </p:attrNameLst>
                                      </p:cBhvr>
                                      <p:to>
                                        <p:strVal val="visible"/>
                                      </p:to>
                                    </p:set>
                                    <p:anim calcmode="lin" valueType="num">
                                      <p:cBhvr>
                                        <p:cTn id="53"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56" dur="1000" fill="hold"/>
                                        <p:tgtEl>
                                          <p:spTgt spid="6152"/>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152"/>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6153"/>
                                        </p:tgtEl>
                                        <p:attrNameLst>
                                          <p:attrName>style.visibility</p:attrName>
                                        </p:attrNameLst>
                                      </p:cBhvr>
                                      <p:to>
                                        <p:strVal val="visible"/>
                                      </p:to>
                                    </p:set>
                                    <p:anim calcmode="lin" valueType="num">
                                      <p:cBhvr>
                                        <p:cTn id="63"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66" dur="1000" fill="hold"/>
                                        <p:tgtEl>
                                          <p:spTgt spid="6153"/>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153"/>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6154"/>
                                        </p:tgtEl>
                                        <p:attrNameLst>
                                          <p:attrName>style.visibility</p:attrName>
                                        </p:attrNameLst>
                                      </p:cBhvr>
                                      <p:to>
                                        <p:strVal val="visible"/>
                                      </p:to>
                                    </p:set>
                                    <p:anim calcmode="lin" valueType="num">
                                      <p:cBhvr>
                                        <p:cTn id="73"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76" dur="1000" fill="hold"/>
                                        <p:tgtEl>
                                          <p:spTgt spid="6154"/>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154"/>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6155"/>
                                        </p:tgtEl>
                                        <p:attrNameLst>
                                          <p:attrName>style.visibility</p:attrName>
                                        </p:attrNameLst>
                                      </p:cBhvr>
                                      <p:to>
                                        <p:strVal val="visible"/>
                                      </p:to>
                                    </p:set>
                                    <p:anim calcmode="lin" valueType="num">
                                      <p:cBhvr>
                                        <p:cTn id="83"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86" dur="1000" fill="hold"/>
                                        <p:tgtEl>
                                          <p:spTgt spid="6155"/>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6155"/>
                                        </p:tgtEl>
                                      </p:cBhvr>
                                    </p:animEffect>
                                  </p:childTnLst>
                                </p:cTn>
                              </p:par>
                            </p:childTnLst>
                          </p:cTn>
                        </p:par>
                        <p:par>
                          <p:cTn id="91" fill="hold">
                            <p:stCondLst>
                              <p:cond delay="25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p:cTn id="94" dur="1000" fill="hold"/>
                                        <p:tgtEl>
                                          <p:spTgt spid="23"/>
                                        </p:tgtEl>
                                        <p:attrNameLst>
                                          <p:attrName>ppt_w</p:attrName>
                                        </p:attrNameLst>
                                      </p:cBhvr>
                                      <p:tavLst>
                                        <p:tav tm="0">
                                          <p:val>
                                            <p:fltVal val="0"/>
                                          </p:val>
                                        </p:tav>
                                        <p:tav tm="100000">
                                          <p:val>
                                            <p:strVal val="#ppt_w"/>
                                          </p:val>
                                        </p:tav>
                                      </p:tavLst>
                                    </p:anim>
                                    <p:anim calcmode="lin" valueType="num">
                                      <p:cBhvr>
                                        <p:cTn id="95" dur="1000" fill="hold"/>
                                        <p:tgtEl>
                                          <p:spTgt spid="23"/>
                                        </p:tgtEl>
                                        <p:attrNameLst>
                                          <p:attrName>ppt_h</p:attrName>
                                        </p:attrNameLst>
                                      </p:cBhvr>
                                      <p:tavLst>
                                        <p:tav tm="0">
                                          <p:val>
                                            <p:fltVal val="0"/>
                                          </p:val>
                                        </p:tav>
                                        <p:tav tm="100000">
                                          <p:val>
                                            <p:strVal val="#ppt_h"/>
                                          </p:val>
                                        </p:tav>
                                      </p:tavLst>
                                    </p:anim>
                                    <p:animEffect transition="in" filter="fade">
                                      <p:cBhvr>
                                        <p:cTn id="96" dur="1000"/>
                                        <p:tgtEl>
                                          <p:spTgt spid="23"/>
                                        </p:tgtEl>
                                      </p:cBhvr>
                                    </p:animEffect>
                                  </p:childTnLst>
                                </p:cTn>
                              </p:par>
                            </p:childTnLst>
                          </p:cTn>
                        </p:par>
                        <p:par>
                          <p:cTn id="97" fill="hold">
                            <p:stCondLst>
                              <p:cond delay="3500"/>
                            </p:stCondLst>
                            <p:childTnLst>
                              <p:par>
                                <p:cTn id="98" presetID="25"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101"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02"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103" dur="1000" fill="hold"/>
                                        <p:tgtEl>
                                          <p:spTgt spid="24"/>
                                        </p:tgtEl>
                                        <p:attrNameLst>
                                          <p:attrName>ppt_h</p:attrName>
                                        </p:attrNameLst>
                                      </p:cBhvr>
                                      <p:tavLst>
                                        <p:tav tm="0">
                                          <p:val>
                                            <p:strVal val="#ppt_h"/>
                                          </p:val>
                                        </p:tav>
                                        <p:tav tm="100000">
                                          <p:val>
                                            <p:strVal val="#ppt_h"/>
                                          </p:val>
                                        </p:tav>
                                      </p:tavLst>
                                    </p:anim>
                                    <p:anim calcmode="lin" valueType="num">
                                      <p:cBhvr>
                                        <p:cTn id="104"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05"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106"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107" dur="1000" decel="50000">
                                          <p:stCondLst>
                                            <p:cond delay="0"/>
                                          </p:stCondLst>
                                        </p:cTn>
                                        <p:tgtEl>
                                          <p:spTgt spid="24"/>
                                        </p:tgtEl>
                                      </p:cBhvr>
                                    </p:animEffect>
                                  </p:childTnLst>
                                </p:cTn>
                              </p:par>
                              <p:par>
                                <p:cTn id="108" presetID="25"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 calcmode="lin" valueType="num">
                                      <p:cBhvr>
                                        <p:cTn id="110"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11"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12"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13" dur="1000" fill="hold"/>
                                        <p:tgtEl>
                                          <p:spTgt spid="25"/>
                                        </p:tgtEl>
                                        <p:attrNameLst>
                                          <p:attrName>ppt_h</p:attrName>
                                        </p:attrNameLst>
                                      </p:cBhvr>
                                      <p:tavLst>
                                        <p:tav tm="0">
                                          <p:val>
                                            <p:strVal val="#ppt_h"/>
                                          </p:val>
                                        </p:tav>
                                        <p:tav tm="100000">
                                          <p:val>
                                            <p:strVal val="#ppt_h"/>
                                          </p:val>
                                        </p:tav>
                                      </p:tavLst>
                                    </p:anim>
                                    <p:anim calcmode="lin" valueType="num">
                                      <p:cBhvr>
                                        <p:cTn id="114"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15"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16"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17" dur="1000" decel="50000">
                                          <p:stCondLst>
                                            <p:cond delay="0"/>
                                          </p:stCondLst>
                                        </p:cTn>
                                        <p:tgtEl>
                                          <p:spTgt spid="25"/>
                                        </p:tgtEl>
                                      </p:cBhvr>
                                    </p:animEffect>
                                  </p:childTnLst>
                                </p:cTn>
                              </p:par>
                            </p:childTnLst>
                          </p:cTn>
                        </p:par>
                        <p:par>
                          <p:cTn id="118" fill="hold">
                            <p:stCondLst>
                              <p:cond delay="4500"/>
                            </p:stCondLst>
                            <p:childTnLst>
                              <p:par>
                                <p:cTn id="119" presetID="10" presetClass="entr" presetSubtype="0"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 calcmode="lin" valueType="num">
                                      <p:cBhvr>
                                        <p:cTn id="121" dur="1000" fill="hold"/>
                                        <p:tgtEl>
                                          <p:spTgt spid="29"/>
                                        </p:tgtEl>
                                        <p:attrNameLst>
                                          <p:attrName>ppt_w</p:attrName>
                                        </p:attrNameLst>
                                      </p:cBhvr>
                                      <p:tavLst>
                                        <p:tav tm="0">
                                          <p:val>
                                            <p:fltVal val="0"/>
                                          </p:val>
                                        </p:tav>
                                        <p:tav tm="100000">
                                          <p:val>
                                            <p:strVal val="#ppt_w"/>
                                          </p:val>
                                        </p:tav>
                                      </p:tavLst>
                                    </p:anim>
                                    <p:anim calcmode="lin" valueType="num">
                                      <p:cBhvr>
                                        <p:cTn id="122" dur="1000" fill="hold"/>
                                        <p:tgtEl>
                                          <p:spTgt spid="29"/>
                                        </p:tgtEl>
                                        <p:attrNameLst>
                                          <p:attrName>ppt_h</p:attrName>
                                        </p:attrNameLst>
                                      </p:cBhvr>
                                      <p:tavLst>
                                        <p:tav tm="0">
                                          <p:val>
                                            <p:fltVal val="0"/>
                                          </p:val>
                                        </p:tav>
                                        <p:tav tm="100000">
                                          <p:val>
                                            <p:strVal val="#ppt_h"/>
                                          </p:val>
                                        </p:tav>
                                      </p:tavLst>
                                    </p:anim>
                                    <p:animEffect transition="in" filter="fade">
                                      <p:cBhvr>
                                        <p:cTn id="123" dur="1000"/>
                                        <p:tgtEl>
                                          <p:spTgt spid="29"/>
                                        </p:tgtEl>
                                      </p:cBhvr>
                                    </p:animEffect>
                                  </p:childTnLst>
                                </p:cTn>
                              </p:par>
                            </p:childTnLst>
                          </p:cTn>
                        </p:par>
                        <p:par>
                          <p:cTn id="124" fill="hold">
                            <p:stCondLst>
                              <p:cond delay="5500"/>
                            </p:stCondLst>
                            <p:childTnLst>
                              <p:par>
                                <p:cTn id="125" presetID="25" presetClass="entr" presetSubtype="0"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p:cTn id="12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2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2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30" dur="1000" fill="hold"/>
                                        <p:tgtEl>
                                          <p:spTgt spid="30"/>
                                        </p:tgtEl>
                                        <p:attrNameLst>
                                          <p:attrName>ppt_h</p:attrName>
                                        </p:attrNameLst>
                                      </p:cBhvr>
                                      <p:tavLst>
                                        <p:tav tm="0">
                                          <p:val>
                                            <p:strVal val="#ppt_h"/>
                                          </p:val>
                                        </p:tav>
                                        <p:tav tm="100000">
                                          <p:val>
                                            <p:strVal val="#ppt_h"/>
                                          </p:val>
                                        </p:tav>
                                      </p:tavLst>
                                    </p:anim>
                                    <p:anim calcmode="lin" valueType="num">
                                      <p:cBhvr>
                                        <p:cTn id="13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3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3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134" dur="1000" decel="50000">
                                          <p:stCondLst>
                                            <p:cond delay="0"/>
                                          </p:stCondLst>
                                        </p:cTn>
                                        <p:tgtEl>
                                          <p:spTgt spid="30"/>
                                        </p:tgtEl>
                                      </p:cBhvr>
                                    </p:animEffect>
                                  </p:childTnLst>
                                </p:cTn>
                              </p:par>
                              <p:par>
                                <p:cTn id="135" presetID="25" presetClass="entr" presetSubtype="0" fill="hold" grpId="0" nodeType="withEffect">
                                  <p:stCondLst>
                                    <p:cond delay="0"/>
                                  </p:stCondLst>
                                  <p:childTnLst>
                                    <p:set>
                                      <p:cBhvr>
                                        <p:cTn id="136" dur="1" fill="hold">
                                          <p:stCondLst>
                                            <p:cond delay="0"/>
                                          </p:stCondLst>
                                        </p:cTn>
                                        <p:tgtEl>
                                          <p:spTgt spid="31"/>
                                        </p:tgtEl>
                                        <p:attrNameLst>
                                          <p:attrName>style.visibility</p:attrName>
                                        </p:attrNameLst>
                                      </p:cBhvr>
                                      <p:to>
                                        <p:strVal val="visible"/>
                                      </p:to>
                                    </p:set>
                                    <p:anim calcmode="lin" valueType="num">
                                      <p:cBhvr>
                                        <p:cTn id="137"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138"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139"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140" dur="1000" fill="hold"/>
                                        <p:tgtEl>
                                          <p:spTgt spid="31"/>
                                        </p:tgtEl>
                                        <p:attrNameLst>
                                          <p:attrName>ppt_h</p:attrName>
                                        </p:attrNameLst>
                                      </p:cBhvr>
                                      <p:tavLst>
                                        <p:tav tm="0">
                                          <p:val>
                                            <p:strVal val="#ppt_h"/>
                                          </p:val>
                                        </p:tav>
                                        <p:tav tm="100000">
                                          <p:val>
                                            <p:strVal val="#ppt_h"/>
                                          </p:val>
                                        </p:tav>
                                      </p:tavLst>
                                    </p:anim>
                                    <p:anim calcmode="lin" valueType="num">
                                      <p:cBhvr>
                                        <p:cTn id="141"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142"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143"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144" dur="1000" decel="50000">
                                          <p:stCondLst>
                                            <p:cond delay="0"/>
                                          </p:stCondLst>
                                        </p:cTn>
                                        <p:tgtEl>
                                          <p:spTgt spid="31"/>
                                        </p:tgtEl>
                                      </p:cBhvr>
                                    </p:animEffect>
                                  </p:childTnLst>
                                </p:cTn>
                              </p:par>
                            </p:childTnLst>
                          </p:cTn>
                        </p:par>
                        <p:par>
                          <p:cTn id="145" fill="hold">
                            <p:stCondLst>
                              <p:cond delay="6500"/>
                            </p:stCondLst>
                            <p:childTnLst>
                              <p:par>
                                <p:cTn id="146" presetID="10" presetClass="entr" presetSubtype="0" fill="hold" grpId="0" nodeType="afterEffect">
                                  <p:stCondLst>
                                    <p:cond delay="0"/>
                                  </p:stCondLst>
                                  <p:childTnLst>
                                    <p:set>
                                      <p:cBhvr>
                                        <p:cTn id="147" dur="1" fill="hold">
                                          <p:stCondLst>
                                            <p:cond delay="0"/>
                                          </p:stCondLst>
                                        </p:cTn>
                                        <p:tgtEl>
                                          <p:spTgt spid="32"/>
                                        </p:tgtEl>
                                        <p:attrNameLst>
                                          <p:attrName>style.visibility</p:attrName>
                                        </p:attrNameLst>
                                      </p:cBhvr>
                                      <p:to>
                                        <p:strVal val="visible"/>
                                      </p:to>
                                    </p:set>
                                    <p:anim calcmode="lin" valueType="num">
                                      <p:cBhvr>
                                        <p:cTn id="148" dur="1000" fill="hold"/>
                                        <p:tgtEl>
                                          <p:spTgt spid="32"/>
                                        </p:tgtEl>
                                        <p:attrNameLst>
                                          <p:attrName>ppt_w</p:attrName>
                                        </p:attrNameLst>
                                      </p:cBhvr>
                                      <p:tavLst>
                                        <p:tav tm="0">
                                          <p:val>
                                            <p:fltVal val="0"/>
                                          </p:val>
                                        </p:tav>
                                        <p:tav tm="100000">
                                          <p:val>
                                            <p:strVal val="#ppt_w"/>
                                          </p:val>
                                        </p:tav>
                                      </p:tavLst>
                                    </p:anim>
                                    <p:anim calcmode="lin" valueType="num">
                                      <p:cBhvr>
                                        <p:cTn id="149" dur="1000" fill="hold"/>
                                        <p:tgtEl>
                                          <p:spTgt spid="32"/>
                                        </p:tgtEl>
                                        <p:attrNameLst>
                                          <p:attrName>ppt_h</p:attrName>
                                        </p:attrNameLst>
                                      </p:cBhvr>
                                      <p:tavLst>
                                        <p:tav tm="0">
                                          <p:val>
                                            <p:fltVal val="0"/>
                                          </p:val>
                                        </p:tav>
                                        <p:tav tm="100000">
                                          <p:val>
                                            <p:strVal val="#ppt_h"/>
                                          </p:val>
                                        </p:tav>
                                      </p:tavLst>
                                    </p:anim>
                                    <p:animEffect transition="in" filter="fade">
                                      <p:cBhvr>
                                        <p:cTn id="150" dur="1000"/>
                                        <p:tgtEl>
                                          <p:spTgt spid="32"/>
                                        </p:tgtEl>
                                      </p:cBhvr>
                                    </p:animEffect>
                                  </p:childTnLst>
                                </p:cTn>
                              </p:par>
                            </p:childTnLst>
                          </p:cTn>
                        </p:par>
                        <p:par>
                          <p:cTn id="151" fill="hold">
                            <p:stCondLst>
                              <p:cond delay="7500"/>
                            </p:stCondLst>
                            <p:childTnLst>
                              <p:par>
                                <p:cTn id="152" presetID="25" presetClass="entr" presetSubtype="0" fill="hold" grpId="0" nodeType="afterEffect">
                                  <p:stCondLst>
                                    <p:cond delay="0"/>
                                  </p:stCondLst>
                                  <p:childTnLst>
                                    <p:set>
                                      <p:cBhvr>
                                        <p:cTn id="153" dur="1" fill="hold">
                                          <p:stCondLst>
                                            <p:cond delay="0"/>
                                          </p:stCondLst>
                                        </p:cTn>
                                        <p:tgtEl>
                                          <p:spTgt spid="33"/>
                                        </p:tgtEl>
                                        <p:attrNameLst>
                                          <p:attrName>style.visibility</p:attrName>
                                        </p:attrNameLst>
                                      </p:cBhvr>
                                      <p:to>
                                        <p:strVal val="visible"/>
                                      </p:to>
                                    </p:set>
                                    <p:anim calcmode="lin" valueType="num">
                                      <p:cBhvr>
                                        <p:cTn id="154" dur="50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155" dur="50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156" dur="500" accel="50000" fill="hold">
                                          <p:stCondLst>
                                            <p:cond delay="500"/>
                                          </p:stCondLst>
                                        </p:cTn>
                                        <p:tgtEl>
                                          <p:spTgt spid="33"/>
                                        </p:tgtEl>
                                        <p:attrNameLst>
                                          <p:attrName>ppt_w</p:attrName>
                                        </p:attrNameLst>
                                      </p:cBhvr>
                                      <p:tavLst>
                                        <p:tav tm="0">
                                          <p:val>
                                            <p:strVal val="#ppt_w*.05"/>
                                          </p:val>
                                        </p:tav>
                                        <p:tav tm="100000">
                                          <p:val>
                                            <p:strVal val="#ppt_w"/>
                                          </p:val>
                                        </p:tav>
                                      </p:tavLst>
                                    </p:anim>
                                    <p:anim calcmode="lin" valueType="num">
                                      <p:cBhvr>
                                        <p:cTn id="157" dur="1000" fill="hold"/>
                                        <p:tgtEl>
                                          <p:spTgt spid="33"/>
                                        </p:tgtEl>
                                        <p:attrNameLst>
                                          <p:attrName>ppt_h</p:attrName>
                                        </p:attrNameLst>
                                      </p:cBhvr>
                                      <p:tavLst>
                                        <p:tav tm="0">
                                          <p:val>
                                            <p:strVal val="#ppt_h"/>
                                          </p:val>
                                        </p:tav>
                                        <p:tav tm="100000">
                                          <p:val>
                                            <p:strVal val="#ppt_h"/>
                                          </p:val>
                                        </p:tav>
                                      </p:tavLst>
                                    </p:anim>
                                    <p:anim calcmode="lin" valueType="num">
                                      <p:cBhvr>
                                        <p:cTn id="158" dur="50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159" dur="50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160" dur="500" accel="50000" fill="hold">
                                          <p:stCondLst>
                                            <p:cond delay="500"/>
                                          </p:stCondLst>
                                        </p:cTn>
                                        <p:tgtEl>
                                          <p:spTgt spid="33"/>
                                        </p:tgtEl>
                                        <p:attrNameLst>
                                          <p:attrName>ppt_y</p:attrName>
                                        </p:attrNameLst>
                                      </p:cBhvr>
                                      <p:tavLst>
                                        <p:tav tm="0">
                                          <p:val>
                                            <p:strVal val="#ppt_y+.1"/>
                                          </p:val>
                                        </p:tav>
                                        <p:tav tm="100000">
                                          <p:val>
                                            <p:strVal val="#ppt_y"/>
                                          </p:val>
                                        </p:tav>
                                      </p:tavLst>
                                    </p:anim>
                                    <p:animEffect transition="in" filter="fade">
                                      <p:cBhvr>
                                        <p:cTn id="161" dur="1000" decel="50000">
                                          <p:stCondLst>
                                            <p:cond delay="0"/>
                                          </p:stCondLst>
                                        </p:cTn>
                                        <p:tgtEl>
                                          <p:spTgt spid="33"/>
                                        </p:tgtEl>
                                      </p:cBhvr>
                                    </p:animEffect>
                                  </p:childTnLst>
                                </p:cTn>
                              </p:par>
                              <p:par>
                                <p:cTn id="162" presetID="25" presetClass="entr" presetSubtype="0" fill="hold" grpId="0" nodeType="withEffect">
                                  <p:stCondLst>
                                    <p:cond delay="0"/>
                                  </p:stCondLst>
                                  <p:childTnLst>
                                    <p:set>
                                      <p:cBhvr>
                                        <p:cTn id="163" dur="1" fill="hold">
                                          <p:stCondLst>
                                            <p:cond delay="0"/>
                                          </p:stCondLst>
                                        </p:cTn>
                                        <p:tgtEl>
                                          <p:spTgt spid="34"/>
                                        </p:tgtEl>
                                        <p:attrNameLst>
                                          <p:attrName>style.visibility</p:attrName>
                                        </p:attrNameLst>
                                      </p:cBhvr>
                                      <p:to>
                                        <p:strVal val="visible"/>
                                      </p:to>
                                    </p:set>
                                    <p:anim calcmode="lin" valueType="num">
                                      <p:cBhvr>
                                        <p:cTn id="164" dur="500" decel="50000" fill="hold">
                                          <p:stCondLst>
                                            <p:cond delay="0"/>
                                          </p:stCondLst>
                                        </p:cTn>
                                        <p:tgtEl>
                                          <p:spTgt spid="34"/>
                                        </p:tgtEl>
                                        <p:attrNameLst>
                                          <p:attrName>style.rotation</p:attrName>
                                        </p:attrNameLst>
                                      </p:cBhvr>
                                      <p:tavLst>
                                        <p:tav tm="0">
                                          <p:val>
                                            <p:fltVal val="-90"/>
                                          </p:val>
                                        </p:tav>
                                        <p:tav tm="100000">
                                          <p:val>
                                            <p:fltVal val="0"/>
                                          </p:val>
                                        </p:tav>
                                      </p:tavLst>
                                    </p:anim>
                                    <p:anim calcmode="lin" valueType="num">
                                      <p:cBhvr>
                                        <p:cTn id="165" dur="500" decel="50000" fill="hold">
                                          <p:stCondLst>
                                            <p:cond delay="0"/>
                                          </p:stCondLst>
                                        </p:cTn>
                                        <p:tgtEl>
                                          <p:spTgt spid="34"/>
                                        </p:tgtEl>
                                        <p:attrNameLst>
                                          <p:attrName>ppt_w</p:attrName>
                                        </p:attrNameLst>
                                      </p:cBhvr>
                                      <p:tavLst>
                                        <p:tav tm="0">
                                          <p:val>
                                            <p:strVal val="#ppt_w"/>
                                          </p:val>
                                        </p:tav>
                                        <p:tav tm="100000">
                                          <p:val>
                                            <p:strVal val="#ppt_w*.05"/>
                                          </p:val>
                                        </p:tav>
                                      </p:tavLst>
                                    </p:anim>
                                    <p:anim calcmode="lin" valueType="num">
                                      <p:cBhvr>
                                        <p:cTn id="166" dur="500" accel="50000" fill="hold">
                                          <p:stCondLst>
                                            <p:cond delay="500"/>
                                          </p:stCondLst>
                                        </p:cTn>
                                        <p:tgtEl>
                                          <p:spTgt spid="34"/>
                                        </p:tgtEl>
                                        <p:attrNameLst>
                                          <p:attrName>ppt_w</p:attrName>
                                        </p:attrNameLst>
                                      </p:cBhvr>
                                      <p:tavLst>
                                        <p:tav tm="0">
                                          <p:val>
                                            <p:strVal val="#ppt_w*.05"/>
                                          </p:val>
                                        </p:tav>
                                        <p:tav tm="100000">
                                          <p:val>
                                            <p:strVal val="#ppt_w"/>
                                          </p:val>
                                        </p:tav>
                                      </p:tavLst>
                                    </p:anim>
                                    <p:anim calcmode="lin" valueType="num">
                                      <p:cBhvr>
                                        <p:cTn id="167" dur="1000" fill="hold"/>
                                        <p:tgtEl>
                                          <p:spTgt spid="34"/>
                                        </p:tgtEl>
                                        <p:attrNameLst>
                                          <p:attrName>ppt_h</p:attrName>
                                        </p:attrNameLst>
                                      </p:cBhvr>
                                      <p:tavLst>
                                        <p:tav tm="0">
                                          <p:val>
                                            <p:strVal val="#ppt_h"/>
                                          </p:val>
                                        </p:tav>
                                        <p:tav tm="100000">
                                          <p:val>
                                            <p:strVal val="#ppt_h"/>
                                          </p:val>
                                        </p:tav>
                                      </p:tavLst>
                                    </p:anim>
                                    <p:anim calcmode="lin" valueType="num">
                                      <p:cBhvr>
                                        <p:cTn id="168" dur="500" decel="50000" fill="hold">
                                          <p:stCondLst>
                                            <p:cond delay="0"/>
                                          </p:stCondLst>
                                        </p:cTn>
                                        <p:tgtEl>
                                          <p:spTgt spid="34"/>
                                        </p:tgtEl>
                                        <p:attrNameLst>
                                          <p:attrName>ppt_x</p:attrName>
                                        </p:attrNameLst>
                                      </p:cBhvr>
                                      <p:tavLst>
                                        <p:tav tm="0">
                                          <p:val>
                                            <p:strVal val="#ppt_x+.4"/>
                                          </p:val>
                                        </p:tav>
                                        <p:tav tm="100000">
                                          <p:val>
                                            <p:strVal val="#ppt_x"/>
                                          </p:val>
                                        </p:tav>
                                      </p:tavLst>
                                    </p:anim>
                                    <p:anim calcmode="lin" valueType="num">
                                      <p:cBhvr>
                                        <p:cTn id="169" dur="500" decel="50000" fill="hold">
                                          <p:stCondLst>
                                            <p:cond delay="0"/>
                                          </p:stCondLst>
                                        </p:cTn>
                                        <p:tgtEl>
                                          <p:spTgt spid="34"/>
                                        </p:tgtEl>
                                        <p:attrNameLst>
                                          <p:attrName>ppt_y</p:attrName>
                                        </p:attrNameLst>
                                      </p:cBhvr>
                                      <p:tavLst>
                                        <p:tav tm="0">
                                          <p:val>
                                            <p:strVal val="#ppt_y-.2"/>
                                          </p:val>
                                        </p:tav>
                                        <p:tav tm="100000">
                                          <p:val>
                                            <p:strVal val="#ppt_y+.1"/>
                                          </p:val>
                                        </p:tav>
                                      </p:tavLst>
                                    </p:anim>
                                    <p:anim calcmode="lin" valueType="num">
                                      <p:cBhvr>
                                        <p:cTn id="170" dur="500" accel="50000" fill="hold">
                                          <p:stCondLst>
                                            <p:cond delay="500"/>
                                          </p:stCondLst>
                                        </p:cTn>
                                        <p:tgtEl>
                                          <p:spTgt spid="34"/>
                                        </p:tgtEl>
                                        <p:attrNameLst>
                                          <p:attrName>ppt_y</p:attrName>
                                        </p:attrNameLst>
                                      </p:cBhvr>
                                      <p:tavLst>
                                        <p:tav tm="0">
                                          <p:val>
                                            <p:strVal val="#ppt_y+.1"/>
                                          </p:val>
                                        </p:tav>
                                        <p:tav tm="100000">
                                          <p:val>
                                            <p:strVal val="#ppt_y"/>
                                          </p:val>
                                        </p:tav>
                                      </p:tavLst>
                                    </p:anim>
                                    <p:animEffect transition="in" filter="fade">
                                      <p:cBhvr>
                                        <p:cTn id="171" dur="1000" decel="50000">
                                          <p:stCondLst>
                                            <p:cond delay="0"/>
                                          </p:stCondLst>
                                        </p:cTn>
                                        <p:tgtEl>
                                          <p:spTgt spid="34"/>
                                        </p:tgtEl>
                                      </p:cBhvr>
                                    </p:animEffect>
                                  </p:childTnLst>
                                </p:cTn>
                              </p:par>
                            </p:childTnLst>
                          </p:cTn>
                        </p:par>
                        <p:par>
                          <p:cTn id="172" fill="hold">
                            <p:stCondLst>
                              <p:cond delay="8500"/>
                            </p:stCondLst>
                            <p:childTnLst>
                              <p:par>
                                <p:cTn id="173" presetID="10" presetClass="entr" presetSubtype="0" fill="hold" grpId="0" nodeType="afterEffect">
                                  <p:stCondLst>
                                    <p:cond delay="0"/>
                                  </p:stCondLst>
                                  <p:childTnLst>
                                    <p:set>
                                      <p:cBhvr>
                                        <p:cTn id="174" dur="1" fill="hold">
                                          <p:stCondLst>
                                            <p:cond delay="0"/>
                                          </p:stCondLst>
                                        </p:cTn>
                                        <p:tgtEl>
                                          <p:spTgt spid="35"/>
                                        </p:tgtEl>
                                        <p:attrNameLst>
                                          <p:attrName>style.visibility</p:attrName>
                                        </p:attrNameLst>
                                      </p:cBhvr>
                                      <p:to>
                                        <p:strVal val="visible"/>
                                      </p:to>
                                    </p:set>
                                    <p:anim calcmode="lin" valueType="num">
                                      <p:cBhvr>
                                        <p:cTn id="175" dur="1000" fill="hold"/>
                                        <p:tgtEl>
                                          <p:spTgt spid="35"/>
                                        </p:tgtEl>
                                        <p:attrNameLst>
                                          <p:attrName>ppt_w</p:attrName>
                                        </p:attrNameLst>
                                      </p:cBhvr>
                                      <p:tavLst>
                                        <p:tav tm="0">
                                          <p:val>
                                            <p:fltVal val="0"/>
                                          </p:val>
                                        </p:tav>
                                        <p:tav tm="100000">
                                          <p:val>
                                            <p:strVal val="#ppt_w"/>
                                          </p:val>
                                        </p:tav>
                                      </p:tavLst>
                                    </p:anim>
                                    <p:anim calcmode="lin" valueType="num">
                                      <p:cBhvr>
                                        <p:cTn id="176" dur="1000" fill="hold"/>
                                        <p:tgtEl>
                                          <p:spTgt spid="35"/>
                                        </p:tgtEl>
                                        <p:attrNameLst>
                                          <p:attrName>ppt_h</p:attrName>
                                        </p:attrNameLst>
                                      </p:cBhvr>
                                      <p:tavLst>
                                        <p:tav tm="0">
                                          <p:val>
                                            <p:fltVal val="0"/>
                                          </p:val>
                                        </p:tav>
                                        <p:tav tm="100000">
                                          <p:val>
                                            <p:strVal val="#ppt_h"/>
                                          </p:val>
                                        </p:tav>
                                      </p:tavLst>
                                    </p:anim>
                                    <p:animEffect transition="in" filter="fade">
                                      <p:cBhvr>
                                        <p:cTn id="177" dur="1000"/>
                                        <p:tgtEl>
                                          <p:spTgt spid="35"/>
                                        </p:tgtEl>
                                      </p:cBhvr>
                                    </p:animEffect>
                                  </p:childTnLst>
                                </p:cTn>
                              </p:par>
                            </p:childTnLst>
                          </p:cTn>
                        </p:par>
                        <p:par>
                          <p:cTn id="178" fill="hold">
                            <p:stCondLst>
                              <p:cond delay="9500"/>
                            </p:stCondLst>
                            <p:childTnLst>
                              <p:par>
                                <p:cTn id="179" presetID="25" presetClass="entr" presetSubtype="0" fill="hold" grpId="0" nodeType="afterEffect">
                                  <p:stCondLst>
                                    <p:cond delay="0"/>
                                  </p:stCondLst>
                                  <p:childTnLst>
                                    <p:set>
                                      <p:cBhvr>
                                        <p:cTn id="180" dur="1" fill="hold">
                                          <p:stCondLst>
                                            <p:cond delay="0"/>
                                          </p:stCondLst>
                                        </p:cTn>
                                        <p:tgtEl>
                                          <p:spTgt spid="36"/>
                                        </p:tgtEl>
                                        <p:attrNameLst>
                                          <p:attrName>style.visibility</p:attrName>
                                        </p:attrNameLst>
                                      </p:cBhvr>
                                      <p:to>
                                        <p:strVal val="visible"/>
                                      </p:to>
                                    </p:set>
                                    <p:anim calcmode="lin" valueType="num">
                                      <p:cBhvr>
                                        <p:cTn id="181"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82"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83"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84" dur="1000" fill="hold"/>
                                        <p:tgtEl>
                                          <p:spTgt spid="36"/>
                                        </p:tgtEl>
                                        <p:attrNameLst>
                                          <p:attrName>ppt_h</p:attrName>
                                        </p:attrNameLst>
                                      </p:cBhvr>
                                      <p:tavLst>
                                        <p:tav tm="0">
                                          <p:val>
                                            <p:strVal val="#ppt_h"/>
                                          </p:val>
                                        </p:tav>
                                        <p:tav tm="100000">
                                          <p:val>
                                            <p:strVal val="#ppt_h"/>
                                          </p:val>
                                        </p:tav>
                                      </p:tavLst>
                                    </p:anim>
                                    <p:anim calcmode="lin" valueType="num">
                                      <p:cBhvr>
                                        <p:cTn id="185"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86"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87"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88" dur="1000" decel="50000">
                                          <p:stCondLst>
                                            <p:cond delay="0"/>
                                          </p:stCondLst>
                                        </p:cTn>
                                        <p:tgtEl>
                                          <p:spTgt spid="36"/>
                                        </p:tgtEl>
                                      </p:cBhvr>
                                    </p:animEffect>
                                  </p:childTnLst>
                                </p:cTn>
                              </p:par>
                              <p:par>
                                <p:cTn id="189" presetID="25" presetClass="entr" presetSubtype="0" fill="hold" grpId="0" nodeType="withEffect">
                                  <p:stCondLst>
                                    <p:cond delay="0"/>
                                  </p:stCondLst>
                                  <p:childTnLst>
                                    <p:set>
                                      <p:cBhvr>
                                        <p:cTn id="190" dur="1" fill="hold">
                                          <p:stCondLst>
                                            <p:cond delay="0"/>
                                          </p:stCondLst>
                                        </p:cTn>
                                        <p:tgtEl>
                                          <p:spTgt spid="37"/>
                                        </p:tgtEl>
                                        <p:attrNameLst>
                                          <p:attrName>style.visibility</p:attrName>
                                        </p:attrNameLst>
                                      </p:cBhvr>
                                      <p:to>
                                        <p:strVal val="visible"/>
                                      </p:to>
                                    </p:set>
                                    <p:anim calcmode="lin" valueType="num">
                                      <p:cBhvr>
                                        <p:cTn id="191"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92"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93"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94" dur="1000" fill="hold"/>
                                        <p:tgtEl>
                                          <p:spTgt spid="37"/>
                                        </p:tgtEl>
                                        <p:attrNameLst>
                                          <p:attrName>ppt_h</p:attrName>
                                        </p:attrNameLst>
                                      </p:cBhvr>
                                      <p:tavLst>
                                        <p:tav tm="0">
                                          <p:val>
                                            <p:strVal val="#ppt_h"/>
                                          </p:val>
                                        </p:tav>
                                        <p:tav tm="100000">
                                          <p:val>
                                            <p:strVal val="#ppt_h"/>
                                          </p:val>
                                        </p:tav>
                                      </p:tavLst>
                                    </p:anim>
                                    <p:anim calcmode="lin" valueType="num">
                                      <p:cBhvr>
                                        <p:cTn id="195"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96"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97"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98" dur="1000" decel="50000">
                                          <p:stCondLst>
                                            <p:cond delay="0"/>
                                          </p:stCondLst>
                                        </p:cTn>
                                        <p:tgtEl>
                                          <p:spTgt spid="37"/>
                                        </p:tgtEl>
                                      </p:cBhvr>
                                    </p:animEffect>
                                  </p:childTnLst>
                                </p:cTn>
                              </p:par>
                            </p:childTnLst>
                          </p:cTn>
                        </p:par>
                        <p:par>
                          <p:cTn id="199" fill="hold">
                            <p:stCondLst>
                              <p:cond delay="10500"/>
                            </p:stCondLst>
                            <p:childTnLst>
                              <p:par>
                                <p:cTn id="200" presetID="10" presetClass="entr" presetSubtype="0" fill="hold" grpId="0" nodeType="afterEffect">
                                  <p:stCondLst>
                                    <p:cond delay="0"/>
                                  </p:stCondLst>
                                  <p:childTnLst>
                                    <p:set>
                                      <p:cBhvr>
                                        <p:cTn id="201" dur="1" fill="hold">
                                          <p:stCondLst>
                                            <p:cond delay="0"/>
                                          </p:stCondLst>
                                        </p:cTn>
                                        <p:tgtEl>
                                          <p:spTgt spid="38"/>
                                        </p:tgtEl>
                                        <p:attrNameLst>
                                          <p:attrName>style.visibility</p:attrName>
                                        </p:attrNameLst>
                                      </p:cBhvr>
                                      <p:to>
                                        <p:strVal val="visible"/>
                                      </p:to>
                                    </p:set>
                                    <p:anim calcmode="lin" valueType="num">
                                      <p:cBhvr>
                                        <p:cTn id="202" dur="1000" fill="hold"/>
                                        <p:tgtEl>
                                          <p:spTgt spid="38"/>
                                        </p:tgtEl>
                                        <p:attrNameLst>
                                          <p:attrName>ppt_w</p:attrName>
                                        </p:attrNameLst>
                                      </p:cBhvr>
                                      <p:tavLst>
                                        <p:tav tm="0">
                                          <p:val>
                                            <p:fltVal val="0"/>
                                          </p:val>
                                        </p:tav>
                                        <p:tav tm="100000">
                                          <p:val>
                                            <p:strVal val="#ppt_w"/>
                                          </p:val>
                                        </p:tav>
                                      </p:tavLst>
                                    </p:anim>
                                    <p:anim calcmode="lin" valueType="num">
                                      <p:cBhvr>
                                        <p:cTn id="203" dur="1000" fill="hold"/>
                                        <p:tgtEl>
                                          <p:spTgt spid="38"/>
                                        </p:tgtEl>
                                        <p:attrNameLst>
                                          <p:attrName>ppt_h</p:attrName>
                                        </p:attrNameLst>
                                      </p:cBhvr>
                                      <p:tavLst>
                                        <p:tav tm="0">
                                          <p:val>
                                            <p:fltVal val="0"/>
                                          </p:val>
                                        </p:tav>
                                        <p:tav tm="100000">
                                          <p:val>
                                            <p:strVal val="#ppt_h"/>
                                          </p:val>
                                        </p:tav>
                                      </p:tavLst>
                                    </p:anim>
                                    <p:animEffect transition="in" filter="fade">
                                      <p:cBhvr>
                                        <p:cTn id="204" dur="1000"/>
                                        <p:tgtEl>
                                          <p:spTgt spid="38"/>
                                        </p:tgtEl>
                                      </p:cBhvr>
                                    </p:animEffect>
                                  </p:childTnLst>
                                </p:cTn>
                              </p:par>
                            </p:childTnLst>
                          </p:cTn>
                        </p:par>
                        <p:par>
                          <p:cTn id="205" fill="hold">
                            <p:stCondLst>
                              <p:cond delay="11500"/>
                            </p:stCondLst>
                            <p:childTnLst>
                              <p:par>
                                <p:cTn id="206" presetID="25" presetClass="entr" presetSubtype="0" fill="hold" grpId="0" nodeType="afterEffect">
                                  <p:stCondLst>
                                    <p:cond delay="0"/>
                                  </p:stCondLst>
                                  <p:childTnLst>
                                    <p:set>
                                      <p:cBhvr>
                                        <p:cTn id="207" dur="1" fill="hold">
                                          <p:stCondLst>
                                            <p:cond delay="0"/>
                                          </p:stCondLst>
                                        </p:cTn>
                                        <p:tgtEl>
                                          <p:spTgt spid="39"/>
                                        </p:tgtEl>
                                        <p:attrNameLst>
                                          <p:attrName>style.visibility</p:attrName>
                                        </p:attrNameLst>
                                      </p:cBhvr>
                                      <p:to>
                                        <p:strVal val="visible"/>
                                      </p:to>
                                    </p:set>
                                    <p:anim calcmode="lin" valueType="num">
                                      <p:cBhvr>
                                        <p:cTn id="208"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209"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210"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211" dur="1000" fill="hold"/>
                                        <p:tgtEl>
                                          <p:spTgt spid="39"/>
                                        </p:tgtEl>
                                        <p:attrNameLst>
                                          <p:attrName>ppt_h</p:attrName>
                                        </p:attrNameLst>
                                      </p:cBhvr>
                                      <p:tavLst>
                                        <p:tav tm="0">
                                          <p:val>
                                            <p:strVal val="#ppt_h"/>
                                          </p:val>
                                        </p:tav>
                                        <p:tav tm="100000">
                                          <p:val>
                                            <p:strVal val="#ppt_h"/>
                                          </p:val>
                                        </p:tav>
                                      </p:tavLst>
                                    </p:anim>
                                    <p:anim calcmode="lin" valueType="num">
                                      <p:cBhvr>
                                        <p:cTn id="212"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213"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214"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215" dur="1000" decel="50000">
                                          <p:stCondLst>
                                            <p:cond delay="0"/>
                                          </p:stCondLst>
                                        </p:cTn>
                                        <p:tgtEl>
                                          <p:spTgt spid="39"/>
                                        </p:tgtEl>
                                      </p:cBhvr>
                                    </p:animEffect>
                                  </p:childTnLst>
                                </p:cTn>
                              </p:par>
                              <p:par>
                                <p:cTn id="216" presetID="25" presetClass="entr" presetSubtype="0" fill="hold" grpId="0" nodeType="withEffect">
                                  <p:stCondLst>
                                    <p:cond delay="0"/>
                                  </p:stCondLst>
                                  <p:childTnLst>
                                    <p:set>
                                      <p:cBhvr>
                                        <p:cTn id="217" dur="1" fill="hold">
                                          <p:stCondLst>
                                            <p:cond delay="0"/>
                                          </p:stCondLst>
                                        </p:cTn>
                                        <p:tgtEl>
                                          <p:spTgt spid="40"/>
                                        </p:tgtEl>
                                        <p:attrNameLst>
                                          <p:attrName>style.visibility</p:attrName>
                                        </p:attrNameLst>
                                      </p:cBhvr>
                                      <p:to>
                                        <p:strVal val="visible"/>
                                      </p:to>
                                    </p:set>
                                    <p:anim calcmode="lin" valueType="num">
                                      <p:cBhvr>
                                        <p:cTn id="218"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219"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220"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221" dur="1000" fill="hold"/>
                                        <p:tgtEl>
                                          <p:spTgt spid="40"/>
                                        </p:tgtEl>
                                        <p:attrNameLst>
                                          <p:attrName>ppt_h</p:attrName>
                                        </p:attrNameLst>
                                      </p:cBhvr>
                                      <p:tavLst>
                                        <p:tav tm="0">
                                          <p:val>
                                            <p:strVal val="#ppt_h"/>
                                          </p:val>
                                        </p:tav>
                                        <p:tav tm="100000">
                                          <p:val>
                                            <p:strVal val="#ppt_h"/>
                                          </p:val>
                                        </p:tav>
                                      </p:tavLst>
                                    </p:anim>
                                    <p:anim calcmode="lin" valueType="num">
                                      <p:cBhvr>
                                        <p:cTn id="222"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223"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224"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225" dur="1000" decel="50000">
                                          <p:stCondLst>
                                            <p:cond delay="0"/>
                                          </p:stCondLst>
                                        </p:cTn>
                                        <p:tgtEl>
                                          <p:spTgt spid="40"/>
                                        </p:tgtEl>
                                      </p:cBhvr>
                                    </p:animEffect>
                                  </p:childTnLst>
                                </p:cTn>
                              </p:par>
                            </p:childTnLst>
                          </p:cTn>
                        </p:par>
                        <p:par>
                          <p:cTn id="226" fill="hold">
                            <p:stCondLst>
                              <p:cond delay="12500"/>
                            </p:stCondLst>
                            <p:childTnLst>
                              <p:par>
                                <p:cTn id="227" presetID="10" presetClass="entr" presetSubtype="0" fill="hold" grpId="0" nodeType="afterEffect">
                                  <p:stCondLst>
                                    <p:cond delay="0"/>
                                  </p:stCondLst>
                                  <p:childTnLst>
                                    <p:set>
                                      <p:cBhvr>
                                        <p:cTn id="228" dur="1" fill="hold">
                                          <p:stCondLst>
                                            <p:cond delay="0"/>
                                          </p:stCondLst>
                                        </p:cTn>
                                        <p:tgtEl>
                                          <p:spTgt spid="41"/>
                                        </p:tgtEl>
                                        <p:attrNameLst>
                                          <p:attrName>style.visibility</p:attrName>
                                        </p:attrNameLst>
                                      </p:cBhvr>
                                      <p:to>
                                        <p:strVal val="visible"/>
                                      </p:to>
                                    </p:set>
                                    <p:anim calcmode="lin" valueType="num">
                                      <p:cBhvr>
                                        <p:cTn id="229" dur="1000" fill="hold"/>
                                        <p:tgtEl>
                                          <p:spTgt spid="41"/>
                                        </p:tgtEl>
                                        <p:attrNameLst>
                                          <p:attrName>ppt_w</p:attrName>
                                        </p:attrNameLst>
                                      </p:cBhvr>
                                      <p:tavLst>
                                        <p:tav tm="0">
                                          <p:val>
                                            <p:fltVal val="0"/>
                                          </p:val>
                                        </p:tav>
                                        <p:tav tm="100000">
                                          <p:val>
                                            <p:strVal val="#ppt_w"/>
                                          </p:val>
                                        </p:tav>
                                      </p:tavLst>
                                    </p:anim>
                                    <p:anim calcmode="lin" valueType="num">
                                      <p:cBhvr>
                                        <p:cTn id="230" dur="1000" fill="hold"/>
                                        <p:tgtEl>
                                          <p:spTgt spid="41"/>
                                        </p:tgtEl>
                                        <p:attrNameLst>
                                          <p:attrName>ppt_h</p:attrName>
                                        </p:attrNameLst>
                                      </p:cBhvr>
                                      <p:tavLst>
                                        <p:tav tm="0">
                                          <p:val>
                                            <p:fltVal val="0"/>
                                          </p:val>
                                        </p:tav>
                                        <p:tav tm="100000">
                                          <p:val>
                                            <p:strVal val="#ppt_h"/>
                                          </p:val>
                                        </p:tav>
                                      </p:tavLst>
                                    </p:anim>
                                    <p:animEffect transition="in" filter="fade">
                                      <p:cBhvr>
                                        <p:cTn id="231" dur="1000"/>
                                        <p:tgtEl>
                                          <p:spTgt spid="41"/>
                                        </p:tgtEl>
                                      </p:cBhvr>
                                    </p:animEffect>
                                  </p:childTnLst>
                                </p:cTn>
                              </p:par>
                            </p:childTnLst>
                          </p:cTn>
                        </p:par>
                        <p:par>
                          <p:cTn id="232" fill="hold">
                            <p:stCondLst>
                              <p:cond delay="13500"/>
                            </p:stCondLst>
                            <p:childTnLst>
                              <p:par>
                                <p:cTn id="233" presetID="25" presetClass="entr" presetSubtype="0" fill="hold" grpId="0" nodeType="afterEffect">
                                  <p:stCondLst>
                                    <p:cond delay="0"/>
                                  </p:stCondLst>
                                  <p:childTnLst>
                                    <p:set>
                                      <p:cBhvr>
                                        <p:cTn id="234" dur="1" fill="hold">
                                          <p:stCondLst>
                                            <p:cond delay="0"/>
                                          </p:stCondLst>
                                        </p:cTn>
                                        <p:tgtEl>
                                          <p:spTgt spid="42"/>
                                        </p:tgtEl>
                                        <p:attrNameLst>
                                          <p:attrName>style.visibility</p:attrName>
                                        </p:attrNameLst>
                                      </p:cBhvr>
                                      <p:to>
                                        <p:strVal val="visible"/>
                                      </p:to>
                                    </p:set>
                                    <p:anim calcmode="lin" valueType="num">
                                      <p:cBhvr>
                                        <p:cTn id="235"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236"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237"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238" dur="1000" fill="hold"/>
                                        <p:tgtEl>
                                          <p:spTgt spid="42"/>
                                        </p:tgtEl>
                                        <p:attrNameLst>
                                          <p:attrName>ppt_h</p:attrName>
                                        </p:attrNameLst>
                                      </p:cBhvr>
                                      <p:tavLst>
                                        <p:tav tm="0">
                                          <p:val>
                                            <p:strVal val="#ppt_h"/>
                                          </p:val>
                                        </p:tav>
                                        <p:tav tm="100000">
                                          <p:val>
                                            <p:strVal val="#ppt_h"/>
                                          </p:val>
                                        </p:tav>
                                      </p:tavLst>
                                    </p:anim>
                                    <p:anim calcmode="lin" valueType="num">
                                      <p:cBhvr>
                                        <p:cTn id="239"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40"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41"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242" dur="1000" decel="50000">
                                          <p:stCondLst>
                                            <p:cond delay="0"/>
                                          </p:stCondLst>
                                        </p:cTn>
                                        <p:tgtEl>
                                          <p:spTgt spid="42"/>
                                        </p:tgtEl>
                                      </p:cBhvr>
                                    </p:animEffect>
                                  </p:childTnLst>
                                </p:cTn>
                              </p:par>
                              <p:par>
                                <p:cTn id="243" presetID="25" presetClass="entr" presetSubtype="0" fill="hold" grpId="0" nodeType="withEffect">
                                  <p:stCondLst>
                                    <p:cond delay="0"/>
                                  </p:stCondLst>
                                  <p:childTnLst>
                                    <p:set>
                                      <p:cBhvr>
                                        <p:cTn id="244" dur="1" fill="hold">
                                          <p:stCondLst>
                                            <p:cond delay="0"/>
                                          </p:stCondLst>
                                        </p:cTn>
                                        <p:tgtEl>
                                          <p:spTgt spid="43"/>
                                        </p:tgtEl>
                                        <p:attrNameLst>
                                          <p:attrName>style.visibility</p:attrName>
                                        </p:attrNameLst>
                                      </p:cBhvr>
                                      <p:to>
                                        <p:strVal val="visible"/>
                                      </p:to>
                                    </p:set>
                                    <p:anim calcmode="lin" valueType="num">
                                      <p:cBhvr>
                                        <p:cTn id="245"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46"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47"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248" dur="1000" fill="hold"/>
                                        <p:tgtEl>
                                          <p:spTgt spid="43"/>
                                        </p:tgtEl>
                                        <p:attrNameLst>
                                          <p:attrName>ppt_h</p:attrName>
                                        </p:attrNameLst>
                                      </p:cBhvr>
                                      <p:tavLst>
                                        <p:tav tm="0">
                                          <p:val>
                                            <p:strVal val="#ppt_h"/>
                                          </p:val>
                                        </p:tav>
                                        <p:tav tm="100000">
                                          <p:val>
                                            <p:strVal val="#ppt_h"/>
                                          </p:val>
                                        </p:tav>
                                      </p:tavLst>
                                    </p:anim>
                                    <p:anim calcmode="lin" valueType="num">
                                      <p:cBhvr>
                                        <p:cTn id="249"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50"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51"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252" dur="1000" decel="50000">
                                          <p:stCondLst>
                                            <p:cond delay="0"/>
                                          </p:stCondLst>
                                        </p:cTn>
                                        <p:tgtEl>
                                          <p:spTgt spid="43"/>
                                        </p:tgtEl>
                                      </p:cBhvr>
                                    </p:animEffect>
                                  </p:childTnLst>
                                </p:cTn>
                              </p:par>
                            </p:childTnLst>
                          </p:cTn>
                        </p:par>
                        <p:par>
                          <p:cTn id="253" fill="hold">
                            <p:stCondLst>
                              <p:cond delay="14500"/>
                            </p:stCondLst>
                            <p:childTnLst>
                              <p:par>
                                <p:cTn id="254" presetID="10" presetClass="entr" presetSubtype="0" fill="hold" grpId="0" nodeType="afterEffect">
                                  <p:stCondLst>
                                    <p:cond delay="0"/>
                                  </p:stCondLst>
                                  <p:childTnLst>
                                    <p:set>
                                      <p:cBhvr>
                                        <p:cTn id="255" dur="1" fill="hold">
                                          <p:stCondLst>
                                            <p:cond delay="0"/>
                                          </p:stCondLst>
                                        </p:cTn>
                                        <p:tgtEl>
                                          <p:spTgt spid="44"/>
                                        </p:tgtEl>
                                        <p:attrNameLst>
                                          <p:attrName>style.visibility</p:attrName>
                                        </p:attrNameLst>
                                      </p:cBhvr>
                                      <p:to>
                                        <p:strVal val="visible"/>
                                      </p:to>
                                    </p:set>
                                    <p:anim calcmode="lin" valueType="num">
                                      <p:cBhvr>
                                        <p:cTn id="256" dur="1000" fill="hold"/>
                                        <p:tgtEl>
                                          <p:spTgt spid="44"/>
                                        </p:tgtEl>
                                        <p:attrNameLst>
                                          <p:attrName>ppt_w</p:attrName>
                                        </p:attrNameLst>
                                      </p:cBhvr>
                                      <p:tavLst>
                                        <p:tav tm="0">
                                          <p:val>
                                            <p:fltVal val="0"/>
                                          </p:val>
                                        </p:tav>
                                        <p:tav tm="100000">
                                          <p:val>
                                            <p:strVal val="#ppt_w"/>
                                          </p:val>
                                        </p:tav>
                                      </p:tavLst>
                                    </p:anim>
                                    <p:anim calcmode="lin" valueType="num">
                                      <p:cBhvr>
                                        <p:cTn id="257" dur="1000" fill="hold"/>
                                        <p:tgtEl>
                                          <p:spTgt spid="44"/>
                                        </p:tgtEl>
                                        <p:attrNameLst>
                                          <p:attrName>ppt_h</p:attrName>
                                        </p:attrNameLst>
                                      </p:cBhvr>
                                      <p:tavLst>
                                        <p:tav tm="0">
                                          <p:val>
                                            <p:fltVal val="0"/>
                                          </p:val>
                                        </p:tav>
                                        <p:tav tm="100000">
                                          <p:val>
                                            <p:strVal val="#ppt_h"/>
                                          </p:val>
                                        </p:tav>
                                      </p:tavLst>
                                    </p:anim>
                                    <p:animEffect transition="in" filter="fade">
                                      <p:cBhvr>
                                        <p:cTn id="258" dur="1000"/>
                                        <p:tgtEl>
                                          <p:spTgt spid="44"/>
                                        </p:tgtEl>
                                      </p:cBhvr>
                                    </p:animEffect>
                                  </p:childTnLst>
                                </p:cTn>
                              </p:par>
                            </p:childTnLst>
                          </p:cTn>
                        </p:par>
                        <p:par>
                          <p:cTn id="259" fill="hold">
                            <p:stCondLst>
                              <p:cond delay="15500"/>
                            </p:stCondLst>
                            <p:childTnLst>
                              <p:par>
                                <p:cTn id="260" presetID="25" presetClass="entr" presetSubtype="0" fill="hold" grpId="0" nodeType="afterEffect">
                                  <p:stCondLst>
                                    <p:cond delay="0"/>
                                  </p:stCondLst>
                                  <p:childTnLst>
                                    <p:set>
                                      <p:cBhvr>
                                        <p:cTn id="261" dur="1" fill="hold">
                                          <p:stCondLst>
                                            <p:cond delay="0"/>
                                          </p:stCondLst>
                                        </p:cTn>
                                        <p:tgtEl>
                                          <p:spTgt spid="45"/>
                                        </p:tgtEl>
                                        <p:attrNameLst>
                                          <p:attrName>style.visibility</p:attrName>
                                        </p:attrNameLst>
                                      </p:cBhvr>
                                      <p:to>
                                        <p:strVal val="visible"/>
                                      </p:to>
                                    </p:set>
                                    <p:anim calcmode="lin" valueType="num">
                                      <p:cBhvr>
                                        <p:cTn id="262"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263"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264"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265" dur="1000" fill="hold"/>
                                        <p:tgtEl>
                                          <p:spTgt spid="45"/>
                                        </p:tgtEl>
                                        <p:attrNameLst>
                                          <p:attrName>ppt_h</p:attrName>
                                        </p:attrNameLst>
                                      </p:cBhvr>
                                      <p:tavLst>
                                        <p:tav tm="0">
                                          <p:val>
                                            <p:strVal val="#ppt_h"/>
                                          </p:val>
                                        </p:tav>
                                        <p:tav tm="100000">
                                          <p:val>
                                            <p:strVal val="#ppt_h"/>
                                          </p:val>
                                        </p:tav>
                                      </p:tavLst>
                                    </p:anim>
                                    <p:anim calcmode="lin" valueType="num">
                                      <p:cBhvr>
                                        <p:cTn id="266"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267"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268"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269" dur="1000" decel="50000">
                                          <p:stCondLst>
                                            <p:cond delay="0"/>
                                          </p:stCondLst>
                                        </p:cTn>
                                        <p:tgtEl>
                                          <p:spTgt spid="45"/>
                                        </p:tgtEl>
                                      </p:cBhvr>
                                    </p:animEffect>
                                  </p:childTnLst>
                                </p:cTn>
                              </p:par>
                              <p:par>
                                <p:cTn id="270" presetID="25" presetClass="entr" presetSubtype="0" fill="hold" grpId="0" nodeType="withEffect">
                                  <p:stCondLst>
                                    <p:cond delay="0"/>
                                  </p:stCondLst>
                                  <p:childTnLst>
                                    <p:set>
                                      <p:cBhvr>
                                        <p:cTn id="271" dur="1" fill="hold">
                                          <p:stCondLst>
                                            <p:cond delay="0"/>
                                          </p:stCondLst>
                                        </p:cTn>
                                        <p:tgtEl>
                                          <p:spTgt spid="46"/>
                                        </p:tgtEl>
                                        <p:attrNameLst>
                                          <p:attrName>style.visibility</p:attrName>
                                        </p:attrNameLst>
                                      </p:cBhvr>
                                      <p:to>
                                        <p:strVal val="visible"/>
                                      </p:to>
                                    </p:set>
                                    <p:anim calcmode="lin" valueType="num">
                                      <p:cBhvr>
                                        <p:cTn id="272"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273"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274"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275" dur="1000" fill="hold"/>
                                        <p:tgtEl>
                                          <p:spTgt spid="46"/>
                                        </p:tgtEl>
                                        <p:attrNameLst>
                                          <p:attrName>ppt_h</p:attrName>
                                        </p:attrNameLst>
                                      </p:cBhvr>
                                      <p:tavLst>
                                        <p:tav tm="0">
                                          <p:val>
                                            <p:strVal val="#ppt_h"/>
                                          </p:val>
                                        </p:tav>
                                        <p:tav tm="100000">
                                          <p:val>
                                            <p:strVal val="#ppt_h"/>
                                          </p:val>
                                        </p:tav>
                                      </p:tavLst>
                                    </p:anim>
                                    <p:anim calcmode="lin" valueType="num">
                                      <p:cBhvr>
                                        <p:cTn id="276"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277"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278"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279" dur="1000" decel="50000">
                                          <p:stCondLst>
                                            <p:cond delay="0"/>
                                          </p:stCondLst>
                                        </p:cTn>
                                        <p:tgtEl>
                                          <p:spTgt spid="46"/>
                                        </p:tgtEl>
                                      </p:cBhvr>
                                    </p:animEffect>
                                  </p:childTnLst>
                                </p:cTn>
                              </p:par>
                              <p:par>
                                <p:cTn id="280" presetID="10" presetClass="entr" presetSubtype="0" fill="hold" grpId="0" nodeType="withEffect">
                                  <p:stCondLst>
                                    <p:cond delay="0"/>
                                  </p:stCondLst>
                                  <p:childTnLst>
                                    <p:set>
                                      <p:cBhvr>
                                        <p:cTn id="281" dur="1" fill="hold">
                                          <p:stCondLst>
                                            <p:cond delay="0"/>
                                          </p:stCondLst>
                                        </p:cTn>
                                        <p:tgtEl>
                                          <p:spTgt spid="3"/>
                                        </p:tgtEl>
                                        <p:attrNameLst>
                                          <p:attrName>style.visibility</p:attrName>
                                        </p:attrNameLst>
                                      </p:cBhvr>
                                      <p:to>
                                        <p:strVal val="visible"/>
                                      </p:to>
                                    </p:set>
                                    <p:anim calcmode="lin" valueType="num">
                                      <p:cBhvr>
                                        <p:cTn id="282" dur="1000" fill="hold"/>
                                        <p:tgtEl>
                                          <p:spTgt spid="3"/>
                                        </p:tgtEl>
                                        <p:attrNameLst>
                                          <p:attrName>ppt_w</p:attrName>
                                        </p:attrNameLst>
                                      </p:cBhvr>
                                      <p:tavLst>
                                        <p:tav tm="0">
                                          <p:val>
                                            <p:fltVal val="0"/>
                                          </p:val>
                                        </p:tav>
                                        <p:tav tm="100000">
                                          <p:val>
                                            <p:strVal val="#ppt_w"/>
                                          </p:val>
                                        </p:tav>
                                      </p:tavLst>
                                    </p:anim>
                                    <p:anim calcmode="lin" valueType="num">
                                      <p:cBhvr>
                                        <p:cTn id="283" dur="1000" fill="hold"/>
                                        <p:tgtEl>
                                          <p:spTgt spid="3"/>
                                        </p:tgtEl>
                                        <p:attrNameLst>
                                          <p:attrName>ppt_h</p:attrName>
                                        </p:attrNameLst>
                                      </p:cBhvr>
                                      <p:tavLst>
                                        <p:tav tm="0">
                                          <p:val>
                                            <p:fltVal val="0"/>
                                          </p:val>
                                        </p:tav>
                                        <p:tav tm="100000">
                                          <p:val>
                                            <p:strVal val="#ppt_h"/>
                                          </p:val>
                                        </p:tav>
                                      </p:tavLst>
                                    </p:anim>
                                    <p:animEffect transition="in" filter="fade">
                                      <p:cBhvr>
                                        <p:cTn id="284" dur="1000"/>
                                        <p:tgtEl>
                                          <p:spTgt spid="3"/>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12"/>
                                        </p:tgtEl>
                                        <p:attrNameLst>
                                          <p:attrName>style.visibility</p:attrName>
                                        </p:attrNameLst>
                                      </p:cBhvr>
                                      <p:to>
                                        <p:strVal val="visible"/>
                                      </p:to>
                                    </p:set>
                                    <p:anim calcmode="lin" valueType="num">
                                      <p:cBhvr>
                                        <p:cTn id="287" dur="1000" fill="hold"/>
                                        <p:tgtEl>
                                          <p:spTgt spid="12"/>
                                        </p:tgtEl>
                                        <p:attrNameLst>
                                          <p:attrName>ppt_w</p:attrName>
                                        </p:attrNameLst>
                                      </p:cBhvr>
                                      <p:tavLst>
                                        <p:tav tm="0">
                                          <p:val>
                                            <p:fltVal val="0"/>
                                          </p:val>
                                        </p:tav>
                                        <p:tav tm="100000">
                                          <p:val>
                                            <p:strVal val="#ppt_w"/>
                                          </p:val>
                                        </p:tav>
                                      </p:tavLst>
                                    </p:anim>
                                    <p:anim calcmode="lin" valueType="num">
                                      <p:cBhvr>
                                        <p:cTn id="288" dur="1000" fill="hold"/>
                                        <p:tgtEl>
                                          <p:spTgt spid="12"/>
                                        </p:tgtEl>
                                        <p:attrNameLst>
                                          <p:attrName>ppt_h</p:attrName>
                                        </p:attrNameLst>
                                      </p:cBhvr>
                                      <p:tavLst>
                                        <p:tav tm="0">
                                          <p:val>
                                            <p:fltVal val="0"/>
                                          </p:val>
                                        </p:tav>
                                        <p:tav tm="100000">
                                          <p:val>
                                            <p:strVal val="#ppt_h"/>
                                          </p:val>
                                        </p:tav>
                                      </p:tavLst>
                                    </p:anim>
                                    <p:animEffect transition="in" filter="fade">
                                      <p:cBhvr>
                                        <p:cTn id="289" dur="1000"/>
                                        <p:tgtEl>
                                          <p:spTgt spid="12"/>
                                        </p:tgtEl>
                                      </p:cBhvr>
                                    </p:animEffect>
                                  </p:childTnLst>
                                </p:cTn>
                              </p:par>
                              <p:par>
                                <p:cTn id="290" presetID="25" presetClass="entr" presetSubtype="0" fill="hold" grpId="0" nodeType="withEffect">
                                  <p:stCondLst>
                                    <p:cond delay="0"/>
                                  </p:stCondLst>
                                  <p:childTnLst>
                                    <p:set>
                                      <p:cBhvr>
                                        <p:cTn id="291" dur="1" fill="hold">
                                          <p:stCondLst>
                                            <p:cond delay="0"/>
                                          </p:stCondLst>
                                        </p:cTn>
                                        <p:tgtEl>
                                          <p:spTgt spid="4"/>
                                        </p:tgtEl>
                                        <p:attrNameLst>
                                          <p:attrName>style.visibility</p:attrName>
                                        </p:attrNameLst>
                                      </p:cBhvr>
                                      <p:to>
                                        <p:strVal val="visible"/>
                                      </p:to>
                                    </p:set>
                                    <p:anim calcmode="lin" valueType="num">
                                      <p:cBhvr>
                                        <p:cTn id="292"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93"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94"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95" dur="1000" fill="hold"/>
                                        <p:tgtEl>
                                          <p:spTgt spid="4"/>
                                        </p:tgtEl>
                                        <p:attrNameLst>
                                          <p:attrName>ppt_h</p:attrName>
                                        </p:attrNameLst>
                                      </p:cBhvr>
                                      <p:tavLst>
                                        <p:tav tm="0">
                                          <p:val>
                                            <p:strVal val="#ppt_h"/>
                                          </p:val>
                                        </p:tav>
                                        <p:tav tm="100000">
                                          <p:val>
                                            <p:strVal val="#ppt_h"/>
                                          </p:val>
                                        </p:tav>
                                      </p:tavLst>
                                    </p:anim>
                                    <p:anim calcmode="lin" valueType="num">
                                      <p:cBhvr>
                                        <p:cTn id="296"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97"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98"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99" dur="1000" decel="50000">
                                          <p:stCondLst>
                                            <p:cond delay="0"/>
                                          </p:stCondLst>
                                        </p:cTn>
                                        <p:tgtEl>
                                          <p:spTgt spid="4"/>
                                        </p:tgtEl>
                                      </p:cBhvr>
                                    </p:animEffect>
                                  </p:childTnLst>
                                </p:cTn>
                              </p:par>
                              <p:par>
                                <p:cTn id="300" presetID="25" presetClass="entr" presetSubtype="0" fill="hold" grpId="0" nodeType="withEffect">
                                  <p:stCondLst>
                                    <p:cond delay="0"/>
                                  </p:stCondLst>
                                  <p:childTnLst>
                                    <p:set>
                                      <p:cBhvr>
                                        <p:cTn id="301" dur="1" fill="hold">
                                          <p:stCondLst>
                                            <p:cond delay="0"/>
                                          </p:stCondLst>
                                        </p:cTn>
                                        <p:tgtEl>
                                          <p:spTgt spid="11"/>
                                        </p:tgtEl>
                                        <p:attrNameLst>
                                          <p:attrName>style.visibility</p:attrName>
                                        </p:attrNameLst>
                                      </p:cBhvr>
                                      <p:to>
                                        <p:strVal val="visible"/>
                                      </p:to>
                                    </p:set>
                                    <p:anim calcmode="lin" valueType="num">
                                      <p:cBhvr>
                                        <p:cTn id="302"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03"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04"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05" dur="1000" fill="hold"/>
                                        <p:tgtEl>
                                          <p:spTgt spid="11"/>
                                        </p:tgtEl>
                                        <p:attrNameLst>
                                          <p:attrName>ppt_h</p:attrName>
                                        </p:attrNameLst>
                                      </p:cBhvr>
                                      <p:tavLst>
                                        <p:tav tm="0">
                                          <p:val>
                                            <p:strVal val="#ppt_h"/>
                                          </p:val>
                                        </p:tav>
                                        <p:tav tm="100000">
                                          <p:val>
                                            <p:strVal val="#ppt_h"/>
                                          </p:val>
                                        </p:tav>
                                      </p:tavLst>
                                    </p:anim>
                                    <p:anim calcmode="lin" valueType="num">
                                      <p:cBhvr>
                                        <p:cTn id="306"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7"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08"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09" dur="1000" decel="50000">
                                          <p:stCondLst>
                                            <p:cond delay="0"/>
                                          </p:stCondLst>
                                        </p:cTn>
                                        <p:tgtEl>
                                          <p:spTgt spid="11"/>
                                        </p:tgtEl>
                                      </p:cBhvr>
                                    </p:animEffect>
                                  </p:childTnLst>
                                </p:cTn>
                              </p:par>
                              <p:par>
                                <p:cTn id="310" presetID="25" presetClass="entr" presetSubtype="0" fill="hold" grpId="0" nodeType="withEffect">
                                  <p:stCondLst>
                                    <p:cond delay="0"/>
                                  </p:stCondLst>
                                  <p:childTnLst>
                                    <p:set>
                                      <p:cBhvr>
                                        <p:cTn id="311" dur="1" fill="hold">
                                          <p:stCondLst>
                                            <p:cond delay="0"/>
                                          </p:stCondLst>
                                        </p:cTn>
                                        <p:tgtEl>
                                          <p:spTgt spid="13"/>
                                        </p:tgtEl>
                                        <p:attrNameLst>
                                          <p:attrName>style.visibility</p:attrName>
                                        </p:attrNameLst>
                                      </p:cBhvr>
                                      <p:to>
                                        <p:strVal val="visible"/>
                                      </p:to>
                                    </p:set>
                                    <p:anim calcmode="lin" valueType="num">
                                      <p:cBhvr>
                                        <p:cTn id="312"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313"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314"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315" dur="1000" fill="hold"/>
                                        <p:tgtEl>
                                          <p:spTgt spid="13"/>
                                        </p:tgtEl>
                                        <p:attrNameLst>
                                          <p:attrName>ppt_h</p:attrName>
                                        </p:attrNameLst>
                                      </p:cBhvr>
                                      <p:tavLst>
                                        <p:tav tm="0">
                                          <p:val>
                                            <p:strVal val="#ppt_h"/>
                                          </p:val>
                                        </p:tav>
                                        <p:tav tm="100000">
                                          <p:val>
                                            <p:strVal val="#ppt_h"/>
                                          </p:val>
                                        </p:tav>
                                      </p:tavLst>
                                    </p:anim>
                                    <p:anim calcmode="lin" valueType="num">
                                      <p:cBhvr>
                                        <p:cTn id="316"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317"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18"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319" dur="1000" decel="50000">
                                          <p:stCondLst>
                                            <p:cond delay="0"/>
                                          </p:stCondLst>
                                        </p:cTn>
                                        <p:tgtEl>
                                          <p:spTgt spid="13"/>
                                        </p:tgtEl>
                                      </p:cBhvr>
                                    </p:animEffect>
                                  </p:childTnLst>
                                </p:cTn>
                              </p:par>
                              <p:par>
                                <p:cTn id="320" presetID="25" presetClass="entr" presetSubtype="0" fill="hold" grpId="0" nodeType="withEffect">
                                  <p:stCondLst>
                                    <p:cond delay="0"/>
                                  </p:stCondLst>
                                  <p:childTnLst>
                                    <p:set>
                                      <p:cBhvr>
                                        <p:cTn id="321" dur="1" fill="hold">
                                          <p:stCondLst>
                                            <p:cond delay="0"/>
                                          </p:stCondLst>
                                        </p:cTn>
                                        <p:tgtEl>
                                          <p:spTgt spid="14"/>
                                        </p:tgtEl>
                                        <p:attrNameLst>
                                          <p:attrName>style.visibility</p:attrName>
                                        </p:attrNameLst>
                                      </p:cBhvr>
                                      <p:to>
                                        <p:strVal val="visible"/>
                                      </p:to>
                                    </p:set>
                                    <p:anim calcmode="lin" valueType="num">
                                      <p:cBhvr>
                                        <p:cTn id="322"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323"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324"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25" dur="1000" fill="hold"/>
                                        <p:tgtEl>
                                          <p:spTgt spid="14"/>
                                        </p:tgtEl>
                                        <p:attrNameLst>
                                          <p:attrName>ppt_h</p:attrName>
                                        </p:attrNameLst>
                                      </p:cBhvr>
                                      <p:tavLst>
                                        <p:tav tm="0">
                                          <p:val>
                                            <p:strVal val="#ppt_h"/>
                                          </p:val>
                                        </p:tav>
                                        <p:tav tm="100000">
                                          <p:val>
                                            <p:strVal val="#ppt_h"/>
                                          </p:val>
                                        </p:tav>
                                      </p:tavLst>
                                    </p:anim>
                                    <p:anim calcmode="lin" valueType="num">
                                      <p:cBhvr>
                                        <p:cTn id="326"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27"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328"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329" dur="1000" decel="50000">
                                          <p:stCondLst>
                                            <p:cond delay="0"/>
                                          </p:stCondLst>
                                        </p:cTn>
                                        <p:tgtEl>
                                          <p:spTgt spid="14"/>
                                        </p:tgtEl>
                                      </p:cBhvr>
                                    </p:animEffect>
                                  </p:childTnLst>
                                </p:cTn>
                              </p:par>
                              <p:par>
                                <p:cTn id="330" presetID="25" presetClass="entr" presetSubtype="0" fill="hold" grpId="0" nodeType="withEffect">
                                  <p:stCondLst>
                                    <p:cond delay="0"/>
                                  </p:stCondLst>
                                  <p:childTnLst>
                                    <p:set>
                                      <p:cBhvr>
                                        <p:cTn id="331" dur="1" fill="hold">
                                          <p:stCondLst>
                                            <p:cond delay="0"/>
                                          </p:stCondLst>
                                        </p:cTn>
                                        <p:tgtEl>
                                          <p:spTgt spid="15"/>
                                        </p:tgtEl>
                                        <p:attrNameLst>
                                          <p:attrName>style.visibility</p:attrName>
                                        </p:attrNameLst>
                                      </p:cBhvr>
                                      <p:to>
                                        <p:strVal val="visible"/>
                                      </p:to>
                                    </p:set>
                                    <p:anim calcmode="lin" valueType="num">
                                      <p:cBhvr>
                                        <p:cTn id="33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3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3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35" dur="1000" fill="hold"/>
                                        <p:tgtEl>
                                          <p:spTgt spid="15"/>
                                        </p:tgtEl>
                                        <p:attrNameLst>
                                          <p:attrName>ppt_h</p:attrName>
                                        </p:attrNameLst>
                                      </p:cBhvr>
                                      <p:tavLst>
                                        <p:tav tm="0">
                                          <p:val>
                                            <p:strVal val="#ppt_h"/>
                                          </p:val>
                                        </p:tav>
                                        <p:tav tm="100000">
                                          <p:val>
                                            <p:strVal val="#ppt_h"/>
                                          </p:val>
                                        </p:tav>
                                      </p:tavLst>
                                    </p:anim>
                                    <p:anim calcmode="lin" valueType="num">
                                      <p:cBhvr>
                                        <p:cTn id="33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3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3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39" dur="1000" decel="50000">
                                          <p:stCondLst>
                                            <p:cond delay="0"/>
                                          </p:stCondLst>
                                        </p:cTn>
                                        <p:tgtEl>
                                          <p:spTgt spid="15"/>
                                        </p:tgtEl>
                                      </p:cBhvr>
                                    </p:animEffect>
                                  </p:childTnLst>
                                </p:cTn>
                              </p:par>
                              <p:par>
                                <p:cTn id="340" presetID="25" presetClass="entr" presetSubtype="0" fill="hold" grpId="0" nodeType="withEffect">
                                  <p:stCondLst>
                                    <p:cond delay="0"/>
                                  </p:stCondLst>
                                  <p:childTnLst>
                                    <p:set>
                                      <p:cBhvr>
                                        <p:cTn id="341" dur="1" fill="hold">
                                          <p:stCondLst>
                                            <p:cond delay="0"/>
                                          </p:stCondLst>
                                        </p:cTn>
                                        <p:tgtEl>
                                          <p:spTgt spid="16"/>
                                        </p:tgtEl>
                                        <p:attrNameLst>
                                          <p:attrName>style.visibility</p:attrName>
                                        </p:attrNameLst>
                                      </p:cBhvr>
                                      <p:to>
                                        <p:strVal val="visible"/>
                                      </p:to>
                                    </p:set>
                                    <p:anim calcmode="lin" valueType="num">
                                      <p:cBhvr>
                                        <p:cTn id="342"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343"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44"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45" dur="1000" fill="hold"/>
                                        <p:tgtEl>
                                          <p:spTgt spid="16"/>
                                        </p:tgtEl>
                                        <p:attrNameLst>
                                          <p:attrName>ppt_h</p:attrName>
                                        </p:attrNameLst>
                                      </p:cBhvr>
                                      <p:tavLst>
                                        <p:tav tm="0">
                                          <p:val>
                                            <p:strVal val="#ppt_h"/>
                                          </p:val>
                                        </p:tav>
                                        <p:tav tm="100000">
                                          <p:val>
                                            <p:strVal val="#ppt_h"/>
                                          </p:val>
                                        </p:tav>
                                      </p:tavLst>
                                    </p:anim>
                                    <p:anim calcmode="lin" valueType="num">
                                      <p:cBhvr>
                                        <p:cTn id="346"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47"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8"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49" dur="1000" decel="50000">
                                          <p:stCondLst>
                                            <p:cond delay="0"/>
                                          </p:stCondLst>
                                        </p:cTn>
                                        <p:tgtEl>
                                          <p:spTgt spid="16"/>
                                        </p:tgtEl>
                                      </p:cBhvr>
                                    </p:animEffect>
                                  </p:childTnLst>
                                </p:cTn>
                              </p:par>
                              <p:par>
                                <p:cTn id="350" presetID="25" presetClass="entr" presetSubtype="0" fill="hold" grpId="0" nodeType="withEffect">
                                  <p:stCondLst>
                                    <p:cond delay="0"/>
                                  </p:stCondLst>
                                  <p:childTnLst>
                                    <p:set>
                                      <p:cBhvr>
                                        <p:cTn id="351" dur="1" fill="hold">
                                          <p:stCondLst>
                                            <p:cond delay="0"/>
                                          </p:stCondLst>
                                        </p:cTn>
                                        <p:tgtEl>
                                          <p:spTgt spid="17"/>
                                        </p:tgtEl>
                                        <p:attrNameLst>
                                          <p:attrName>style.visibility</p:attrName>
                                        </p:attrNameLst>
                                      </p:cBhvr>
                                      <p:to>
                                        <p:strVal val="visible"/>
                                      </p:to>
                                    </p:set>
                                    <p:anim calcmode="lin" valueType="num">
                                      <p:cBhvr>
                                        <p:cTn id="352"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53"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354"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355" dur="1000" fill="hold"/>
                                        <p:tgtEl>
                                          <p:spTgt spid="17"/>
                                        </p:tgtEl>
                                        <p:attrNameLst>
                                          <p:attrName>ppt_h</p:attrName>
                                        </p:attrNameLst>
                                      </p:cBhvr>
                                      <p:tavLst>
                                        <p:tav tm="0">
                                          <p:val>
                                            <p:strVal val="#ppt_h"/>
                                          </p:val>
                                        </p:tav>
                                        <p:tav tm="100000">
                                          <p:val>
                                            <p:strVal val="#ppt_h"/>
                                          </p:val>
                                        </p:tav>
                                      </p:tavLst>
                                    </p:anim>
                                    <p:anim calcmode="lin" valueType="num">
                                      <p:cBhvr>
                                        <p:cTn id="356"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357"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358"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359" dur="1000" decel="50000">
                                          <p:stCondLst>
                                            <p:cond delay="0"/>
                                          </p:stCondLst>
                                        </p:cTn>
                                        <p:tgtEl>
                                          <p:spTgt spid="17"/>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19"/>
                                        </p:tgtEl>
                                        <p:attrNameLst>
                                          <p:attrName>style.visibility</p:attrName>
                                        </p:attrNameLst>
                                      </p:cBhvr>
                                      <p:to>
                                        <p:strVal val="visible"/>
                                      </p:to>
                                    </p:set>
                                    <p:anim calcmode="lin" valueType="num">
                                      <p:cBhvr>
                                        <p:cTn id="362" dur="1000" fill="hold"/>
                                        <p:tgtEl>
                                          <p:spTgt spid="19"/>
                                        </p:tgtEl>
                                        <p:attrNameLst>
                                          <p:attrName>ppt_w</p:attrName>
                                        </p:attrNameLst>
                                      </p:cBhvr>
                                      <p:tavLst>
                                        <p:tav tm="0">
                                          <p:val>
                                            <p:fltVal val="0"/>
                                          </p:val>
                                        </p:tav>
                                        <p:tav tm="100000">
                                          <p:val>
                                            <p:strVal val="#ppt_w"/>
                                          </p:val>
                                        </p:tav>
                                      </p:tavLst>
                                    </p:anim>
                                    <p:anim calcmode="lin" valueType="num">
                                      <p:cBhvr>
                                        <p:cTn id="363" dur="1000" fill="hold"/>
                                        <p:tgtEl>
                                          <p:spTgt spid="19"/>
                                        </p:tgtEl>
                                        <p:attrNameLst>
                                          <p:attrName>ppt_h</p:attrName>
                                        </p:attrNameLst>
                                      </p:cBhvr>
                                      <p:tavLst>
                                        <p:tav tm="0">
                                          <p:val>
                                            <p:fltVal val="0"/>
                                          </p:val>
                                        </p:tav>
                                        <p:tav tm="100000">
                                          <p:val>
                                            <p:strVal val="#ppt_h"/>
                                          </p:val>
                                        </p:tav>
                                      </p:tavLst>
                                    </p:anim>
                                    <p:animEffect transition="in" filter="fade">
                                      <p:cBhvr>
                                        <p:cTn id="364" dur="1000"/>
                                        <p:tgtEl>
                                          <p:spTgt spid="19"/>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
                                        </p:tgtEl>
                                        <p:attrNameLst>
                                          <p:attrName>style.visibility</p:attrName>
                                        </p:attrNameLst>
                                      </p:cBhvr>
                                      <p:to>
                                        <p:strVal val="visible"/>
                                      </p:to>
                                    </p:set>
                                    <p:anim calcmode="lin" valueType="num">
                                      <p:cBhvr>
                                        <p:cTn id="367" dur="1000" fill="hold"/>
                                        <p:tgtEl>
                                          <p:spTgt spid="2"/>
                                        </p:tgtEl>
                                        <p:attrNameLst>
                                          <p:attrName>ppt_w</p:attrName>
                                        </p:attrNameLst>
                                      </p:cBhvr>
                                      <p:tavLst>
                                        <p:tav tm="0">
                                          <p:val>
                                            <p:fltVal val="0"/>
                                          </p:val>
                                        </p:tav>
                                        <p:tav tm="100000">
                                          <p:val>
                                            <p:strVal val="#ppt_w"/>
                                          </p:val>
                                        </p:tav>
                                      </p:tavLst>
                                    </p:anim>
                                    <p:anim calcmode="lin" valueType="num">
                                      <p:cBhvr>
                                        <p:cTn id="368" dur="1000" fill="hold"/>
                                        <p:tgtEl>
                                          <p:spTgt spid="2"/>
                                        </p:tgtEl>
                                        <p:attrNameLst>
                                          <p:attrName>ppt_h</p:attrName>
                                        </p:attrNameLst>
                                      </p:cBhvr>
                                      <p:tavLst>
                                        <p:tav tm="0">
                                          <p:val>
                                            <p:fltVal val="0"/>
                                          </p:val>
                                        </p:tav>
                                        <p:tav tm="100000">
                                          <p:val>
                                            <p:strVal val="#ppt_h"/>
                                          </p:val>
                                        </p:tav>
                                      </p:tavLst>
                                    </p:anim>
                                    <p:animEffect transition="in" filter="fade">
                                      <p:cBhvr>
                                        <p:cTn id="369" dur="1000"/>
                                        <p:tgtEl>
                                          <p:spTgt spid="2"/>
                                        </p:tgtEl>
                                      </p:cBhvr>
                                    </p:animEffect>
                                  </p:childTnLst>
                                </p:cTn>
                              </p:par>
                            </p:childTnLst>
                          </p:cTn>
                        </p:par>
                        <p:par>
                          <p:cTn id="370" fill="hold">
                            <p:stCondLst>
                              <p:cond delay="16500"/>
                            </p:stCondLst>
                            <p:childTnLst>
                              <p:par>
                                <p:cTn id="371" presetID="25" presetClass="entr" presetSubtype="0" fill="hold" grpId="0" nodeType="afterEffect">
                                  <p:stCondLst>
                                    <p:cond delay="0"/>
                                  </p:stCondLst>
                                  <p:childTnLst>
                                    <p:set>
                                      <p:cBhvr>
                                        <p:cTn id="372" dur="1" fill="hold">
                                          <p:stCondLst>
                                            <p:cond delay="0"/>
                                          </p:stCondLst>
                                        </p:cTn>
                                        <p:tgtEl>
                                          <p:spTgt spid="5"/>
                                        </p:tgtEl>
                                        <p:attrNameLst>
                                          <p:attrName>style.visibility</p:attrName>
                                        </p:attrNameLst>
                                      </p:cBhvr>
                                      <p:to>
                                        <p:strVal val="visible"/>
                                      </p:to>
                                    </p:set>
                                    <p:anim calcmode="lin" valueType="num">
                                      <p:cBhvr>
                                        <p:cTn id="373"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76" dur="1000" fill="hold"/>
                                        <p:tgtEl>
                                          <p:spTgt spid="5"/>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5"/>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6"/>
                                        </p:tgtEl>
                                        <p:attrNameLst>
                                          <p:attrName>style.visibility</p:attrName>
                                        </p:attrNameLst>
                                      </p:cBhvr>
                                      <p:to>
                                        <p:strVal val="visible"/>
                                      </p:to>
                                    </p:set>
                                    <p:anim calcmode="lin" valueType="num">
                                      <p:cBhvr>
                                        <p:cTn id="38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86" dur="1000" fill="hold"/>
                                        <p:tgtEl>
                                          <p:spTgt spid="6"/>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6"/>
                                        </p:tgtEl>
                                      </p:cBhvr>
                                    </p:animEffect>
                                  </p:childTnLst>
                                </p:cTn>
                              </p:par>
                            </p:childTnLst>
                          </p:cTn>
                        </p:par>
                        <p:par>
                          <p:cTn id="391" fill="hold">
                            <p:stCondLst>
                              <p:cond delay="17500"/>
                            </p:stCondLst>
                            <p:childTnLst>
                              <p:par>
                                <p:cTn id="392" presetID="10" presetClass="entr" presetSubtype="0" fill="hold" grpId="0" nodeType="afterEffect">
                                  <p:stCondLst>
                                    <p:cond delay="0"/>
                                  </p:stCondLst>
                                  <p:childTnLst>
                                    <p:set>
                                      <p:cBhvr>
                                        <p:cTn id="393" dur="1" fill="hold">
                                          <p:stCondLst>
                                            <p:cond delay="0"/>
                                          </p:stCondLst>
                                        </p:cTn>
                                        <p:tgtEl>
                                          <p:spTgt spid="7"/>
                                        </p:tgtEl>
                                        <p:attrNameLst>
                                          <p:attrName>style.visibility</p:attrName>
                                        </p:attrNameLst>
                                      </p:cBhvr>
                                      <p:to>
                                        <p:strVal val="visible"/>
                                      </p:to>
                                    </p:set>
                                    <p:anim calcmode="lin" valueType="num">
                                      <p:cBhvr>
                                        <p:cTn id="394" dur="1000" fill="hold"/>
                                        <p:tgtEl>
                                          <p:spTgt spid="7"/>
                                        </p:tgtEl>
                                        <p:attrNameLst>
                                          <p:attrName>ppt_w</p:attrName>
                                        </p:attrNameLst>
                                      </p:cBhvr>
                                      <p:tavLst>
                                        <p:tav tm="0">
                                          <p:val>
                                            <p:fltVal val="0"/>
                                          </p:val>
                                        </p:tav>
                                        <p:tav tm="100000">
                                          <p:val>
                                            <p:strVal val="#ppt_w"/>
                                          </p:val>
                                        </p:tav>
                                      </p:tavLst>
                                    </p:anim>
                                    <p:anim calcmode="lin" valueType="num">
                                      <p:cBhvr>
                                        <p:cTn id="395" dur="1000" fill="hold"/>
                                        <p:tgtEl>
                                          <p:spTgt spid="7"/>
                                        </p:tgtEl>
                                        <p:attrNameLst>
                                          <p:attrName>ppt_h</p:attrName>
                                        </p:attrNameLst>
                                      </p:cBhvr>
                                      <p:tavLst>
                                        <p:tav tm="0">
                                          <p:val>
                                            <p:fltVal val="0"/>
                                          </p:val>
                                        </p:tav>
                                        <p:tav tm="100000">
                                          <p:val>
                                            <p:strVal val="#ppt_h"/>
                                          </p:val>
                                        </p:tav>
                                      </p:tavLst>
                                    </p:anim>
                                    <p:animEffect transition="in" filter="fade">
                                      <p:cBhvr>
                                        <p:cTn id="396" dur="1000"/>
                                        <p:tgtEl>
                                          <p:spTgt spid="7"/>
                                        </p:tgtEl>
                                      </p:cBhvr>
                                    </p:animEffect>
                                  </p:childTnLst>
                                </p:cTn>
                              </p:par>
                              <p:par>
                                <p:cTn id="397" presetID="25" presetClass="entr" presetSubtype="0" fill="hold" grpId="0" nodeType="withEffect">
                                  <p:stCondLst>
                                    <p:cond delay="0"/>
                                  </p:stCondLst>
                                  <p:childTnLst>
                                    <p:set>
                                      <p:cBhvr>
                                        <p:cTn id="398" dur="1" fill="hold">
                                          <p:stCondLst>
                                            <p:cond delay="0"/>
                                          </p:stCondLst>
                                        </p:cTn>
                                        <p:tgtEl>
                                          <p:spTgt spid="9"/>
                                        </p:tgtEl>
                                        <p:attrNameLst>
                                          <p:attrName>style.visibility</p:attrName>
                                        </p:attrNameLst>
                                      </p:cBhvr>
                                      <p:to>
                                        <p:strVal val="visible"/>
                                      </p:to>
                                    </p:set>
                                    <p:anim calcmode="lin" valueType="num">
                                      <p:cBhvr>
                                        <p:cTn id="39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0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02" dur="1000" fill="hold"/>
                                        <p:tgtEl>
                                          <p:spTgt spid="9"/>
                                        </p:tgtEl>
                                        <p:attrNameLst>
                                          <p:attrName>ppt_h</p:attrName>
                                        </p:attrNameLst>
                                      </p:cBhvr>
                                      <p:tavLst>
                                        <p:tav tm="0">
                                          <p:val>
                                            <p:strVal val="#ppt_h"/>
                                          </p:val>
                                        </p:tav>
                                        <p:tav tm="100000">
                                          <p:val>
                                            <p:strVal val="#ppt_h"/>
                                          </p:val>
                                        </p:tav>
                                      </p:tavLst>
                                    </p:anim>
                                    <p:anim calcmode="lin" valueType="num">
                                      <p:cBhvr>
                                        <p:cTn id="40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0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0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06" dur="1000" decel="50000">
                                          <p:stCondLst>
                                            <p:cond delay="0"/>
                                          </p:stCondLst>
                                        </p:cTn>
                                        <p:tgtEl>
                                          <p:spTgt spid="9"/>
                                        </p:tgtEl>
                                      </p:cBhvr>
                                    </p:animEffect>
                                  </p:childTnLst>
                                </p:cTn>
                              </p:par>
                              <p:par>
                                <p:cTn id="407" presetID="25" presetClass="entr" presetSubtype="0" fill="hold" grpId="0" nodeType="withEffect">
                                  <p:stCondLst>
                                    <p:cond delay="0"/>
                                  </p:stCondLst>
                                  <p:childTnLst>
                                    <p:set>
                                      <p:cBhvr>
                                        <p:cTn id="408" dur="1" fill="hold">
                                          <p:stCondLst>
                                            <p:cond delay="0"/>
                                          </p:stCondLst>
                                        </p:cTn>
                                        <p:tgtEl>
                                          <p:spTgt spid="10"/>
                                        </p:tgtEl>
                                        <p:attrNameLst>
                                          <p:attrName>style.visibility</p:attrName>
                                        </p:attrNameLst>
                                      </p:cBhvr>
                                      <p:to>
                                        <p:strVal val="visible"/>
                                      </p:to>
                                    </p:set>
                                    <p:anim calcmode="lin" valueType="num">
                                      <p:cBhvr>
                                        <p:cTn id="409"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41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1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412" dur="1000" fill="hold"/>
                                        <p:tgtEl>
                                          <p:spTgt spid="10"/>
                                        </p:tgtEl>
                                        <p:attrNameLst>
                                          <p:attrName>ppt_h</p:attrName>
                                        </p:attrNameLst>
                                      </p:cBhvr>
                                      <p:tavLst>
                                        <p:tav tm="0">
                                          <p:val>
                                            <p:strVal val="#ppt_h"/>
                                          </p:val>
                                        </p:tav>
                                        <p:tav tm="100000">
                                          <p:val>
                                            <p:strVal val="#ppt_h"/>
                                          </p:val>
                                        </p:tav>
                                      </p:tavLst>
                                    </p:anim>
                                    <p:anim calcmode="lin" valueType="num">
                                      <p:cBhvr>
                                        <p:cTn id="41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41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41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41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50" grpId="0"/>
      <p:bldP spid="6151" grpId="0"/>
      <p:bldP spid="6152" grpId="0"/>
      <p:bldP spid="6153" grpId="0"/>
      <p:bldP spid="6154" grpId="0"/>
      <p:bldP spid="6155" grpId="0"/>
      <p:bldP spid="6156" grpId="0" bldLvl="0" animBg="1"/>
      <p:bldP spid="6157" grpId="0"/>
      <p:bldP spid="8" grpId="0" bldLvl="0" animBg="1"/>
      <p:bldP spid="23" grpId="0" bldLvl="0" animBg="1"/>
      <p:bldP spid="24" grpId="0"/>
      <p:bldP spid="25" grpId="0"/>
      <p:bldP spid="29" grpId="0" bldLvl="0" animBg="1"/>
      <p:bldP spid="30" grpId="0"/>
      <p:bldP spid="31" grpId="0"/>
      <p:bldP spid="32" grpId="0" bldLvl="0" animBg="1"/>
      <p:bldP spid="33" grpId="0"/>
      <p:bldP spid="34" grpId="0"/>
      <p:bldP spid="35" grpId="0" bldLvl="0" animBg="1"/>
      <p:bldP spid="36" grpId="0"/>
      <p:bldP spid="37" grpId="0"/>
      <p:bldP spid="38" grpId="0" bldLvl="0" animBg="1"/>
      <p:bldP spid="39" grpId="0"/>
      <p:bldP spid="40" grpId="0"/>
      <p:bldP spid="41" grpId="0" bldLvl="0" animBg="1"/>
      <p:bldP spid="42" grpId="0"/>
      <p:bldP spid="43" grpId="0"/>
      <p:bldP spid="44" grpId="0" bldLvl="0" animBg="1"/>
      <p:bldP spid="45" grpId="0"/>
      <p:bldP spid="46" grpId="0"/>
      <p:bldP spid="3" grpId="0" bldLvl="0" animBg="1"/>
      <p:bldP spid="4" grpId="0"/>
      <p:bldP spid="11" grpId="0"/>
      <p:bldP spid="12" grpId="0" bldLvl="0" animBg="1"/>
      <p:bldP spid="13" grpId="0"/>
      <p:bldP spid="14" grpId="0"/>
      <p:bldP spid="15" grpId="0"/>
      <p:bldP spid="16" grpId="0"/>
      <p:bldP spid="17" grpId="0"/>
      <p:bldP spid="19" grpId="0" bldLvl="0" animBg="1"/>
      <p:bldP spid="2" grpId="0" bldLvl="0" animBg="1"/>
      <p:bldP spid="5" grpId="0"/>
      <p:bldP spid="6" grpId="0"/>
      <p:bldP spid="7" grpId="0" bldLvl="0" animBg="1"/>
      <p:bldP spid="9"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7170"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7171" name="文本框 18"/>
          <p:cNvSpPr txBox="1">
            <a:spLocks noChangeArrowheads="1"/>
          </p:cNvSpPr>
          <p:nvPr/>
        </p:nvSpPr>
        <p:spPr bwMode="auto">
          <a:xfrm>
            <a:off x="984250" y="412750"/>
            <a:ext cx="3128963"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质量管理计划</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7172" name="组合 1"/>
          <p:cNvGrpSpPr/>
          <p:nvPr/>
        </p:nvGrpSpPr>
        <p:grpSpPr>
          <a:xfrm>
            <a:off x="222250" y="328613"/>
            <a:ext cx="654050" cy="573087"/>
            <a:chOff x="0" y="0"/>
            <a:chExt cx="3252297" cy="2844316"/>
          </a:xfrm>
        </p:grpSpPr>
        <p:sp>
          <p:nvSpPr>
            <p:cNvPr id="6242"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243"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graphicFrame>
        <p:nvGraphicFramePr>
          <p:cNvPr id="7" name="表格 6"/>
          <p:cNvGraphicFramePr/>
          <p:nvPr/>
        </p:nvGraphicFramePr>
        <p:xfrm>
          <a:off x="1071880" y="1360805"/>
          <a:ext cx="10052050" cy="3971290"/>
        </p:xfrm>
        <a:graphic>
          <a:graphicData uri="http://schemas.openxmlformats.org/drawingml/2006/table">
            <a:tbl>
              <a:tblPr firstRow="1" bandRow="1">
                <a:tableStyleId>{5C22544A-7EE6-4342-B048-85BDC9FD1C3A}</a:tableStyleId>
              </a:tblPr>
              <a:tblGrid>
                <a:gridCol w="2010410"/>
                <a:gridCol w="1005205"/>
                <a:gridCol w="2010410"/>
                <a:gridCol w="2010410"/>
                <a:gridCol w="3015615"/>
              </a:tblGrid>
              <a:tr h="475615">
                <a:tc gridSpan="2">
                  <a:txBody>
                    <a:bodyPr/>
                    <a:lstStyle/>
                    <a:p>
                      <a:pPr algn="ctr">
                        <a:buNone/>
                      </a:pPr>
                      <a:r>
                        <a:rPr lang="zh-CN" altLang="en-US" sz="2400"/>
                        <a:t>本项目质量保证员</a:t>
                      </a:r>
                      <a:endParaRPr lang="zh-CN" altLang="en-US" sz="2400"/>
                    </a:p>
                  </a:txBody>
                  <a:tcPr/>
                </a:tc>
                <a:tc hMerge="1">
                  <a:tcPr/>
                </a:tc>
                <a:tc gridSpan="3">
                  <a:txBody>
                    <a:bodyPr/>
                    <a:lstStyle/>
                    <a:p>
                      <a:pPr algn="l">
                        <a:buNone/>
                      </a:pPr>
                      <a:endParaRPr lang="zh-CN" altLang="en-US"/>
                    </a:p>
                  </a:txBody>
                  <a:tcPr/>
                </a:tc>
                <a:tc hMerge="1">
                  <a:tcPr/>
                </a:tc>
                <a:tc hMerge="1">
                  <a:tcPr/>
                </a:tc>
              </a:tr>
              <a:tr h="400050">
                <a:tc>
                  <a:txBody>
                    <a:bodyPr/>
                    <a:lstStyle/>
                    <a:p>
                      <a:pPr algn="ctr">
                        <a:buNone/>
                      </a:pPr>
                      <a:r>
                        <a:rPr lang="zh-CN" altLang="en-US" sz="2000" b="1">
                          <a:solidFill>
                            <a:schemeClr val="bg1"/>
                          </a:solidFill>
                          <a:latin typeface="微软雅黑" panose="020B0503020204020204" pitchFamily="34" charset="-122"/>
                          <a:ea typeface="微软雅黑" panose="020B0503020204020204" pitchFamily="34" charset="-122"/>
                        </a:rPr>
                        <a:t>主要过程域</a:t>
                      </a:r>
                      <a:endParaRPr lang="zh-CN" altLang="en-US" sz="2000" b="1">
                        <a:solidFill>
                          <a:schemeClr val="bg1"/>
                        </a:solidFill>
                        <a:latin typeface="微软雅黑" panose="020B0503020204020204" pitchFamily="34" charset="-122"/>
                        <a:ea typeface="微软雅黑" panose="020B0503020204020204" pitchFamily="34" charset="-122"/>
                      </a:endParaRPr>
                    </a:p>
                  </a:txBody>
                  <a:tcPr/>
                </a:tc>
                <a:tc gridSpan="2">
                  <a:txBody>
                    <a:bodyPr/>
                    <a:lstStyle/>
                    <a:p>
                      <a:pPr algn="ctr">
                        <a:buNone/>
                      </a:pPr>
                      <a:r>
                        <a:rPr lang="zh-CN" altLang="en-US" sz="2000" b="1">
                          <a:solidFill>
                            <a:schemeClr val="bg1"/>
                          </a:solidFill>
                          <a:latin typeface="微软雅黑" panose="020B0503020204020204" pitchFamily="34" charset="-122"/>
                          <a:ea typeface="微软雅黑" panose="020B0503020204020204" pitchFamily="34" charset="-122"/>
                        </a:rPr>
                        <a:t>主要工作成果</a:t>
                      </a:r>
                      <a:endParaRPr lang="zh-CN" altLang="en-US" sz="2000" b="1">
                        <a:solidFill>
                          <a:schemeClr val="bg1"/>
                        </a:solidFill>
                        <a:latin typeface="微软雅黑" panose="020B0503020204020204" pitchFamily="34" charset="-122"/>
                        <a:ea typeface="微软雅黑" panose="020B0503020204020204" pitchFamily="34" charset="-122"/>
                      </a:endParaRPr>
                    </a:p>
                  </a:txBody>
                  <a:tcPr/>
                </a:tc>
                <a:tc hMerge="1">
                  <a:tcPr/>
                </a:tc>
                <a:tc>
                  <a:txBody>
                    <a:bodyPr/>
                    <a:lstStyle/>
                    <a:p>
                      <a:pPr algn="ctr">
                        <a:buNone/>
                      </a:pPr>
                      <a:r>
                        <a:rPr lang="zh-CN" altLang="en-US" sz="2000" b="1">
                          <a:solidFill>
                            <a:schemeClr val="bg1"/>
                          </a:solidFill>
                          <a:latin typeface="微软雅黑" panose="020B0503020204020204" pitchFamily="34" charset="-122"/>
                          <a:ea typeface="微软雅黑" panose="020B0503020204020204" pitchFamily="34" charset="-122"/>
                        </a:rPr>
                        <a:t>检查时间</a:t>
                      </a:r>
                      <a:endParaRPr lang="zh-CN" altLang="en-US" sz="2000" b="1">
                        <a:solidFill>
                          <a:schemeClr val="bg1"/>
                        </a:solidFill>
                        <a:latin typeface="微软雅黑" panose="020B0503020204020204" pitchFamily="34" charset="-122"/>
                        <a:ea typeface="微软雅黑" panose="020B0503020204020204" pitchFamily="34" charset="-122"/>
                      </a:endParaRPr>
                    </a:p>
                  </a:txBody>
                  <a:tcPr/>
                </a:tc>
                <a:tc>
                  <a:txBody>
                    <a:bodyPr/>
                    <a:lstStyle/>
                    <a:p>
                      <a:pPr algn="ctr">
                        <a:buNone/>
                      </a:pPr>
                      <a:r>
                        <a:rPr lang="zh-CN" altLang="en-US" sz="2000" b="1">
                          <a:solidFill>
                            <a:schemeClr val="bg1"/>
                          </a:solidFill>
                          <a:latin typeface="微软雅黑" panose="020B0503020204020204" pitchFamily="34" charset="-122"/>
                          <a:ea typeface="微软雅黑" panose="020B0503020204020204" pitchFamily="34" charset="-122"/>
                        </a:rPr>
                        <a:t>参与人员</a:t>
                      </a:r>
                      <a:endParaRPr lang="zh-CN" altLang="en-US" sz="2000" b="1">
                        <a:solidFill>
                          <a:schemeClr val="bg1"/>
                        </a:solidFill>
                        <a:latin typeface="微软雅黑" panose="020B0503020204020204" pitchFamily="34" charset="-122"/>
                        <a:ea typeface="微软雅黑" panose="020B0503020204020204" pitchFamily="34" charset="-122"/>
                      </a:endParaRPr>
                    </a:p>
                  </a:txBody>
                  <a:tcPr/>
                </a:tc>
              </a:tr>
              <a:tr h="774700">
                <a:tc>
                  <a:txBody>
                    <a:bodyPr/>
                    <a:lstStyle/>
                    <a:p>
                      <a:pPr algn="ctr">
                        <a:buNone/>
                      </a:pPr>
                      <a:r>
                        <a:rPr lang="zh-CN" altLang="en-US" sz="2000" b="1">
                          <a:solidFill>
                            <a:schemeClr val="tx1"/>
                          </a:solidFill>
                          <a:latin typeface="微软雅黑" panose="020B0503020204020204" pitchFamily="34" charset="-122"/>
                          <a:ea typeface="微软雅黑" panose="020B0503020204020204" pitchFamily="34" charset="-122"/>
                        </a:rPr>
                        <a:t>需求获取</a:t>
                      </a:r>
                      <a:endParaRPr lang="zh-CN" altLang="en-US" sz="2000" b="1">
                        <a:solidFill>
                          <a:schemeClr val="tx1"/>
                        </a:solidFill>
                        <a:latin typeface="微软雅黑" panose="020B0503020204020204" pitchFamily="34" charset="-122"/>
                        <a:ea typeface="微软雅黑" panose="020B0503020204020204" pitchFamily="34" charset="-122"/>
                      </a:endParaRPr>
                    </a:p>
                  </a:txBody>
                  <a:tcPr/>
                </a:tc>
                <a:tc gridSpan="2">
                  <a:txBody>
                    <a:bodyPr/>
                    <a:lstStyle/>
                    <a:p>
                      <a:pPr algn="ctr">
                        <a:buNone/>
                      </a:pPr>
                      <a:r>
                        <a:rPr lang="zh-CN" altLang="en-US" sz="2000" b="1">
                          <a:solidFill>
                            <a:schemeClr val="tx1"/>
                          </a:solidFill>
                          <a:latin typeface="微软雅黑" panose="020B0503020204020204" pitchFamily="34" charset="-122"/>
                          <a:ea typeface="微软雅黑" panose="020B0503020204020204" pitchFamily="34" charset="-122"/>
                        </a:rPr>
                        <a:t>《需求工程计划》</a:t>
                      </a:r>
                      <a:endParaRPr lang="zh-CN" altLang="en-US" sz="2000" b="1">
                        <a:solidFill>
                          <a:schemeClr val="tx1"/>
                        </a:solidFill>
                        <a:latin typeface="微软雅黑" panose="020B0503020204020204" pitchFamily="34" charset="-122"/>
                        <a:ea typeface="微软雅黑" panose="020B0503020204020204" pitchFamily="34" charset="-122"/>
                      </a:endParaRPr>
                    </a:p>
                  </a:txBody>
                  <a:tcPr/>
                </a:tc>
                <a:tc hMerge="1">
                  <a:tcPr/>
                </a:tc>
                <a:tc>
                  <a:txBody>
                    <a:bodyPr/>
                    <a:lstStyle/>
                    <a:p>
                      <a:pPr algn="ctr">
                        <a:buNone/>
                      </a:pPr>
                      <a:r>
                        <a:rPr lang="en-US" altLang="zh-CN" sz="2000" b="1">
                          <a:latin typeface="微软雅黑" panose="020B0503020204020204" pitchFamily="34" charset="-122"/>
                          <a:ea typeface="微软雅黑" panose="020B0503020204020204" pitchFamily="34" charset="-122"/>
                        </a:rPr>
                        <a:t>2018.11.14</a:t>
                      </a:r>
                      <a:endParaRPr lang="en-US" altLang="zh-CN" sz="2000" b="1">
                        <a:latin typeface="微软雅黑" panose="020B0503020204020204" pitchFamily="34" charset="-122"/>
                        <a:ea typeface="微软雅黑" panose="020B0503020204020204" pitchFamily="34" charset="-122"/>
                      </a:endParaRPr>
                    </a:p>
                  </a:txBody>
                  <a:tcPr/>
                </a:tc>
                <a:tc>
                  <a:txBody>
                    <a:bodyPr/>
                    <a:lstStyle/>
                    <a:p>
                      <a:pPr algn="l">
                        <a:buNone/>
                      </a:pPr>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刘向辉 左文正 陈祥斌 王安栋 涂弘森</a:t>
                      </a:r>
                      <a:endParaRPr lang="zh-CN" altLang="en-US" sz="2000" b="1">
                        <a:latin typeface="微软雅黑" panose="020B0503020204020204" pitchFamily="34" charset="-122"/>
                        <a:ea typeface="微软雅黑" panose="020B0503020204020204" pitchFamily="34" charset="-122"/>
                        <a:cs typeface="微软雅黑" panose="020B0503020204020204" pitchFamily="34" charset="-122"/>
                      </a:endParaRPr>
                    </a:p>
                  </a:txBody>
                  <a:tcPr/>
                </a:tc>
              </a:tr>
              <a:tr h="773430">
                <a:tc>
                  <a:txBody>
                    <a:bodyPr/>
                    <a:lstStyle/>
                    <a:p>
                      <a:pPr algn="ctr">
                        <a:buNone/>
                      </a:pPr>
                      <a:r>
                        <a:rPr lang="zh-CN" altLang="en-US" sz="2000" b="1">
                          <a:latin typeface="微软雅黑" panose="020B0503020204020204" pitchFamily="34" charset="-122"/>
                          <a:ea typeface="微软雅黑" panose="020B0503020204020204" pitchFamily="34" charset="-122"/>
                        </a:rPr>
                        <a:t>需求分析</a:t>
                      </a:r>
                      <a:endParaRPr lang="zh-CN" altLang="en-US" sz="2000" b="1">
                        <a:latin typeface="微软雅黑" panose="020B0503020204020204" pitchFamily="34" charset="-122"/>
                        <a:ea typeface="微软雅黑" panose="020B0503020204020204" pitchFamily="34" charset="-122"/>
                      </a:endParaRPr>
                    </a:p>
                  </a:txBody>
                  <a:tcPr/>
                </a:tc>
                <a:tc gridSpan="2">
                  <a:txBody>
                    <a:bodyPr/>
                    <a:lstStyle/>
                    <a:p>
                      <a:pPr algn="ctr">
                        <a:buNone/>
                      </a:pPr>
                      <a:r>
                        <a:rPr lang="zh-CN" altLang="en-US" sz="2000" b="1">
                          <a:latin typeface="微软雅黑" panose="020B0503020204020204" pitchFamily="34" charset="-122"/>
                          <a:ea typeface="微软雅黑" panose="020B0503020204020204" pitchFamily="34" charset="-122"/>
                        </a:rPr>
                        <a:t>《软件需求规格说明书》</a:t>
                      </a:r>
                      <a:endParaRPr lang="zh-CN" altLang="en-US" sz="2000" b="1">
                        <a:latin typeface="微软雅黑" panose="020B0503020204020204" pitchFamily="34" charset="-122"/>
                        <a:ea typeface="微软雅黑" panose="020B0503020204020204" pitchFamily="34" charset="-122"/>
                      </a:endParaRPr>
                    </a:p>
                  </a:txBody>
                  <a:tcPr/>
                </a:tc>
                <a:tc hMerge="1">
                  <a:tcPr/>
                </a:tc>
                <a:tc>
                  <a:txBody>
                    <a:bodyPr/>
                    <a:lstStyle/>
                    <a:p>
                      <a:pPr algn="ctr">
                        <a:buNone/>
                      </a:pPr>
                      <a:r>
                        <a:rPr lang="en-US" altLang="zh-CN" sz="2000" b="1">
                          <a:latin typeface="微软雅黑" panose="020B0503020204020204" pitchFamily="34" charset="-122"/>
                          <a:ea typeface="微软雅黑" panose="020B0503020204020204" pitchFamily="34" charset="-122"/>
                        </a:rPr>
                        <a:t>2018.12.07</a:t>
                      </a:r>
                      <a:endParaRPr lang="en-US" altLang="zh-CN" sz="2000" b="1">
                        <a:latin typeface="微软雅黑" panose="020B0503020204020204" pitchFamily="34" charset="-122"/>
                        <a:ea typeface="微软雅黑" panose="020B0503020204020204" pitchFamily="34" charset="-122"/>
                      </a:endParaRPr>
                    </a:p>
                  </a:txBody>
                  <a:tcPr/>
                </a:tc>
                <a:tc>
                  <a:txBody>
                    <a:bodyPr/>
                    <a:lstStyle/>
                    <a:p>
                      <a:pPr algn="l">
                        <a:buNone/>
                      </a:pPr>
                      <a:r>
                        <a:rPr lang="zh-CN" altLang="en-US" sz="2000" b="1">
                          <a:latin typeface="微软雅黑" panose="020B0503020204020204" pitchFamily="34" charset="-122"/>
                          <a:ea typeface="微软雅黑" panose="020B0503020204020204" pitchFamily="34" charset="-122"/>
                          <a:cs typeface="微软雅黑" panose="020B0503020204020204" pitchFamily="34" charset="-122"/>
                          <a:sym typeface="+mn-ea"/>
                        </a:rPr>
                        <a:t>刘向辉 左文正 陈祥斌 王安栋 涂弘森</a:t>
                      </a:r>
                      <a:endParaRPr lang="zh-CN" altLang="en-US" sz="2000" b="1">
                        <a:sym typeface="+mn-ea"/>
                      </a:endParaRPr>
                    </a:p>
                  </a:txBody>
                  <a:tcPr/>
                </a:tc>
              </a:tr>
              <a:tr h="774065">
                <a:tc>
                  <a:txBody>
                    <a:bodyPr/>
                    <a:lstStyle/>
                    <a:p>
                      <a:pPr algn="ctr">
                        <a:buNone/>
                      </a:pPr>
                      <a:r>
                        <a:rPr lang="zh-CN" altLang="en-US" sz="2000" b="1">
                          <a:latin typeface="微软雅黑" panose="020B0503020204020204" pitchFamily="34" charset="-122"/>
                          <a:ea typeface="微软雅黑" panose="020B0503020204020204" pitchFamily="34" charset="-122"/>
                        </a:rPr>
                        <a:t>需求变更</a:t>
                      </a:r>
                      <a:endParaRPr lang="zh-CN" altLang="en-US" sz="2000" b="1">
                        <a:latin typeface="微软雅黑" panose="020B0503020204020204" pitchFamily="34" charset="-122"/>
                        <a:ea typeface="微软雅黑" panose="020B0503020204020204" pitchFamily="34" charset="-122"/>
                      </a:endParaRPr>
                    </a:p>
                  </a:txBody>
                  <a:tcPr/>
                </a:tc>
                <a:tc gridSpan="2">
                  <a:txBody>
                    <a:bodyPr/>
                    <a:lstStyle/>
                    <a:p>
                      <a:pPr algn="ctr">
                        <a:buNone/>
                      </a:pPr>
                      <a:r>
                        <a:rPr lang="zh-CN" altLang="en-US" sz="2000" b="1">
                          <a:latin typeface="微软雅黑" panose="020B0503020204020204" pitchFamily="34" charset="-122"/>
                          <a:ea typeface="微软雅黑" panose="020B0503020204020204" pitchFamily="34" charset="-122"/>
                        </a:rPr>
                        <a:t>《需求变更文档》</a:t>
                      </a:r>
                      <a:endParaRPr lang="zh-CN" altLang="en-US" sz="2000" b="1">
                        <a:latin typeface="微软雅黑" panose="020B0503020204020204" pitchFamily="34" charset="-122"/>
                        <a:ea typeface="微软雅黑" panose="020B0503020204020204" pitchFamily="34" charset="-122"/>
                      </a:endParaRPr>
                    </a:p>
                  </a:txBody>
                  <a:tcPr/>
                </a:tc>
                <a:tc hMerge="1">
                  <a:tcPr/>
                </a:tc>
                <a:tc>
                  <a:txBody>
                    <a:bodyPr/>
                    <a:lstStyle/>
                    <a:p>
                      <a:pPr algn="ctr">
                        <a:buNone/>
                      </a:pPr>
                      <a:r>
                        <a:rPr lang="en-US" altLang="zh-CN" sz="2000" b="1">
                          <a:latin typeface="微软雅黑" panose="020B0503020204020204" pitchFamily="34" charset="-122"/>
                          <a:ea typeface="微软雅黑" panose="020B0503020204020204" pitchFamily="34" charset="-122"/>
                        </a:rPr>
                        <a:t>2018.12.21</a:t>
                      </a:r>
                      <a:endParaRPr lang="en-US" altLang="zh-CN" sz="2000" b="1">
                        <a:latin typeface="微软雅黑" panose="020B0503020204020204" pitchFamily="34" charset="-122"/>
                        <a:ea typeface="微软雅黑" panose="020B0503020204020204" pitchFamily="34" charset="-122"/>
                      </a:endParaRPr>
                    </a:p>
                  </a:txBody>
                  <a:tcPr/>
                </a:tc>
                <a:tc>
                  <a:txBody>
                    <a:bodyPr/>
                    <a:lstStyle/>
                    <a:p>
                      <a:pPr algn="l">
                        <a:buNone/>
                      </a:pPr>
                      <a:r>
                        <a:rPr lang="zh-CN" altLang="en-US" sz="2000" b="1">
                          <a:latin typeface="微软雅黑" panose="020B0503020204020204" pitchFamily="34" charset="-122"/>
                          <a:ea typeface="微软雅黑" panose="020B0503020204020204" pitchFamily="34" charset="-122"/>
                          <a:cs typeface="微软雅黑" panose="020B0503020204020204" pitchFamily="34" charset="-122"/>
                          <a:sym typeface="+mn-ea"/>
                        </a:rPr>
                        <a:t>刘向辉 左文正 陈祥斌 王安栋 涂弘森</a:t>
                      </a:r>
                      <a:endParaRPr lang="zh-CN" altLang="en-US" sz="2000" b="1">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tc>
              </a:tr>
              <a:tr h="773430">
                <a:tc>
                  <a:txBody>
                    <a:bodyPr/>
                    <a:lstStyle/>
                    <a:p>
                      <a:pPr algn="ctr">
                        <a:buNone/>
                      </a:pPr>
                      <a:r>
                        <a:rPr lang="zh-CN" altLang="en-US" sz="2000" b="1">
                          <a:latin typeface="微软雅黑" panose="020B0503020204020204" pitchFamily="34" charset="-122"/>
                          <a:ea typeface="微软雅黑" panose="020B0503020204020204" pitchFamily="34" charset="-122"/>
                        </a:rPr>
                        <a:t>需求实现</a:t>
                      </a:r>
                      <a:endParaRPr lang="zh-CN" altLang="en-US" sz="2000" b="1">
                        <a:latin typeface="微软雅黑" panose="020B0503020204020204" pitchFamily="34" charset="-122"/>
                        <a:ea typeface="微软雅黑" panose="020B0503020204020204" pitchFamily="34" charset="-122"/>
                      </a:endParaRPr>
                    </a:p>
                  </a:txBody>
                  <a:tcPr/>
                </a:tc>
                <a:tc gridSpan="2">
                  <a:txBody>
                    <a:bodyPr/>
                    <a:lstStyle/>
                    <a:p>
                      <a:pPr algn="ctr">
                        <a:buNone/>
                      </a:pPr>
                      <a:r>
                        <a:rPr lang="zh-CN" altLang="en-US" sz="2000" b="1">
                          <a:latin typeface="微软雅黑" panose="020B0503020204020204" pitchFamily="34" charset="-122"/>
                          <a:ea typeface="微软雅黑" panose="020B0503020204020204" pitchFamily="34" charset="-122"/>
                        </a:rPr>
                        <a:t>《项目总结报告》</a:t>
                      </a:r>
                      <a:endParaRPr lang="zh-CN" altLang="en-US" sz="2000" b="1">
                        <a:latin typeface="微软雅黑" panose="020B0503020204020204" pitchFamily="34" charset="-122"/>
                        <a:ea typeface="微软雅黑" panose="020B0503020204020204" pitchFamily="34" charset="-122"/>
                      </a:endParaRPr>
                    </a:p>
                  </a:txBody>
                  <a:tcPr/>
                </a:tc>
                <a:tc hMerge="1">
                  <a:tcPr/>
                </a:tc>
                <a:tc>
                  <a:txBody>
                    <a:bodyPr/>
                    <a:lstStyle/>
                    <a:p>
                      <a:pPr algn="ctr">
                        <a:buNone/>
                      </a:pPr>
                      <a:r>
                        <a:rPr lang="en-US" altLang="zh-CN" sz="2000" b="1">
                          <a:latin typeface="微软雅黑" panose="020B0503020204020204" pitchFamily="34" charset="-122"/>
                          <a:ea typeface="微软雅黑" panose="020B0503020204020204" pitchFamily="34" charset="-122"/>
                        </a:rPr>
                        <a:t>2019.1.11</a:t>
                      </a:r>
                      <a:endParaRPr lang="en-US" altLang="zh-CN" sz="2000" b="1">
                        <a:latin typeface="微软雅黑" panose="020B0503020204020204" pitchFamily="34" charset="-122"/>
                        <a:ea typeface="微软雅黑" panose="020B0503020204020204" pitchFamily="34" charset="-122"/>
                      </a:endParaRPr>
                    </a:p>
                  </a:txBody>
                  <a:tcPr/>
                </a:tc>
                <a:tc>
                  <a:txBody>
                    <a:bodyPr/>
                    <a:lstStyle/>
                    <a:p>
                      <a:pPr algn="l">
                        <a:buNone/>
                      </a:pPr>
                      <a:r>
                        <a:rPr lang="zh-CN" altLang="en-US" sz="2000" b="1">
                          <a:latin typeface="微软雅黑" panose="020B0503020204020204" pitchFamily="34" charset="-122"/>
                          <a:ea typeface="微软雅黑" panose="020B0503020204020204" pitchFamily="34" charset="-122"/>
                          <a:cs typeface="微软雅黑" panose="020B0503020204020204" pitchFamily="34" charset="-122"/>
                          <a:sym typeface="+mn-ea"/>
                        </a:rPr>
                        <a:t>刘向辉 左文正 陈祥斌 王安栋 涂弘森</a:t>
                      </a:r>
                      <a:endParaRPr lang="zh-CN" altLang="en-US" sz="2000" b="1"/>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146" name="椭圆 13"/>
          <p:cNvSpPr>
            <a:spLocks noChangeArrowheads="1"/>
          </p:cNvSpPr>
          <p:nvPr/>
        </p:nvSpPr>
        <p:spPr bwMode="auto">
          <a:xfrm>
            <a:off x="923925" y="1808163"/>
            <a:ext cx="2663825" cy="2663825"/>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7" name="矩形 14"/>
          <p:cNvSpPr>
            <a:spLocks noChangeArrowheads="1"/>
          </p:cNvSpPr>
          <p:nvPr/>
        </p:nvSpPr>
        <p:spPr bwMode="auto">
          <a:xfrm>
            <a:off x="3803650" y="290512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8" name="矩形 15"/>
          <p:cNvSpPr>
            <a:spLocks noChangeArrowheads="1"/>
          </p:cNvSpPr>
          <p:nvPr/>
        </p:nvSpPr>
        <p:spPr bwMode="auto">
          <a:xfrm>
            <a:off x="3803650" y="216693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0" name="文本框 17"/>
          <p:cNvSpPr txBox="1">
            <a:spLocks noChangeArrowheads="1"/>
          </p:cNvSpPr>
          <p:nvPr/>
        </p:nvSpPr>
        <p:spPr bwMode="auto">
          <a:xfrm>
            <a:off x="3186113" y="1427163"/>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01</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1" name="文本框 18"/>
          <p:cNvSpPr txBox="1">
            <a:spLocks noChangeArrowheads="1"/>
          </p:cNvSpPr>
          <p:nvPr/>
        </p:nvSpPr>
        <p:spPr bwMode="auto">
          <a:xfrm>
            <a:off x="3803650" y="146367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项目介绍</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2" name="文本框 19"/>
          <p:cNvSpPr txBox="1">
            <a:spLocks noChangeArrowheads="1"/>
          </p:cNvSpPr>
          <p:nvPr/>
        </p:nvSpPr>
        <p:spPr bwMode="auto">
          <a:xfrm>
            <a:off x="3803650" y="2201863"/>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项目组织</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3" name="文本框 20"/>
          <p:cNvSpPr txBox="1">
            <a:spLocks noChangeArrowheads="1"/>
          </p:cNvSpPr>
          <p:nvPr/>
        </p:nvSpPr>
        <p:spPr bwMode="auto">
          <a:xfrm>
            <a:off x="3803650" y="2941638"/>
            <a:ext cx="18637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管理过程</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4" name="文本框 21"/>
          <p:cNvSpPr txBox="1">
            <a:spLocks noChangeArrowheads="1"/>
          </p:cNvSpPr>
          <p:nvPr/>
        </p:nvSpPr>
        <p:spPr bwMode="auto">
          <a:xfrm>
            <a:off x="3186113" y="2141538"/>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02</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5" name="文本框 22"/>
          <p:cNvSpPr txBox="1">
            <a:spLocks noChangeArrowheads="1"/>
          </p:cNvSpPr>
          <p:nvPr/>
        </p:nvSpPr>
        <p:spPr bwMode="auto">
          <a:xfrm>
            <a:off x="3186113" y="2852738"/>
            <a:ext cx="617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03</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6" name="椭圆 29"/>
          <p:cNvSpPr>
            <a:spLocks noChangeArrowheads="1"/>
          </p:cNvSpPr>
          <p:nvPr/>
        </p:nvSpPr>
        <p:spPr bwMode="auto">
          <a:xfrm>
            <a:off x="334963" y="1628775"/>
            <a:ext cx="1223963" cy="1223963"/>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7" name="文本框 23"/>
          <p:cNvSpPr txBox="1">
            <a:spLocks noChangeArrowheads="1"/>
          </p:cNvSpPr>
          <p:nvPr/>
        </p:nvSpPr>
        <p:spPr bwMode="auto">
          <a:xfrm>
            <a:off x="585788" y="2068513"/>
            <a:ext cx="19478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contents</a:t>
            </a:r>
            <a:endPar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目录</a:t>
            </a:r>
            <a:endPar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14"/>
          <p:cNvSpPr>
            <a:spLocks noChangeArrowheads="1"/>
          </p:cNvSpPr>
          <p:nvPr/>
        </p:nvSpPr>
        <p:spPr bwMode="auto">
          <a:xfrm>
            <a:off x="7553960" y="108997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矩形 16"/>
          <p:cNvSpPr>
            <a:spLocks noChangeArrowheads="1"/>
          </p:cNvSpPr>
          <p:nvPr/>
        </p:nvSpPr>
        <p:spPr bwMode="auto">
          <a:xfrm>
            <a:off x="3778250" y="42764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文本框 17"/>
          <p:cNvSpPr txBox="1">
            <a:spLocks noChangeArrowheads="1"/>
          </p:cNvSpPr>
          <p:nvPr/>
        </p:nvSpPr>
        <p:spPr bwMode="auto">
          <a:xfrm>
            <a:off x="6936105" y="110077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08</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文本框 18"/>
          <p:cNvSpPr txBox="1">
            <a:spLocks noChangeArrowheads="1"/>
          </p:cNvSpPr>
          <p:nvPr/>
        </p:nvSpPr>
        <p:spPr bwMode="auto">
          <a:xfrm>
            <a:off x="7545705" y="111823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质量管理计划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矩形 16"/>
          <p:cNvSpPr>
            <a:spLocks noChangeArrowheads="1"/>
          </p:cNvSpPr>
          <p:nvPr/>
        </p:nvSpPr>
        <p:spPr bwMode="auto">
          <a:xfrm>
            <a:off x="3794125" y="142684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文本框 17"/>
          <p:cNvSpPr txBox="1">
            <a:spLocks noChangeArrowheads="1"/>
          </p:cNvSpPr>
          <p:nvPr/>
        </p:nvSpPr>
        <p:spPr bwMode="auto">
          <a:xfrm>
            <a:off x="6955473" y="183197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09</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文本框 18"/>
          <p:cNvSpPr txBox="1">
            <a:spLocks noChangeArrowheads="1"/>
          </p:cNvSpPr>
          <p:nvPr/>
        </p:nvSpPr>
        <p:spPr bwMode="auto">
          <a:xfrm>
            <a:off x="7573010" y="1868488"/>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项目范围计划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矩形 16"/>
          <p:cNvSpPr>
            <a:spLocks noChangeArrowheads="1"/>
          </p:cNvSpPr>
          <p:nvPr/>
        </p:nvSpPr>
        <p:spPr bwMode="auto">
          <a:xfrm>
            <a:off x="7573645" y="3144520"/>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 name="文本框 17"/>
          <p:cNvSpPr txBox="1">
            <a:spLocks noChangeArrowheads="1"/>
          </p:cNvSpPr>
          <p:nvPr/>
        </p:nvSpPr>
        <p:spPr bwMode="auto">
          <a:xfrm>
            <a:off x="6956108" y="3144520"/>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11</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4" name="文本框 18"/>
          <p:cNvSpPr txBox="1">
            <a:spLocks noChangeArrowheads="1"/>
          </p:cNvSpPr>
          <p:nvPr/>
        </p:nvSpPr>
        <p:spPr bwMode="auto">
          <a:xfrm>
            <a:off x="7573645" y="3181033"/>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矩形 16"/>
          <p:cNvSpPr>
            <a:spLocks noChangeArrowheads="1"/>
          </p:cNvSpPr>
          <p:nvPr/>
        </p:nvSpPr>
        <p:spPr bwMode="auto">
          <a:xfrm>
            <a:off x="7573645" y="3904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文本框 17"/>
          <p:cNvSpPr txBox="1">
            <a:spLocks noChangeArrowheads="1"/>
          </p:cNvSpPr>
          <p:nvPr/>
        </p:nvSpPr>
        <p:spPr bwMode="auto">
          <a:xfrm>
            <a:off x="6956108" y="3904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12</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7" name="文本框 18"/>
          <p:cNvSpPr txBox="1">
            <a:spLocks noChangeArrowheads="1"/>
          </p:cNvSpPr>
          <p:nvPr/>
        </p:nvSpPr>
        <p:spPr bwMode="auto">
          <a:xfrm>
            <a:off x="7573645" y="3941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项目时间计划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8" name="矩形 16"/>
          <p:cNvSpPr>
            <a:spLocks noChangeArrowheads="1"/>
          </p:cNvSpPr>
          <p:nvPr/>
        </p:nvSpPr>
        <p:spPr bwMode="auto">
          <a:xfrm>
            <a:off x="7554595" y="462565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7"/>
          <p:cNvSpPr txBox="1">
            <a:spLocks noChangeArrowheads="1"/>
          </p:cNvSpPr>
          <p:nvPr/>
        </p:nvSpPr>
        <p:spPr bwMode="auto">
          <a:xfrm>
            <a:off x="6937058" y="462565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13</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 name="文本框 18"/>
          <p:cNvSpPr txBox="1">
            <a:spLocks noChangeArrowheads="1"/>
          </p:cNvSpPr>
          <p:nvPr/>
        </p:nvSpPr>
        <p:spPr bwMode="auto">
          <a:xfrm>
            <a:off x="7554595" y="466217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人力资源计划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1" name="矩形 16"/>
          <p:cNvSpPr>
            <a:spLocks noChangeArrowheads="1"/>
          </p:cNvSpPr>
          <p:nvPr/>
        </p:nvSpPr>
        <p:spPr bwMode="auto">
          <a:xfrm>
            <a:off x="7573645" y="5301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文本框 17"/>
          <p:cNvSpPr txBox="1">
            <a:spLocks noChangeArrowheads="1"/>
          </p:cNvSpPr>
          <p:nvPr/>
        </p:nvSpPr>
        <p:spPr bwMode="auto">
          <a:xfrm>
            <a:off x="6956108" y="5301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14</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文本框 18"/>
          <p:cNvSpPr txBox="1">
            <a:spLocks noChangeArrowheads="1"/>
          </p:cNvSpPr>
          <p:nvPr/>
        </p:nvSpPr>
        <p:spPr bwMode="auto">
          <a:xfrm>
            <a:off x="7573645" y="5338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风险管理计划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4" name="矩形 16"/>
          <p:cNvSpPr>
            <a:spLocks noChangeArrowheads="1"/>
          </p:cNvSpPr>
          <p:nvPr/>
        </p:nvSpPr>
        <p:spPr bwMode="auto">
          <a:xfrm>
            <a:off x="7554595" y="59528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文本框 17"/>
          <p:cNvSpPr txBox="1">
            <a:spLocks noChangeArrowheads="1"/>
          </p:cNvSpPr>
          <p:nvPr/>
        </p:nvSpPr>
        <p:spPr bwMode="auto">
          <a:xfrm>
            <a:off x="6937058" y="59528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15</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6" name="文本框 18"/>
          <p:cNvSpPr txBox="1">
            <a:spLocks noChangeArrowheads="1"/>
          </p:cNvSpPr>
          <p:nvPr/>
        </p:nvSpPr>
        <p:spPr bwMode="auto">
          <a:xfrm>
            <a:off x="7554595" y="598932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成员绩效及其他</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矩形 14"/>
          <p:cNvSpPr>
            <a:spLocks noChangeArrowheads="1"/>
          </p:cNvSpPr>
          <p:nvPr/>
        </p:nvSpPr>
        <p:spPr bwMode="auto">
          <a:xfrm>
            <a:off x="3802063" y="3590925"/>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 name="文本框 20"/>
          <p:cNvSpPr txBox="1">
            <a:spLocks noChangeArrowheads="1"/>
          </p:cNvSpPr>
          <p:nvPr/>
        </p:nvSpPr>
        <p:spPr bwMode="auto">
          <a:xfrm>
            <a:off x="3794125" y="3616325"/>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成本预算</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 name="文本框 22"/>
          <p:cNvSpPr txBox="1">
            <a:spLocks noChangeArrowheads="1"/>
          </p:cNvSpPr>
          <p:nvPr/>
        </p:nvSpPr>
        <p:spPr bwMode="auto">
          <a:xfrm>
            <a:off x="3184525" y="356552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04</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矩形 14"/>
          <p:cNvSpPr>
            <a:spLocks noChangeArrowheads="1"/>
          </p:cNvSpPr>
          <p:nvPr/>
        </p:nvSpPr>
        <p:spPr bwMode="auto">
          <a:xfrm>
            <a:off x="7573963" y="243300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文本框 20"/>
          <p:cNvSpPr txBox="1">
            <a:spLocks noChangeArrowheads="1"/>
          </p:cNvSpPr>
          <p:nvPr/>
        </p:nvSpPr>
        <p:spPr bwMode="auto">
          <a:xfrm>
            <a:off x="3778250" y="5045710"/>
            <a:ext cx="21945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可行性分析</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文本框 22"/>
          <p:cNvSpPr txBox="1">
            <a:spLocks noChangeArrowheads="1"/>
          </p:cNvSpPr>
          <p:nvPr/>
        </p:nvSpPr>
        <p:spPr bwMode="auto">
          <a:xfrm>
            <a:off x="3184525" y="426878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文本框 20"/>
          <p:cNvSpPr txBox="1">
            <a:spLocks noChangeArrowheads="1"/>
          </p:cNvSpPr>
          <p:nvPr/>
        </p:nvSpPr>
        <p:spPr bwMode="auto">
          <a:xfrm>
            <a:off x="3814445" y="4330700"/>
            <a:ext cx="22694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工作分解</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2"/>
          <p:cNvSpPr txBox="1">
            <a:spLocks noChangeArrowheads="1"/>
          </p:cNvSpPr>
          <p:nvPr/>
        </p:nvSpPr>
        <p:spPr bwMode="auto">
          <a:xfrm>
            <a:off x="3184525" y="425164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7" name="文本框 22"/>
          <p:cNvSpPr txBox="1">
            <a:spLocks noChangeArrowheads="1"/>
          </p:cNvSpPr>
          <p:nvPr/>
        </p:nvSpPr>
        <p:spPr bwMode="auto">
          <a:xfrm>
            <a:off x="3196590" y="498379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06</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9" name="矩形 14"/>
          <p:cNvSpPr>
            <a:spLocks noChangeArrowheads="1"/>
          </p:cNvSpPr>
          <p:nvPr/>
        </p:nvSpPr>
        <p:spPr bwMode="auto">
          <a:xfrm>
            <a:off x="7573963" y="1832610"/>
            <a:ext cx="2932113" cy="471488"/>
          </a:xfrm>
          <a:prstGeom prst="rect">
            <a:avLst/>
          </a:prstGeom>
          <a:solidFill>
            <a:schemeClr val="bg1">
              <a:alpha val="29803"/>
            </a:schemeClr>
          </a:solidFill>
          <a:ln w="12700">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 name="矩形 14"/>
          <p:cNvSpPr>
            <a:spLocks noChangeArrowheads="1"/>
          </p:cNvSpPr>
          <p:nvPr/>
        </p:nvSpPr>
        <p:spPr bwMode="auto">
          <a:xfrm>
            <a:off x="3794125" y="497236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 name="文本框 17"/>
          <p:cNvSpPr txBox="1">
            <a:spLocks noChangeArrowheads="1"/>
          </p:cNvSpPr>
          <p:nvPr/>
        </p:nvSpPr>
        <p:spPr bwMode="auto">
          <a:xfrm>
            <a:off x="6955155" y="248062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文本框 18"/>
          <p:cNvSpPr txBox="1">
            <a:spLocks noChangeArrowheads="1"/>
          </p:cNvSpPr>
          <p:nvPr/>
        </p:nvSpPr>
        <p:spPr bwMode="auto">
          <a:xfrm>
            <a:off x="7564755" y="2498090"/>
            <a:ext cx="2133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矩形 16"/>
          <p:cNvSpPr>
            <a:spLocks noChangeArrowheads="1"/>
          </p:cNvSpPr>
          <p:nvPr/>
        </p:nvSpPr>
        <p:spPr bwMode="auto">
          <a:xfrm>
            <a:off x="3814445" y="56607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9" name="文本框 20"/>
          <p:cNvSpPr txBox="1">
            <a:spLocks noChangeArrowheads="1"/>
          </p:cNvSpPr>
          <p:nvPr/>
        </p:nvSpPr>
        <p:spPr bwMode="auto">
          <a:xfrm>
            <a:off x="3777933" y="572262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需求工程计划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文本框 22"/>
          <p:cNvSpPr txBox="1">
            <a:spLocks noChangeArrowheads="1"/>
          </p:cNvSpPr>
          <p:nvPr/>
        </p:nvSpPr>
        <p:spPr bwMode="auto">
          <a:xfrm>
            <a:off x="3196590" y="56607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07</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8"/>
                                        </p:tgtEl>
                                        <p:attrNameLst>
                                          <p:attrName>style.visibility</p:attrName>
                                        </p:attrNameLst>
                                      </p:cBhvr>
                                      <p:to>
                                        <p:strVal val="visible"/>
                                      </p:to>
                                    </p:set>
                                    <p:anim calcmode="lin" valueType="num">
                                      <p:cBhvr>
                                        <p:cTn id="17" dur="1000" fill="hold"/>
                                        <p:tgtEl>
                                          <p:spTgt spid="6148"/>
                                        </p:tgtEl>
                                        <p:attrNameLst>
                                          <p:attrName>ppt_w</p:attrName>
                                        </p:attrNameLst>
                                      </p:cBhvr>
                                      <p:tavLst>
                                        <p:tav tm="0">
                                          <p:val>
                                            <p:fltVal val="0"/>
                                          </p:val>
                                        </p:tav>
                                        <p:tav tm="100000">
                                          <p:val>
                                            <p:strVal val="#ppt_w"/>
                                          </p:val>
                                        </p:tav>
                                      </p:tavLst>
                                    </p:anim>
                                    <p:anim calcmode="lin" valueType="num">
                                      <p:cBhvr>
                                        <p:cTn id="18" dur="1000" fill="hold"/>
                                        <p:tgtEl>
                                          <p:spTgt spid="6148"/>
                                        </p:tgtEl>
                                        <p:attrNameLst>
                                          <p:attrName>ppt_h</p:attrName>
                                        </p:attrNameLst>
                                      </p:cBhvr>
                                      <p:tavLst>
                                        <p:tav tm="0">
                                          <p:val>
                                            <p:fltVal val="0"/>
                                          </p:val>
                                        </p:tav>
                                        <p:tav tm="100000">
                                          <p:val>
                                            <p:strVal val="#ppt_h"/>
                                          </p:val>
                                        </p:tav>
                                      </p:tavLst>
                                    </p:anim>
                                    <p:animEffect transition="in" filter="fade">
                                      <p:cBhvr>
                                        <p:cTn id="19" dur="1000"/>
                                        <p:tgtEl>
                                          <p:spTgt spid="6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gtEl>
                                        <p:attrNameLst>
                                          <p:attrName>style.visibility</p:attrName>
                                        </p:attrNameLst>
                                      </p:cBhvr>
                                      <p:to>
                                        <p:strVal val="visible"/>
                                      </p:to>
                                    </p:set>
                                    <p:anim calcmode="lin" valueType="num">
                                      <p:cBhvr>
                                        <p:cTn id="22" dur="1000" fill="hold"/>
                                        <p:tgtEl>
                                          <p:spTgt spid="6147"/>
                                        </p:tgtEl>
                                        <p:attrNameLst>
                                          <p:attrName>ppt_w</p:attrName>
                                        </p:attrNameLst>
                                      </p:cBhvr>
                                      <p:tavLst>
                                        <p:tav tm="0">
                                          <p:val>
                                            <p:fltVal val="0"/>
                                          </p:val>
                                        </p:tav>
                                        <p:tav tm="100000">
                                          <p:val>
                                            <p:strVal val="#ppt_w"/>
                                          </p:val>
                                        </p:tav>
                                      </p:tavLst>
                                    </p:anim>
                                    <p:anim calcmode="lin" valueType="num">
                                      <p:cBhvr>
                                        <p:cTn id="23" dur="1000" fill="hold"/>
                                        <p:tgtEl>
                                          <p:spTgt spid="6147"/>
                                        </p:tgtEl>
                                        <p:attrNameLst>
                                          <p:attrName>ppt_h</p:attrName>
                                        </p:attrNameLst>
                                      </p:cBhvr>
                                      <p:tavLst>
                                        <p:tav tm="0">
                                          <p:val>
                                            <p:fltVal val="0"/>
                                          </p:val>
                                        </p:tav>
                                        <p:tav tm="100000">
                                          <p:val>
                                            <p:strVal val="#ppt_h"/>
                                          </p:val>
                                        </p:tav>
                                      </p:tavLst>
                                    </p:anim>
                                    <p:animEffect transition="in" filter="fade">
                                      <p:cBhvr>
                                        <p:cTn id="24" dur="1000"/>
                                        <p:tgtEl>
                                          <p:spTgt spid="61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Effect transition="in" filter="fade">
                                      <p:cBhvr>
                                        <p:cTn id="29" dur="1000"/>
                                        <p:tgtEl>
                                          <p:spTgt spid="8"/>
                                        </p:tgtEl>
                                      </p:cBhvr>
                                    </p:animEffect>
                                  </p:childTnLst>
                                </p:cTn>
                              </p:par>
                            </p:childTnLst>
                          </p:cTn>
                        </p:par>
                        <p:par>
                          <p:cTn id="30" fill="hold">
                            <p:stCondLst>
                              <p:cond delay="1500"/>
                            </p:stCondLst>
                            <p:childTnLst>
                              <p:par>
                                <p:cTn id="31" presetID="25" presetClass="entr" presetSubtype="0" fill="hold" grpId="0" nodeType="afterEffect">
                                  <p:stCondLst>
                                    <p:cond delay="0"/>
                                  </p:stCondLst>
                                  <p:childTnLst>
                                    <p:set>
                                      <p:cBhvr>
                                        <p:cTn id="32" dur="1" fill="hold">
                                          <p:stCondLst>
                                            <p:cond delay="0"/>
                                          </p:stCondLst>
                                        </p:cTn>
                                        <p:tgtEl>
                                          <p:spTgt spid="6150"/>
                                        </p:tgtEl>
                                        <p:attrNameLst>
                                          <p:attrName>style.visibility</p:attrName>
                                        </p:attrNameLst>
                                      </p:cBhvr>
                                      <p:to>
                                        <p:strVal val="visible"/>
                                      </p:to>
                                    </p:set>
                                    <p:anim calcmode="lin" valueType="num">
                                      <p:cBhvr>
                                        <p:cTn id="33"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36" dur="1000" fill="hold"/>
                                        <p:tgtEl>
                                          <p:spTgt spid="6150"/>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150"/>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6151"/>
                                        </p:tgtEl>
                                        <p:attrNameLst>
                                          <p:attrName>style.visibility</p:attrName>
                                        </p:attrNameLst>
                                      </p:cBhvr>
                                      <p:to>
                                        <p:strVal val="visible"/>
                                      </p:to>
                                    </p:set>
                                    <p:anim calcmode="lin" valueType="num">
                                      <p:cBhvr>
                                        <p:cTn id="43"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46" dur="1000" fill="hold"/>
                                        <p:tgtEl>
                                          <p:spTgt spid="6151"/>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151"/>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6152"/>
                                        </p:tgtEl>
                                        <p:attrNameLst>
                                          <p:attrName>style.visibility</p:attrName>
                                        </p:attrNameLst>
                                      </p:cBhvr>
                                      <p:to>
                                        <p:strVal val="visible"/>
                                      </p:to>
                                    </p:set>
                                    <p:anim calcmode="lin" valueType="num">
                                      <p:cBhvr>
                                        <p:cTn id="53"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56" dur="1000" fill="hold"/>
                                        <p:tgtEl>
                                          <p:spTgt spid="6152"/>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152"/>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6153"/>
                                        </p:tgtEl>
                                        <p:attrNameLst>
                                          <p:attrName>style.visibility</p:attrName>
                                        </p:attrNameLst>
                                      </p:cBhvr>
                                      <p:to>
                                        <p:strVal val="visible"/>
                                      </p:to>
                                    </p:set>
                                    <p:anim calcmode="lin" valueType="num">
                                      <p:cBhvr>
                                        <p:cTn id="63"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66" dur="1000" fill="hold"/>
                                        <p:tgtEl>
                                          <p:spTgt spid="6153"/>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153"/>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6154"/>
                                        </p:tgtEl>
                                        <p:attrNameLst>
                                          <p:attrName>style.visibility</p:attrName>
                                        </p:attrNameLst>
                                      </p:cBhvr>
                                      <p:to>
                                        <p:strVal val="visible"/>
                                      </p:to>
                                    </p:set>
                                    <p:anim calcmode="lin" valueType="num">
                                      <p:cBhvr>
                                        <p:cTn id="73"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76" dur="1000" fill="hold"/>
                                        <p:tgtEl>
                                          <p:spTgt spid="6154"/>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154"/>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6155"/>
                                        </p:tgtEl>
                                        <p:attrNameLst>
                                          <p:attrName>style.visibility</p:attrName>
                                        </p:attrNameLst>
                                      </p:cBhvr>
                                      <p:to>
                                        <p:strVal val="visible"/>
                                      </p:to>
                                    </p:set>
                                    <p:anim calcmode="lin" valueType="num">
                                      <p:cBhvr>
                                        <p:cTn id="83"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86" dur="1000" fill="hold"/>
                                        <p:tgtEl>
                                          <p:spTgt spid="6155"/>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6155"/>
                                        </p:tgtEl>
                                      </p:cBhvr>
                                    </p:animEffect>
                                  </p:childTnLst>
                                </p:cTn>
                              </p:par>
                            </p:childTnLst>
                          </p:cTn>
                        </p:par>
                        <p:par>
                          <p:cTn id="91" fill="hold">
                            <p:stCondLst>
                              <p:cond delay="25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p:cTn id="94" dur="1000" fill="hold"/>
                                        <p:tgtEl>
                                          <p:spTgt spid="23"/>
                                        </p:tgtEl>
                                        <p:attrNameLst>
                                          <p:attrName>ppt_w</p:attrName>
                                        </p:attrNameLst>
                                      </p:cBhvr>
                                      <p:tavLst>
                                        <p:tav tm="0">
                                          <p:val>
                                            <p:fltVal val="0"/>
                                          </p:val>
                                        </p:tav>
                                        <p:tav tm="100000">
                                          <p:val>
                                            <p:strVal val="#ppt_w"/>
                                          </p:val>
                                        </p:tav>
                                      </p:tavLst>
                                    </p:anim>
                                    <p:anim calcmode="lin" valueType="num">
                                      <p:cBhvr>
                                        <p:cTn id="95" dur="1000" fill="hold"/>
                                        <p:tgtEl>
                                          <p:spTgt spid="23"/>
                                        </p:tgtEl>
                                        <p:attrNameLst>
                                          <p:attrName>ppt_h</p:attrName>
                                        </p:attrNameLst>
                                      </p:cBhvr>
                                      <p:tavLst>
                                        <p:tav tm="0">
                                          <p:val>
                                            <p:fltVal val="0"/>
                                          </p:val>
                                        </p:tav>
                                        <p:tav tm="100000">
                                          <p:val>
                                            <p:strVal val="#ppt_h"/>
                                          </p:val>
                                        </p:tav>
                                      </p:tavLst>
                                    </p:anim>
                                    <p:animEffect transition="in" filter="fade">
                                      <p:cBhvr>
                                        <p:cTn id="96" dur="1000"/>
                                        <p:tgtEl>
                                          <p:spTgt spid="23"/>
                                        </p:tgtEl>
                                      </p:cBhvr>
                                    </p:animEffect>
                                  </p:childTnLst>
                                </p:cTn>
                              </p:par>
                            </p:childTnLst>
                          </p:cTn>
                        </p:par>
                        <p:par>
                          <p:cTn id="97" fill="hold">
                            <p:stCondLst>
                              <p:cond delay="3500"/>
                            </p:stCondLst>
                            <p:childTnLst>
                              <p:par>
                                <p:cTn id="98" presetID="25"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101"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02"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103" dur="1000" fill="hold"/>
                                        <p:tgtEl>
                                          <p:spTgt spid="24"/>
                                        </p:tgtEl>
                                        <p:attrNameLst>
                                          <p:attrName>ppt_h</p:attrName>
                                        </p:attrNameLst>
                                      </p:cBhvr>
                                      <p:tavLst>
                                        <p:tav tm="0">
                                          <p:val>
                                            <p:strVal val="#ppt_h"/>
                                          </p:val>
                                        </p:tav>
                                        <p:tav tm="100000">
                                          <p:val>
                                            <p:strVal val="#ppt_h"/>
                                          </p:val>
                                        </p:tav>
                                      </p:tavLst>
                                    </p:anim>
                                    <p:anim calcmode="lin" valueType="num">
                                      <p:cBhvr>
                                        <p:cTn id="104"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05"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106"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107" dur="1000" decel="50000">
                                          <p:stCondLst>
                                            <p:cond delay="0"/>
                                          </p:stCondLst>
                                        </p:cTn>
                                        <p:tgtEl>
                                          <p:spTgt spid="24"/>
                                        </p:tgtEl>
                                      </p:cBhvr>
                                    </p:animEffect>
                                  </p:childTnLst>
                                </p:cTn>
                              </p:par>
                              <p:par>
                                <p:cTn id="108" presetID="25"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 calcmode="lin" valueType="num">
                                      <p:cBhvr>
                                        <p:cTn id="110"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11"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12"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13" dur="1000" fill="hold"/>
                                        <p:tgtEl>
                                          <p:spTgt spid="25"/>
                                        </p:tgtEl>
                                        <p:attrNameLst>
                                          <p:attrName>ppt_h</p:attrName>
                                        </p:attrNameLst>
                                      </p:cBhvr>
                                      <p:tavLst>
                                        <p:tav tm="0">
                                          <p:val>
                                            <p:strVal val="#ppt_h"/>
                                          </p:val>
                                        </p:tav>
                                        <p:tav tm="100000">
                                          <p:val>
                                            <p:strVal val="#ppt_h"/>
                                          </p:val>
                                        </p:tav>
                                      </p:tavLst>
                                    </p:anim>
                                    <p:anim calcmode="lin" valueType="num">
                                      <p:cBhvr>
                                        <p:cTn id="114"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15"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16"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17" dur="1000" decel="50000">
                                          <p:stCondLst>
                                            <p:cond delay="0"/>
                                          </p:stCondLst>
                                        </p:cTn>
                                        <p:tgtEl>
                                          <p:spTgt spid="25"/>
                                        </p:tgtEl>
                                      </p:cBhvr>
                                    </p:animEffect>
                                  </p:childTnLst>
                                </p:cTn>
                              </p:par>
                            </p:childTnLst>
                          </p:cTn>
                        </p:par>
                        <p:par>
                          <p:cTn id="118" fill="hold">
                            <p:stCondLst>
                              <p:cond delay="4500"/>
                            </p:stCondLst>
                            <p:childTnLst>
                              <p:par>
                                <p:cTn id="119" presetID="10" presetClass="entr" presetSubtype="0"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 calcmode="lin" valueType="num">
                                      <p:cBhvr>
                                        <p:cTn id="121" dur="1000" fill="hold"/>
                                        <p:tgtEl>
                                          <p:spTgt spid="29"/>
                                        </p:tgtEl>
                                        <p:attrNameLst>
                                          <p:attrName>ppt_w</p:attrName>
                                        </p:attrNameLst>
                                      </p:cBhvr>
                                      <p:tavLst>
                                        <p:tav tm="0">
                                          <p:val>
                                            <p:fltVal val="0"/>
                                          </p:val>
                                        </p:tav>
                                        <p:tav tm="100000">
                                          <p:val>
                                            <p:strVal val="#ppt_w"/>
                                          </p:val>
                                        </p:tav>
                                      </p:tavLst>
                                    </p:anim>
                                    <p:anim calcmode="lin" valueType="num">
                                      <p:cBhvr>
                                        <p:cTn id="122" dur="1000" fill="hold"/>
                                        <p:tgtEl>
                                          <p:spTgt spid="29"/>
                                        </p:tgtEl>
                                        <p:attrNameLst>
                                          <p:attrName>ppt_h</p:attrName>
                                        </p:attrNameLst>
                                      </p:cBhvr>
                                      <p:tavLst>
                                        <p:tav tm="0">
                                          <p:val>
                                            <p:fltVal val="0"/>
                                          </p:val>
                                        </p:tav>
                                        <p:tav tm="100000">
                                          <p:val>
                                            <p:strVal val="#ppt_h"/>
                                          </p:val>
                                        </p:tav>
                                      </p:tavLst>
                                    </p:anim>
                                    <p:animEffect transition="in" filter="fade">
                                      <p:cBhvr>
                                        <p:cTn id="123" dur="1000"/>
                                        <p:tgtEl>
                                          <p:spTgt spid="29"/>
                                        </p:tgtEl>
                                      </p:cBhvr>
                                    </p:animEffect>
                                  </p:childTnLst>
                                </p:cTn>
                              </p:par>
                            </p:childTnLst>
                          </p:cTn>
                        </p:par>
                        <p:par>
                          <p:cTn id="124" fill="hold">
                            <p:stCondLst>
                              <p:cond delay="5500"/>
                            </p:stCondLst>
                            <p:childTnLst>
                              <p:par>
                                <p:cTn id="125" presetID="25" presetClass="entr" presetSubtype="0"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p:cTn id="12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2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2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30" dur="1000" fill="hold"/>
                                        <p:tgtEl>
                                          <p:spTgt spid="30"/>
                                        </p:tgtEl>
                                        <p:attrNameLst>
                                          <p:attrName>ppt_h</p:attrName>
                                        </p:attrNameLst>
                                      </p:cBhvr>
                                      <p:tavLst>
                                        <p:tav tm="0">
                                          <p:val>
                                            <p:strVal val="#ppt_h"/>
                                          </p:val>
                                        </p:tav>
                                        <p:tav tm="100000">
                                          <p:val>
                                            <p:strVal val="#ppt_h"/>
                                          </p:val>
                                        </p:tav>
                                      </p:tavLst>
                                    </p:anim>
                                    <p:anim calcmode="lin" valueType="num">
                                      <p:cBhvr>
                                        <p:cTn id="13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3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3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134" dur="1000" decel="50000">
                                          <p:stCondLst>
                                            <p:cond delay="0"/>
                                          </p:stCondLst>
                                        </p:cTn>
                                        <p:tgtEl>
                                          <p:spTgt spid="30"/>
                                        </p:tgtEl>
                                      </p:cBhvr>
                                    </p:animEffect>
                                  </p:childTnLst>
                                </p:cTn>
                              </p:par>
                              <p:par>
                                <p:cTn id="135" presetID="25" presetClass="entr" presetSubtype="0" fill="hold" grpId="0" nodeType="withEffect">
                                  <p:stCondLst>
                                    <p:cond delay="0"/>
                                  </p:stCondLst>
                                  <p:childTnLst>
                                    <p:set>
                                      <p:cBhvr>
                                        <p:cTn id="136" dur="1" fill="hold">
                                          <p:stCondLst>
                                            <p:cond delay="0"/>
                                          </p:stCondLst>
                                        </p:cTn>
                                        <p:tgtEl>
                                          <p:spTgt spid="31"/>
                                        </p:tgtEl>
                                        <p:attrNameLst>
                                          <p:attrName>style.visibility</p:attrName>
                                        </p:attrNameLst>
                                      </p:cBhvr>
                                      <p:to>
                                        <p:strVal val="visible"/>
                                      </p:to>
                                    </p:set>
                                    <p:anim calcmode="lin" valueType="num">
                                      <p:cBhvr>
                                        <p:cTn id="137"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138"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139"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140" dur="1000" fill="hold"/>
                                        <p:tgtEl>
                                          <p:spTgt spid="31"/>
                                        </p:tgtEl>
                                        <p:attrNameLst>
                                          <p:attrName>ppt_h</p:attrName>
                                        </p:attrNameLst>
                                      </p:cBhvr>
                                      <p:tavLst>
                                        <p:tav tm="0">
                                          <p:val>
                                            <p:strVal val="#ppt_h"/>
                                          </p:val>
                                        </p:tav>
                                        <p:tav tm="100000">
                                          <p:val>
                                            <p:strVal val="#ppt_h"/>
                                          </p:val>
                                        </p:tav>
                                      </p:tavLst>
                                    </p:anim>
                                    <p:anim calcmode="lin" valueType="num">
                                      <p:cBhvr>
                                        <p:cTn id="141"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142"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143"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144" dur="1000" decel="50000">
                                          <p:stCondLst>
                                            <p:cond delay="0"/>
                                          </p:stCondLst>
                                        </p:cTn>
                                        <p:tgtEl>
                                          <p:spTgt spid="31"/>
                                        </p:tgtEl>
                                      </p:cBhvr>
                                    </p:animEffect>
                                  </p:childTnLst>
                                </p:cTn>
                              </p:par>
                            </p:childTnLst>
                          </p:cTn>
                        </p:par>
                        <p:par>
                          <p:cTn id="145" fill="hold">
                            <p:stCondLst>
                              <p:cond delay="6500"/>
                            </p:stCondLst>
                            <p:childTnLst>
                              <p:par>
                                <p:cTn id="146" presetID="10" presetClass="entr" presetSubtype="0" fill="hold" grpId="0" nodeType="afterEffect">
                                  <p:stCondLst>
                                    <p:cond delay="0"/>
                                  </p:stCondLst>
                                  <p:childTnLst>
                                    <p:set>
                                      <p:cBhvr>
                                        <p:cTn id="147" dur="1" fill="hold">
                                          <p:stCondLst>
                                            <p:cond delay="0"/>
                                          </p:stCondLst>
                                        </p:cTn>
                                        <p:tgtEl>
                                          <p:spTgt spid="32"/>
                                        </p:tgtEl>
                                        <p:attrNameLst>
                                          <p:attrName>style.visibility</p:attrName>
                                        </p:attrNameLst>
                                      </p:cBhvr>
                                      <p:to>
                                        <p:strVal val="visible"/>
                                      </p:to>
                                    </p:set>
                                    <p:anim calcmode="lin" valueType="num">
                                      <p:cBhvr>
                                        <p:cTn id="148" dur="1000" fill="hold"/>
                                        <p:tgtEl>
                                          <p:spTgt spid="32"/>
                                        </p:tgtEl>
                                        <p:attrNameLst>
                                          <p:attrName>ppt_w</p:attrName>
                                        </p:attrNameLst>
                                      </p:cBhvr>
                                      <p:tavLst>
                                        <p:tav tm="0">
                                          <p:val>
                                            <p:fltVal val="0"/>
                                          </p:val>
                                        </p:tav>
                                        <p:tav tm="100000">
                                          <p:val>
                                            <p:strVal val="#ppt_w"/>
                                          </p:val>
                                        </p:tav>
                                      </p:tavLst>
                                    </p:anim>
                                    <p:anim calcmode="lin" valueType="num">
                                      <p:cBhvr>
                                        <p:cTn id="149" dur="1000" fill="hold"/>
                                        <p:tgtEl>
                                          <p:spTgt spid="32"/>
                                        </p:tgtEl>
                                        <p:attrNameLst>
                                          <p:attrName>ppt_h</p:attrName>
                                        </p:attrNameLst>
                                      </p:cBhvr>
                                      <p:tavLst>
                                        <p:tav tm="0">
                                          <p:val>
                                            <p:fltVal val="0"/>
                                          </p:val>
                                        </p:tav>
                                        <p:tav tm="100000">
                                          <p:val>
                                            <p:strVal val="#ppt_h"/>
                                          </p:val>
                                        </p:tav>
                                      </p:tavLst>
                                    </p:anim>
                                    <p:animEffect transition="in" filter="fade">
                                      <p:cBhvr>
                                        <p:cTn id="150" dur="1000"/>
                                        <p:tgtEl>
                                          <p:spTgt spid="32"/>
                                        </p:tgtEl>
                                      </p:cBhvr>
                                    </p:animEffect>
                                  </p:childTnLst>
                                </p:cTn>
                              </p:par>
                            </p:childTnLst>
                          </p:cTn>
                        </p:par>
                        <p:par>
                          <p:cTn id="151" fill="hold">
                            <p:stCondLst>
                              <p:cond delay="7500"/>
                            </p:stCondLst>
                            <p:childTnLst>
                              <p:par>
                                <p:cTn id="152" presetID="25" presetClass="entr" presetSubtype="0" fill="hold" grpId="0" nodeType="afterEffect">
                                  <p:stCondLst>
                                    <p:cond delay="0"/>
                                  </p:stCondLst>
                                  <p:childTnLst>
                                    <p:set>
                                      <p:cBhvr>
                                        <p:cTn id="153" dur="1" fill="hold">
                                          <p:stCondLst>
                                            <p:cond delay="0"/>
                                          </p:stCondLst>
                                        </p:cTn>
                                        <p:tgtEl>
                                          <p:spTgt spid="33"/>
                                        </p:tgtEl>
                                        <p:attrNameLst>
                                          <p:attrName>style.visibility</p:attrName>
                                        </p:attrNameLst>
                                      </p:cBhvr>
                                      <p:to>
                                        <p:strVal val="visible"/>
                                      </p:to>
                                    </p:set>
                                    <p:anim calcmode="lin" valueType="num">
                                      <p:cBhvr>
                                        <p:cTn id="154" dur="50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155" dur="50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156" dur="500" accel="50000" fill="hold">
                                          <p:stCondLst>
                                            <p:cond delay="500"/>
                                          </p:stCondLst>
                                        </p:cTn>
                                        <p:tgtEl>
                                          <p:spTgt spid="33"/>
                                        </p:tgtEl>
                                        <p:attrNameLst>
                                          <p:attrName>ppt_w</p:attrName>
                                        </p:attrNameLst>
                                      </p:cBhvr>
                                      <p:tavLst>
                                        <p:tav tm="0">
                                          <p:val>
                                            <p:strVal val="#ppt_w*.05"/>
                                          </p:val>
                                        </p:tav>
                                        <p:tav tm="100000">
                                          <p:val>
                                            <p:strVal val="#ppt_w"/>
                                          </p:val>
                                        </p:tav>
                                      </p:tavLst>
                                    </p:anim>
                                    <p:anim calcmode="lin" valueType="num">
                                      <p:cBhvr>
                                        <p:cTn id="157" dur="1000" fill="hold"/>
                                        <p:tgtEl>
                                          <p:spTgt spid="33"/>
                                        </p:tgtEl>
                                        <p:attrNameLst>
                                          <p:attrName>ppt_h</p:attrName>
                                        </p:attrNameLst>
                                      </p:cBhvr>
                                      <p:tavLst>
                                        <p:tav tm="0">
                                          <p:val>
                                            <p:strVal val="#ppt_h"/>
                                          </p:val>
                                        </p:tav>
                                        <p:tav tm="100000">
                                          <p:val>
                                            <p:strVal val="#ppt_h"/>
                                          </p:val>
                                        </p:tav>
                                      </p:tavLst>
                                    </p:anim>
                                    <p:anim calcmode="lin" valueType="num">
                                      <p:cBhvr>
                                        <p:cTn id="158" dur="50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159" dur="50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160" dur="500" accel="50000" fill="hold">
                                          <p:stCondLst>
                                            <p:cond delay="500"/>
                                          </p:stCondLst>
                                        </p:cTn>
                                        <p:tgtEl>
                                          <p:spTgt spid="33"/>
                                        </p:tgtEl>
                                        <p:attrNameLst>
                                          <p:attrName>ppt_y</p:attrName>
                                        </p:attrNameLst>
                                      </p:cBhvr>
                                      <p:tavLst>
                                        <p:tav tm="0">
                                          <p:val>
                                            <p:strVal val="#ppt_y+.1"/>
                                          </p:val>
                                        </p:tav>
                                        <p:tav tm="100000">
                                          <p:val>
                                            <p:strVal val="#ppt_y"/>
                                          </p:val>
                                        </p:tav>
                                      </p:tavLst>
                                    </p:anim>
                                    <p:animEffect transition="in" filter="fade">
                                      <p:cBhvr>
                                        <p:cTn id="161" dur="1000" decel="50000">
                                          <p:stCondLst>
                                            <p:cond delay="0"/>
                                          </p:stCondLst>
                                        </p:cTn>
                                        <p:tgtEl>
                                          <p:spTgt spid="33"/>
                                        </p:tgtEl>
                                      </p:cBhvr>
                                    </p:animEffect>
                                  </p:childTnLst>
                                </p:cTn>
                              </p:par>
                              <p:par>
                                <p:cTn id="162" presetID="25" presetClass="entr" presetSubtype="0" fill="hold" grpId="0" nodeType="withEffect">
                                  <p:stCondLst>
                                    <p:cond delay="0"/>
                                  </p:stCondLst>
                                  <p:childTnLst>
                                    <p:set>
                                      <p:cBhvr>
                                        <p:cTn id="163" dur="1" fill="hold">
                                          <p:stCondLst>
                                            <p:cond delay="0"/>
                                          </p:stCondLst>
                                        </p:cTn>
                                        <p:tgtEl>
                                          <p:spTgt spid="34"/>
                                        </p:tgtEl>
                                        <p:attrNameLst>
                                          <p:attrName>style.visibility</p:attrName>
                                        </p:attrNameLst>
                                      </p:cBhvr>
                                      <p:to>
                                        <p:strVal val="visible"/>
                                      </p:to>
                                    </p:set>
                                    <p:anim calcmode="lin" valueType="num">
                                      <p:cBhvr>
                                        <p:cTn id="164" dur="500" decel="50000" fill="hold">
                                          <p:stCondLst>
                                            <p:cond delay="0"/>
                                          </p:stCondLst>
                                        </p:cTn>
                                        <p:tgtEl>
                                          <p:spTgt spid="34"/>
                                        </p:tgtEl>
                                        <p:attrNameLst>
                                          <p:attrName>style.rotation</p:attrName>
                                        </p:attrNameLst>
                                      </p:cBhvr>
                                      <p:tavLst>
                                        <p:tav tm="0">
                                          <p:val>
                                            <p:fltVal val="-90"/>
                                          </p:val>
                                        </p:tav>
                                        <p:tav tm="100000">
                                          <p:val>
                                            <p:fltVal val="0"/>
                                          </p:val>
                                        </p:tav>
                                      </p:tavLst>
                                    </p:anim>
                                    <p:anim calcmode="lin" valueType="num">
                                      <p:cBhvr>
                                        <p:cTn id="165" dur="500" decel="50000" fill="hold">
                                          <p:stCondLst>
                                            <p:cond delay="0"/>
                                          </p:stCondLst>
                                        </p:cTn>
                                        <p:tgtEl>
                                          <p:spTgt spid="34"/>
                                        </p:tgtEl>
                                        <p:attrNameLst>
                                          <p:attrName>ppt_w</p:attrName>
                                        </p:attrNameLst>
                                      </p:cBhvr>
                                      <p:tavLst>
                                        <p:tav tm="0">
                                          <p:val>
                                            <p:strVal val="#ppt_w"/>
                                          </p:val>
                                        </p:tav>
                                        <p:tav tm="100000">
                                          <p:val>
                                            <p:strVal val="#ppt_w*.05"/>
                                          </p:val>
                                        </p:tav>
                                      </p:tavLst>
                                    </p:anim>
                                    <p:anim calcmode="lin" valueType="num">
                                      <p:cBhvr>
                                        <p:cTn id="166" dur="500" accel="50000" fill="hold">
                                          <p:stCondLst>
                                            <p:cond delay="500"/>
                                          </p:stCondLst>
                                        </p:cTn>
                                        <p:tgtEl>
                                          <p:spTgt spid="34"/>
                                        </p:tgtEl>
                                        <p:attrNameLst>
                                          <p:attrName>ppt_w</p:attrName>
                                        </p:attrNameLst>
                                      </p:cBhvr>
                                      <p:tavLst>
                                        <p:tav tm="0">
                                          <p:val>
                                            <p:strVal val="#ppt_w*.05"/>
                                          </p:val>
                                        </p:tav>
                                        <p:tav tm="100000">
                                          <p:val>
                                            <p:strVal val="#ppt_w"/>
                                          </p:val>
                                        </p:tav>
                                      </p:tavLst>
                                    </p:anim>
                                    <p:anim calcmode="lin" valueType="num">
                                      <p:cBhvr>
                                        <p:cTn id="167" dur="1000" fill="hold"/>
                                        <p:tgtEl>
                                          <p:spTgt spid="34"/>
                                        </p:tgtEl>
                                        <p:attrNameLst>
                                          <p:attrName>ppt_h</p:attrName>
                                        </p:attrNameLst>
                                      </p:cBhvr>
                                      <p:tavLst>
                                        <p:tav tm="0">
                                          <p:val>
                                            <p:strVal val="#ppt_h"/>
                                          </p:val>
                                        </p:tav>
                                        <p:tav tm="100000">
                                          <p:val>
                                            <p:strVal val="#ppt_h"/>
                                          </p:val>
                                        </p:tav>
                                      </p:tavLst>
                                    </p:anim>
                                    <p:anim calcmode="lin" valueType="num">
                                      <p:cBhvr>
                                        <p:cTn id="168" dur="500" decel="50000" fill="hold">
                                          <p:stCondLst>
                                            <p:cond delay="0"/>
                                          </p:stCondLst>
                                        </p:cTn>
                                        <p:tgtEl>
                                          <p:spTgt spid="34"/>
                                        </p:tgtEl>
                                        <p:attrNameLst>
                                          <p:attrName>ppt_x</p:attrName>
                                        </p:attrNameLst>
                                      </p:cBhvr>
                                      <p:tavLst>
                                        <p:tav tm="0">
                                          <p:val>
                                            <p:strVal val="#ppt_x+.4"/>
                                          </p:val>
                                        </p:tav>
                                        <p:tav tm="100000">
                                          <p:val>
                                            <p:strVal val="#ppt_x"/>
                                          </p:val>
                                        </p:tav>
                                      </p:tavLst>
                                    </p:anim>
                                    <p:anim calcmode="lin" valueType="num">
                                      <p:cBhvr>
                                        <p:cTn id="169" dur="500" decel="50000" fill="hold">
                                          <p:stCondLst>
                                            <p:cond delay="0"/>
                                          </p:stCondLst>
                                        </p:cTn>
                                        <p:tgtEl>
                                          <p:spTgt spid="34"/>
                                        </p:tgtEl>
                                        <p:attrNameLst>
                                          <p:attrName>ppt_y</p:attrName>
                                        </p:attrNameLst>
                                      </p:cBhvr>
                                      <p:tavLst>
                                        <p:tav tm="0">
                                          <p:val>
                                            <p:strVal val="#ppt_y-.2"/>
                                          </p:val>
                                        </p:tav>
                                        <p:tav tm="100000">
                                          <p:val>
                                            <p:strVal val="#ppt_y+.1"/>
                                          </p:val>
                                        </p:tav>
                                      </p:tavLst>
                                    </p:anim>
                                    <p:anim calcmode="lin" valueType="num">
                                      <p:cBhvr>
                                        <p:cTn id="170" dur="500" accel="50000" fill="hold">
                                          <p:stCondLst>
                                            <p:cond delay="500"/>
                                          </p:stCondLst>
                                        </p:cTn>
                                        <p:tgtEl>
                                          <p:spTgt spid="34"/>
                                        </p:tgtEl>
                                        <p:attrNameLst>
                                          <p:attrName>ppt_y</p:attrName>
                                        </p:attrNameLst>
                                      </p:cBhvr>
                                      <p:tavLst>
                                        <p:tav tm="0">
                                          <p:val>
                                            <p:strVal val="#ppt_y+.1"/>
                                          </p:val>
                                        </p:tav>
                                        <p:tav tm="100000">
                                          <p:val>
                                            <p:strVal val="#ppt_y"/>
                                          </p:val>
                                        </p:tav>
                                      </p:tavLst>
                                    </p:anim>
                                    <p:animEffect transition="in" filter="fade">
                                      <p:cBhvr>
                                        <p:cTn id="171" dur="1000" decel="50000">
                                          <p:stCondLst>
                                            <p:cond delay="0"/>
                                          </p:stCondLst>
                                        </p:cTn>
                                        <p:tgtEl>
                                          <p:spTgt spid="34"/>
                                        </p:tgtEl>
                                      </p:cBhvr>
                                    </p:animEffect>
                                  </p:childTnLst>
                                </p:cTn>
                              </p:par>
                            </p:childTnLst>
                          </p:cTn>
                        </p:par>
                        <p:par>
                          <p:cTn id="172" fill="hold">
                            <p:stCondLst>
                              <p:cond delay="8500"/>
                            </p:stCondLst>
                            <p:childTnLst>
                              <p:par>
                                <p:cTn id="173" presetID="10" presetClass="entr" presetSubtype="0" fill="hold" grpId="0" nodeType="afterEffect">
                                  <p:stCondLst>
                                    <p:cond delay="0"/>
                                  </p:stCondLst>
                                  <p:childTnLst>
                                    <p:set>
                                      <p:cBhvr>
                                        <p:cTn id="174" dur="1" fill="hold">
                                          <p:stCondLst>
                                            <p:cond delay="0"/>
                                          </p:stCondLst>
                                        </p:cTn>
                                        <p:tgtEl>
                                          <p:spTgt spid="35"/>
                                        </p:tgtEl>
                                        <p:attrNameLst>
                                          <p:attrName>style.visibility</p:attrName>
                                        </p:attrNameLst>
                                      </p:cBhvr>
                                      <p:to>
                                        <p:strVal val="visible"/>
                                      </p:to>
                                    </p:set>
                                    <p:anim calcmode="lin" valueType="num">
                                      <p:cBhvr>
                                        <p:cTn id="175" dur="1000" fill="hold"/>
                                        <p:tgtEl>
                                          <p:spTgt spid="35"/>
                                        </p:tgtEl>
                                        <p:attrNameLst>
                                          <p:attrName>ppt_w</p:attrName>
                                        </p:attrNameLst>
                                      </p:cBhvr>
                                      <p:tavLst>
                                        <p:tav tm="0">
                                          <p:val>
                                            <p:fltVal val="0"/>
                                          </p:val>
                                        </p:tav>
                                        <p:tav tm="100000">
                                          <p:val>
                                            <p:strVal val="#ppt_w"/>
                                          </p:val>
                                        </p:tav>
                                      </p:tavLst>
                                    </p:anim>
                                    <p:anim calcmode="lin" valueType="num">
                                      <p:cBhvr>
                                        <p:cTn id="176" dur="1000" fill="hold"/>
                                        <p:tgtEl>
                                          <p:spTgt spid="35"/>
                                        </p:tgtEl>
                                        <p:attrNameLst>
                                          <p:attrName>ppt_h</p:attrName>
                                        </p:attrNameLst>
                                      </p:cBhvr>
                                      <p:tavLst>
                                        <p:tav tm="0">
                                          <p:val>
                                            <p:fltVal val="0"/>
                                          </p:val>
                                        </p:tav>
                                        <p:tav tm="100000">
                                          <p:val>
                                            <p:strVal val="#ppt_h"/>
                                          </p:val>
                                        </p:tav>
                                      </p:tavLst>
                                    </p:anim>
                                    <p:animEffect transition="in" filter="fade">
                                      <p:cBhvr>
                                        <p:cTn id="177" dur="1000"/>
                                        <p:tgtEl>
                                          <p:spTgt spid="35"/>
                                        </p:tgtEl>
                                      </p:cBhvr>
                                    </p:animEffect>
                                  </p:childTnLst>
                                </p:cTn>
                              </p:par>
                            </p:childTnLst>
                          </p:cTn>
                        </p:par>
                        <p:par>
                          <p:cTn id="178" fill="hold">
                            <p:stCondLst>
                              <p:cond delay="9500"/>
                            </p:stCondLst>
                            <p:childTnLst>
                              <p:par>
                                <p:cTn id="179" presetID="25" presetClass="entr" presetSubtype="0" fill="hold" grpId="0" nodeType="afterEffect">
                                  <p:stCondLst>
                                    <p:cond delay="0"/>
                                  </p:stCondLst>
                                  <p:childTnLst>
                                    <p:set>
                                      <p:cBhvr>
                                        <p:cTn id="180" dur="1" fill="hold">
                                          <p:stCondLst>
                                            <p:cond delay="0"/>
                                          </p:stCondLst>
                                        </p:cTn>
                                        <p:tgtEl>
                                          <p:spTgt spid="36"/>
                                        </p:tgtEl>
                                        <p:attrNameLst>
                                          <p:attrName>style.visibility</p:attrName>
                                        </p:attrNameLst>
                                      </p:cBhvr>
                                      <p:to>
                                        <p:strVal val="visible"/>
                                      </p:to>
                                    </p:set>
                                    <p:anim calcmode="lin" valueType="num">
                                      <p:cBhvr>
                                        <p:cTn id="181"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82"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83"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84" dur="1000" fill="hold"/>
                                        <p:tgtEl>
                                          <p:spTgt spid="36"/>
                                        </p:tgtEl>
                                        <p:attrNameLst>
                                          <p:attrName>ppt_h</p:attrName>
                                        </p:attrNameLst>
                                      </p:cBhvr>
                                      <p:tavLst>
                                        <p:tav tm="0">
                                          <p:val>
                                            <p:strVal val="#ppt_h"/>
                                          </p:val>
                                        </p:tav>
                                        <p:tav tm="100000">
                                          <p:val>
                                            <p:strVal val="#ppt_h"/>
                                          </p:val>
                                        </p:tav>
                                      </p:tavLst>
                                    </p:anim>
                                    <p:anim calcmode="lin" valueType="num">
                                      <p:cBhvr>
                                        <p:cTn id="185"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86"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87"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88" dur="1000" decel="50000">
                                          <p:stCondLst>
                                            <p:cond delay="0"/>
                                          </p:stCondLst>
                                        </p:cTn>
                                        <p:tgtEl>
                                          <p:spTgt spid="36"/>
                                        </p:tgtEl>
                                      </p:cBhvr>
                                    </p:animEffect>
                                  </p:childTnLst>
                                </p:cTn>
                              </p:par>
                              <p:par>
                                <p:cTn id="189" presetID="25" presetClass="entr" presetSubtype="0" fill="hold" grpId="0" nodeType="withEffect">
                                  <p:stCondLst>
                                    <p:cond delay="0"/>
                                  </p:stCondLst>
                                  <p:childTnLst>
                                    <p:set>
                                      <p:cBhvr>
                                        <p:cTn id="190" dur="1" fill="hold">
                                          <p:stCondLst>
                                            <p:cond delay="0"/>
                                          </p:stCondLst>
                                        </p:cTn>
                                        <p:tgtEl>
                                          <p:spTgt spid="37"/>
                                        </p:tgtEl>
                                        <p:attrNameLst>
                                          <p:attrName>style.visibility</p:attrName>
                                        </p:attrNameLst>
                                      </p:cBhvr>
                                      <p:to>
                                        <p:strVal val="visible"/>
                                      </p:to>
                                    </p:set>
                                    <p:anim calcmode="lin" valueType="num">
                                      <p:cBhvr>
                                        <p:cTn id="191"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92"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93"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94" dur="1000" fill="hold"/>
                                        <p:tgtEl>
                                          <p:spTgt spid="37"/>
                                        </p:tgtEl>
                                        <p:attrNameLst>
                                          <p:attrName>ppt_h</p:attrName>
                                        </p:attrNameLst>
                                      </p:cBhvr>
                                      <p:tavLst>
                                        <p:tav tm="0">
                                          <p:val>
                                            <p:strVal val="#ppt_h"/>
                                          </p:val>
                                        </p:tav>
                                        <p:tav tm="100000">
                                          <p:val>
                                            <p:strVal val="#ppt_h"/>
                                          </p:val>
                                        </p:tav>
                                      </p:tavLst>
                                    </p:anim>
                                    <p:anim calcmode="lin" valueType="num">
                                      <p:cBhvr>
                                        <p:cTn id="195"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96"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97"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98" dur="1000" decel="50000">
                                          <p:stCondLst>
                                            <p:cond delay="0"/>
                                          </p:stCondLst>
                                        </p:cTn>
                                        <p:tgtEl>
                                          <p:spTgt spid="37"/>
                                        </p:tgtEl>
                                      </p:cBhvr>
                                    </p:animEffect>
                                  </p:childTnLst>
                                </p:cTn>
                              </p:par>
                            </p:childTnLst>
                          </p:cTn>
                        </p:par>
                        <p:par>
                          <p:cTn id="199" fill="hold">
                            <p:stCondLst>
                              <p:cond delay="10500"/>
                            </p:stCondLst>
                            <p:childTnLst>
                              <p:par>
                                <p:cTn id="200" presetID="10" presetClass="entr" presetSubtype="0" fill="hold" grpId="0" nodeType="afterEffect">
                                  <p:stCondLst>
                                    <p:cond delay="0"/>
                                  </p:stCondLst>
                                  <p:childTnLst>
                                    <p:set>
                                      <p:cBhvr>
                                        <p:cTn id="201" dur="1" fill="hold">
                                          <p:stCondLst>
                                            <p:cond delay="0"/>
                                          </p:stCondLst>
                                        </p:cTn>
                                        <p:tgtEl>
                                          <p:spTgt spid="38"/>
                                        </p:tgtEl>
                                        <p:attrNameLst>
                                          <p:attrName>style.visibility</p:attrName>
                                        </p:attrNameLst>
                                      </p:cBhvr>
                                      <p:to>
                                        <p:strVal val="visible"/>
                                      </p:to>
                                    </p:set>
                                    <p:anim calcmode="lin" valueType="num">
                                      <p:cBhvr>
                                        <p:cTn id="202" dur="1000" fill="hold"/>
                                        <p:tgtEl>
                                          <p:spTgt spid="38"/>
                                        </p:tgtEl>
                                        <p:attrNameLst>
                                          <p:attrName>ppt_w</p:attrName>
                                        </p:attrNameLst>
                                      </p:cBhvr>
                                      <p:tavLst>
                                        <p:tav tm="0">
                                          <p:val>
                                            <p:fltVal val="0"/>
                                          </p:val>
                                        </p:tav>
                                        <p:tav tm="100000">
                                          <p:val>
                                            <p:strVal val="#ppt_w"/>
                                          </p:val>
                                        </p:tav>
                                      </p:tavLst>
                                    </p:anim>
                                    <p:anim calcmode="lin" valueType="num">
                                      <p:cBhvr>
                                        <p:cTn id="203" dur="1000" fill="hold"/>
                                        <p:tgtEl>
                                          <p:spTgt spid="38"/>
                                        </p:tgtEl>
                                        <p:attrNameLst>
                                          <p:attrName>ppt_h</p:attrName>
                                        </p:attrNameLst>
                                      </p:cBhvr>
                                      <p:tavLst>
                                        <p:tav tm="0">
                                          <p:val>
                                            <p:fltVal val="0"/>
                                          </p:val>
                                        </p:tav>
                                        <p:tav tm="100000">
                                          <p:val>
                                            <p:strVal val="#ppt_h"/>
                                          </p:val>
                                        </p:tav>
                                      </p:tavLst>
                                    </p:anim>
                                    <p:animEffect transition="in" filter="fade">
                                      <p:cBhvr>
                                        <p:cTn id="204" dur="1000"/>
                                        <p:tgtEl>
                                          <p:spTgt spid="38"/>
                                        </p:tgtEl>
                                      </p:cBhvr>
                                    </p:animEffect>
                                  </p:childTnLst>
                                </p:cTn>
                              </p:par>
                            </p:childTnLst>
                          </p:cTn>
                        </p:par>
                        <p:par>
                          <p:cTn id="205" fill="hold">
                            <p:stCondLst>
                              <p:cond delay="11500"/>
                            </p:stCondLst>
                            <p:childTnLst>
                              <p:par>
                                <p:cTn id="206" presetID="25" presetClass="entr" presetSubtype="0" fill="hold" grpId="0" nodeType="afterEffect">
                                  <p:stCondLst>
                                    <p:cond delay="0"/>
                                  </p:stCondLst>
                                  <p:childTnLst>
                                    <p:set>
                                      <p:cBhvr>
                                        <p:cTn id="207" dur="1" fill="hold">
                                          <p:stCondLst>
                                            <p:cond delay="0"/>
                                          </p:stCondLst>
                                        </p:cTn>
                                        <p:tgtEl>
                                          <p:spTgt spid="39"/>
                                        </p:tgtEl>
                                        <p:attrNameLst>
                                          <p:attrName>style.visibility</p:attrName>
                                        </p:attrNameLst>
                                      </p:cBhvr>
                                      <p:to>
                                        <p:strVal val="visible"/>
                                      </p:to>
                                    </p:set>
                                    <p:anim calcmode="lin" valueType="num">
                                      <p:cBhvr>
                                        <p:cTn id="208"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209"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210"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211" dur="1000" fill="hold"/>
                                        <p:tgtEl>
                                          <p:spTgt spid="39"/>
                                        </p:tgtEl>
                                        <p:attrNameLst>
                                          <p:attrName>ppt_h</p:attrName>
                                        </p:attrNameLst>
                                      </p:cBhvr>
                                      <p:tavLst>
                                        <p:tav tm="0">
                                          <p:val>
                                            <p:strVal val="#ppt_h"/>
                                          </p:val>
                                        </p:tav>
                                        <p:tav tm="100000">
                                          <p:val>
                                            <p:strVal val="#ppt_h"/>
                                          </p:val>
                                        </p:tav>
                                      </p:tavLst>
                                    </p:anim>
                                    <p:anim calcmode="lin" valueType="num">
                                      <p:cBhvr>
                                        <p:cTn id="212"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213"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214"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215" dur="1000" decel="50000">
                                          <p:stCondLst>
                                            <p:cond delay="0"/>
                                          </p:stCondLst>
                                        </p:cTn>
                                        <p:tgtEl>
                                          <p:spTgt spid="39"/>
                                        </p:tgtEl>
                                      </p:cBhvr>
                                    </p:animEffect>
                                  </p:childTnLst>
                                </p:cTn>
                              </p:par>
                              <p:par>
                                <p:cTn id="216" presetID="25" presetClass="entr" presetSubtype="0" fill="hold" grpId="0" nodeType="withEffect">
                                  <p:stCondLst>
                                    <p:cond delay="0"/>
                                  </p:stCondLst>
                                  <p:childTnLst>
                                    <p:set>
                                      <p:cBhvr>
                                        <p:cTn id="217" dur="1" fill="hold">
                                          <p:stCondLst>
                                            <p:cond delay="0"/>
                                          </p:stCondLst>
                                        </p:cTn>
                                        <p:tgtEl>
                                          <p:spTgt spid="40"/>
                                        </p:tgtEl>
                                        <p:attrNameLst>
                                          <p:attrName>style.visibility</p:attrName>
                                        </p:attrNameLst>
                                      </p:cBhvr>
                                      <p:to>
                                        <p:strVal val="visible"/>
                                      </p:to>
                                    </p:set>
                                    <p:anim calcmode="lin" valueType="num">
                                      <p:cBhvr>
                                        <p:cTn id="218"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219"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220"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221" dur="1000" fill="hold"/>
                                        <p:tgtEl>
                                          <p:spTgt spid="40"/>
                                        </p:tgtEl>
                                        <p:attrNameLst>
                                          <p:attrName>ppt_h</p:attrName>
                                        </p:attrNameLst>
                                      </p:cBhvr>
                                      <p:tavLst>
                                        <p:tav tm="0">
                                          <p:val>
                                            <p:strVal val="#ppt_h"/>
                                          </p:val>
                                        </p:tav>
                                        <p:tav tm="100000">
                                          <p:val>
                                            <p:strVal val="#ppt_h"/>
                                          </p:val>
                                        </p:tav>
                                      </p:tavLst>
                                    </p:anim>
                                    <p:anim calcmode="lin" valueType="num">
                                      <p:cBhvr>
                                        <p:cTn id="222"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223"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224"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225" dur="1000" decel="50000">
                                          <p:stCondLst>
                                            <p:cond delay="0"/>
                                          </p:stCondLst>
                                        </p:cTn>
                                        <p:tgtEl>
                                          <p:spTgt spid="40"/>
                                        </p:tgtEl>
                                      </p:cBhvr>
                                    </p:animEffect>
                                  </p:childTnLst>
                                </p:cTn>
                              </p:par>
                            </p:childTnLst>
                          </p:cTn>
                        </p:par>
                        <p:par>
                          <p:cTn id="226" fill="hold">
                            <p:stCondLst>
                              <p:cond delay="12500"/>
                            </p:stCondLst>
                            <p:childTnLst>
                              <p:par>
                                <p:cTn id="227" presetID="10" presetClass="entr" presetSubtype="0" fill="hold" grpId="0" nodeType="afterEffect">
                                  <p:stCondLst>
                                    <p:cond delay="0"/>
                                  </p:stCondLst>
                                  <p:childTnLst>
                                    <p:set>
                                      <p:cBhvr>
                                        <p:cTn id="228" dur="1" fill="hold">
                                          <p:stCondLst>
                                            <p:cond delay="0"/>
                                          </p:stCondLst>
                                        </p:cTn>
                                        <p:tgtEl>
                                          <p:spTgt spid="41"/>
                                        </p:tgtEl>
                                        <p:attrNameLst>
                                          <p:attrName>style.visibility</p:attrName>
                                        </p:attrNameLst>
                                      </p:cBhvr>
                                      <p:to>
                                        <p:strVal val="visible"/>
                                      </p:to>
                                    </p:set>
                                    <p:anim calcmode="lin" valueType="num">
                                      <p:cBhvr>
                                        <p:cTn id="229" dur="1000" fill="hold"/>
                                        <p:tgtEl>
                                          <p:spTgt spid="41"/>
                                        </p:tgtEl>
                                        <p:attrNameLst>
                                          <p:attrName>ppt_w</p:attrName>
                                        </p:attrNameLst>
                                      </p:cBhvr>
                                      <p:tavLst>
                                        <p:tav tm="0">
                                          <p:val>
                                            <p:fltVal val="0"/>
                                          </p:val>
                                        </p:tav>
                                        <p:tav tm="100000">
                                          <p:val>
                                            <p:strVal val="#ppt_w"/>
                                          </p:val>
                                        </p:tav>
                                      </p:tavLst>
                                    </p:anim>
                                    <p:anim calcmode="lin" valueType="num">
                                      <p:cBhvr>
                                        <p:cTn id="230" dur="1000" fill="hold"/>
                                        <p:tgtEl>
                                          <p:spTgt spid="41"/>
                                        </p:tgtEl>
                                        <p:attrNameLst>
                                          <p:attrName>ppt_h</p:attrName>
                                        </p:attrNameLst>
                                      </p:cBhvr>
                                      <p:tavLst>
                                        <p:tav tm="0">
                                          <p:val>
                                            <p:fltVal val="0"/>
                                          </p:val>
                                        </p:tav>
                                        <p:tav tm="100000">
                                          <p:val>
                                            <p:strVal val="#ppt_h"/>
                                          </p:val>
                                        </p:tav>
                                      </p:tavLst>
                                    </p:anim>
                                    <p:animEffect transition="in" filter="fade">
                                      <p:cBhvr>
                                        <p:cTn id="231" dur="1000"/>
                                        <p:tgtEl>
                                          <p:spTgt spid="41"/>
                                        </p:tgtEl>
                                      </p:cBhvr>
                                    </p:animEffect>
                                  </p:childTnLst>
                                </p:cTn>
                              </p:par>
                            </p:childTnLst>
                          </p:cTn>
                        </p:par>
                        <p:par>
                          <p:cTn id="232" fill="hold">
                            <p:stCondLst>
                              <p:cond delay="13500"/>
                            </p:stCondLst>
                            <p:childTnLst>
                              <p:par>
                                <p:cTn id="233" presetID="25" presetClass="entr" presetSubtype="0" fill="hold" grpId="0" nodeType="afterEffect">
                                  <p:stCondLst>
                                    <p:cond delay="0"/>
                                  </p:stCondLst>
                                  <p:childTnLst>
                                    <p:set>
                                      <p:cBhvr>
                                        <p:cTn id="234" dur="1" fill="hold">
                                          <p:stCondLst>
                                            <p:cond delay="0"/>
                                          </p:stCondLst>
                                        </p:cTn>
                                        <p:tgtEl>
                                          <p:spTgt spid="42"/>
                                        </p:tgtEl>
                                        <p:attrNameLst>
                                          <p:attrName>style.visibility</p:attrName>
                                        </p:attrNameLst>
                                      </p:cBhvr>
                                      <p:to>
                                        <p:strVal val="visible"/>
                                      </p:to>
                                    </p:set>
                                    <p:anim calcmode="lin" valueType="num">
                                      <p:cBhvr>
                                        <p:cTn id="235"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236"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237"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238" dur="1000" fill="hold"/>
                                        <p:tgtEl>
                                          <p:spTgt spid="42"/>
                                        </p:tgtEl>
                                        <p:attrNameLst>
                                          <p:attrName>ppt_h</p:attrName>
                                        </p:attrNameLst>
                                      </p:cBhvr>
                                      <p:tavLst>
                                        <p:tav tm="0">
                                          <p:val>
                                            <p:strVal val="#ppt_h"/>
                                          </p:val>
                                        </p:tav>
                                        <p:tav tm="100000">
                                          <p:val>
                                            <p:strVal val="#ppt_h"/>
                                          </p:val>
                                        </p:tav>
                                      </p:tavLst>
                                    </p:anim>
                                    <p:anim calcmode="lin" valueType="num">
                                      <p:cBhvr>
                                        <p:cTn id="239"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40"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41"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242" dur="1000" decel="50000">
                                          <p:stCondLst>
                                            <p:cond delay="0"/>
                                          </p:stCondLst>
                                        </p:cTn>
                                        <p:tgtEl>
                                          <p:spTgt spid="42"/>
                                        </p:tgtEl>
                                      </p:cBhvr>
                                    </p:animEffect>
                                  </p:childTnLst>
                                </p:cTn>
                              </p:par>
                              <p:par>
                                <p:cTn id="243" presetID="25" presetClass="entr" presetSubtype="0" fill="hold" grpId="0" nodeType="withEffect">
                                  <p:stCondLst>
                                    <p:cond delay="0"/>
                                  </p:stCondLst>
                                  <p:childTnLst>
                                    <p:set>
                                      <p:cBhvr>
                                        <p:cTn id="244" dur="1" fill="hold">
                                          <p:stCondLst>
                                            <p:cond delay="0"/>
                                          </p:stCondLst>
                                        </p:cTn>
                                        <p:tgtEl>
                                          <p:spTgt spid="43"/>
                                        </p:tgtEl>
                                        <p:attrNameLst>
                                          <p:attrName>style.visibility</p:attrName>
                                        </p:attrNameLst>
                                      </p:cBhvr>
                                      <p:to>
                                        <p:strVal val="visible"/>
                                      </p:to>
                                    </p:set>
                                    <p:anim calcmode="lin" valueType="num">
                                      <p:cBhvr>
                                        <p:cTn id="245"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46"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47"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248" dur="1000" fill="hold"/>
                                        <p:tgtEl>
                                          <p:spTgt spid="43"/>
                                        </p:tgtEl>
                                        <p:attrNameLst>
                                          <p:attrName>ppt_h</p:attrName>
                                        </p:attrNameLst>
                                      </p:cBhvr>
                                      <p:tavLst>
                                        <p:tav tm="0">
                                          <p:val>
                                            <p:strVal val="#ppt_h"/>
                                          </p:val>
                                        </p:tav>
                                        <p:tav tm="100000">
                                          <p:val>
                                            <p:strVal val="#ppt_h"/>
                                          </p:val>
                                        </p:tav>
                                      </p:tavLst>
                                    </p:anim>
                                    <p:anim calcmode="lin" valueType="num">
                                      <p:cBhvr>
                                        <p:cTn id="249"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50"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51"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252" dur="1000" decel="50000">
                                          <p:stCondLst>
                                            <p:cond delay="0"/>
                                          </p:stCondLst>
                                        </p:cTn>
                                        <p:tgtEl>
                                          <p:spTgt spid="43"/>
                                        </p:tgtEl>
                                      </p:cBhvr>
                                    </p:animEffect>
                                  </p:childTnLst>
                                </p:cTn>
                              </p:par>
                            </p:childTnLst>
                          </p:cTn>
                        </p:par>
                        <p:par>
                          <p:cTn id="253" fill="hold">
                            <p:stCondLst>
                              <p:cond delay="14500"/>
                            </p:stCondLst>
                            <p:childTnLst>
                              <p:par>
                                <p:cTn id="254" presetID="10" presetClass="entr" presetSubtype="0" fill="hold" grpId="0" nodeType="afterEffect">
                                  <p:stCondLst>
                                    <p:cond delay="0"/>
                                  </p:stCondLst>
                                  <p:childTnLst>
                                    <p:set>
                                      <p:cBhvr>
                                        <p:cTn id="255" dur="1" fill="hold">
                                          <p:stCondLst>
                                            <p:cond delay="0"/>
                                          </p:stCondLst>
                                        </p:cTn>
                                        <p:tgtEl>
                                          <p:spTgt spid="44"/>
                                        </p:tgtEl>
                                        <p:attrNameLst>
                                          <p:attrName>style.visibility</p:attrName>
                                        </p:attrNameLst>
                                      </p:cBhvr>
                                      <p:to>
                                        <p:strVal val="visible"/>
                                      </p:to>
                                    </p:set>
                                    <p:anim calcmode="lin" valueType="num">
                                      <p:cBhvr>
                                        <p:cTn id="256" dur="1000" fill="hold"/>
                                        <p:tgtEl>
                                          <p:spTgt spid="44"/>
                                        </p:tgtEl>
                                        <p:attrNameLst>
                                          <p:attrName>ppt_w</p:attrName>
                                        </p:attrNameLst>
                                      </p:cBhvr>
                                      <p:tavLst>
                                        <p:tav tm="0">
                                          <p:val>
                                            <p:fltVal val="0"/>
                                          </p:val>
                                        </p:tav>
                                        <p:tav tm="100000">
                                          <p:val>
                                            <p:strVal val="#ppt_w"/>
                                          </p:val>
                                        </p:tav>
                                      </p:tavLst>
                                    </p:anim>
                                    <p:anim calcmode="lin" valueType="num">
                                      <p:cBhvr>
                                        <p:cTn id="257" dur="1000" fill="hold"/>
                                        <p:tgtEl>
                                          <p:spTgt spid="44"/>
                                        </p:tgtEl>
                                        <p:attrNameLst>
                                          <p:attrName>ppt_h</p:attrName>
                                        </p:attrNameLst>
                                      </p:cBhvr>
                                      <p:tavLst>
                                        <p:tav tm="0">
                                          <p:val>
                                            <p:fltVal val="0"/>
                                          </p:val>
                                        </p:tav>
                                        <p:tav tm="100000">
                                          <p:val>
                                            <p:strVal val="#ppt_h"/>
                                          </p:val>
                                        </p:tav>
                                      </p:tavLst>
                                    </p:anim>
                                    <p:animEffect transition="in" filter="fade">
                                      <p:cBhvr>
                                        <p:cTn id="258" dur="1000"/>
                                        <p:tgtEl>
                                          <p:spTgt spid="44"/>
                                        </p:tgtEl>
                                      </p:cBhvr>
                                    </p:animEffect>
                                  </p:childTnLst>
                                </p:cTn>
                              </p:par>
                            </p:childTnLst>
                          </p:cTn>
                        </p:par>
                        <p:par>
                          <p:cTn id="259" fill="hold">
                            <p:stCondLst>
                              <p:cond delay="15500"/>
                            </p:stCondLst>
                            <p:childTnLst>
                              <p:par>
                                <p:cTn id="260" presetID="25" presetClass="entr" presetSubtype="0" fill="hold" grpId="0" nodeType="afterEffect">
                                  <p:stCondLst>
                                    <p:cond delay="0"/>
                                  </p:stCondLst>
                                  <p:childTnLst>
                                    <p:set>
                                      <p:cBhvr>
                                        <p:cTn id="261" dur="1" fill="hold">
                                          <p:stCondLst>
                                            <p:cond delay="0"/>
                                          </p:stCondLst>
                                        </p:cTn>
                                        <p:tgtEl>
                                          <p:spTgt spid="45"/>
                                        </p:tgtEl>
                                        <p:attrNameLst>
                                          <p:attrName>style.visibility</p:attrName>
                                        </p:attrNameLst>
                                      </p:cBhvr>
                                      <p:to>
                                        <p:strVal val="visible"/>
                                      </p:to>
                                    </p:set>
                                    <p:anim calcmode="lin" valueType="num">
                                      <p:cBhvr>
                                        <p:cTn id="262"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263"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264"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265" dur="1000" fill="hold"/>
                                        <p:tgtEl>
                                          <p:spTgt spid="45"/>
                                        </p:tgtEl>
                                        <p:attrNameLst>
                                          <p:attrName>ppt_h</p:attrName>
                                        </p:attrNameLst>
                                      </p:cBhvr>
                                      <p:tavLst>
                                        <p:tav tm="0">
                                          <p:val>
                                            <p:strVal val="#ppt_h"/>
                                          </p:val>
                                        </p:tav>
                                        <p:tav tm="100000">
                                          <p:val>
                                            <p:strVal val="#ppt_h"/>
                                          </p:val>
                                        </p:tav>
                                      </p:tavLst>
                                    </p:anim>
                                    <p:anim calcmode="lin" valueType="num">
                                      <p:cBhvr>
                                        <p:cTn id="266"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267"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268"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269" dur="1000" decel="50000">
                                          <p:stCondLst>
                                            <p:cond delay="0"/>
                                          </p:stCondLst>
                                        </p:cTn>
                                        <p:tgtEl>
                                          <p:spTgt spid="45"/>
                                        </p:tgtEl>
                                      </p:cBhvr>
                                    </p:animEffect>
                                  </p:childTnLst>
                                </p:cTn>
                              </p:par>
                              <p:par>
                                <p:cTn id="270" presetID="25" presetClass="entr" presetSubtype="0" fill="hold" grpId="0" nodeType="withEffect">
                                  <p:stCondLst>
                                    <p:cond delay="0"/>
                                  </p:stCondLst>
                                  <p:childTnLst>
                                    <p:set>
                                      <p:cBhvr>
                                        <p:cTn id="271" dur="1" fill="hold">
                                          <p:stCondLst>
                                            <p:cond delay="0"/>
                                          </p:stCondLst>
                                        </p:cTn>
                                        <p:tgtEl>
                                          <p:spTgt spid="46"/>
                                        </p:tgtEl>
                                        <p:attrNameLst>
                                          <p:attrName>style.visibility</p:attrName>
                                        </p:attrNameLst>
                                      </p:cBhvr>
                                      <p:to>
                                        <p:strVal val="visible"/>
                                      </p:to>
                                    </p:set>
                                    <p:anim calcmode="lin" valueType="num">
                                      <p:cBhvr>
                                        <p:cTn id="272"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273"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274"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275" dur="1000" fill="hold"/>
                                        <p:tgtEl>
                                          <p:spTgt spid="46"/>
                                        </p:tgtEl>
                                        <p:attrNameLst>
                                          <p:attrName>ppt_h</p:attrName>
                                        </p:attrNameLst>
                                      </p:cBhvr>
                                      <p:tavLst>
                                        <p:tav tm="0">
                                          <p:val>
                                            <p:strVal val="#ppt_h"/>
                                          </p:val>
                                        </p:tav>
                                        <p:tav tm="100000">
                                          <p:val>
                                            <p:strVal val="#ppt_h"/>
                                          </p:val>
                                        </p:tav>
                                      </p:tavLst>
                                    </p:anim>
                                    <p:anim calcmode="lin" valueType="num">
                                      <p:cBhvr>
                                        <p:cTn id="276"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277"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278"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279" dur="1000" decel="50000">
                                          <p:stCondLst>
                                            <p:cond delay="0"/>
                                          </p:stCondLst>
                                        </p:cTn>
                                        <p:tgtEl>
                                          <p:spTgt spid="46"/>
                                        </p:tgtEl>
                                      </p:cBhvr>
                                    </p:animEffect>
                                  </p:childTnLst>
                                </p:cTn>
                              </p:par>
                              <p:par>
                                <p:cTn id="280" presetID="10" presetClass="entr" presetSubtype="0" fill="hold" grpId="0" nodeType="withEffect">
                                  <p:stCondLst>
                                    <p:cond delay="0"/>
                                  </p:stCondLst>
                                  <p:childTnLst>
                                    <p:set>
                                      <p:cBhvr>
                                        <p:cTn id="281" dur="1" fill="hold">
                                          <p:stCondLst>
                                            <p:cond delay="0"/>
                                          </p:stCondLst>
                                        </p:cTn>
                                        <p:tgtEl>
                                          <p:spTgt spid="3"/>
                                        </p:tgtEl>
                                        <p:attrNameLst>
                                          <p:attrName>style.visibility</p:attrName>
                                        </p:attrNameLst>
                                      </p:cBhvr>
                                      <p:to>
                                        <p:strVal val="visible"/>
                                      </p:to>
                                    </p:set>
                                    <p:anim calcmode="lin" valueType="num">
                                      <p:cBhvr>
                                        <p:cTn id="282" dur="1000" fill="hold"/>
                                        <p:tgtEl>
                                          <p:spTgt spid="3"/>
                                        </p:tgtEl>
                                        <p:attrNameLst>
                                          <p:attrName>ppt_w</p:attrName>
                                        </p:attrNameLst>
                                      </p:cBhvr>
                                      <p:tavLst>
                                        <p:tav tm="0">
                                          <p:val>
                                            <p:fltVal val="0"/>
                                          </p:val>
                                        </p:tav>
                                        <p:tav tm="100000">
                                          <p:val>
                                            <p:strVal val="#ppt_w"/>
                                          </p:val>
                                        </p:tav>
                                      </p:tavLst>
                                    </p:anim>
                                    <p:anim calcmode="lin" valueType="num">
                                      <p:cBhvr>
                                        <p:cTn id="283" dur="1000" fill="hold"/>
                                        <p:tgtEl>
                                          <p:spTgt spid="3"/>
                                        </p:tgtEl>
                                        <p:attrNameLst>
                                          <p:attrName>ppt_h</p:attrName>
                                        </p:attrNameLst>
                                      </p:cBhvr>
                                      <p:tavLst>
                                        <p:tav tm="0">
                                          <p:val>
                                            <p:fltVal val="0"/>
                                          </p:val>
                                        </p:tav>
                                        <p:tav tm="100000">
                                          <p:val>
                                            <p:strVal val="#ppt_h"/>
                                          </p:val>
                                        </p:tav>
                                      </p:tavLst>
                                    </p:anim>
                                    <p:animEffect transition="in" filter="fade">
                                      <p:cBhvr>
                                        <p:cTn id="284" dur="1000"/>
                                        <p:tgtEl>
                                          <p:spTgt spid="3"/>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12"/>
                                        </p:tgtEl>
                                        <p:attrNameLst>
                                          <p:attrName>style.visibility</p:attrName>
                                        </p:attrNameLst>
                                      </p:cBhvr>
                                      <p:to>
                                        <p:strVal val="visible"/>
                                      </p:to>
                                    </p:set>
                                    <p:anim calcmode="lin" valueType="num">
                                      <p:cBhvr>
                                        <p:cTn id="287" dur="1000" fill="hold"/>
                                        <p:tgtEl>
                                          <p:spTgt spid="12"/>
                                        </p:tgtEl>
                                        <p:attrNameLst>
                                          <p:attrName>ppt_w</p:attrName>
                                        </p:attrNameLst>
                                      </p:cBhvr>
                                      <p:tavLst>
                                        <p:tav tm="0">
                                          <p:val>
                                            <p:fltVal val="0"/>
                                          </p:val>
                                        </p:tav>
                                        <p:tav tm="100000">
                                          <p:val>
                                            <p:strVal val="#ppt_w"/>
                                          </p:val>
                                        </p:tav>
                                      </p:tavLst>
                                    </p:anim>
                                    <p:anim calcmode="lin" valueType="num">
                                      <p:cBhvr>
                                        <p:cTn id="288" dur="1000" fill="hold"/>
                                        <p:tgtEl>
                                          <p:spTgt spid="12"/>
                                        </p:tgtEl>
                                        <p:attrNameLst>
                                          <p:attrName>ppt_h</p:attrName>
                                        </p:attrNameLst>
                                      </p:cBhvr>
                                      <p:tavLst>
                                        <p:tav tm="0">
                                          <p:val>
                                            <p:fltVal val="0"/>
                                          </p:val>
                                        </p:tav>
                                        <p:tav tm="100000">
                                          <p:val>
                                            <p:strVal val="#ppt_h"/>
                                          </p:val>
                                        </p:tav>
                                      </p:tavLst>
                                    </p:anim>
                                    <p:animEffect transition="in" filter="fade">
                                      <p:cBhvr>
                                        <p:cTn id="289" dur="1000"/>
                                        <p:tgtEl>
                                          <p:spTgt spid="12"/>
                                        </p:tgtEl>
                                      </p:cBhvr>
                                    </p:animEffect>
                                  </p:childTnLst>
                                </p:cTn>
                              </p:par>
                              <p:par>
                                <p:cTn id="290" presetID="25" presetClass="entr" presetSubtype="0" fill="hold" grpId="0" nodeType="withEffect">
                                  <p:stCondLst>
                                    <p:cond delay="0"/>
                                  </p:stCondLst>
                                  <p:childTnLst>
                                    <p:set>
                                      <p:cBhvr>
                                        <p:cTn id="291" dur="1" fill="hold">
                                          <p:stCondLst>
                                            <p:cond delay="0"/>
                                          </p:stCondLst>
                                        </p:cTn>
                                        <p:tgtEl>
                                          <p:spTgt spid="4"/>
                                        </p:tgtEl>
                                        <p:attrNameLst>
                                          <p:attrName>style.visibility</p:attrName>
                                        </p:attrNameLst>
                                      </p:cBhvr>
                                      <p:to>
                                        <p:strVal val="visible"/>
                                      </p:to>
                                    </p:set>
                                    <p:anim calcmode="lin" valueType="num">
                                      <p:cBhvr>
                                        <p:cTn id="292"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93"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94"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95" dur="1000" fill="hold"/>
                                        <p:tgtEl>
                                          <p:spTgt spid="4"/>
                                        </p:tgtEl>
                                        <p:attrNameLst>
                                          <p:attrName>ppt_h</p:attrName>
                                        </p:attrNameLst>
                                      </p:cBhvr>
                                      <p:tavLst>
                                        <p:tav tm="0">
                                          <p:val>
                                            <p:strVal val="#ppt_h"/>
                                          </p:val>
                                        </p:tav>
                                        <p:tav tm="100000">
                                          <p:val>
                                            <p:strVal val="#ppt_h"/>
                                          </p:val>
                                        </p:tav>
                                      </p:tavLst>
                                    </p:anim>
                                    <p:anim calcmode="lin" valueType="num">
                                      <p:cBhvr>
                                        <p:cTn id="296"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97"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98"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99" dur="1000" decel="50000">
                                          <p:stCondLst>
                                            <p:cond delay="0"/>
                                          </p:stCondLst>
                                        </p:cTn>
                                        <p:tgtEl>
                                          <p:spTgt spid="4"/>
                                        </p:tgtEl>
                                      </p:cBhvr>
                                    </p:animEffect>
                                  </p:childTnLst>
                                </p:cTn>
                              </p:par>
                              <p:par>
                                <p:cTn id="300" presetID="25" presetClass="entr" presetSubtype="0" fill="hold" grpId="0" nodeType="withEffect">
                                  <p:stCondLst>
                                    <p:cond delay="0"/>
                                  </p:stCondLst>
                                  <p:childTnLst>
                                    <p:set>
                                      <p:cBhvr>
                                        <p:cTn id="301" dur="1" fill="hold">
                                          <p:stCondLst>
                                            <p:cond delay="0"/>
                                          </p:stCondLst>
                                        </p:cTn>
                                        <p:tgtEl>
                                          <p:spTgt spid="11"/>
                                        </p:tgtEl>
                                        <p:attrNameLst>
                                          <p:attrName>style.visibility</p:attrName>
                                        </p:attrNameLst>
                                      </p:cBhvr>
                                      <p:to>
                                        <p:strVal val="visible"/>
                                      </p:to>
                                    </p:set>
                                    <p:anim calcmode="lin" valueType="num">
                                      <p:cBhvr>
                                        <p:cTn id="302"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03"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04"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05" dur="1000" fill="hold"/>
                                        <p:tgtEl>
                                          <p:spTgt spid="11"/>
                                        </p:tgtEl>
                                        <p:attrNameLst>
                                          <p:attrName>ppt_h</p:attrName>
                                        </p:attrNameLst>
                                      </p:cBhvr>
                                      <p:tavLst>
                                        <p:tav tm="0">
                                          <p:val>
                                            <p:strVal val="#ppt_h"/>
                                          </p:val>
                                        </p:tav>
                                        <p:tav tm="100000">
                                          <p:val>
                                            <p:strVal val="#ppt_h"/>
                                          </p:val>
                                        </p:tav>
                                      </p:tavLst>
                                    </p:anim>
                                    <p:anim calcmode="lin" valueType="num">
                                      <p:cBhvr>
                                        <p:cTn id="306"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7"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08"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09" dur="1000" decel="50000">
                                          <p:stCondLst>
                                            <p:cond delay="0"/>
                                          </p:stCondLst>
                                        </p:cTn>
                                        <p:tgtEl>
                                          <p:spTgt spid="11"/>
                                        </p:tgtEl>
                                      </p:cBhvr>
                                    </p:animEffect>
                                  </p:childTnLst>
                                </p:cTn>
                              </p:par>
                              <p:par>
                                <p:cTn id="310" presetID="25" presetClass="entr" presetSubtype="0" fill="hold" grpId="0" nodeType="withEffect">
                                  <p:stCondLst>
                                    <p:cond delay="0"/>
                                  </p:stCondLst>
                                  <p:childTnLst>
                                    <p:set>
                                      <p:cBhvr>
                                        <p:cTn id="311" dur="1" fill="hold">
                                          <p:stCondLst>
                                            <p:cond delay="0"/>
                                          </p:stCondLst>
                                        </p:cTn>
                                        <p:tgtEl>
                                          <p:spTgt spid="13"/>
                                        </p:tgtEl>
                                        <p:attrNameLst>
                                          <p:attrName>style.visibility</p:attrName>
                                        </p:attrNameLst>
                                      </p:cBhvr>
                                      <p:to>
                                        <p:strVal val="visible"/>
                                      </p:to>
                                    </p:set>
                                    <p:anim calcmode="lin" valueType="num">
                                      <p:cBhvr>
                                        <p:cTn id="312"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313"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314"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315" dur="1000" fill="hold"/>
                                        <p:tgtEl>
                                          <p:spTgt spid="13"/>
                                        </p:tgtEl>
                                        <p:attrNameLst>
                                          <p:attrName>ppt_h</p:attrName>
                                        </p:attrNameLst>
                                      </p:cBhvr>
                                      <p:tavLst>
                                        <p:tav tm="0">
                                          <p:val>
                                            <p:strVal val="#ppt_h"/>
                                          </p:val>
                                        </p:tav>
                                        <p:tav tm="100000">
                                          <p:val>
                                            <p:strVal val="#ppt_h"/>
                                          </p:val>
                                        </p:tav>
                                      </p:tavLst>
                                    </p:anim>
                                    <p:anim calcmode="lin" valueType="num">
                                      <p:cBhvr>
                                        <p:cTn id="316"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317"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18"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319" dur="1000" decel="50000">
                                          <p:stCondLst>
                                            <p:cond delay="0"/>
                                          </p:stCondLst>
                                        </p:cTn>
                                        <p:tgtEl>
                                          <p:spTgt spid="13"/>
                                        </p:tgtEl>
                                      </p:cBhvr>
                                    </p:animEffect>
                                  </p:childTnLst>
                                </p:cTn>
                              </p:par>
                              <p:par>
                                <p:cTn id="320" presetID="25" presetClass="entr" presetSubtype="0" fill="hold" grpId="0" nodeType="withEffect">
                                  <p:stCondLst>
                                    <p:cond delay="0"/>
                                  </p:stCondLst>
                                  <p:childTnLst>
                                    <p:set>
                                      <p:cBhvr>
                                        <p:cTn id="321" dur="1" fill="hold">
                                          <p:stCondLst>
                                            <p:cond delay="0"/>
                                          </p:stCondLst>
                                        </p:cTn>
                                        <p:tgtEl>
                                          <p:spTgt spid="14"/>
                                        </p:tgtEl>
                                        <p:attrNameLst>
                                          <p:attrName>style.visibility</p:attrName>
                                        </p:attrNameLst>
                                      </p:cBhvr>
                                      <p:to>
                                        <p:strVal val="visible"/>
                                      </p:to>
                                    </p:set>
                                    <p:anim calcmode="lin" valueType="num">
                                      <p:cBhvr>
                                        <p:cTn id="322"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323"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324"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25" dur="1000" fill="hold"/>
                                        <p:tgtEl>
                                          <p:spTgt spid="14"/>
                                        </p:tgtEl>
                                        <p:attrNameLst>
                                          <p:attrName>ppt_h</p:attrName>
                                        </p:attrNameLst>
                                      </p:cBhvr>
                                      <p:tavLst>
                                        <p:tav tm="0">
                                          <p:val>
                                            <p:strVal val="#ppt_h"/>
                                          </p:val>
                                        </p:tav>
                                        <p:tav tm="100000">
                                          <p:val>
                                            <p:strVal val="#ppt_h"/>
                                          </p:val>
                                        </p:tav>
                                      </p:tavLst>
                                    </p:anim>
                                    <p:anim calcmode="lin" valueType="num">
                                      <p:cBhvr>
                                        <p:cTn id="326"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27"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328"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329" dur="1000" decel="50000">
                                          <p:stCondLst>
                                            <p:cond delay="0"/>
                                          </p:stCondLst>
                                        </p:cTn>
                                        <p:tgtEl>
                                          <p:spTgt spid="14"/>
                                        </p:tgtEl>
                                      </p:cBhvr>
                                    </p:animEffect>
                                  </p:childTnLst>
                                </p:cTn>
                              </p:par>
                              <p:par>
                                <p:cTn id="330" presetID="25" presetClass="entr" presetSubtype="0" fill="hold" grpId="0" nodeType="withEffect">
                                  <p:stCondLst>
                                    <p:cond delay="0"/>
                                  </p:stCondLst>
                                  <p:childTnLst>
                                    <p:set>
                                      <p:cBhvr>
                                        <p:cTn id="331" dur="1" fill="hold">
                                          <p:stCondLst>
                                            <p:cond delay="0"/>
                                          </p:stCondLst>
                                        </p:cTn>
                                        <p:tgtEl>
                                          <p:spTgt spid="15"/>
                                        </p:tgtEl>
                                        <p:attrNameLst>
                                          <p:attrName>style.visibility</p:attrName>
                                        </p:attrNameLst>
                                      </p:cBhvr>
                                      <p:to>
                                        <p:strVal val="visible"/>
                                      </p:to>
                                    </p:set>
                                    <p:anim calcmode="lin" valueType="num">
                                      <p:cBhvr>
                                        <p:cTn id="33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3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3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35" dur="1000" fill="hold"/>
                                        <p:tgtEl>
                                          <p:spTgt spid="15"/>
                                        </p:tgtEl>
                                        <p:attrNameLst>
                                          <p:attrName>ppt_h</p:attrName>
                                        </p:attrNameLst>
                                      </p:cBhvr>
                                      <p:tavLst>
                                        <p:tav tm="0">
                                          <p:val>
                                            <p:strVal val="#ppt_h"/>
                                          </p:val>
                                        </p:tav>
                                        <p:tav tm="100000">
                                          <p:val>
                                            <p:strVal val="#ppt_h"/>
                                          </p:val>
                                        </p:tav>
                                      </p:tavLst>
                                    </p:anim>
                                    <p:anim calcmode="lin" valueType="num">
                                      <p:cBhvr>
                                        <p:cTn id="33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3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3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39" dur="1000" decel="50000">
                                          <p:stCondLst>
                                            <p:cond delay="0"/>
                                          </p:stCondLst>
                                        </p:cTn>
                                        <p:tgtEl>
                                          <p:spTgt spid="15"/>
                                        </p:tgtEl>
                                      </p:cBhvr>
                                    </p:animEffect>
                                  </p:childTnLst>
                                </p:cTn>
                              </p:par>
                              <p:par>
                                <p:cTn id="340" presetID="25" presetClass="entr" presetSubtype="0" fill="hold" grpId="0" nodeType="withEffect">
                                  <p:stCondLst>
                                    <p:cond delay="0"/>
                                  </p:stCondLst>
                                  <p:childTnLst>
                                    <p:set>
                                      <p:cBhvr>
                                        <p:cTn id="341" dur="1" fill="hold">
                                          <p:stCondLst>
                                            <p:cond delay="0"/>
                                          </p:stCondLst>
                                        </p:cTn>
                                        <p:tgtEl>
                                          <p:spTgt spid="16"/>
                                        </p:tgtEl>
                                        <p:attrNameLst>
                                          <p:attrName>style.visibility</p:attrName>
                                        </p:attrNameLst>
                                      </p:cBhvr>
                                      <p:to>
                                        <p:strVal val="visible"/>
                                      </p:to>
                                    </p:set>
                                    <p:anim calcmode="lin" valueType="num">
                                      <p:cBhvr>
                                        <p:cTn id="342"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343"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44"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45" dur="1000" fill="hold"/>
                                        <p:tgtEl>
                                          <p:spTgt spid="16"/>
                                        </p:tgtEl>
                                        <p:attrNameLst>
                                          <p:attrName>ppt_h</p:attrName>
                                        </p:attrNameLst>
                                      </p:cBhvr>
                                      <p:tavLst>
                                        <p:tav tm="0">
                                          <p:val>
                                            <p:strVal val="#ppt_h"/>
                                          </p:val>
                                        </p:tav>
                                        <p:tav tm="100000">
                                          <p:val>
                                            <p:strVal val="#ppt_h"/>
                                          </p:val>
                                        </p:tav>
                                      </p:tavLst>
                                    </p:anim>
                                    <p:anim calcmode="lin" valueType="num">
                                      <p:cBhvr>
                                        <p:cTn id="346"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47"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8"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49" dur="1000" decel="50000">
                                          <p:stCondLst>
                                            <p:cond delay="0"/>
                                          </p:stCondLst>
                                        </p:cTn>
                                        <p:tgtEl>
                                          <p:spTgt spid="16"/>
                                        </p:tgtEl>
                                      </p:cBhvr>
                                    </p:animEffect>
                                  </p:childTnLst>
                                </p:cTn>
                              </p:par>
                              <p:par>
                                <p:cTn id="350" presetID="25" presetClass="entr" presetSubtype="0" fill="hold" grpId="0" nodeType="withEffect">
                                  <p:stCondLst>
                                    <p:cond delay="0"/>
                                  </p:stCondLst>
                                  <p:childTnLst>
                                    <p:set>
                                      <p:cBhvr>
                                        <p:cTn id="351" dur="1" fill="hold">
                                          <p:stCondLst>
                                            <p:cond delay="0"/>
                                          </p:stCondLst>
                                        </p:cTn>
                                        <p:tgtEl>
                                          <p:spTgt spid="17"/>
                                        </p:tgtEl>
                                        <p:attrNameLst>
                                          <p:attrName>style.visibility</p:attrName>
                                        </p:attrNameLst>
                                      </p:cBhvr>
                                      <p:to>
                                        <p:strVal val="visible"/>
                                      </p:to>
                                    </p:set>
                                    <p:anim calcmode="lin" valueType="num">
                                      <p:cBhvr>
                                        <p:cTn id="352"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53"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354"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355" dur="1000" fill="hold"/>
                                        <p:tgtEl>
                                          <p:spTgt spid="17"/>
                                        </p:tgtEl>
                                        <p:attrNameLst>
                                          <p:attrName>ppt_h</p:attrName>
                                        </p:attrNameLst>
                                      </p:cBhvr>
                                      <p:tavLst>
                                        <p:tav tm="0">
                                          <p:val>
                                            <p:strVal val="#ppt_h"/>
                                          </p:val>
                                        </p:tav>
                                        <p:tav tm="100000">
                                          <p:val>
                                            <p:strVal val="#ppt_h"/>
                                          </p:val>
                                        </p:tav>
                                      </p:tavLst>
                                    </p:anim>
                                    <p:anim calcmode="lin" valueType="num">
                                      <p:cBhvr>
                                        <p:cTn id="356"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357"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358"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359" dur="1000" decel="50000">
                                          <p:stCondLst>
                                            <p:cond delay="0"/>
                                          </p:stCondLst>
                                        </p:cTn>
                                        <p:tgtEl>
                                          <p:spTgt spid="17"/>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19"/>
                                        </p:tgtEl>
                                        <p:attrNameLst>
                                          <p:attrName>style.visibility</p:attrName>
                                        </p:attrNameLst>
                                      </p:cBhvr>
                                      <p:to>
                                        <p:strVal val="visible"/>
                                      </p:to>
                                    </p:set>
                                    <p:anim calcmode="lin" valueType="num">
                                      <p:cBhvr>
                                        <p:cTn id="362" dur="1000" fill="hold"/>
                                        <p:tgtEl>
                                          <p:spTgt spid="19"/>
                                        </p:tgtEl>
                                        <p:attrNameLst>
                                          <p:attrName>ppt_w</p:attrName>
                                        </p:attrNameLst>
                                      </p:cBhvr>
                                      <p:tavLst>
                                        <p:tav tm="0">
                                          <p:val>
                                            <p:fltVal val="0"/>
                                          </p:val>
                                        </p:tav>
                                        <p:tav tm="100000">
                                          <p:val>
                                            <p:strVal val="#ppt_w"/>
                                          </p:val>
                                        </p:tav>
                                      </p:tavLst>
                                    </p:anim>
                                    <p:anim calcmode="lin" valueType="num">
                                      <p:cBhvr>
                                        <p:cTn id="363" dur="1000" fill="hold"/>
                                        <p:tgtEl>
                                          <p:spTgt spid="19"/>
                                        </p:tgtEl>
                                        <p:attrNameLst>
                                          <p:attrName>ppt_h</p:attrName>
                                        </p:attrNameLst>
                                      </p:cBhvr>
                                      <p:tavLst>
                                        <p:tav tm="0">
                                          <p:val>
                                            <p:fltVal val="0"/>
                                          </p:val>
                                        </p:tav>
                                        <p:tav tm="100000">
                                          <p:val>
                                            <p:strVal val="#ppt_h"/>
                                          </p:val>
                                        </p:tav>
                                      </p:tavLst>
                                    </p:anim>
                                    <p:animEffect transition="in" filter="fade">
                                      <p:cBhvr>
                                        <p:cTn id="364" dur="1000"/>
                                        <p:tgtEl>
                                          <p:spTgt spid="19"/>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
                                        </p:tgtEl>
                                        <p:attrNameLst>
                                          <p:attrName>style.visibility</p:attrName>
                                        </p:attrNameLst>
                                      </p:cBhvr>
                                      <p:to>
                                        <p:strVal val="visible"/>
                                      </p:to>
                                    </p:set>
                                    <p:anim calcmode="lin" valueType="num">
                                      <p:cBhvr>
                                        <p:cTn id="367" dur="1000" fill="hold"/>
                                        <p:tgtEl>
                                          <p:spTgt spid="2"/>
                                        </p:tgtEl>
                                        <p:attrNameLst>
                                          <p:attrName>ppt_w</p:attrName>
                                        </p:attrNameLst>
                                      </p:cBhvr>
                                      <p:tavLst>
                                        <p:tav tm="0">
                                          <p:val>
                                            <p:fltVal val="0"/>
                                          </p:val>
                                        </p:tav>
                                        <p:tav tm="100000">
                                          <p:val>
                                            <p:strVal val="#ppt_w"/>
                                          </p:val>
                                        </p:tav>
                                      </p:tavLst>
                                    </p:anim>
                                    <p:anim calcmode="lin" valueType="num">
                                      <p:cBhvr>
                                        <p:cTn id="368" dur="1000" fill="hold"/>
                                        <p:tgtEl>
                                          <p:spTgt spid="2"/>
                                        </p:tgtEl>
                                        <p:attrNameLst>
                                          <p:attrName>ppt_h</p:attrName>
                                        </p:attrNameLst>
                                      </p:cBhvr>
                                      <p:tavLst>
                                        <p:tav tm="0">
                                          <p:val>
                                            <p:fltVal val="0"/>
                                          </p:val>
                                        </p:tav>
                                        <p:tav tm="100000">
                                          <p:val>
                                            <p:strVal val="#ppt_h"/>
                                          </p:val>
                                        </p:tav>
                                      </p:tavLst>
                                    </p:anim>
                                    <p:animEffect transition="in" filter="fade">
                                      <p:cBhvr>
                                        <p:cTn id="369" dur="1000"/>
                                        <p:tgtEl>
                                          <p:spTgt spid="2"/>
                                        </p:tgtEl>
                                      </p:cBhvr>
                                    </p:animEffect>
                                  </p:childTnLst>
                                </p:cTn>
                              </p:par>
                            </p:childTnLst>
                          </p:cTn>
                        </p:par>
                        <p:par>
                          <p:cTn id="370" fill="hold">
                            <p:stCondLst>
                              <p:cond delay="16500"/>
                            </p:stCondLst>
                            <p:childTnLst>
                              <p:par>
                                <p:cTn id="371" presetID="25" presetClass="entr" presetSubtype="0" fill="hold" grpId="0" nodeType="afterEffect">
                                  <p:stCondLst>
                                    <p:cond delay="0"/>
                                  </p:stCondLst>
                                  <p:childTnLst>
                                    <p:set>
                                      <p:cBhvr>
                                        <p:cTn id="372" dur="1" fill="hold">
                                          <p:stCondLst>
                                            <p:cond delay="0"/>
                                          </p:stCondLst>
                                        </p:cTn>
                                        <p:tgtEl>
                                          <p:spTgt spid="5"/>
                                        </p:tgtEl>
                                        <p:attrNameLst>
                                          <p:attrName>style.visibility</p:attrName>
                                        </p:attrNameLst>
                                      </p:cBhvr>
                                      <p:to>
                                        <p:strVal val="visible"/>
                                      </p:to>
                                    </p:set>
                                    <p:anim calcmode="lin" valueType="num">
                                      <p:cBhvr>
                                        <p:cTn id="373"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76" dur="1000" fill="hold"/>
                                        <p:tgtEl>
                                          <p:spTgt spid="5"/>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5"/>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6"/>
                                        </p:tgtEl>
                                        <p:attrNameLst>
                                          <p:attrName>style.visibility</p:attrName>
                                        </p:attrNameLst>
                                      </p:cBhvr>
                                      <p:to>
                                        <p:strVal val="visible"/>
                                      </p:to>
                                    </p:set>
                                    <p:anim calcmode="lin" valueType="num">
                                      <p:cBhvr>
                                        <p:cTn id="38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86" dur="1000" fill="hold"/>
                                        <p:tgtEl>
                                          <p:spTgt spid="6"/>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6"/>
                                        </p:tgtEl>
                                      </p:cBhvr>
                                    </p:animEffect>
                                  </p:childTnLst>
                                </p:cTn>
                              </p:par>
                            </p:childTnLst>
                          </p:cTn>
                        </p:par>
                        <p:par>
                          <p:cTn id="391" fill="hold">
                            <p:stCondLst>
                              <p:cond delay="17500"/>
                            </p:stCondLst>
                            <p:childTnLst>
                              <p:par>
                                <p:cTn id="392" presetID="10" presetClass="entr" presetSubtype="0" fill="hold" grpId="0" nodeType="afterEffect">
                                  <p:stCondLst>
                                    <p:cond delay="0"/>
                                  </p:stCondLst>
                                  <p:childTnLst>
                                    <p:set>
                                      <p:cBhvr>
                                        <p:cTn id="393" dur="1" fill="hold">
                                          <p:stCondLst>
                                            <p:cond delay="0"/>
                                          </p:stCondLst>
                                        </p:cTn>
                                        <p:tgtEl>
                                          <p:spTgt spid="7"/>
                                        </p:tgtEl>
                                        <p:attrNameLst>
                                          <p:attrName>style.visibility</p:attrName>
                                        </p:attrNameLst>
                                      </p:cBhvr>
                                      <p:to>
                                        <p:strVal val="visible"/>
                                      </p:to>
                                    </p:set>
                                    <p:anim calcmode="lin" valueType="num">
                                      <p:cBhvr>
                                        <p:cTn id="394" dur="1000" fill="hold"/>
                                        <p:tgtEl>
                                          <p:spTgt spid="7"/>
                                        </p:tgtEl>
                                        <p:attrNameLst>
                                          <p:attrName>ppt_w</p:attrName>
                                        </p:attrNameLst>
                                      </p:cBhvr>
                                      <p:tavLst>
                                        <p:tav tm="0">
                                          <p:val>
                                            <p:fltVal val="0"/>
                                          </p:val>
                                        </p:tav>
                                        <p:tav tm="100000">
                                          <p:val>
                                            <p:strVal val="#ppt_w"/>
                                          </p:val>
                                        </p:tav>
                                      </p:tavLst>
                                    </p:anim>
                                    <p:anim calcmode="lin" valueType="num">
                                      <p:cBhvr>
                                        <p:cTn id="395" dur="1000" fill="hold"/>
                                        <p:tgtEl>
                                          <p:spTgt spid="7"/>
                                        </p:tgtEl>
                                        <p:attrNameLst>
                                          <p:attrName>ppt_h</p:attrName>
                                        </p:attrNameLst>
                                      </p:cBhvr>
                                      <p:tavLst>
                                        <p:tav tm="0">
                                          <p:val>
                                            <p:fltVal val="0"/>
                                          </p:val>
                                        </p:tav>
                                        <p:tav tm="100000">
                                          <p:val>
                                            <p:strVal val="#ppt_h"/>
                                          </p:val>
                                        </p:tav>
                                      </p:tavLst>
                                    </p:anim>
                                    <p:animEffect transition="in" filter="fade">
                                      <p:cBhvr>
                                        <p:cTn id="396" dur="1000"/>
                                        <p:tgtEl>
                                          <p:spTgt spid="7"/>
                                        </p:tgtEl>
                                      </p:cBhvr>
                                    </p:animEffect>
                                  </p:childTnLst>
                                </p:cTn>
                              </p:par>
                              <p:par>
                                <p:cTn id="397" presetID="25" presetClass="entr" presetSubtype="0" fill="hold" grpId="0" nodeType="withEffect">
                                  <p:stCondLst>
                                    <p:cond delay="0"/>
                                  </p:stCondLst>
                                  <p:childTnLst>
                                    <p:set>
                                      <p:cBhvr>
                                        <p:cTn id="398" dur="1" fill="hold">
                                          <p:stCondLst>
                                            <p:cond delay="0"/>
                                          </p:stCondLst>
                                        </p:cTn>
                                        <p:tgtEl>
                                          <p:spTgt spid="9"/>
                                        </p:tgtEl>
                                        <p:attrNameLst>
                                          <p:attrName>style.visibility</p:attrName>
                                        </p:attrNameLst>
                                      </p:cBhvr>
                                      <p:to>
                                        <p:strVal val="visible"/>
                                      </p:to>
                                    </p:set>
                                    <p:anim calcmode="lin" valueType="num">
                                      <p:cBhvr>
                                        <p:cTn id="39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0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02" dur="1000" fill="hold"/>
                                        <p:tgtEl>
                                          <p:spTgt spid="9"/>
                                        </p:tgtEl>
                                        <p:attrNameLst>
                                          <p:attrName>ppt_h</p:attrName>
                                        </p:attrNameLst>
                                      </p:cBhvr>
                                      <p:tavLst>
                                        <p:tav tm="0">
                                          <p:val>
                                            <p:strVal val="#ppt_h"/>
                                          </p:val>
                                        </p:tav>
                                        <p:tav tm="100000">
                                          <p:val>
                                            <p:strVal val="#ppt_h"/>
                                          </p:val>
                                        </p:tav>
                                      </p:tavLst>
                                    </p:anim>
                                    <p:anim calcmode="lin" valueType="num">
                                      <p:cBhvr>
                                        <p:cTn id="40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0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0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06" dur="1000" decel="50000">
                                          <p:stCondLst>
                                            <p:cond delay="0"/>
                                          </p:stCondLst>
                                        </p:cTn>
                                        <p:tgtEl>
                                          <p:spTgt spid="9"/>
                                        </p:tgtEl>
                                      </p:cBhvr>
                                    </p:animEffect>
                                  </p:childTnLst>
                                </p:cTn>
                              </p:par>
                              <p:par>
                                <p:cTn id="407" presetID="25" presetClass="entr" presetSubtype="0" fill="hold" grpId="0" nodeType="withEffect">
                                  <p:stCondLst>
                                    <p:cond delay="0"/>
                                  </p:stCondLst>
                                  <p:childTnLst>
                                    <p:set>
                                      <p:cBhvr>
                                        <p:cTn id="408" dur="1" fill="hold">
                                          <p:stCondLst>
                                            <p:cond delay="0"/>
                                          </p:stCondLst>
                                        </p:cTn>
                                        <p:tgtEl>
                                          <p:spTgt spid="10"/>
                                        </p:tgtEl>
                                        <p:attrNameLst>
                                          <p:attrName>style.visibility</p:attrName>
                                        </p:attrNameLst>
                                      </p:cBhvr>
                                      <p:to>
                                        <p:strVal val="visible"/>
                                      </p:to>
                                    </p:set>
                                    <p:anim calcmode="lin" valueType="num">
                                      <p:cBhvr>
                                        <p:cTn id="409"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41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1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412" dur="1000" fill="hold"/>
                                        <p:tgtEl>
                                          <p:spTgt spid="10"/>
                                        </p:tgtEl>
                                        <p:attrNameLst>
                                          <p:attrName>ppt_h</p:attrName>
                                        </p:attrNameLst>
                                      </p:cBhvr>
                                      <p:tavLst>
                                        <p:tav tm="0">
                                          <p:val>
                                            <p:strVal val="#ppt_h"/>
                                          </p:val>
                                        </p:tav>
                                        <p:tav tm="100000">
                                          <p:val>
                                            <p:strVal val="#ppt_h"/>
                                          </p:val>
                                        </p:tav>
                                      </p:tavLst>
                                    </p:anim>
                                    <p:anim calcmode="lin" valueType="num">
                                      <p:cBhvr>
                                        <p:cTn id="41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41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41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41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50" grpId="0"/>
      <p:bldP spid="6151" grpId="0"/>
      <p:bldP spid="6152" grpId="0"/>
      <p:bldP spid="6153" grpId="0"/>
      <p:bldP spid="6154" grpId="0"/>
      <p:bldP spid="6155" grpId="0"/>
      <p:bldP spid="6156" grpId="0" bldLvl="0" animBg="1"/>
      <p:bldP spid="6157" grpId="0"/>
      <p:bldP spid="8" grpId="0" bldLvl="0" animBg="1"/>
      <p:bldP spid="23" grpId="0" bldLvl="0" animBg="1"/>
      <p:bldP spid="24" grpId="0"/>
      <p:bldP spid="25" grpId="0"/>
      <p:bldP spid="29" grpId="0" bldLvl="0" animBg="1"/>
      <p:bldP spid="30" grpId="0"/>
      <p:bldP spid="31" grpId="0"/>
      <p:bldP spid="32" grpId="0" bldLvl="0" animBg="1"/>
      <p:bldP spid="33" grpId="0"/>
      <p:bldP spid="34" grpId="0"/>
      <p:bldP spid="35" grpId="0" bldLvl="0" animBg="1"/>
      <p:bldP spid="36" grpId="0"/>
      <p:bldP spid="37" grpId="0"/>
      <p:bldP spid="38" grpId="0" bldLvl="0" animBg="1"/>
      <p:bldP spid="39" grpId="0"/>
      <p:bldP spid="40" grpId="0"/>
      <p:bldP spid="41" grpId="0" bldLvl="0" animBg="1"/>
      <p:bldP spid="42" grpId="0"/>
      <p:bldP spid="43" grpId="0"/>
      <p:bldP spid="44" grpId="0" bldLvl="0" animBg="1"/>
      <p:bldP spid="45" grpId="0"/>
      <p:bldP spid="46" grpId="0"/>
      <p:bldP spid="3" grpId="0" bldLvl="0" animBg="1"/>
      <p:bldP spid="4" grpId="0"/>
      <p:bldP spid="11" grpId="0"/>
      <p:bldP spid="12" grpId="0" bldLvl="0" animBg="1"/>
      <p:bldP spid="13" grpId="0"/>
      <p:bldP spid="14" grpId="0"/>
      <p:bldP spid="15" grpId="0"/>
      <p:bldP spid="16" grpId="0"/>
      <p:bldP spid="17" grpId="0"/>
      <p:bldP spid="19" grpId="0" bldLvl="0" animBg="1"/>
      <p:bldP spid="2" grpId="0" bldLvl="0" animBg="1"/>
      <p:bldP spid="5" grpId="0"/>
      <p:bldP spid="6" grpId="0"/>
      <p:bldP spid="7" grpId="0" bldLvl="0" animBg="1"/>
      <p:bldP spid="9"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0243"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项目范围计划</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a:t>
            </a:r>
            <a:endPar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2539"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2540"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2" name="文本框 9"/>
          <p:cNvSpPr txBox="1">
            <a:spLocks noChangeArrowheads="1"/>
          </p:cNvSpPr>
          <p:nvPr/>
        </p:nvSpPr>
        <p:spPr bwMode="auto">
          <a:xfrm>
            <a:off x="6527800" y="287338"/>
            <a:ext cx="2058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收集需求</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10"/>
          <p:cNvCxnSpPr/>
          <p:nvPr/>
        </p:nvCxnSpPr>
        <p:spPr>
          <a:xfrm>
            <a:off x="6527800" y="949325"/>
            <a:ext cx="2070100" cy="0"/>
          </a:xfrm>
          <a:prstGeom prst="line">
            <a:avLst/>
          </a:prstGeom>
          <a:ln w="6350" cap="flat" cmpd="sng">
            <a:solidFill>
              <a:schemeClr val="bg1"/>
            </a:solidFill>
            <a:prstDash val="solid"/>
            <a:headEnd type="diamond" w="med" len="med"/>
            <a:tailEnd type="none" w="med" len="med"/>
          </a:ln>
        </p:spPr>
      </p:cxnSp>
      <p:sp>
        <p:nvSpPr>
          <p:cNvPr id="6" name="矩形 99"/>
          <p:cNvSpPr/>
          <p:nvPr/>
        </p:nvSpPr>
        <p:spPr>
          <a:xfrm>
            <a:off x="288925" y="965200"/>
            <a:ext cx="11896725" cy="57721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r>
              <a:rPr lang="zh-CN" altLang="zh-CN" sz="2400" dirty="0">
                <a:solidFill>
                  <a:schemeClr val="bg1"/>
                </a:solidFill>
                <a:latin typeface="微软雅黑" panose="020B0503020204020204" pitchFamily="34" charset="-122"/>
                <a:ea typeface="微软雅黑" panose="020B0503020204020204" pitchFamily="34" charset="-122"/>
              </a:rPr>
              <a:t>教师需求：</a:t>
            </a:r>
            <a:endParaRPr lang="zh-CN" altLang="zh-CN" sz="2400" dirty="0">
              <a:solidFill>
                <a:schemeClr val="bg1"/>
              </a:solidFill>
              <a:latin typeface="微软雅黑" panose="020B0503020204020204" pitchFamily="34" charset="-122"/>
              <a:ea typeface="微软雅黑" panose="020B0503020204020204" pitchFamily="34" charset="-122"/>
            </a:endParaRPr>
          </a:p>
          <a:p>
            <a:pPr marL="0" lvl="0" indent="0"/>
            <a:r>
              <a:rPr lang="zh-CN" altLang="zh-CN" sz="2400" dirty="0">
                <a:solidFill>
                  <a:schemeClr val="bg1"/>
                </a:solidFill>
                <a:latin typeface="微软雅黑" panose="020B0503020204020204" pitchFamily="34" charset="-122"/>
                <a:ea typeface="微软雅黑" panose="020B0503020204020204" pitchFamily="34" charset="-122"/>
              </a:rPr>
              <a:t>网站上要有系统的课程介绍包括项目管理,需求工程等几门课的课时安排、教学计划、使用教材、国际国内背景、考核方式、和学生选这门课所需要的知识背景，以及大作业的介绍。并可以在以后增加另外课程的时候可以定制.</a:t>
            </a:r>
            <a:endParaRPr lang="zh-CN" altLang="zh-CN" sz="2400" dirty="0">
              <a:solidFill>
                <a:schemeClr val="bg1"/>
              </a:solidFill>
              <a:latin typeface="微软雅黑" panose="020B0503020204020204" pitchFamily="34" charset="-122"/>
              <a:ea typeface="微软雅黑" panose="020B0503020204020204" pitchFamily="34" charset="-122"/>
            </a:endParaRPr>
          </a:p>
          <a:p>
            <a:pPr marL="0" lvl="0" indent="0"/>
            <a:r>
              <a:rPr lang="zh-CN" altLang="zh-CN" sz="2400" dirty="0">
                <a:solidFill>
                  <a:schemeClr val="bg1"/>
                </a:solidFill>
                <a:latin typeface="微软雅黑" panose="020B0503020204020204" pitchFamily="34" charset="-122"/>
                <a:ea typeface="微软雅黑" panose="020B0503020204020204" pitchFamily="34" charset="-122"/>
              </a:rPr>
              <a:t>网站要有教师介绍，对任课老师的以往教学、科研成果，及其教学风格，出版书籍，所获荣誉的详细介绍</a:t>
            </a:r>
            <a:endParaRPr lang="zh-CN" altLang="zh-CN" sz="2400" dirty="0">
              <a:solidFill>
                <a:schemeClr val="bg1"/>
              </a:solidFill>
              <a:latin typeface="微软雅黑" panose="020B0503020204020204" pitchFamily="34" charset="-122"/>
              <a:ea typeface="微软雅黑" panose="020B0503020204020204" pitchFamily="34" charset="-122"/>
            </a:endParaRPr>
          </a:p>
          <a:p>
            <a:pPr marL="0" lvl="0" indent="0"/>
            <a:r>
              <a:rPr lang="zh-CN" altLang="zh-CN" sz="2400" dirty="0">
                <a:solidFill>
                  <a:schemeClr val="bg1"/>
                </a:solidFill>
                <a:latin typeface="微软雅黑" panose="020B0503020204020204" pitchFamily="34" charset="-122"/>
                <a:ea typeface="微软雅黑" panose="020B0503020204020204" pitchFamily="34" charset="-122"/>
              </a:rPr>
              <a:t>课件、模板、参考资料、以往优秀作业、教学视频、音频资料下载，可以及时更新。本班老师同学可以通过账号下载，其他用户可以在线浏览简化版课件。</a:t>
            </a:r>
            <a:endParaRPr lang="zh-CN" altLang="zh-CN" sz="2400" dirty="0">
              <a:solidFill>
                <a:schemeClr val="bg1"/>
              </a:solidFill>
              <a:latin typeface="微软雅黑" panose="020B0503020204020204" pitchFamily="34" charset="-122"/>
              <a:ea typeface="微软雅黑" panose="020B0503020204020204" pitchFamily="34" charset="-122"/>
            </a:endParaRPr>
          </a:p>
          <a:p>
            <a:pPr marL="0" lvl="0" indent="0"/>
            <a:r>
              <a:rPr lang="zh-CN" altLang="zh-CN" sz="2400" dirty="0">
                <a:solidFill>
                  <a:schemeClr val="bg1"/>
                </a:solidFill>
                <a:latin typeface="微软雅黑" panose="020B0503020204020204" pitchFamily="34" charset="-122"/>
                <a:ea typeface="微软雅黑" panose="020B0503020204020204" pitchFamily="34" charset="-122"/>
              </a:rPr>
              <a:t>教师消息发布栏用于老师发布作业点评、临时课程变更等通知。</a:t>
            </a:r>
            <a:endParaRPr lang="zh-CN" altLang="zh-CN" sz="2400" dirty="0">
              <a:solidFill>
                <a:schemeClr val="bg1"/>
              </a:solidFill>
              <a:latin typeface="微软雅黑" panose="020B0503020204020204" pitchFamily="34" charset="-122"/>
              <a:ea typeface="微软雅黑" panose="020B0503020204020204" pitchFamily="34" charset="-122"/>
            </a:endParaRPr>
          </a:p>
          <a:p>
            <a:pPr marL="0" lvl="0" indent="0"/>
            <a:r>
              <a:rPr lang="zh-CN" altLang="zh-CN" sz="2400" dirty="0">
                <a:solidFill>
                  <a:schemeClr val="bg1"/>
                </a:solidFill>
                <a:latin typeface="微软雅黑" panose="020B0503020204020204" pitchFamily="34" charset="-122"/>
                <a:ea typeface="微软雅黑" panose="020B0503020204020204" pitchFamily="34" charset="-122"/>
              </a:rPr>
              <a:t>网站上要有网站向导即使用指南。</a:t>
            </a:r>
            <a:endParaRPr lang="zh-CN" altLang="zh-CN" sz="2400" dirty="0">
              <a:solidFill>
                <a:schemeClr val="bg1"/>
              </a:solidFill>
              <a:latin typeface="微软雅黑" panose="020B0503020204020204" pitchFamily="34" charset="-122"/>
              <a:ea typeface="微软雅黑" panose="020B0503020204020204" pitchFamily="34" charset="-122"/>
            </a:endParaRPr>
          </a:p>
          <a:p>
            <a:pPr marL="0" lvl="0" indent="0"/>
            <a:r>
              <a:rPr lang="zh-CN" altLang="zh-CN" sz="2400" dirty="0">
                <a:solidFill>
                  <a:schemeClr val="bg1"/>
                </a:solidFill>
                <a:latin typeface="微软雅黑" panose="020B0503020204020204" pitchFamily="34" charset="-122"/>
                <a:ea typeface="微软雅黑" panose="020B0503020204020204" pitchFamily="34" charset="-122"/>
              </a:rPr>
              <a:t>最新信息：公布老师最近的一些教学或外出交流的心得，以及网站一些最近更新信息的介绍。</a:t>
            </a:r>
            <a:endParaRPr lang="zh-CN" altLang="zh-CN" sz="2400" dirty="0">
              <a:solidFill>
                <a:schemeClr val="bg1"/>
              </a:solidFill>
              <a:latin typeface="微软雅黑" panose="020B0503020204020204" pitchFamily="34" charset="-122"/>
              <a:ea typeface="微软雅黑" panose="020B0503020204020204" pitchFamily="34" charset="-122"/>
            </a:endParaRPr>
          </a:p>
          <a:p>
            <a:pPr marL="0" lvl="0" indent="0"/>
            <a:r>
              <a:rPr lang="zh-CN" altLang="zh-CN" sz="2400" dirty="0">
                <a:solidFill>
                  <a:schemeClr val="bg1"/>
                </a:solidFill>
                <a:latin typeface="微软雅黑" panose="020B0503020204020204" pitchFamily="34" charset="-122"/>
                <a:ea typeface="微软雅黑" panose="020B0503020204020204" pitchFamily="34" charset="-122"/>
              </a:rPr>
              <a:t>友情连接（如网上选课主页）有老师要求管理员实时更新。</a:t>
            </a:r>
            <a:endParaRPr lang="zh-CN" altLang="zh-CN" sz="2400" dirty="0">
              <a:solidFill>
                <a:schemeClr val="bg1"/>
              </a:solidFill>
              <a:latin typeface="微软雅黑" panose="020B0503020204020204" pitchFamily="34" charset="-122"/>
              <a:ea typeface="微软雅黑" panose="020B0503020204020204" pitchFamily="34" charset="-122"/>
            </a:endParaRPr>
          </a:p>
          <a:p>
            <a:pPr marL="0" lvl="0" indent="0"/>
            <a:r>
              <a:rPr lang="zh-CN" altLang="zh-CN" sz="2400" dirty="0">
                <a:solidFill>
                  <a:schemeClr val="bg1"/>
                </a:solidFill>
                <a:latin typeface="微软雅黑" panose="020B0503020204020204" pitchFamily="34" charset="-122"/>
                <a:ea typeface="微软雅黑" panose="020B0503020204020204" pitchFamily="34" charset="-122"/>
              </a:rPr>
              <a:t>提供专门的作业点评,作业完成情况跟踪的功能,对学生的作业,和课后作业讨论进行点评.</a:t>
            </a:r>
            <a:endParaRPr lang="zh-CN" altLang="zh-CN"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right)">
                                      <p:cBhvr>
                                        <p:cTn id="27" dur="500"/>
                                        <p:tgtEl>
                                          <p:spTgt spid="2"/>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righ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P spid="2"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7"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项目范围计划</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a:t>
            </a:r>
            <a:endPar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2539"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2540"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9" name="文本框 9"/>
          <p:cNvSpPr txBox="1">
            <a:spLocks noChangeArrowheads="1"/>
          </p:cNvSpPr>
          <p:nvPr/>
        </p:nvSpPr>
        <p:spPr bwMode="auto">
          <a:xfrm>
            <a:off x="6527800" y="287338"/>
            <a:ext cx="2058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收集需求</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10"/>
          <p:cNvCxnSpPr/>
          <p:nvPr/>
        </p:nvCxnSpPr>
        <p:spPr>
          <a:xfrm>
            <a:off x="6527800" y="949325"/>
            <a:ext cx="2070100" cy="0"/>
          </a:xfrm>
          <a:prstGeom prst="line">
            <a:avLst/>
          </a:prstGeom>
          <a:ln w="6350" cap="flat" cmpd="sng">
            <a:solidFill>
              <a:schemeClr val="bg1"/>
            </a:solidFill>
            <a:prstDash val="solid"/>
            <a:headEnd type="diamond" w="med" len="med"/>
            <a:tailEnd type="none" w="med" len="med"/>
          </a:ln>
        </p:spPr>
      </p:cxnSp>
      <p:sp>
        <p:nvSpPr>
          <p:cNvPr id="18" name="矩形 99"/>
          <p:cNvSpPr>
            <a:spLocks noChangeArrowheads="1"/>
          </p:cNvSpPr>
          <p:nvPr/>
        </p:nvSpPr>
        <p:spPr bwMode="auto">
          <a:xfrm>
            <a:off x="295275" y="1084263"/>
            <a:ext cx="11896725" cy="578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学生</a:t>
            </a:r>
            <a:r>
              <a:rPr kumimoji="0" lang="zh-CN"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a:t>
            </a:r>
            <a:endParaRPr kumimoji="0" lang="zh-CN"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课件下载功能，包括以往的旧版本课件，以及最新的课件。</a:t>
            </a:r>
            <a:endPar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能下载老师提供的参考资料(含电子教材、历年试卷、补课资料，以及老师的教学交流文章)并且网站能及时更新这些资料。下载的速度能够得到保证：要求同时可容纳10人下载，并且人均速度能达到50kb/s。</a:t>
            </a:r>
            <a:endPar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能及时看到老师的通知(含课程相关通知及作业点评)。</a:t>
            </a:r>
            <a:endPar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如果教师提供的是多媒体资料，网站能提供下载及在线观看功能（如课堂录像）。</a:t>
            </a:r>
            <a:endPar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网站界面要求简洁大方，有网站导航、相关链接(含学校选课系统、学院网页、需求相关主题网站)</a:t>
            </a:r>
            <a:endPar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网站提供通过提问方式的密码取回功能。</a:t>
            </a:r>
            <a:endPar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网站能提供让分组的各个团队能有团队内部的交流工具(如论坛，不同团队可以申请认证板块，非团队成员不能浏览使用，但希望教师可以进入各个板块进行一定的指导，而网站管理人员也可管理认证板块)。</a:t>
            </a:r>
            <a:endPar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网站能提供一定资料共享功能(如论坛有上传下载附件功能、但对附件大小有限制，不得大于2M)</a:t>
            </a:r>
            <a:endPar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网站能较醒目地提供教师的联系方式 (尽量详细)。</a:t>
            </a:r>
            <a:endPar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网站可以提供站内文章标题搜索功能。</a:t>
            </a:r>
            <a:endPar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网站能够提供学生自身作业提交功能,并可以跟踪作业的批复情况</a:t>
            </a:r>
            <a:endPar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9" dur="1000" fill="hold"/>
                                        <p:tgtEl>
                                          <p:spTgt spid="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right)">
                                      <p:cBhvr>
                                        <p:cTn id="27" dur="500"/>
                                        <p:tgtEl>
                                          <p:spTgt spid="9"/>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right)">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p:bldP spid="9" grpId="0"/>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0243"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项目范围计划</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a:t>
            </a:r>
            <a:endPar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2539"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2540"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2" name="文本框 9"/>
          <p:cNvSpPr txBox="1">
            <a:spLocks noChangeArrowheads="1"/>
          </p:cNvSpPr>
          <p:nvPr/>
        </p:nvSpPr>
        <p:spPr bwMode="auto">
          <a:xfrm>
            <a:off x="1200150" y="1671638"/>
            <a:ext cx="2058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收集需求</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10"/>
          <p:cNvCxnSpPr/>
          <p:nvPr/>
        </p:nvCxnSpPr>
        <p:spPr>
          <a:xfrm>
            <a:off x="1200150" y="2333625"/>
            <a:ext cx="2070100" cy="0"/>
          </a:xfrm>
          <a:prstGeom prst="line">
            <a:avLst/>
          </a:prstGeom>
          <a:ln w="6350" cap="flat" cmpd="sng">
            <a:solidFill>
              <a:schemeClr val="bg1"/>
            </a:solidFill>
            <a:prstDash val="solid"/>
            <a:headEnd type="diamond" w="med" len="med"/>
            <a:tailEnd type="none" w="med" len="med"/>
          </a:ln>
        </p:spPr>
      </p:cxnSp>
      <p:sp>
        <p:nvSpPr>
          <p:cNvPr id="10" name="矩形 99"/>
          <p:cNvSpPr/>
          <p:nvPr/>
        </p:nvSpPr>
        <p:spPr>
          <a:xfrm>
            <a:off x="295275" y="2781300"/>
            <a:ext cx="11896725" cy="3319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r>
              <a:rPr lang="zh-CN" altLang="zh-CN" dirty="0">
                <a:solidFill>
                  <a:schemeClr val="bg1"/>
                </a:solidFill>
                <a:latin typeface="微软雅黑" panose="020B0503020204020204" pitchFamily="34" charset="-122"/>
                <a:ea typeface="微软雅黑" panose="020B0503020204020204" pitchFamily="34" charset="-122"/>
              </a:rPr>
              <a:t>网站游客需求：</a:t>
            </a:r>
            <a:endParaRPr lang="zh-CN" altLang="zh-CN" dirty="0">
              <a:solidFill>
                <a:schemeClr val="bg1"/>
              </a:solidFill>
              <a:latin typeface="微软雅黑" panose="020B0503020204020204" pitchFamily="34" charset="-122"/>
              <a:ea typeface="微软雅黑" panose="020B0503020204020204" pitchFamily="34" charset="-122"/>
            </a:endParaRPr>
          </a:p>
          <a:p>
            <a:pPr marL="0" lvl="0" indent="0"/>
            <a:r>
              <a:rPr lang="zh-CN" altLang="zh-CN" dirty="0">
                <a:solidFill>
                  <a:schemeClr val="bg1"/>
                </a:solidFill>
                <a:latin typeface="微软雅黑" panose="020B0503020204020204" pitchFamily="34" charset="-122"/>
                <a:ea typeface="微软雅黑" panose="020B0503020204020204" pitchFamily="34" charset="-122"/>
              </a:rPr>
              <a:t>网站提供项目管理,需求工程,对象建模，以及软件工程相关课程、还有老师的详细介绍，并放在网站显著位置。</a:t>
            </a:r>
            <a:endParaRPr lang="zh-CN" altLang="zh-CN" dirty="0">
              <a:solidFill>
                <a:schemeClr val="bg1"/>
              </a:solidFill>
              <a:latin typeface="微软雅黑" panose="020B0503020204020204" pitchFamily="34" charset="-122"/>
              <a:ea typeface="微软雅黑" panose="020B0503020204020204" pitchFamily="34" charset="-122"/>
            </a:endParaRPr>
          </a:p>
          <a:p>
            <a:pPr marL="0" lvl="0" indent="0"/>
            <a:r>
              <a:rPr lang="zh-CN" altLang="zh-CN" dirty="0">
                <a:solidFill>
                  <a:schemeClr val="bg1"/>
                </a:solidFill>
                <a:latin typeface="微软雅黑" panose="020B0503020204020204" pitchFamily="34" charset="-122"/>
                <a:ea typeface="微软雅黑" panose="020B0503020204020204" pitchFamily="34" charset="-122"/>
              </a:rPr>
              <a:t>相关链接(含学校选课系统，以及需求相关主题网站)。</a:t>
            </a:r>
            <a:endParaRPr lang="zh-CN" altLang="zh-CN" dirty="0">
              <a:solidFill>
                <a:schemeClr val="bg1"/>
              </a:solidFill>
              <a:latin typeface="微软雅黑" panose="020B0503020204020204" pitchFamily="34" charset="-122"/>
              <a:ea typeface="微软雅黑" panose="020B0503020204020204" pitchFamily="34" charset="-122"/>
            </a:endParaRPr>
          </a:p>
          <a:p>
            <a:pPr marL="0" lvl="0" indent="0"/>
            <a:r>
              <a:rPr lang="zh-CN" altLang="zh-CN" dirty="0">
                <a:solidFill>
                  <a:schemeClr val="bg1"/>
                </a:solidFill>
                <a:latin typeface="微软雅黑" panose="020B0503020204020204" pitchFamily="34" charset="-122"/>
                <a:ea typeface="微软雅黑" panose="020B0503020204020204" pitchFamily="34" charset="-122"/>
              </a:rPr>
              <a:t>网站允许游客可以针对网站内容留言(如提供留言板的功能，留言者有EMAIL可选项，用于信息反馈)。</a:t>
            </a:r>
            <a:endParaRPr lang="zh-CN" altLang="zh-CN" dirty="0">
              <a:solidFill>
                <a:schemeClr val="bg1"/>
              </a:solidFill>
              <a:latin typeface="微软雅黑" panose="020B0503020204020204" pitchFamily="34" charset="-122"/>
              <a:ea typeface="微软雅黑" panose="020B0503020204020204" pitchFamily="34" charset="-122"/>
            </a:endParaRPr>
          </a:p>
          <a:p>
            <a:pPr marL="0" lvl="0" indent="0"/>
            <a:r>
              <a:rPr lang="zh-CN" altLang="zh-CN" dirty="0">
                <a:solidFill>
                  <a:schemeClr val="bg1"/>
                </a:solidFill>
                <a:latin typeface="微软雅黑" panose="020B0503020204020204" pitchFamily="34" charset="-122"/>
                <a:ea typeface="微软雅黑" panose="020B0503020204020204" pitchFamily="34" charset="-122"/>
              </a:rPr>
              <a:t>网站管理员不随便删除游客留言。</a:t>
            </a:r>
            <a:endParaRPr lang="zh-CN"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right)">
                                      <p:cBhvr>
                                        <p:cTn id="27" dur="500"/>
                                        <p:tgtEl>
                                          <p:spTgt spid="2"/>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right)">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P spid="2"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0243"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项目范围计划</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a:t>
            </a:r>
            <a:endPar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2539"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2540"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2" name="文本框 9"/>
          <p:cNvSpPr txBox="1">
            <a:spLocks noChangeArrowheads="1"/>
          </p:cNvSpPr>
          <p:nvPr/>
        </p:nvSpPr>
        <p:spPr bwMode="auto">
          <a:xfrm>
            <a:off x="1200150" y="1671638"/>
            <a:ext cx="3455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定义项目详细范围</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10"/>
          <p:cNvCxnSpPr/>
          <p:nvPr/>
        </p:nvCxnSpPr>
        <p:spPr>
          <a:xfrm>
            <a:off x="1200150" y="2333625"/>
            <a:ext cx="2070100" cy="0"/>
          </a:xfrm>
          <a:prstGeom prst="line">
            <a:avLst/>
          </a:prstGeom>
          <a:ln w="6350" cap="flat" cmpd="sng">
            <a:solidFill>
              <a:schemeClr val="bg1"/>
            </a:solidFill>
            <a:prstDash val="solid"/>
            <a:headEnd type="diamond" w="med" len="med"/>
            <a:tailEnd type="none" w="med" len="med"/>
          </a:ln>
        </p:spPr>
      </p:cxnSp>
      <p:sp>
        <p:nvSpPr>
          <p:cNvPr id="10" name="矩形 99"/>
          <p:cNvSpPr/>
          <p:nvPr/>
        </p:nvSpPr>
        <p:spPr>
          <a:xfrm>
            <a:off x="2782888" y="2708275"/>
            <a:ext cx="7183437" cy="2808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buNone/>
            </a:pPr>
            <a:r>
              <a:rPr lang="zh-CN" altLang="zh-CN" dirty="0">
                <a:solidFill>
                  <a:schemeClr val="bg1"/>
                </a:solidFill>
                <a:latin typeface="微软雅黑" panose="020B0503020204020204" pitchFamily="34" charset="-122"/>
                <a:ea typeface="微软雅黑" panose="020B0503020204020204" pitchFamily="34" charset="-122"/>
              </a:rPr>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该网站供浙江大学城市学院师生使用。</a:t>
            </a:r>
            <a:endParaRPr lang="zh-CN"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right)">
                                      <p:cBhvr>
                                        <p:cTn id="27" dur="500"/>
                                        <p:tgtEl>
                                          <p:spTgt spid="2"/>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right)">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P spid="2"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0482"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483" name="文本框 18"/>
          <p:cNvSpPr txBox="1">
            <a:spLocks noChangeArrowheads="1"/>
          </p:cNvSpPr>
          <p:nvPr/>
        </p:nvSpPr>
        <p:spPr bwMode="auto">
          <a:xfrm>
            <a:off x="984250" y="412750"/>
            <a:ext cx="312896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项目介绍</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0484" name="组合 1"/>
          <p:cNvGrpSpPr/>
          <p:nvPr/>
        </p:nvGrpSpPr>
        <p:grpSpPr>
          <a:xfrm>
            <a:off x="222250" y="328613"/>
            <a:ext cx="654050" cy="573087"/>
            <a:chOff x="0" y="0"/>
            <a:chExt cx="3252297" cy="2844316"/>
          </a:xfrm>
        </p:grpSpPr>
        <p:sp>
          <p:nvSpPr>
            <p:cNvPr id="5133"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134"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20487" name="Freeform 5"/>
          <p:cNvSpPr>
            <a:spLocks noChangeArrowheads="1"/>
          </p:cNvSpPr>
          <p:nvPr/>
        </p:nvSpPr>
        <p:spPr bwMode="auto">
          <a:xfrm>
            <a:off x="7967663" y="4745355"/>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20492" name="矩形 11"/>
          <p:cNvSpPr>
            <a:spLocks noChangeArrowheads="1"/>
          </p:cNvSpPr>
          <p:nvPr/>
        </p:nvSpPr>
        <p:spPr bwMode="auto">
          <a:xfrm>
            <a:off x="623888" y="1377950"/>
            <a:ext cx="10017125" cy="396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执行发起人：侯宏仑老师，杨枨老师（提供项目概述及相关项目信息）</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项目发起人：刘向辉</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 目 经理：刘向辉 管理软件项目开发过程</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受      主：侯宏仑老师，杨枨老师，PRD2018其余各组组长</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项目应满足两位老师的要求，得到其余组的认可</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用      户：软件工程教师，选了课程的学生，以及当前学期未选该课程，但对该课程有兴趣的学生。</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审  稿  人：刘向辉 陈祥斌 左文正 王安栋 涂弘森</a:t>
            </a: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[2]</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0493" name="文本框 12"/>
          <p:cNvSpPr txBox="1">
            <a:spLocks noChangeArrowheads="1"/>
          </p:cNvSpPr>
          <p:nvPr/>
        </p:nvSpPr>
        <p:spPr bwMode="auto">
          <a:xfrm>
            <a:off x="6303963" y="768350"/>
            <a:ext cx="2058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责任</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20494" name="直接连接符 14"/>
          <p:cNvCxnSpPr/>
          <p:nvPr/>
        </p:nvCxnSpPr>
        <p:spPr>
          <a:xfrm>
            <a:off x="6380163" y="1292225"/>
            <a:ext cx="2071687" cy="0"/>
          </a:xfrm>
          <a:prstGeom prst="line">
            <a:avLst/>
          </a:prstGeom>
          <a:ln w="6350" cap="flat" cmpd="sng">
            <a:solidFill>
              <a:schemeClr val="bg1"/>
            </a:solidFill>
            <a:prstDash val="solid"/>
            <a:headEnd type="diamond"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0493"/>
                                        </p:tgtEl>
                                        <p:attrNameLst>
                                          <p:attrName>style.visibility</p:attrName>
                                        </p:attrNameLst>
                                      </p:cBhvr>
                                      <p:to>
                                        <p:strVal val="visible"/>
                                      </p:to>
                                    </p:set>
                                    <p:animEffect transition="in" filter="wipe(right)">
                                      <p:cBhvr>
                                        <p:cTn id="27" dur="500"/>
                                        <p:tgtEl>
                                          <p:spTgt spid="20493"/>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0494"/>
                                        </p:tgtEl>
                                        <p:attrNameLst>
                                          <p:attrName>style.visibility</p:attrName>
                                        </p:attrNameLst>
                                      </p:cBhvr>
                                      <p:to>
                                        <p:strVal val="visible"/>
                                      </p:to>
                                    </p:set>
                                    <p:animEffect transition="in" filter="fade">
                                      <p:cBhvr>
                                        <p:cTn id="31" dur="500"/>
                                        <p:tgtEl>
                                          <p:spTgt spid="20494"/>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20492"/>
                                        </p:tgtEl>
                                        <p:attrNameLst>
                                          <p:attrName>style.visibility</p:attrName>
                                        </p:attrNameLst>
                                      </p:cBhvr>
                                      <p:to>
                                        <p:strVal val="visible"/>
                                      </p:to>
                                    </p:set>
                                    <p:animEffect transition="in" filter="wipe(right)">
                                      <p:cBhvr>
                                        <p:cTn id="35" dur="500"/>
                                        <p:tgtEl>
                                          <p:spTgt spid="20492"/>
                                        </p:tgtEl>
                                      </p:cBhvr>
                                    </p:animEffect>
                                  </p:childTnLst>
                                </p:cTn>
                              </p:par>
                              <p:par>
                                <p:cTn id="36" presetID="42" presetClass="entr" presetSubtype="0" fill="hold" nodeType="withEffect">
                                  <p:stCondLst>
                                    <p:cond delay="0"/>
                                  </p:stCondLst>
                                  <p:childTnLst>
                                    <p:set>
                                      <p:cBhvr>
                                        <p:cTn id="37" dur="1" fill="hold">
                                          <p:stCondLst>
                                            <p:cond delay="0"/>
                                          </p:stCondLst>
                                        </p:cTn>
                                        <p:tgtEl>
                                          <p:spTgt spid="20487"/>
                                        </p:tgtEl>
                                        <p:attrNameLst>
                                          <p:attrName>style.visibility</p:attrName>
                                        </p:attrNameLst>
                                      </p:cBhvr>
                                      <p:to>
                                        <p:strVal val="visible"/>
                                      </p:to>
                                    </p:set>
                                    <p:animEffect transition="in" filter="fade">
                                      <p:cBhvr>
                                        <p:cTn id="38" dur="1000"/>
                                        <p:tgtEl>
                                          <p:spTgt spid="20487"/>
                                        </p:tgtEl>
                                      </p:cBhvr>
                                    </p:animEffect>
                                    <p:anim calcmode="lin" valueType="num">
                                      <p:cBhvr>
                                        <p:cTn id="39" dur="1000" fill="hold"/>
                                        <p:tgtEl>
                                          <p:spTgt spid="20487"/>
                                        </p:tgtEl>
                                        <p:attrNameLst>
                                          <p:attrName>ppt_x</p:attrName>
                                        </p:attrNameLst>
                                      </p:cBhvr>
                                      <p:tavLst>
                                        <p:tav tm="0">
                                          <p:val>
                                            <p:strVal val="#ppt_x"/>
                                          </p:val>
                                        </p:tav>
                                        <p:tav tm="100000">
                                          <p:val>
                                            <p:strVal val="#ppt_x"/>
                                          </p:val>
                                        </p:tav>
                                      </p:tavLst>
                                    </p:anim>
                                    <p:anim calcmode="lin" valueType="num">
                                      <p:cBhvr>
                                        <p:cTn id="40" dur="1000" fill="hold"/>
                                        <p:tgtEl>
                                          <p:spTgt spid="20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p:bldP spid="20483" grpId="0"/>
      <p:bldP spid="20492" grpId="0"/>
      <p:bldP spid="20493"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0243"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定义工作分解</a:t>
            </a:r>
            <a:r>
              <a:rPr kumimoji="0" lang="en-US" altLang="zh-CN" sz="2000" b="1" i="0" u="none" strike="noStrike" kern="0" cap="none" spc="0" normalizeH="0" baseline="0" noProof="0" dirty="0" err="1"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wbs[4]</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2539"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2540"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grpSp>
        <p:nvGrpSpPr>
          <p:cNvPr id="10248" name="组合 7"/>
          <p:cNvGrpSpPr/>
          <p:nvPr/>
        </p:nvGrpSpPr>
        <p:grpSpPr>
          <a:xfrm>
            <a:off x="1193800" y="2414588"/>
            <a:ext cx="2160588" cy="2036762"/>
            <a:chOff x="19682" y="-6347"/>
            <a:chExt cx="2160240" cy="2035849"/>
          </a:xfrm>
        </p:grpSpPr>
        <p:grpSp>
          <p:nvGrpSpPr>
            <p:cNvPr id="38919" name="组合 5"/>
            <p:cNvGrpSpPr/>
            <p:nvPr/>
          </p:nvGrpSpPr>
          <p:grpSpPr>
            <a:xfrm>
              <a:off x="19682" y="-6347"/>
              <a:ext cx="2160240" cy="1728012"/>
              <a:chOff x="19682" y="-6347"/>
              <a:chExt cx="2160240" cy="1728012"/>
            </a:xfrm>
          </p:grpSpPr>
          <p:sp>
            <p:nvSpPr>
              <p:cNvPr id="22537" name="矩形 10"/>
              <p:cNvSpPr>
                <a:spLocks noChangeArrowheads="1"/>
              </p:cNvSpPr>
              <p:nvPr/>
            </p:nvSpPr>
            <p:spPr bwMode="auto">
              <a:xfrm>
                <a:off x="19682" y="-6347"/>
                <a:ext cx="2160240" cy="1728012"/>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2538" name="文本框 8"/>
              <p:cNvSpPr txBox="1">
                <a:spLocks noChangeArrowheads="1"/>
              </p:cNvSpPr>
              <p:nvPr/>
            </p:nvSpPr>
            <p:spPr bwMode="auto">
              <a:xfrm>
                <a:off x="555536" y="566166"/>
                <a:ext cx="1087580" cy="583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3200" b="0"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mn-cs"/>
                  </a:rPr>
                  <a:t>WBS</a:t>
                </a:r>
                <a:endParaRPr kumimoji="0" lang="en-US" altLang="zh-CN" sz="3200" b="0"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
          <p:nvSpPr>
            <p:cNvPr id="22536" name="等腰三角形 9"/>
            <p:cNvSpPr>
              <a:spLocks noChangeArrowheads="1"/>
            </p:cNvSpPr>
            <p:nvPr/>
          </p:nvSpPr>
          <p:spPr bwMode="auto">
            <a:xfrm rot="10800000">
              <a:off x="801558" y="1721665"/>
              <a:ext cx="358717" cy="307837"/>
            </a:xfrm>
            <a:prstGeom prst="triangle">
              <a:avLst>
                <a:gd name="adj" fmla="val 50000"/>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2" name="图片 1"/>
          <p:cNvPicPr>
            <a:picLocks noChangeAspect="1"/>
          </p:cNvPicPr>
          <p:nvPr/>
        </p:nvPicPr>
        <p:blipFill>
          <a:blip r:embed="rId2"/>
          <a:stretch>
            <a:fillRect/>
          </a:stretch>
        </p:blipFill>
        <p:spPr>
          <a:xfrm>
            <a:off x="3549015" y="1223645"/>
            <a:ext cx="8358505" cy="54140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0243"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项目范围计划</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a:t>
            </a:r>
            <a:endPar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2539"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2540"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2" name="文本框 9"/>
          <p:cNvSpPr txBox="1">
            <a:spLocks noChangeArrowheads="1"/>
          </p:cNvSpPr>
          <p:nvPr/>
        </p:nvSpPr>
        <p:spPr bwMode="auto">
          <a:xfrm>
            <a:off x="1200150" y="1671638"/>
            <a:ext cx="3455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核实项目范围</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10"/>
          <p:cNvCxnSpPr/>
          <p:nvPr/>
        </p:nvCxnSpPr>
        <p:spPr>
          <a:xfrm>
            <a:off x="1200150" y="2333625"/>
            <a:ext cx="2070100" cy="0"/>
          </a:xfrm>
          <a:prstGeom prst="line">
            <a:avLst/>
          </a:prstGeom>
          <a:ln w="6350" cap="flat" cmpd="sng">
            <a:solidFill>
              <a:schemeClr val="bg1"/>
            </a:solidFill>
            <a:prstDash val="solid"/>
            <a:headEnd type="diamond" w="med" len="med"/>
            <a:tailEnd type="none" w="med" len="med"/>
          </a:ln>
        </p:spPr>
      </p:cxnSp>
      <p:sp>
        <p:nvSpPr>
          <p:cNvPr id="10" name="矩形 99"/>
          <p:cNvSpPr/>
          <p:nvPr/>
        </p:nvSpPr>
        <p:spPr>
          <a:xfrm>
            <a:off x="2782888" y="2708275"/>
            <a:ext cx="7183437" cy="16446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buNone/>
            </a:pPr>
            <a:r>
              <a:rPr lang="zh-CN" altLang="zh-CN" dirty="0">
                <a:solidFill>
                  <a:schemeClr val="bg1"/>
                </a:solidFill>
                <a:latin typeface="微软雅黑" panose="020B0503020204020204" pitchFamily="34" charset="-122"/>
                <a:ea typeface="微软雅黑" panose="020B0503020204020204" pitchFamily="34" charset="-122"/>
              </a:rPr>
              <a:t>项目干系人（客户和发起人）正式接受已完成的项目范围的过程，需审查可交付成果（阶段性的或最终的）。可交付成果的验收和交付问题。</a:t>
            </a:r>
            <a:endParaRPr lang="zh-CN"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right)">
                                      <p:cBhvr>
                                        <p:cTn id="27" dur="500"/>
                                        <p:tgtEl>
                                          <p:spTgt spid="2"/>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right)">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P spid="2" grpId="0"/>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3"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项目范围计划</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a:t>
            </a:r>
            <a:endPar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grpSp>
        <p:nvGrpSpPr>
          <p:cNvPr id="6" name="组合 1"/>
          <p:cNvGrpSpPr/>
          <p:nvPr/>
        </p:nvGrpSpPr>
        <p:grpSpPr>
          <a:xfrm>
            <a:off x="222250" y="328613"/>
            <a:ext cx="654050" cy="573087"/>
            <a:chOff x="0" y="0"/>
            <a:chExt cx="3252297" cy="2844316"/>
          </a:xfrm>
        </p:grpSpPr>
        <p:sp>
          <p:nvSpPr>
            <p:cNvPr id="7"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8"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13" name="文本框 9"/>
          <p:cNvSpPr txBox="1">
            <a:spLocks noChangeArrowheads="1"/>
          </p:cNvSpPr>
          <p:nvPr/>
        </p:nvSpPr>
        <p:spPr bwMode="auto">
          <a:xfrm>
            <a:off x="1200150" y="1671638"/>
            <a:ext cx="3455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控制项目范围</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14" name="直接连接符 10"/>
          <p:cNvCxnSpPr/>
          <p:nvPr/>
        </p:nvCxnSpPr>
        <p:spPr>
          <a:xfrm>
            <a:off x="1200150" y="2333625"/>
            <a:ext cx="2070100" cy="0"/>
          </a:xfrm>
          <a:prstGeom prst="line">
            <a:avLst/>
          </a:prstGeom>
          <a:ln w="6350" cap="flat" cmpd="sng">
            <a:solidFill>
              <a:schemeClr val="bg1"/>
            </a:solidFill>
            <a:prstDash val="solid"/>
            <a:headEnd type="diamond" w="med" len="med"/>
            <a:tailEnd type="none" w="med" len="med"/>
          </a:ln>
        </p:spPr>
      </p:cxnSp>
      <p:sp>
        <p:nvSpPr>
          <p:cNvPr id="9" name="矩形 99"/>
          <p:cNvSpPr/>
          <p:nvPr/>
        </p:nvSpPr>
        <p:spPr>
          <a:xfrm>
            <a:off x="2640013" y="2471738"/>
            <a:ext cx="7181850" cy="38401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buNone/>
            </a:pPr>
            <a:r>
              <a:rPr lang="en-US" altLang="zh-CN" dirty="0">
                <a:solidFill>
                  <a:schemeClr val="bg1"/>
                </a:solidFill>
                <a:latin typeface="微软雅黑" panose="020B0503020204020204" pitchFamily="34" charset="-122"/>
                <a:ea typeface="微软雅黑" panose="020B0503020204020204" pitchFamily="34" charset="-122"/>
              </a:rPr>
              <a:t>1.</a:t>
            </a:r>
            <a:r>
              <a:rPr lang="zh-CN" altLang="zh-CN" dirty="0">
                <a:solidFill>
                  <a:schemeClr val="bg1"/>
                </a:solidFill>
                <a:latin typeface="微软雅黑" panose="020B0503020204020204" pitchFamily="34" charset="-122"/>
                <a:ea typeface="微软雅黑" panose="020B0503020204020204" pitchFamily="34" charset="-122"/>
              </a:rPr>
              <a:t>在收集到已完成活动的实际范围和项目变更带来的影响的有关数据，并据此更新项目范围后，对范围进行分析并与原范围计划进行比较，找出要采取纠正的地方。 </a:t>
            </a:r>
            <a:endParaRPr lang="zh-CN" altLang="zh-CN" dirty="0">
              <a:solidFill>
                <a:schemeClr val="bg1"/>
              </a:solidFill>
              <a:latin typeface="微软雅黑" panose="020B0503020204020204" pitchFamily="34" charset="-122"/>
              <a:ea typeface="微软雅黑" panose="020B0503020204020204" pitchFamily="34" charset="-122"/>
            </a:endParaRPr>
          </a:p>
          <a:p>
            <a:pPr marL="0" lvl="0" indent="0">
              <a:buNone/>
            </a:pPr>
            <a:r>
              <a:rPr lang="en-US" altLang="zh-CN" dirty="0">
                <a:solidFill>
                  <a:schemeClr val="bg1"/>
                </a:solidFill>
                <a:latin typeface="微软雅黑" panose="020B0503020204020204" pitchFamily="34" charset="-122"/>
                <a:ea typeface="微软雅黑" panose="020B0503020204020204" pitchFamily="34" charset="-122"/>
              </a:rPr>
              <a:t>2.</a:t>
            </a:r>
            <a:r>
              <a:rPr lang="zh-CN" altLang="zh-CN" dirty="0">
                <a:solidFill>
                  <a:schemeClr val="bg1"/>
                </a:solidFill>
                <a:latin typeface="微软雅黑" panose="020B0503020204020204" pitchFamily="34" charset="-122"/>
                <a:ea typeface="微软雅黑" panose="020B0503020204020204" pitchFamily="34" charset="-122"/>
              </a:rPr>
              <a:t>对需要采取措施的地方确定应采取的具体措施。 </a:t>
            </a:r>
            <a:endParaRPr lang="zh-CN" altLang="zh-CN" dirty="0">
              <a:solidFill>
                <a:schemeClr val="bg1"/>
              </a:solidFill>
              <a:latin typeface="微软雅黑" panose="020B0503020204020204" pitchFamily="34" charset="-122"/>
              <a:ea typeface="微软雅黑" panose="020B0503020204020204" pitchFamily="34" charset="-122"/>
            </a:endParaRPr>
          </a:p>
          <a:p>
            <a:pPr marL="0" lvl="0" indent="0">
              <a:buNone/>
            </a:pPr>
            <a:r>
              <a:rPr lang="en-US" altLang="zh-CN" dirty="0">
                <a:solidFill>
                  <a:schemeClr val="bg1"/>
                </a:solidFill>
                <a:latin typeface="微软雅黑" panose="020B0503020204020204" pitchFamily="34" charset="-122"/>
                <a:ea typeface="微软雅黑" panose="020B0503020204020204" pitchFamily="34" charset="-122"/>
              </a:rPr>
              <a:t>3.</a:t>
            </a:r>
            <a:r>
              <a:rPr lang="zh-CN" altLang="zh-CN" dirty="0">
                <a:solidFill>
                  <a:schemeClr val="bg1"/>
                </a:solidFill>
                <a:latin typeface="微软雅黑" panose="020B0503020204020204" pitchFamily="34" charset="-122"/>
                <a:ea typeface="微软雅黑" panose="020B0503020204020204" pitchFamily="34" charset="-122"/>
              </a:rPr>
              <a:t>估计所采取的纠正措施的效果，如果所采取的纠正措施仍无法获得满意的范围调整，则重复以上步骤。</a:t>
            </a:r>
            <a:endParaRPr lang="zh-CN"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fltVal val="0"/>
                                          </p:val>
                                        </p:tav>
                                        <p:tav tm="100000">
                                          <p:val>
                                            <p:strVal val="#ppt_w"/>
                                          </p:val>
                                        </p:tav>
                                      </p:tavLst>
                                    </p:anim>
                                    <p:anim calcmode="lin" valueType="num">
                                      <p:cBhvr>
                                        <p:cTn id="12" dur="1000" fill="hold"/>
                                        <p:tgtEl>
                                          <p:spTgt spid="3"/>
                                        </p:tgtEl>
                                        <p:attrNameLst>
                                          <p:attrName>ppt_h</p:attrName>
                                        </p:attrNameLst>
                                      </p:cBhvr>
                                      <p:tavLst>
                                        <p:tav tm="0">
                                          <p:val>
                                            <p:fltVal val="0"/>
                                          </p:val>
                                        </p:tav>
                                        <p:tav tm="100000">
                                          <p:val>
                                            <p:strVal val="#ppt_h"/>
                                          </p:val>
                                        </p:tav>
                                      </p:tavLst>
                                    </p:anim>
                                    <p:animEffect transition="in" filter="fade">
                                      <p:cBhvr>
                                        <p:cTn id="13" dur="1000"/>
                                        <p:tgtEl>
                                          <p:spTgt spid="3"/>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9" dur="1000" fill="hold"/>
                                        <p:tgtEl>
                                          <p:spTgt spid="4"/>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4"/>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righ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3" grpId="0"/>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146" name="椭圆 13"/>
          <p:cNvSpPr>
            <a:spLocks noChangeArrowheads="1"/>
          </p:cNvSpPr>
          <p:nvPr/>
        </p:nvSpPr>
        <p:spPr bwMode="auto">
          <a:xfrm>
            <a:off x="923925" y="1808163"/>
            <a:ext cx="2663825" cy="2663825"/>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7" name="矩形 14"/>
          <p:cNvSpPr>
            <a:spLocks noChangeArrowheads="1"/>
          </p:cNvSpPr>
          <p:nvPr/>
        </p:nvSpPr>
        <p:spPr bwMode="auto">
          <a:xfrm>
            <a:off x="3803650" y="290512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8" name="矩形 15"/>
          <p:cNvSpPr>
            <a:spLocks noChangeArrowheads="1"/>
          </p:cNvSpPr>
          <p:nvPr/>
        </p:nvSpPr>
        <p:spPr bwMode="auto">
          <a:xfrm>
            <a:off x="3803650" y="216693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0" name="文本框 17"/>
          <p:cNvSpPr txBox="1">
            <a:spLocks noChangeArrowheads="1"/>
          </p:cNvSpPr>
          <p:nvPr/>
        </p:nvSpPr>
        <p:spPr bwMode="auto">
          <a:xfrm>
            <a:off x="3186113" y="1427163"/>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01</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1" name="文本框 18"/>
          <p:cNvSpPr txBox="1">
            <a:spLocks noChangeArrowheads="1"/>
          </p:cNvSpPr>
          <p:nvPr/>
        </p:nvSpPr>
        <p:spPr bwMode="auto">
          <a:xfrm>
            <a:off x="3803650" y="146367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项目介绍</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2" name="文本框 19"/>
          <p:cNvSpPr txBox="1">
            <a:spLocks noChangeArrowheads="1"/>
          </p:cNvSpPr>
          <p:nvPr/>
        </p:nvSpPr>
        <p:spPr bwMode="auto">
          <a:xfrm>
            <a:off x="3803650" y="2201863"/>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项目组织</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3" name="文本框 20"/>
          <p:cNvSpPr txBox="1">
            <a:spLocks noChangeArrowheads="1"/>
          </p:cNvSpPr>
          <p:nvPr/>
        </p:nvSpPr>
        <p:spPr bwMode="auto">
          <a:xfrm>
            <a:off x="3803650" y="2941638"/>
            <a:ext cx="18637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管理过程</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4" name="文本框 21"/>
          <p:cNvSpPr txBox="1">
            <a:spLocks noChangeArrowheads="1"/>
          </p:cNvSpPr>
          <p:nvPr/>
        </p:nvSpPr>
        <p:spPr bwMode="auto">
          <a:xfrm>
            <a:off x="3186113" y="2141538"/>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02</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5" name="文本框 22"/>
          <p:cNvSpPr txBox="1">
            <a:spLocks noChangeArrowheads="1"/>
          </p:cNvSpPr>
          <p:nvPr/>
        </p:nvSpPr>
        <p:spPr bwMode="auto">
          <a:xfrm>
            <a:off x="3186113" y="2852738"/>
            <a:ext cx="617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03</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6" name="椭圆 29"/>
          <p:cNvSpPr>
            <a:spLocks noChangeArrowheads="1"/>
          </p:cNvSpPr>
          <p:nvPr/>
        </p:nvSpPr>
        <p:spPr bwMode="auto">
          <a:xfrm>
            <a:off x="334963" y="1628775"/>
            <a:ext cx="1223963" cy="1223963"/>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7" name="文本框 23"/>
          <p:cNvSpPr txBox="1">
            <a:spLocks noChangeArrowheads="1"/>
          </p:cNvSpPr>
          <p:nvPr/>
        </p:nvSpPr>
        <p:spPr bwMode="auto">
          <a:xfrm>
            <a:off x="585788" y="2068513"/>
            <a:ext cx="19478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contents</a:t>
            </a:r>
            <a:endPar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目录</a:t>
            </a:r>
            <a:endPar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14"/>
          <p:cNvSpPr>
            <a:spLocks noChangeArrowheads="1"/>
          </p:cNvSpPr>
          <p:nvPr/>
        </p:nvSpPr>
        <p:spPr bwMode="auto">
          <a:xfrm>
            <a:off x="7553960" y="108997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矩形 16"/>
          <p:cNvSpPr>
            <a:spLocks noChangeArrowheads="1"/>
          </p:cNvSpPr>
          <p:nvPr/>
        </p:nvSpPr>
        <p:spPr bwMode="auto">
          <a:xfrm>
            <a:off x="3778250" y="42764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文本框 17"/>
          <p:cNvSpPr txBox="1">
            <a:spLocks noChangeArrowheads="1"/>
          </p:cNvSpPr>
          <p:nvPr/>
        </p:nvSpPr>
        <p:spPr bwMode="auto">
          <a:xfrm>
            <a:off x="6936105" y="110077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08</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文本框 18"/>
          <p:cNvSpPr txBox="1">
            <a:spLocks noChangeArrowheads="1"/>
          </p:cNvSpPr>
          <p:nvPr/>
        </p:nvSpPr>
        <p:spPr bwMode="auto">
          <a:xfrm>
            <a:off x="7545705" y="111823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质量管理计划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矩形 16"/>
          <p:cNvSpPr>
            <a:spLocks noChangeArrowheads="1"/>
          </p:cNvSpPr>
          <p:nvPr/>
        </p:nvSpPr>
        <p:spPr bwMode="auto">
          <a:xfrm>
            <a:off x="3794125" y="142684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文本框 17"/>
          <p:cNvSpPr txBox="1">
            <a:spLocks noChangeArrowheads="1"/>
          </p:cNvSpPr>
          <p:nvPr/>
        </p:nvSpPr>
        <p:spPr bwMode="auto">
          <a:xfrm>
            <a:off x="6955473" y="183197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09</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文本框 18"/>
          <p:cNvSpPr txBox="1">
            <a:spLocks noChangeArrowheads="1"/>
          </p:cNvSpPr>
          <p:nvPr/>
        </p:nvSpPr>
        <p:spPr bwMode="auto">
          <a:xfrm>
            <a:off x="7573010" y="1868488"/>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项目范围计划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矩形 16"/>
          <p:cNvSpPr>
            <a:spLocks noChangeArrowheads="1"/>
          </p:cNvSpPr>
          <p:nvPr/>
        </p:nvSpPr>
        <p:spPr bwMode="auto">
          <a:xfrm>
            <a:off x="7573645" y="3144520"/>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 name="文本框 17"/>
          <p:cNvSpPr txBox="1">
            <a:spLocks noChangeArrowheads="1"/>
          </p:cNvSpPr>
          <p:nvPr/>
        </p:nvSpPr>
        <p:spPr bwMode="auto">
          <a:xfrm>
            <a:off x="6956108" y="3144520"/>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11</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4" name="文本框 18"/>
          <p:cNvSpPr txBox="1">
            <a:spLocks noChangeArrowheads="1"/>
          </p:cNvSpPr>
          <p:nvPr/>
        </p:nvSpPr>
        <p:spPr bwMode="auto">
          <a:xfrm>
            <a:off x="7573645" y="3181033"/>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矩形 16"/>
          <p:cNvSpPr>
            <a:spLocks noChangeArrowheads="1"/>
          </p:cNvSpPr>
          <p:nvPr/>
        </p:nvSpPr>
        <p:spPr bwMode="auto">
          <a:xfrm>
            <a:off x="7573645" y="3904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文本框 17"/>
          <p:cNvSpPr txBox="1">
            <a:spLocks noChangeArrowheads="1"/>
          </p:cNvSpPr>
          <p:nvPr/>
        </p:nvSpPr>
        <p:spPr bwMode="auto">
          <a:xfrm>
            <a:off x="6956108" y="3904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12</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7" name="文本框 18"/>
          <p:cNvSpPr txBox="1">
            <a:spLocks noChangeArrowheads="1"/>
          </p:cNvSpPr>
          <p:nvPr/>
        </p:nvSpPr>
        <p:spPr bwMode="auto">
          <a:xfrm>
            <a:off x="7573645" y="3941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项目时间计划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8" name="矩形 16"/>
          <p:cNvSpPr>
            <a:spLocks noChangeArrowheads="1"/>
          </p:cNvSpPr>
          <p:nvPr/>
        </p:nvSpPr>
        <p:spPr bwMode="auto">
          <a:xfrm>
            <a:off x="7554595" y="462565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7"/>
          <p:cNvSpPr txBox="1">
            <a:spLocks noChangeArrowheads="1"/>
          </p:cNvSpPr>
          <p:nvPr/>
        </p:nvSpPr>
        <p:spPr bwMode="auto">
          <a:xfrm>
            <a:off x="6937058" y="462565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13</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 name="文本框 18"/>
          <p:cNvSpPr txBox="1">
            <a:spLocks noChangeArrowheads="1"/>
          </p:cNvSpPr>
          <p:nvPr/>
        </p:nvSpPr>
        <p:spPr bwMode="auto">
          <a:xfrm>
            <a:off x="7554595" y="466217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人力资源计划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1" name="矩形 16"/>
          <p:cNvSpPr>
            <a:spLocks noChangeArrowheads="1"/>
          </p:cNvSpPr>
          <p:nvPr/>
        </p:nvSpPr>
        <p:spPr bwMode="auto">
          <a:xfrm>
            <a:off x="7573645" y="5301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文本框 17"/>
          <p:cNvSpPr txBox="1">
            <a:spLocks noChangeArrowheads="1"/>
          </p:cNvSpPr>
          <p:nvPr/>
        </p:nvSpPr>
        <p:spPr bwMode="auto">
          <a:xfrm>
            <a:off x="6956108" y="5301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14</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文本框 18"/>
          <p:cNvSpPr txBox="1">
            <a:spLocks noChangeArrowheads="1"/>
          </p:cNvSpPr>
          <p:nvPr/>
        </p:nvSpPr>
        <p:spPr bwMode="auto">
          <a:xfrm>
            <a:off x="7573645" y="5338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风险管理计划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4" name="矩形 16"/>
          <p:cNvSpPr>
            <a:spLocks noChangeArrowheads="1"/>
          </p:cNvSpPr>
          <p:nvPr/>
        </p:nvSpPr>
        <p:spPr bwMode="auto">
          <a:xfrm>
            <a:off x="7554595" y="59528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文本框 17"/>
          <p:cNvSpPr txBox="1">
            <a:spLocks noChangeArrowheads="1"/>
          </p:cNvSpPr>
          <p:nvPr/>
        </p:nvSpPr>
        <p:spPr bwMode="auto">
          <a:xfrm>
            <a:off x="6937058" y="59528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15</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6" name="文本框 18"/>
          <p:cNvSpPr txBox="1">
            <a:spLocks noChangeArrowheads="1"/>
          </p:cNvSpPr>
          <p:nvPr/>
        </p:nvSpPr>
        <p:spPr bwMode="auto">
          <a:xfrm>
            <a:off x="7554595" y="598932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成员绩效及其他</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矩形 14"/>
          <p:cNvSpPr>
            <a:spLocks noChangeArrowheads="1"/>
          </p:cNvSpPr>
          <p:nvPr/>
        </p:nvSpPr>
        <p:spPr bwMode="auto">
          <a:xfrm>
            <a:off x="3802063" y="3590925"/>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 name="文本框 20"/>
          <p:cNvSpPr txBox="1">
            <a:spLocks noChangeArrowheads="1"/>
          </p:cNvSpPr>
          <p:nvPr/>
        </p:nvSpPr>
        <p:spPr bwMode="auto">
          <a:xfrm>
            <a:off x="3794125" y="3616325"/>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成本预算</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 name="文本框 22"/>
          <p:cNvSpPr txBox="1">
            <a:spLocks noChangeArrowheads="1"/>
          </p:cNvSpPr>
          <p:nvPr/>
        </p:nvSpPr>
        <p:spPr bwMode="auto">
          <a:xfrm>
            <a:off x="3184525" y="356552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04</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矩形 14"/>
          <p:cNvSpPr>
            <a:spLocks noChangeArrowheads="1"/>
          </p:cNvSpPr>
          <p:nvPr/>
        </p:nvSpPr>
        <p:spPr bwMode="auto">
          <a:xfrm>
            <a:off x="7573963" y="180816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文本框 20"/>
          <p:cNvSpPr txBox="1">
            <a:spLocks noChangeArrowheads="1"/>
          </p:cNvSpPr>
          <p:nvPr/>
        </p:nvSpPr>
        <p:spPr bwMode="auto">
          <a:xfrm>
            <a:off x="3778250" y="5045710"/>
            <a:ext cx="21945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可行性分析</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文本框 22"/>
          <p:cNvSpPr txBox="1">
            <a:spLocks noChangeArrowheads="1"/>
          </p:cNvSpPr>
          <p:nvPr/>
        </p:nvSpPr>
        <p:spPr bwMode="auto">
          <a:xfrm>
            <a:off x="3184525" y="426878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文本框 20"/>
          <p:cNvSpPr txBox="1">
            <a:spLocks noChangeArrowheads="1"/>
          </p:cNvSpPr>
          <p:nvPr/>
        </p:nvSpPr>
        <p:spPr bwMode="auto">
          <a:xfrm>
            <a:off x="3814445" y="4330700"/>
            <a:ext cx="22694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工作分解</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2"/>
          <p:cNvSpPr txBox="1">
            <a:spLocks noChangeArrowheads="1"/>
          </p:cNvSpPr>
          <p:nvPr/>
        </p:nvSpPr>
        <p:spPr bwMode="auto">
          <a:xfrm>
            <a:off x="3184525" y="425164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7" name="文本框 22"/>
          <p:cNvSpPr txBox="1">
            <a:spLocks noChangeArrowheads="1"/>
          </p:cNvSpPr>
          <p:nvPr/>
        </p:nvSpPr>
        <p:spPr bwMode="auto">
          <a:xfrm>
            <a:off x="3196590" y="498379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06</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9" name="矩形 14"/>
          <p:cNvSpPr>
            <a:spLocks noChangeArrowheads="1"/>
          </p:cNvSpPr>
          <p:nvPr/>
        </p:nvSpPr>
        <p:spPr bwMode="auto">
          <a:xfrm>
            <a:off x="7573963" y="2461260"/>
            <a:ext cx="2932113" cy="471488"/>
          </a:xfrm>
          <a:prstGeom prst="rect">
            <a:avLst/>
          </a:prstGeom>
          <a:solidFill>
            <a:schemeClr val="bg1">
              <a:alpha val="29803"/>
            </a:schemeClr>
          </a:solidFill>
          <a:ln w="12700">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 name="矩形 14"/>
          <p:cNvSpPr>
            <a:spLocks noChangeArrowheads="1"/>
          </p:cNvSpPr>
          <p:nvPr/>
        </p:nvSpPr>
        <p:spPr bwMode="auto">
          <a:xfrm>
            <a:off x="3794125" y="497236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 name="文本框 17"/>
          <p:cNvSpPr txBox="1">
            <a:spLocks noChangeArrowheads="1"/>
          </p:cNvSpPr>
          <p:nvPr/>
        </p:nvSpPr>
        <p:spPr bwMode="auto">
          <a:xfrm>
            <a:off x="6955155" y="248062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文本框 18"/>
          <p:cNvSpPr txBox="1">
            <a:spLocks noChangeArrowheads="1"/>
          </p:cNvSpPr>
          <p:nvPr/>
        </p:nvSpPr>
        <p:spPr bwMode="auto">
          <a:xfrm>
            <a:off x="7564755" y="2498090"/>
            <a:ext cx="2133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矩形 16"/>
          <p:cNvSpPr>
            <a:spLocks noChangeArrowheads="1"/>
          </p:cNvSpPr>
          <p:nvPr/>
        </p:nvSpPr>
        <p:spPr bwMode="auto">
          <a:xfrm>
            <a:off x="3814445" y="56607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9" name="文本框 20"/>
          <p:cNvSpPr txBox="1">
            <a:spLocks noChangeArrowheads="1"/>
          </p:cNvSpPr>
          <p:nvPr/>
        </p:nvSpPr>
        <p:spPr bwMode="auto">
          <a:xfrm>
            <a:off x="3777933" y="572262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需求工程计划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文本框 22"/>
          <p:cNvSpPr txBox="1">
            <a:spLocks noChangeArrowheads="1"/>
          </p:cNvSpPr>
          <p:nvPr/>
        </p:nvSpPr>
        <p:spPr bwMode="auto">
          <a:xfrm>
            <a:off x="3196590" y="56607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07</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8"/>
                                        </p:tgtEl>
                                        <p:attrNameLst>
                                          <p:attrName>style.visibility</p:attrName>
                                        </p:attrNameLst>
                                      </p:cBhvr>
                                      <p:to>
                                        <p:strVal val="visible"/>
                                      </p:to>
                                    </p:set>
                                    <p:anim calcmode="lin" valueType="num">
                                      <p:cBhvr>
                                        <p:cTn id="17" dur="1000" fill="hold"/>
                                        <p:tgtEl>
                                          <p:spTgt spid="6148"/>
                                        </p:tgtEl>
                                        <p:attrNameLst>
                                          <p:attrName>ppt_w</p:attrName>
                                        </p:attrNameLst>
                                      </p:cBhvr>
                                      <p:tavLst>
                                        <p:tav tm="0">
                                          <p:val>
                                            <p:fltVal val="0"/>
                                          </p:val>
                                        </p:tav>
                                        <p:tav tm="100000">
                                          <p:val>
                                            <p:strVal val="#ppt_w"/>
                                          </p:val>
                                        </p:tav>
                                      </p:tavLst>
                                    </p:anim>
                                    <p:anim calcmode="lin" valueType="num">
                                      <p:cBhvr>
                                        <p:cTn id="18" dur="1000" fill="hold"/>
                                        <p:tgtEl>
                                          <p:spTgt spid="6148"/>
                                        </p:tgtEl>
                                        <p:attrNameLst>
                                          <p:attrName>ppt_h</p:attrName>
                                        </p:attrNameLst>
                                      </p:cBhvr>
                                      <p:tavLst>
                                        <p:tav tm="0">
                                          <p:val>
                                            <p:fltVal val="0"/>
                                          </p:val>
                                        </p:tav>
                                        <p:tav tm="100000">
                                          <p:val>
                                            <p:strVal val="#ppt_h"/>
                                          </p:val>
                                        </p:tav>
                                      </p:tavLst>
                                    </p:anim>
                                    <p:animEffect transition="in" filter="fade">
                                      <p:cBhvr>
                                        <p:cTn id="19" dur="1000"/>
                                        <p:tgtEl>
                                          <p:spTgt spid="6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gtEl>
                                        <p:attrNameLst>
                                          <p:attrName>style.visibility</p:attrName>
                                        </p:attrNameLst>
                                      </p:cBhvr>
                                      <p:to>
                                        <p:strVal val="visible"/>
                                      </p:to>
                                    </p:set>
                                    <p:anim calcmode="lin" valueType="num">
                                      <p:cBhvr>
                                        <p:cTn id="22" dur="1000" fill="hold"/>
                                        <p:tgtEl>
                                          <p:spTgt spid="6147"/>
                                        </p:tgtEl>
                                        <p:attrNameLst>
                                          <p:attrName>ppt_w</p:attrName>
                                        </p:attrNameLst>
                                      </p:cBhvr>
                                      <p:tavLst>
                                        <p:tav tm="0">
                                          <p:val>
                                            <p:fltVal val="0"/>
                                          </p:val>
                                        </p:tav>
                                        <p:tav tm="100000">
                                          <p:val>
                                            <p:strVal val="#ppt_w"/>
                                          </p:val>
                                        </p:tav>
                                      </p:tavLst>
                                    </p:anim>
                                    <p:anim calcmode="lin" valueType="num">
                                      <p:cBhvr>
                                        <p:cTn id="23" dur="1000" fill="hold"/>
                                        <p:tgtEl>
                                          <p:spTgt spid="6147"/>
                                        </p:tgtEl>
                                        <p:attrNameLst>
                                          <p:attrName>ppt_h</p:attrName>
                                        </p:attrNameLst>
                                      </p:cBhvr>
                                      <p:tavLst>
                                        <p:tav tm="0">
                                          <p:val>
                                            <p:fltVal val="0"/>
                                          </p:val>
                                        </p:tav>
                                        <p:tav tm="100000">
                                          <p:val>
                                            <p:strVal val="#ppt_h"/>
                                          </p:val>
                                        </p:tav>
                                      </p:tavLst>
                                    </p:anim>
                                    <p:animEffect transition="in" filter="fade">
                                      <p:cBhvr>
                                        <p:cTn id="24" dur="1000"/>
                                        <p:tgtEl>
                                          <p:spTgt spid="61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Effect transition="in" filter="fade">
                                      <p:cBhvr>
                                        <p:cTn id="29" dur="1000"/>
                                        <p:tgtEl>
                                          <p:spTgt spid="8"/>
                                        </p:tgtEl>
                                      </p:cBhvr>
                                    </p:animEffect>
                                  </p:childTnLst>
                                </p:cTn>
                              </p:par>
                            </p:childTnLst>
                          </p:cTn>
                        </p:par>
                        <p:par>
                          <p:cTn id="30" fill="hold">
                            <p:stCondLst>
                              <p:cond delay="1500"/>
                            </p:stCondLst>
                            <p:childTnLst>
                              <p:par>
                                <p:cTn id="31" presetID="25" presetClass="entr" presetSubtype="0" fill="hold" grpId="0" nodeType="afterEffect">
                                  <p:stCondLst>
                                    <p:cond delay="0"/>
                                  </p:stCondLst>
                                  <p:childTnLst>
                                    <p:set>
                                      <p:cBhvr>
                                        <p:cTn id="32" dur="1" fill="hold">
                                          <p:stCondLst>
                                            <p:cond delay="0"/>
                                          </p:stCondLst>
                                        </p:cTn>
                                        <p:tgtEl>
                                          <p:spTgt spid="6150"/>
                                        </p:tgtEl>
                                        <p:attrNameLst>
                                          <p:attrName>style.visibility</p:attrName>
                                        </p:attrNameLst>
                                      </p:cBhvr>
                                      <p:to>
                                        <p:strVal val="visible"/>
                                      </p:to>
                                    </p:set>
                                    <p:anim calcmode="lin" valueType="num">
                                      <p:cBhvr>
                                        <p:cTn id="33"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36" dur="1000" fill="hold"/>
                                        <p:tgtEl>
                                          <p:spTgt spid="6150"/>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150"/>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6151"/>
                                        </p:tgtEl>
                                        <p:attrNameLst>
                                          <p:attrName>style.visibility</p:attrName>
                                        </p:attrNameLst>
                                      </p:cBhvr>
                                      <p:to>
                                        <p:strVal val="visible"/>
                                      </p:to>
                                    </p:set>
                                    <p:anim calcmode="lin" valueType="num">
                                      <p:cBhvr>
                                        <p:cTn id="43"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46" dur="1000" fill="hold"/>
                                        <p:tgtEl>
                                          <p:spTgt spid="6151"/>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151"/>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6152"/>
                                        </p:tgtEl>
                                        <p:attrNameLst>
                                          <p:attrName>style.visibility</p:attrName>
                                        </p:attrNameLst>
                                      </p:cBhvr>
                                      <p:to>
                                        <p:strVal val="visible"/>
                                      </p:to>
                                    </p:set>
                                    <p:anim calcmode="lin" valueType="num">
                                      <p:cBhvr>
                                        <p:cTn id="53"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56" dur="1000" fill="hold"/>
                                        <p:tgtEl>
                                          <p:spTgt spid="6152"/>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152"/>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6153"/>
                                        </p:tgtEl>
                                        <p:attrNameLst>
                                          <p:attrName>style.visibility</p:attrName>
                                        </p:attrNameLst>
                                      </p:cBhvr>
                                      <p:to>
                                        <p:strVal val="visible"/>
                                      </p:to>
                                    </p:set>
                                    <p:anim calcmode="lin" valueType="num">
                                      <p:cBhvr>
                                        <p:cTn id="63"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66" dur="1000" fill="hold"/>
                                        <p:tgtEl>
                                          <p:spTgt spid="6153"/>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153"/>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6154"/>
                                        </p:tgtEl>
                                        <p:attrNameLst>
                                          <p:attrName>style.visibility</p:attrName>
                                        </p:attrNameLst>
                                      </p:cBhvr>
                                      <p:to>
                                        <p:strVal val="visible"/>
                                      </p:to>
                                    </p:set>
                                    <p:anim calcmode="lin" valueType="num">
                                      <p:cBhvr>
                                        <p:cTn id="73"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76" dur="1000" fill="hold"/>
                                        <p:tgtEl>
                                          <p:spTgt spid="6154"/>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154"/>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6155"/>
                                        </p:tgtEl>
                                        <p:attrNameLst>
                                          <p:attrName>style.visibility</p:attrName>
                                        </p:attrNameLst>
                                      </p:cBhvr>
                                      <p:to>
                                        <p:strVal val="visible"/>
                                      </p:to>
                                    </p:set>
                                    <p:anim calcmode="lin" valueType="num">
                                      <p:cBhvr>
                                        <p:cTn id="83"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86" dur="1000" fill="hold"/>
                                        <p:tgtEl>
                                          <p:spTgt spid="6155"/>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6155"/>
                                        </p:tgtEl>
                                      </p:cBhvr>
                                    </p:animEffect>
                                  </p:childTnLst>
                                </p:cTn>
                              </p:par>
                            </p:childTnLst>
                          </p:cTn>
                        </p:par>
                        <p:par>
                          <p:cTn id="91" fill="hold">
                            <p:stCondLst>
                              <p:cond delay="25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p:cTn id="94" dur="1000" fill="hold"/>
                                        <p:tgtEl>
                                          <p:spTgt spid="23"/>
                                        </p:tgtEl>
                                        <p:attrNameLst>
                                          <p:attrName>ppt_w</p:attrName>
                                        </p:attrNameLst>
                                      </p:cBhvr>
                                      <p:tavLst>
                                        <p:tav tm="0">
                                          <p:val>
                                            <p:fltVal val="0"/>
                                          </p:val>
                                        </p:tav>
                                        <p:tav tm="100000">
                                          <p:val>
                                            <p:strVal val="#ppt_w"/>
                                          </p:val>
                                        </p:tav>
                                      </p:tavLst>
                                    </p:anim>
                                    <p:anim calcmode="lin" valueType="num">
                                      <p:cBhvr>
                                        <p:cTn id="95" dur="1000" fill="hold"/>
                                        <p:tgtEl>
                                          <p:spTgt spid="23"/>
                                        </p:tgtEl>
                                        <p:attrNameLst>
                                          <p:attrName>ppt_h</p:attrName>
                                        </p:attrNameLst>
                                      </p:cBhvr>
                                      <p:tavLst>
                                        <p:tav tm="0">
                                          <p:val>
                                            <p:fltVal val="0"/>
                                          </p:val>
                                        </p:tav>
                                        <p:tav tm="100000">
                                          <p:val>
                                            <p:strVal val="#ppt_h"/>
                                          </p:val>
                                        </p:tav>
                                      </p:tavLst>
                                    </p:anim>
                                    <p:animEffect transition="in" filter="fade">
                                      <p:cBhvr>
                                        <p:cTn id="96" dur="1000"/>
                                        <p:tgtEl>
                                          <p:spTgt spid="23"/>
                                        </p:tgtEl>
                                      </p:cBhvr>
                                    </p:animEffect>
                                  </p:childTnLst>
                                </p:cTn>
                              </p:par>
                            </p:childTnLst>
                          </p:cTn>
                        </p:par>
                        <p:par>
                          <p:cTn id="97" fill="hold">
                            <p:stCondLst>
                              <p:cond delay="3500"/>
                            </p:stCondLst>
                            <p:childTnLst>
                              <p:par>
                                <p:cTn id="98" presetID="25"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101"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02"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103" dur="1000" fill="hold"/>
                                        <p:tgtEl>
                                          <p:spTgt spid="24"/>
                                        </p:tgtEl>
                                        <p:attrNameLst>
                                          <p:attrName>ppt_h</p:attrName>
                                        </p:attrNameLst>
                                      </p:cBhvr>
                                      <p:tavLst>
                                        <p:tav tm="0">
                                          <p:val>
                                            <p:strVal val="#ppt_h"/>
                                          </p:val>
                                        </p:tav>
                                        <p:tav tm="100000">
                                          <p:val>
                                            <p:strVal val="#ppt_h"/>
                                          </p:val>
                                        </p:tav>
                                      </p:tavLst>
                                    </p:anim>
                                    <p:anim calcmode="lin" valueType="num">
                                      <p:cBhvr>
                                        <p:cTn id="104"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05"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106"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107" dur="1000" decel="50000">
                                          <p:stCondLst>
                                            <p:cond delay="0"/>
                                          </p:stCondLst>
                                        </p:cTn>
                                        <p:tgtEl>
                                          <p:spTgt spid="24"/>
                                        </p:tgtEl>
                                      </p:cBhvr>
                                    </p:animEffect>
                                  </p:childTnLst>
                                </p:cTn>
                              </p:par>
                              <p:par>
                                <p:cTn id="108" presetID="25"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 calcmode="lin" valueType="num">
                                      <p:cBhvr>
                                        <p:cTn id="110"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11"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12"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13" dur="1000" fill="hold"/>
                                        <p:tgtEl>
                                          <p:spTgt spid="25"/>
                                        </p:tgtEl>
                                        <p:attrNameLst>
                                          <p:attrName>ppt_h</p:attrName>
                                        </p:attrNameLst>
                                      </p:cBhvr>
                                      <p:tavLst>
                                        <p:tav tm="0">
                                          <p:val>
                                            <p:strVal val="#ppt_h"/>
                                          </p:val>
                                        </p:tav>
                                        <p:tav tm="100000">
                                          <p:val>
                                            <p:strVal val="#ppt_h"/>
                                          </p:val>
                                        </p:tav>
                                      </p:tavLst>
                                    </p:anim>
                                    <p:anim calcmode="lin" valueType="num">
                                      <p:cBhvr>
                                        <p:cTn id="114"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15"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16"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17" dur="1000" decel="50000">
                                          <p:stCondLst>
                                            <p:cond delay="0"/>
                                          </p:stCondLst>
                                        </p:cTn>
                                        <p:tgtEl>
                                          <p:spTgt spid="25"/>
                                        </p:tgtEl>
                                      </p:cBhvr>
                                    </p:animEffect>
                                  </p:childTnLst>
                                </p:cTn>
                              </p:par>
                            </p:childTnLst>
                          </p:cTn>
                        </p:par>
                        <p:par>
                          <p:cTn id="118" fill="hold">
                            <p:stCondLst>
                              <p:cond delay="4500"/>
                            </p:stCondLst>
                            <p:childTnLst>
                              <p:par>
                                <p:cTn id="119" presetID="10" presetClass="entr" presetSubtype="0"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 calcmode="lin" valueType="num">
                                      <p:cBhvr>
                                        <p:cTn id="121" dur="1000" fill="hold"/>
                                        <p:tgtEl>
                                          <p:spTgt spid="29"/>
                                        </p:tgtEl>
                                        <p:attrNameLst>
                                          <p:attrName>ppt_w</p:attrName>
                                        </p:attrNameLst>
                                      </p:cBhvr>
                                      <p:tavLst>
                                        <p:tav tm="0">
                                          <p:val>
                                            <p:fltVal val="0"/>
                                          </p:val>
                                        </p:tav>
                                        <p:tav tm="100000">
                                          <p:val>
                                            <p:strVal val="#ppt_w"/>
                                          </p:val>
                                        </p:tav>
                                      </p:tavLst>
                                    </p:anim>
                                    <p:anim calcmode="lin" valueType="num">
                                      <p:cBhvr>
                                        <p:cTn id="122" dur="1000" fill="hold"/>
                                        <p:tgtEl>
                                          <p:spTgt spid="29"/>
                                        </p:tgtEl>
                                        <p:attrNameLst>
                                          <p:attrName>ppt_h</p:attrName>
                                        </p:attrNameLst>
                                      </p:cBhvr>
                                      <p:tavLst>
                                        <p:tav tm="0">
                                          <p:val>
                                            <p:fltVal val="0"/>
                                          </p:val>
                                        </p:tav>
                                        <p:tav tm="100000">
                                          <p:val>
                                            <p:strVal val="#ppt_h"/>
                                          </p:val>
                                        </p:tav>
                                      </p:tavLst>
                                    </p:anim>
                                    <p:animEffect transition="in" filter="fade">
                                      <p:cBhvr>
                                        <p:cTn id="123" dur="1000"/>
                                        <p:tgtEl>
                                          <p:spTgt spid="29"/>
                                        </p:tgtEl>
                                      </p:cBhvr>
                                    </p:animEffect>
                                  </p:childTnLst>
                                </p:cTn>
                              </p:par>
                            </p:childTnLst>
                          </p:cTn>
                        </p:par>
                        <p:par>
                          <p:cTn id="124" fill="hold">
                            <p:stCondLst>
                              <p:cond delay="5500"/>
                            </p:stCondLst>
                            <p:childTnLst>
                              <p:par>
                                <p:cTn id="125" presetID="25" presetClass="entr" presetSubtype="0"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p:cTn id="12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2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2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30" dur="1000" fill="hold"/>
                                        <p:tgtEl>
                                          <p:spTgt spid="30"/>
                                        </p:tgtEl>
                                        <p:attrNameLst>
                                          <p:attrName>ppt_h</p:attrName>
                                        </p:attrNameLst>
                                      </p:cBhvr>
                                      <p:tavLst>
                                        <p:tav tm="0">
                                          <p:val>
                                            <p:strVal val="#ppt_h"/>
                                          </p:val>
                                        </p:tav>
                                        <p:tav tm="100000">
                                          <p:val>
                                            <p:strVal val="#ppt_h"/>
                                          </p:val>
                                        </p:tav>
                                      </p:tavLst>
                                    </p:anim>
                                    <p:anim calcmode="lin" valueType="num">
                                      <p:cBhvr>
                                        <p:cTn id="13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3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3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134" dur="1000" decel="50000">
                                          <p:stCondLst>
                                            <p:cond delay="0"/>
                                          </p:stCondLst>
                                        </p:cTn>
                                        <p:tgtEl>
                                          <p:spTgt spid="30"/>
                                        </p:tgtEl>
                                      </p:cBhvr>
                                    </p:animEffect>
                                  </p:childTnLst>
                                </p:cTn>
                              </p:par>
                              <p:par>
                                <p:cTn id="135" presetID="25" presetClass="entr" presetSubtype="0" fill="hold" grpId="0" nodeType="withEffect">
                                  <p:stCondLst>
                                    <p:cond delay="0"/>
                                  </p:stCondLst>
                                  <p:childTnLst>
                                    <p:set>
                                      <p:cBhvr>
                                        <p:cTn id="136" dur="1" fill="hold">
                                          <p:stCondLst>
                                            <p:cond delay="0"/>
                                          </p:stCondLst>
                                        </p:cTn>
                                        <p:tgtEl>
                                          <p:spTgt spid="31"/>
                                        </p:tgtEl>
                                        <p:attrNameLst>
                                          <p:attrName>style.visibility</p:attrName>
                                        </p:attrNameLst>
                                      </p:cBhvr>
                                      <p:to>
                                        <p:strVal val="visible"/>
                                      </p:to>
                                    </p:set>
                                    <p:anim calcmode="lin" valueType="num">
                                      <p:cBhvr>
                                        <p:cTn id="137"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138"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139"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140" dur="1000" fill="hold"/>
                                        <p:tgtEl>
                                          <p:spTgt spid="31"/>
                                        </p:tgtEl>
                                        <p:attrNameLst>
                                          <p:attrName>ppt_h</p:attrName>
                                        </p:attrNameLst>
                                      </p:cBhvr>
                                      <p:tavLst>
                                        <p:tav tm="0">
                                          <p:val>
                                            <p:strVal val="#ppt_h"/>
                                          </p:val>
                                        </p:tav>
                                        <p:tav tm="100000">
                                          <p:val>
                                            <p:strVal val="#ppt_h"/>
                                          </p:val>
                                        </p:tav>
                                      </p:tavLst>
                                    </p:anim>
                                    <p:anim calcmode="lin" valueType="num">
                                      <p:cBhvr>
                                        <p:cTn id="141"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142"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143"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144" dur="1000" decel="50000">
                                          <p:stCondLst>
                                            <p:cond delay="0"/>
                                          </p:stCondLst>
                                        </p:cTn>
                                        <p:tgtEl>
                                          <p:spTgt spid="31"/>
                                        </p:tgtEl>
                                      </p:cBhvr>
                                    </p:animEffect>
                                  </p:childTnLst>
                                </p:cTn>
                              </p:par>
                            </p:childTnLst>
                          </p:cTn>
                        </p:par>
                        <p:par>
                          <p:cTn id="145" fill="hold">
                            <p:stCondLst>
                              <p:cond delay="6500"/>
                            </p:stCondLst>
                            <p:childTnLst>
                              <p:par>
                                <p:cTn id="146" presetID="10" presetClass="entr" presetSubtype="0" fill="hold" grpId="0" nodeType="afterEffect">
                                  <p:stCondLst>
                                    <p:cond delay="0"/>
                                  </p:stCondLst>
                                  <p:childTnLst>
                                    <p:set>
                                      <p:cBhvr>
                                        <p:cTn id="147" dur="1" fill="hold">
                                          <p:stCondLst>
                                            <p:cond delay="0"/>
                                          </p:stCondLst>
                                        </p:cTn>
                                        <p:tgtEl>
                                          <p:spTgt spid="32"/>
                                        </p:tgtEl>
                                        <p:attrNameLst>
                                          <p:attrName>style.visibility</p:attrName>
                                        </p:attrNameLst>
                                      </p:cBhvr>
                                      <p:to>
                                        <p:strVal val="visible"/>
                                      </p:to>
                                    </p:set>
                                    <p:anim calcmode="lin" valueType="num">
                                      <p:cBhvr>
                                        <p:cTn id="148" dur="1000" fill="hold"/>
                                        <p:tgtEl>
                                          <p:spTgt spid="32"/>
                                        </p:tgtEl>
                                        <p:attrNameLst>
                                          <p:attrName>ppt_w</p:attrName>
                                        </p:attrNameLst>
                                      </p:cBhvr>
                                      <p:tavLst>
                                        <p:tav tm="0">
                                          <p:val>
                                            <p:fltVal val="0"/>
                                          </p:val>
                                        </p:tav>
                                        <p:tav tm="100000">
                                          <p:val>
                                            <p:strVal val="#ppt_w"/>
                                          </p:val>
                                        </p:tav>
                                      </p:tavLst>
                                    </p:anim>
                                    <p:anim calcmode="lin" valueType="num">
                                      <p:cBhvr>
                                        <p:cTn id="149" dur="1000" fill="hold"/>
                                        <p:tgtEl>
                                          <p:spTgt spid="32"/>
                                        </p:tgtEl>
                                        <p:attrNameLst>
                                          <p:attrName>ppt_h</p:attrName>
                                        </p:attrNameLst>
                                      </p:cBhvr>
                                      <p:tavLst>
                                        <p:tav tm="0">
                                          <p:val>
                                            <p:fltVal val="0"/>
                                          </p:val>
                                        </p:tav>
                                        <p:tav tm="100000">
                                          <p:val>
                                            <p:strVal val="#ppt_h"/>
                                          </p:val>
                                        </p:tav>
                                      </p:tavLst>
                                    </p:anim>
                                    <p:animEffect transition="in" filter="fade">
                                      <p:cBhvr>
                                        <p:cTn id="150" dur="1000"/>
                                        <p:tgtEl>
                                          <p:spTgt spid="32"/>
                                        </p:tgtEl>
                                      </p:cBhvr>
                                    </p:animEffect>
                                  </p:childTnLst>
                                </p:cTn>
                              </p:par>
                            </p:childTnLst>
                          </p:cTn>
                        </p:par>
                        <p:par>
                          <p:cTn id="151" fill="hold">
                            <p:stCondLst>
                              <p:cond delay="7500"/>
                            </p:stCondLst>
                            <p:childTnLst>
                              <p:par>
                                <p:cTn id="152" presetID="25" presetClass="entr" presetSubtype="0" fill="hold" grpId="0" nodeType="afterEffect">
                                  <p:stCondLst>
                                    <p:cond delay="0"/>
                                  </p:stCondLst>
                                  <p:childTnLst>
                                    <p:set>
                                      <p:cBhvr>
                                        <p:cTn id="153" dur="1" fill="hold">
                                          <p:stCondLst>
                                            <p:cond delay="0"/>
                                          </p:stCondLst>
                                        </p:cTn>
                                        <p:tgtEl>
                                          <p:spTgt spid="33"/>
                                        </p:tgtEl>
                                        <p:attrNameLst>
                                          <p:attrName>style.visibility</p:attrName>
                                        </p:attrNameLst>
                                      </p:cBhvr>
                                      <p:to>
                                        <p:strVal val="visible"/>
                                      </p:to>
                                    </p:set>
                                    <p:anim calcmode="lin" valueType="num">
                                      <p:cBhvr>
                                        <p:cTn id="154" dur="50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155" dur="50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156" dur="500" accel="50000" fill="hold">
                                          <p:stCondLst>
                                            <p:cond delay="500"/>
                                          </p:stCondLst>
                                        </p:cTn>
                                        <p:tgtEl>
                                          <p:spTgt spid="33"/>
                                        </p:tgtEl>
                                        <p:attrNameLst>
                                          <p:attrName>ppt_w</p:attrName>
                                        </p:attrNameLst>
                                      </p:cBhvr>
                                      <p:tavLst>
                                        <p:tav tm="0">
                                          <p:val>
                                            <p:strVal val="#ppt_w*.05"/>
                                          </p:val>
                                        </p:tav>
                                        <p:tav tm="100000">
                                          <p:val>
                                            <p:strVal val="#ppt_w"/>
                                          </p:val>
                                        </p:tav>
                                      </p:tavLst>
                                    </p:anim>
                                    <p:anim calcmode="lin" valueType="num">
                                      <p:cBhvr>
                                        <p:cTn id="157" dur="1000" fill="hold"/>
                                        <p:tgtEl>
                                          <p:spTgt spid="33"/>
                                        </p:tgtEl>
                                        <p:attrNameLst>
                                          <p:attrName>ppt_h</p:attrName>
                                        </p:attrNameLst>
                                      </p:cBhvr>
                                      <p:tavLst>
                                        <p:tav tm="0">
                                          <p:val>
                                            <p:strVal val="#ppt_h"/>
                                          </p:val>
                                        </p:tav>
                                        <p:tav tm="100000">
                                          <p:val>
                                            <p:strVal val="#ppt_h"/>
                                          </p:val>
                                        </p:tav>
                                      </p:tavLst>
                                    </p:anim>
                                    <p:anim calcmode="lin" valueType="num">
                                      <p:cBhvr>
                                        <p:cTn id="158" dur="50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159" dur="50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160" dur="500" accel="50000" fill="hold">
                                          <p:stCondLst>
                                            <p:cond delay="500"/>
                                          </p:stCondLst>
                                        </p:cTn>
                                        <p:tgtEl>
                                          <p:spTgt spid="33"/>
                                        </p:tgtEl>
                                        <p:attrNameLst>
                                          <p:attrName>ppt_y</p:attrName>
                                        </p:attrNameLst>
                                      </p:cBhvr>
                                      <p:tavLst>
                                        <p:tav tm="0">
                                          <p:val>
                                            <p:strVal val="#ppt_y+.1"/>
                                          </p:val>
                                        </p:tav>
                                        <p:tav tm="100000">
                                          <p:val>
                                            <p:strVal val="#ppt_y"/>
                                          </p:val>
                                        </p:tav>
                                      </p:tavLst>
                                    </p:anim>
                                    <p:animEffect transition="in" filter="fade">
                                      <p:cBhvr>
                                        <p:cTn id="161" dur="1000" decel="50000">
                                          <p:stCondLst>
                                            <p:cond delay="0"/>
                                          </p:stCondLst>
                                        </p:cTn>
                                        <p:tgtEl>
                                          <p:spTgt spid="33"/>
                                        </p:tgtEl>
                                      </p:cBhvr>
                                    </p:animEffect>
                                  </p:childTnLst>
                                </p:cTn>
                              </p:par>
                              <p:par>
                                <p:cTn id="162" presetID="25" presetClass="entr" presetSubtype="0" fill="hold" grpId="0" nodeType="withEffect">
                                  <p:stCondLst>
                                    <p:cond delay="0"/>
                                  </p:stCondLst>
                                  <p:childTnLst>
                                    <p:set>
                                      <p:cBhvr>
                                        <p:cTn id="163" dur="1" fill="hold">
                                          <p:stCondLst>
                                            <p:cond delay="0"/>
                                          </p:stCondLst>
                                        </p:cTn>
                                        <p:tgtEl>
                                          <p:spTgt spid="34"/>
                                        </p:tgtEl>
                                        <p:attrNameLst>
                                          <p:attrName>style.visibility</p:attrName>
                                        </p:attrNameLst>
                                      </p:cBhvr>
                                      <p:to>
                                        <p:strVal val="visible"/>
                                      </p:to>
                                    </p:set>
                                    <p:anim calcmode="lin" valueType="num">
                                      <p:cBhvr>
                                        <p:cTn id="164" dur="500" decel="50000" fill="hold">
                                          <p:stCondLst>
                                            <p:cond delay="0"/>
                                          </p:stCondLst>
                                        </p:cTn>
                                        <p:tgtEl>
                                          <p:spTgt spid="34"/>
                                        </p:tgtEl>
                                        <p:attrNameLst>
                                          <p:attrName>style.rotation</p:attrName>
                                        </p:attrNameLst>
                                      </p:cBhvr>
                                      <p:tavLst>
                                        <p:tav tm="0">
                                          <p:val>
                                            <p:fltVal val="-90"/>
                                          </p:val>
                                        </p:tav>
                                        <p:tav tm="100000">
                                          <p:val>
                                            <p:fltVal val="0"/>
                                          </p:val>
                                        </p:tav>
                                      </p:tavLst>
                                    </p:anim>
                                    <p:anim calcmode="lin" valueType="num">
                                      <p:cBhvr>
                                        <p:cTn id="165" dur="500" decel="50000" fill="hold">
                                          <p:stCondLst>
                                            <p:cond delay="0"/>
                                          </p:stCondLst>
                                        </p:cTn>
                                        <p:tgtEl>
                                          <p:spTgt spid="34"/>
                                        </p:tgtEl>
                                        <p:attrNameLst>
                                          <p:attrName>ppt_w</p:attrName>
                                        </p:attrNameLst>
                                      </p:cBhvr>
                                      <p:tavLst>
                                        <p:tav tm="0">
                                          <p:val>
                                            <p:strVal val="#ppt_w"/>
                                          </p:val>
                                        </p:tav>
                                        <p:tav tm="100000">
                                          <p:val>
                                            <p:strVal val="#ppt_w*.05"/>
                                          </p:val>
                                        </p:tav>
                                      </p:tavLst>
                                    </p:anim>
                                    <p:anim calcmode="lin" valueType="num">
                                      <p:cBhvr>
                                        <p:cTn id="166" dur="500" accel="50000" fill="hold">
                                          <p:stCondLst>
                                            <p:cond delay="500"/>
                                          </p:stCondLst>
                                        </p:cTn>
                                        <p:tgtEl>
                                          <p:spTgt spid="34"/>
                                        </p:tgtEl>
                                        <p:attrNameLst>
                                          <p:attrName>ppt_w</p:attrName>
                                        </p:attrNameLst>
                                      </p:cBhvr>
                                      <p:tavLst>
                                        <p:tav tm="0">
                                          <p:val>
                                            <p:strVal val="#ppt_w*.05"/>
                                          </p:val>
                                        </p:tav>
                                        <p:tav tm="100000">
                                          <p:val>
                                            <p:strVal val="#ppt_w"/>
                                          </p:val>
                                        </p:tav>
                                      </p:tavLst>
                                    </p:anim>
                                    <p:anim calcmode="lin" valueType="num">
                                      <p:cBhvr>
                                        <p:cTn id="167" dur="1000" fill="hold"/>
                                        <p:tgtEl>
                                          <p:spTgt spid="34"/>
                                        </p:tgtEl>
                                        <p:attrNameLst>
                                          <p:attrName>ppt_h</p:attrName>
                                        </p:attrNameLst>
                                      </p:cBhvr>
                                      <p:tavLst>
                                        <p:tav tm="0">
                                          <p:val>
                                            <p:strVal val="#ppt_h"/>
                                          </p:val>
                                        </p:tav>
                                        <p:tav tm="100000">
                                          <p:val>
                                            <p:strVal val="#ppt_h"/>
                                          </p:val>
                                        </p:tav>
                                      </p:tavLst>
                                    </p:anim>
                                    <p:anim calcmode="lin" valueType="num">
                                      <p:cBhvr>
                                        <p:cTn id="168" dur="500" decel="50000" fill="hold">
                                          <p:stCondLst>
                                            <p:cond delay="0"/>
                                          </p:stCondLst>
                                        </p:cTn>
                                        <p:tgtEl>
                                          <p:spTgt spid="34"/>
                                        </p:tgtEl>
                                        <p:attrNameLst>
                                          <p:attrName>ppt_x</p:attrName>
                                        </p:attrNameLst>
                                      </p:cBhvr>
                                      <p:tavLst>
                                        <p:tav tm="0">
                                          <p:val>
                                            <p:strVal val="#ppt_x+.4"/>
                                          </p:val>
                                        </p:tav>
                                        <p:tav tm="100000">
                                          <p:val>
                                            <p:strVal val="#ppt_x"/>
                                          </p:val>
                                        </p:tav>
                                      </p:tavLst>
                                    </p:anim>
                                    <p:anim calcmode="lin" valueType="num">
                                      <p:cBhvr>
                                        <p:cTn id="169" dur="500" decel="50000" fill="hold">
                                          <p:stCondLst>
                                            <p:cond delay="0"/>
                                          </p:stCondLst>
                                        </p:cTn>
                                        <p:tgtEl>
                                          <p:spTgt spid="34"/>
                                        </p:tgtEl>
                                        <p:attrNameLst>
                                          <p:attrName>ppt_y</p:attrName>
                                        </p:attrNameLst>
                                      </p:cBhvr>
                                      <p:tavLst>
                                        <p:tav tm="0">
                                          <p:val>
                                            <p:strVal val="#ppt_y-.2"/>
                                          </p:val>
                                        </p:tav>
                                        <p:tav tm="100000">
                                          <p:val>
                                            <p:strVal val="#ppt_y+.1"/>
                                          </p:val>
                                        </p:tav>
                                      </p:tavLst>
                                    </p:anim>
                                    <p:anim calcmode="lin" valueType="num">
                                      <p:cBhvr>
                                        <p:cTn id="170" dur="500" accel="50000" fill="hold">
                                          <p:stCondLst>
                                            <p:cond delay="500"/>
                                          </p:stCondLst>
                                        </p:cTn>
                                        <p:tgtEl>
                                          <p:spTgt spid="34"/>
                                        </p:tgtEl>
                                        <p:attrNameLst>
                                          <p:attrName>ppt_y</p:attrName>
                                        </p:attrNameLst>
                                      </p:cBhvr>
                                      <p:tavLst>
                                        <p:tav tm="0">
                                          <p:val>
                                            <p:strVal val="#ppt_y+.1"/>
                                          </p:val>
                                        </p:tav>
                                        <p:tav tm="100000">
                                          <p:val>
                                            <p:strVal val="#ppt_y"/>
                                          </p:val>
                                        </p:tav>
                                      </p:tavLst>
                                    </p:anim>
                                    <p:animEffect transition="in" filter="fade">
                                      <p:cBhvr>
                                        <p:cTn id="171" dur="1000" decel="50000">
                                          <p:stCondLst>
                                            <p:cond delay="0"/>
                                          </p:stCondLst>
                                        </p:cTn>
                                        <p:tgtEl>
                                          <p:spTgt spid="34"/>
                                        </p:tgtEl>
                                      </p:cBhvr>
                                    </p:animEffect>
                                  </p:childTnLst>
                                </p:cTn>
                              </p:par>
                            </p:childTnLst>
                          </p:cTn>
                        </p:par>
                        <p:par>
                          <p:cTn id="172" fill="hold">
                            <p:stCondLst>
                              <p:cond delay="8500"/>
                            </p:stCondLst>
                            <p:childTnLst>
                              <p:par>
                                <p:cTn id="173" presetID="10" presetClass="entr" presetSubtype="0" fill="hold" grpId="0" nodeType="afterEffect">
                                  <p:stCondLst>
                                    <p:cond delay="0"/>
                                  </p:stCondLst>
                                  <p:childTnLst>
                                    <p:set>
                                      <p:cBhvr>
                                        <p:cTn id="174" dur="1" fill="hold">
                                          <p:stCondLst>
                                            <p:cond delay="0"/>
                                          </p:stCondLst>
                                        </p:cTn>
                                        <p:tgtEl>
                                          <p:spTgt spid="35"/>
                                        </p:tgtEl>
                                        <p:attrNameLst>
                                          <p:attrName>style.visibility</p:attrName>
                                        </p:attrNameLst>
                                      </p:cBhvr>
                                      <p:to>
                                        <p:strVal val="visible"/>
                                      </p:to>
                                    </p:set>
                                    <p:anim calcmode="lin" valueType="num">
                                      <p:cBhvr>
                                        <p:cTn id="175" dur="1000" fill="hold"/>
                                        <p:tgtEl>
                                          <p:spTgt spid="35"/>
                                        </p:tgtEl>
                                        <p:attrNameLst>
                                          <p:attrName>ppt_w</p:attrName>
                                        </p:attrNameLst>
                                      </p:cBhvr>
                                      <p:tavLst>
                                        <p:tav tm="0">
                                          <p:val>
                                            <p:fltVal val="0"/>
                                          </p:val>
                                        </p:tav>
                                        <p:tav tm="100000">
                                          <p:val>
                                            <p:strVal val="#ppt_w"/>
                                          </p:val>
                                        </p:tav>
                                      </p:tavLst>
                                    </p:anim>
                                    <p:anim calcmode="lin" valueType="num">
                                      <p:cBhvr>
                                        <p:cTn id="176" dur="1000" fill="hold"/>
                                        <p:tgtEl>
                                          <p:spTgt spid="35"/>
                                        </p:tgtEl>
                                        <p:attrNameLst>
                                          <p:attrName>ppt_h</p:attrName>
                                        </p:attrNameLst>
                                      </p:cBhvr>
                                      <p:tavLst>
                                        <p:tav tm="0">
                                          <p:val>
                                            <p:fltVal val="0"/>
                                          </p:val>
                                        </p:tav>
                                        <p:tav tm="100000">
                                          <p:val>
                                            <p:strVal val="#ppt_h"/>
                                          </p:val>
                                        </p:tav>
                                      </p:tavLst>
                                    </p:anim>
                                    <p:animEffect transition="in" filter="fade">
                                      <p:cBhvr>
                                        <p:cTn id="177" dur="1000"/>
                                        <p:tgtEl>
                                          <p:spTgt spid="35"/>
                                        </p:tgtEl>
                                      </p:cBhvr>
                                    </p:animEffect>
                                  </p:childTnLst>
                                </p:cTn>
                              </p:par>
                            </p:childTnLst>
                          </p:cTn>
                        </p:par>
                        <p:par>
                          <p:cTn id="178" fill="hold">
                            <p:stCondLst>
                              <p:cond delay="9500"/>
                            </p:stCondLst>
                            <p:childTnLst>
                              <p:par>
                                <p:cTn id="179" presetID="25" presetClass="entr" presetSubtype="0" fill="hold" grpId="0" nodeType="afterEffect">
                                  <p:stCondLst>
                                    <p:cond delay="0"/>
                                  </p:stCondLst>
                                  <p:childTnLst>
                                    <p:set>
                                      <p:cBhvr>
                                        <p:cTn id="180" dur="1" fill="hold">
                                          <p:stCondLst>
                                            <p:cond delay="0"/>
                                          </p:stCondLst>
                                        </p:cTn>
                                        <p:tgtEl>
                                          <p:spTgt spid="36"/>
                                        </p:tgtEl>
                                        <p:attrNameLst>
                                          <p:attrName>style.visibility</p:attrName>
                                        </p:attrNameLst>
                                      </p:cBhvr>
                                      <p:to>
                                        <p:strVal val="visible"/>
                                      </p:to>
                                    </p:set>
                                    <p:anim calcmode="lin" valueType="num">
                                      <p:cBhvr>
                                        <p:cTn id="181"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82"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83"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84" dur="1000" fill="hold"/>
                                        <p:tgtEl>
                                          <p:spTgt spid="36"/>
                                        </p:tgtEl>
                                        <p:attrNameLst>
                                          <p:attrName>ppt_h</p:attrName>
                                        </p:attrNameLst>
                                      </p:cBhvr>
                                      <p:tavLst>
                                        <p:tav tm="0">
                                          <p:val>
                                            <p:strVal val="#ppt_h"/>
                                          </p:val>
                                        </p:tav>
                                        <p:tav tm="100000">
                                          <p:val>
                                            <p:strVal val="#ppt_h"/>
                                          </p:val>
                                        </p:tav>
                                      </p:tavLst>
                                    </p:anim>
                                    <p:anim calcmode="lin" valueType="num">
                                      <p:cBhvr>
                                        <p:cTn id="185"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86"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87"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88" dur="1000" decel="50000">
                                          <p:stCondLst>
                                            <p:cond delay="0"/>
                                          </p:stCondLst>
                                        </p:cTn>
                                        <p:tgtEl>
                                          <p:spTgt spid="36"/>
                                        </p:tgtEl>
                                      </p:cBhvr>
                                    </p:animEffect>
                                  </p:childTnLst>
                                </p:cTn>
                              </p:par>
                              <p:par>
                                <p:cTn id="189" presetID="25" presetClass="entr" presetSubtype="0" fill="hold" grpId="0" nodeType="withEffect">
                                  <p:stCondLst>
                                    <p:cond delay="0"/>
                                  </p:stCondLst>
                                  <p:childTnLst>
                                    <p:set>
                                      <p:cBhvr>
                                        <p:cTn id="190" dur="1" fill="hold">
                                          <p:stCondLst>
                                            <p:cond delay="0"/>
                                          </p:stCondLst>
                                        </p:cTn>
                                        <p:tgtEl>
                                          <p:spTgt spid="37"/>
                                        </p:tgtEl>
                                        <p:attrNameLst>
                                          <p:attrName>style.visibility</p:attrName>
                                        </p:attrNameLst>
                                      </p:cBhvr>
                                      <p:to>
                                        <p:strVal val="visible"/>
                                      </p:to>
                                    </p:set>
                                    <p:anim calcmode="lin" valueType="num">
                                      <p:cBhvr>
                                        <p:cTn id="191"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92"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93"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94" dur="1000" fill="hold"/>
                                        <p:tgtEl>
                                          <p:spTgt spid="37"/>
                                        </p:tgtEl>
                                        <p:attrNameLst>
                                          <p:attrName>ppt_h</p:attrName>
                                        </p:attrNameLst>
                                      </p:cBhvr>
                                      <p:tavLst>
                                        <p:tav tm="0">
                                          <p:val>
                                            <p:strVal val="#ppt_h"/>
                                          </p:val>
                                        </p:tav>
                                        <p:tav tm="100000">
                                          <p:val>
                                            <p:strVal val="#ppt_h"/>
                                          </p:val>
                                        </p:tav>
                                      </p:tavLst>
                                    </p:anim>
                                    <p:anim calcmode="lin" valueType="num">
                                      <p:cBhvr>
                                        <p:cTn id="195"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96"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97"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98" dur="1000" decel="50000">
                                          <p:stCondLst>
                                            <p:cond delay="0"/>
                                          </p:stCondLst>
                                        </p:cTn>
                                        <p:tgtEl>
                                          <p:spTgt spid="37"/>
                                        </p:tgtEl>
                                      </p:cBhvr>
                                    </p:animEffect>
                                  </p:childTnLst>
                                </p:cTn>
                              </p:par>
                            </p:childTnLst>
                          </p:cTn>
                        </p:par>
                        <p:par>
                          <p:cTn id="199" fill="hold">
                            <p:stCondLst>
                              <p:cond delay="10500"/>
                            </p:stCondLst>
                            <p:childTnLst>
                              <p:par>
                                <p:cTn id="200" presetID="10" presetClass="entr" presetSubtype="0" fill="hold" grpId="0" nodeType="afterEffect">
                                  <p:stCondLst>
                                    <p:cond delay="0"/>
                                  </p:stCondLst>
                                  <p:childTnLst>
                                    <p:set>
                                      <p:cBhvr>
                                        <p:cTn id="201" dur="1" fill="hold">
                                          <p:stCondLst>
                                            <p:cond delay="0"/>
                                          </p:stCondLst>
                                        </p:cTn>
                                        <p:tgtEl>
                                          <p:spTgt spid="38"/>
                                        </p:tgtEl>
                                        <p:attrNameLst>
                                          <p:attrName>style.visibility</p:attrName>
                                        </p:attrNameLst>
                                      </p:cBhvr>
                                      <p:to>
                                        <p:strVal val="visible"/>
                                      </p:to>
                                    </p:set>
                                    <p:anim calcmode="lin" valueType="num">
                                      <p:cBhvr>
                                        <p:cTn id="202" dur="1000" fill="hold"/>
                                        <p:tgtEl>
                                          <p:spTgt spid="38"/>
                                        </p:tgtEl>
                                        <p:attrNameLst>
                                          <p:attrName>ppt_w</p:attrName>
                                        </p:attrNameLst>
                                      </p:cBhvr>
                                      <p:tavLst>
                                        <p:tav tm="0">
                                          <p:val>
                                            <p:fltVal val="0"/>
                                          </p:val>
                                        </p:tav>
                                        <p:tav tm="100000">
                                          <p:val>
                                            <p:strVal val="#ppt_w"/>
                                          </p:val>
                                        </p:tav>
                                      </p:tavLst>
                                    </p:anim>
                                    <p:anim calcmode="lin" valueType="num">
                                      <p:cBhvr>
                                        <p:cTn id="203" dur="1000" fill="hold"/>
                                        <p:tgtEl>
                                          <p:spTgt spid="38"/>
                                        </p:tgtEl>
                                        <p:attrNameLst>
                                          <p:attrName>ppt_h</p:attrName>
                                        </p:attrNameLst>
                                      </p:cBhvr>
                                      <p:tavLst>
                                        <p:tav tm="0">
                                          <p:val>
                                            <p:fltVal val="0"/>
                                          </p:val>
                                        </p:tav>
                                        <p:tav tm="100000">
                                          <p:val>
                                            <p:strVal val="#ppt_h"/>
                                          </p:val>
                                        </p:tav>
                                      </p:tavLst>
                                    </p:anim>
                                    <p:animEffect transition="in" filter="fade">
                                      <p:cBhvr>
                                        <p:cTn id="204" dur="1000"/>
                                        <p:tgtEl>
                                          <p:spTgt spid="38"/>
                                        </p:tgtEl>
                                      </p:cBhvr>
                                    </p:animEffect>
                                  </p:childTnLst>
                                </p:cTn>
                              </p:par>
                            </p:childTnLst>
                          </p:cTn>
                        </p:par>
                        <p:par>
                          <p:cTn id="205" fill="hold">
                            <p:stCondLst>
                              <p:cond delay="11500"/>
                            </p:stCondLst>
                            <p:childTnLst>
                              <p:par>
                                <p:cTn id="206" presetID="25" presetClass="entr" presetSubtype="0" fill="hold" grpId="0" nodeType="afterEffect">
                                  <p:stCondLst>
                                    <p:cond delay="0"/>
                                  </p:stCondLst>
                                  <p:childTnLst>
                                    <p:set>
                                      <p:cBhvr>
                                        <p:cTn id="207" dur="1" fill="hold">
                                          <p:stCondLst>
                                            <p:cond delay="0"/>
                                          </p:stCondLst>
                                        </p:cTn>
                                        <p:tgtEl>
                                          <p:spTgt spid="39"/>
                                        </p:tgtEl>
                                        <p:attrNameLst>
                                          <p:attrName>style.visibility</p:attrName>
                                        </p:attrNameLst>
                                      </p:cBhvr>
                                      <p:to>
                                        <p:strVal val="visible"/>
                                      </p:to>
                                    </p:set>
                                    <p:anim calcmode="lin" valueType="num">
                                      <p:cBhvr>
                                        <p:cTn id="208"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209"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210"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211" dur="1000" fill="hold"/>
                                        <p:tgtEl>
                                          <p:spTgt spid="39"/>
                                        </p:tgtEl>
                                        <p:attrNameLst>
                                          <p:attrName>ppt_h</p:attrName>
                                        </p:attrNameLst>
                                      </p:cBhvr>
                                      <p:tavLst>
                                        <p:tav tm="0">
                                          <p:val>
                                            <p:strVal val="#ppt_h"/>
                                          </p:val>
                                        </p:tav>
                                        <p:tav tm="100000">
                                          <p:val>
                                            <p:strVal val="#ppt_h"/>
                                          </p:val>
                                        </p:tav>
                                      </p:tavLst>
                                    </p:anim>
                                    <p:anim calcmode="lin" valueType="num">
                                      <p:cBhvr>
                                        <p:cTn id="212"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213"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214"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215" dur="1000" decel="50000">
                                          <p:stCondLst>
                                            <p:cond delay="0"/>
                                          </p:stCondLst>
                                        </p:cTn>
                                        <p:tgtEl>
                                          <p:spTgt spid="39"/>
                                        </p:tgtEl>
                                      </p:cBhvr>
                                    </p:animEffect>
                                  </p:childTnLst>
                                </p:cTn>
                              </p:par>
                              <p:par>
                                <p:cTn id="216" presetID="25" presetClass="entr" presetSubtype="0" fill="hold" grpId="0" nodeType="withEffect">
                                  <p:stCondLst>
                                    <p:cond delay="0"/>
                                  </p:stCondLst>
                                  <p:childTnLst>
                                    <p:set>
                                      <p:cBhvr>
                                        <p:cTn id="217" dur="1" fill="hold">
                                          <p:stCondLst>
                                            <p:cond delay="0"/>
                                          </p:stCondLst>
                                        </p:cTn>
                                        <p:tgtEl>
                                          <p:spTgt spid="40"/>
                                        </p:tgtEl>
                                        <p:attrNameLst>
                                          <p:attrName>style.visibility</p:attrName>
                                        </p:attrNameLst>
                                      </p:cBhvr>
                                      <p:to>
                                        <p:strVal val="visible"/>
                                      </p:to>
                                    </p:set>
                                    <p:anim calcmode="lin" valueType="num">
                                      <p:cBhvr>
                                        <p:cTn id="218"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219"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220"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221" dur="1000" fill="hold"/>
                                        <p:tgtEl>
                                          <p:spTgt spid="40"/>
                                        </p:tgtEl>
                                        <p:attrNameLst>
                                          <p:attrName>ppt_h</p:attrName>
                                        </p:attrNameLst>
                                      </p:cBhvr>
                                      <p:tavLst>
                                        <p:tav tm="0">
                                          <p:val>
                                            <p:strVal val="#ppt_h"/>
                                          </p:val>
                                        </p:tav>
                                        <p:tav tm="100000">
                                          <p:val>
                                            <p:strVal val="#ppt_h"/>
                                          </p:val>
                                        </p:tav>
                                      </p:tavLst>
                                    </p:anim>
                                    <p:anim calcmode="lin" valueType="num">
                                      <p:cBhvr>
                                        <p:cTn id="222"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223"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224"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225" dur="1000" decel="50000">
                                          <p:stCondLst>
                                            <p:cond delay="0"/>
                                          </p:stCondLst>
                                        </p:cTn>
                                        <p:tgtEl>
                                          <p:spTgt spid="40"/>
                                        </p:tgtEl>
                                      </p:cBhvr>
                                    </p:animEffect>
                                  </p:childTnLst>
                                </p:cTn>
                              </p:par>
                            </p:childTnLst>
                          </p:cTn>
                        </p:par>
                        <p:par>
                          <p:cTn id="226" fill="hold">
                            <p:stCondLst>
                              <p:cond delay="12500"/>
                            </p:stCondLst>
                            <p:childTnLst>
                              <p:par>
                                <p:cTn id="227" presetID="10" presetClass="entr" presetSubtype="0" fill="hold" grpId="0" nodeType="afterEffect">
                                  <p:stCondLst>
                                    <p:cond delay="0"/>
                                  </p:stCondLst>
                                  <p:childTnLst>
                                    <p:set>
                                      <p:cBhvr>
                                        <p:cTn id="228" dur="1" fill="hold">
                                          <p:stCondLst>
                                            <p:cond delay="0"/>
                                          </p:stCondLst>
                                        </p:cTn>
                                        <p:tgtEl>
                                          <p:spTgt spid="41"/>
                                        </p:tgtEl>
                                        <p:attrNameLst>
                                          <p:attrName>style.visibility</p:attrName>
                                        </p:attrNameLst>
                                      </p:cBhvr>
                                      <p:to>
                                        <p:strVal val="visible"/>
                                      </p:to>
                                    </p:set>
                                    <p:anim calcmode="lin" valueType="num">
                                      <p:cBhvr>
                                        <p:cTn id="229" dur="1000" fill="hold"/>
                                        <p:tgtEl>
                                          <p:spTgt spid="41"/>
                                        </p:tgtEl>
                                        <p:attrNameLst>
                                          <p:attrName>ppt_w</p:attrName>
                                        </p:attrNameLst>
                                      </p:cBhvr>
                                      <p:tavLst>
                                        <p:tav tm="0">
                                          <p:val>
                                            <p:fltVal val="0"/>
                                          </p:val>
                                        </p:tav>
                                        <p:tav tm="100000">
                                          <p:val>
                                            <p:strVal val="#ppt_w"/>
                                          </p:val>
                                        </p:tav>
                                      </p:tavLst>
                                    </p:anim>
                                    <p:anim calcmode="lin" valueType="num">
                                      <p:cBhvr>
                                        <p:cTn id="230" dur="1000" fill="hold"/>
                                        <p:tgtEl>
                                          <p:spTgt spid="41"/>
                                        </p:tgtEl>
                                        <p:attrNameLst>
                                          <p:attrName>ppt_h</p:attrName>
                                        </p:attrNameLst>
                                      </p:cBhvr>
                                      <p:tavLst>
                                        <p:tav tm="0">
                                          <p:val>
                                            <p:fltVal val="0"/>
                                          </p:val>
                                        </p:tav>
                                        <p:tav tm="100000">
                                          <p:val>
                                            <p:strVal val="#ppt_h"/>
                                          </p:val>
                                        </p:tav>
                                      </p:tavLst>
                                    </p:anim>
                                    <p:animEffect transition="in" filter="fade">
                                      <p:cBhvr>
                                        <p:cTn id="231" dur="1000"/>
                                        <p:tgtEl>
                                          <p:spTgt spid="41"/>
                                        </p:tgtEl>
                                      </p:cBhvr>
                                    </p:animEffect>
                                  </p:childTnLst>
                                </p:cTn>
                              </p:par>
                            </p:childTnLst>
                          </p:cTn>
                        </p:par>
                        <p:par>
                          <p:cTn id="232" fill="hold">
                            <p:stCondLst>
                              <p:cond delay="13500"/>
                            </p:stCondLst>
                            <p:childTnLst>
                              <p:par>
                                <p:cTn id="233" presetID="25" presetClass="entr" presetSubtype="0" fill="hold" grpId="0" nodeType="afterEffect">
                                  <p:stCondLst>
                                    <p:cond delay="0"/>
                                  </p:stCondLst>
                                  <p:childTnLst>
                                    <p:set>
                                      <p:cBhvr>
                                        <p:cTn id="234" dur="1" fill="hold">
                                          <p:stCondLst>
                                            <p:cond delay="0"/>
                                          </p:stCondLst>
                                        </p:cTn>
                                        <p:tgtEl>
                                          <p:spTgt spid="42"/>
                                        </p:tgtEl>
                                        <p:attrNameLst>
                                          <p:attrName>style.visibility</p:attrName>
                                        </p:attrNameLst>
                                      </p:cBhvr>
                                      <p:to>
                                        <p:strVal val="visible"/>
                                      </p:to>
                                    </p:set>
                                    <p:anim calcmode="lin" valueType="num">
                                      <p:cBhvr>
                                        <p:cTn id="235"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236"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237"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238" dur="1000" fill="hold"/>
                                        <p:tgtEl>
                                          <p:spTgt spid="42"/>
                                        </p:tgtEl>
                                        <p:attrNameLst>
                                          <p:attrName>ppt_h</p:attrName>
                                        </p:attrNameLst>
                                      </p:cBhvr>
                                      <p:tavLst>
                                        <p:tav tm="0">
                                          <p:val>
                                            <p:strVal val="#ppt_h"/>
                                          </p:val>
                                        </p:tav>
                                        <p:tav tm="100000">
                                          <p:val>
                                            <p:strVal val="#ppt_h"/>
                                          </p:val>
                                        </p:tav>
                                      </p:tavLst>
                                    </p:anim>
                                    <p:anim calcmode="lin" valueType="num">
                                      <p:cBhvr>
                                        <p:cTn id="239"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40"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41"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242" dur="1000" decel="50000">
                                          <p:stCondLst>
                                            <p:cond delay="0"/>
                                          </p:stCondLst>
                                        </p:cTn>
                                        <p:tgtEl>
                                          <p:spTgt spid="42"/>
                                        </p:tgtEl>
                                      </p:cBhvr>
                                    </p:animEffect>
                                  </p:childTnLst>
                                </p:cTn>
                              </p:par>
                              <p:par>
                                <p:cTn id="243" presetID="25" presetClass="entr" presetSubtype="0" fill="hold" grpId="0" nodeType="withEffect">
                                  <p:stCondLst>
                                    <p:cond delay="0"/>
                                  </p:stCondLst>
                                  <p:childTnLst>
                                    <p:set>
                                      <p:cBhvr>
                                        <p:cTn id="244" dur="1" fill="hold">
                                          <p:stCondLst>
                                            <p:cond delay="0"/>
                                          </p:stCondLst>
                                        </p:cTn>
                                        <p:tgtEl>
                                          <p:spTgt spid="43"/>
                                        </p:tgtEl>
                                        <p:attrNameLst>
                                          <p:attrName>style.visibility</p:attrName>
                                        </p:attrNameLst>
                                      </p:cBhvr>
                                      <p:to>
                                        <p:strVal val="visible"/>
                                      </p:to>
                                    </p:set>
                                    <p:anim calcmode="lin" valueType="num">
                                      <p:cBhvr>
                                        <p:cTn id="245"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46"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47"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248" dur="1000" fill="hold"/>
                                        <p:tgtEl>
                                          <p:spTgt spid="43"/>
                                        </p:tgtEl>
                                        <p:attrNameLst>
                                          <p:attrName>ppt_h</p:attrName>
                                        </p:attrNameLst>
                                      </p:cBhvr>
                                      <p:tavLst>
                                        <p:tav tm="0">
                                          <p:val>
                                            <p:strVal val="#ppt_h"/>
                                          </p:val>
                                        </p:tav>
                                        <p:tav tm="100000">
                                          <p:val>
                                            <p:strVal val="#ppt_h"/>
                                          </p:val>
                                        </p:tav>
                                      </p:tavLst>
                                    </p:anim>
                                    <p:anim calcmode="lin" valueType="num">
                                      <p:cBhvr>
                                        <p:cTn id="249"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50"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51"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252" dur="1000" decel="50000">
                                          <p:stCondLst>
                                            <p:cond delay="0"/>
                                          </p:stCondLst>
                                        </p:cTn>
                                        <p:tgtEl>
                                          <p:spTgt spid="43"/>
                                        </p:tgtEl>
                                      </p:cBhvr>
                                    </p:animEffect>
                                  </p:childTnLst>
                                </p:cTn>
                              </p:par>
                            </p:childTnLst>
                          </p:cTn>
                        </p:par>
                        <p:par>
                          <p:cTn id="253" fill="hold">
                            <p:stCondLst>
                              <p:cond delay="14500"/>
                            </p:stCondLst>
                            <p:childTnLst>
                              <p:par>
                                <p:cTn id="254" presetID="10" presetClass="entr" presetSubtype="0" fill="hold" grpId="0" nodeType="afterEffect">
                                  <p:stCondLst>
                                    <p:cond delay="0"/>
                                  </p:stCondLst>
                                  <p:childTnLst>
                                    <p:set>
                                      <p:cBhvr>
                                        <p:cTn id="255" dur="1" fill="hold">
                                          <p:stCondLst>
                                            <p:cond delay="0"/>
                                          </p:stCondLst>
                                        </p:cTn>
                                        <p:tgtEl>
                                          <p:spTgt spid="44"/>
                                        </p:tgtEl>
                                        <p:attrNameLst>
                                          <p:attrName>style.visibility</p:attrName>
                                        </p:attrNameLst>
                                      </p:cBhvr>
                                      <p:to>
                                        <p:strVal val="visible"/>
                                      </p:to>
                                    </p:set>
                                    <p:anim calcmode="lin" valueType="num">
                                      <p:cBhvr>
                                        <p:cTn id="256" dur="1000" fill="hold"/>
                                        <p:tgtEl>
                                          <p:spTgt spid="44"/>
                                        </p:tgtEl>
                                        <p:attrNameLst>
                                          <p:attrName>ppt_w</p:attrName>
                                        </p:attrNameLst>
                                      </p:cBhvr>
                                      <p:tavLst>
                                        <p:tav tm="0">
                                          <p:val>
                                            <p:fltVal val="0"/>
                                          </p:val>
                                        </p:tav>
                                        <p:tav tm="100000">
                                          <p:val>
                                            <p:strVal val="#ppt_w"/>
                                          </p:val>
                                        </p:tav>
                                      </p:tavLst>
                                    </p:anim>
                                    <p:anim calcmode="lin" valueType="num">
                                      <p:cBhvr>
                                        <p:cTn id="257" dur="1000" fill="hold"/>
                                        <p:tgtEl>
                                          <p:spTgt spid="44"/>
                                        </p:tgtEl>
                                        <p:attrNameLst>
                                          <p:attrName>ppt_h</p:attrName>
                                        </p:attrNameLst>
                                      </p:cBhvr>
                                      <p:tavLst>
                                        <p:tav tm="0">
                                          <p:val>
                                            <p:fltVal val="0"/>
                                          </p:val>
                                        </p:tav>
                                        <p:tav tm="100000">
                                          <p:val>
                                            <p:strVal val="#ppt_h"/>
                                          </p:val>
                                        </p:tav>
                                      </p:tavLst>
                                    </p:anim>
                                    <p:animEffect transition="in" filter="fade">
                                      <p:cBhvr>
                                        <p:cTn id="258" dur="1000"/>
                                        <p:tgtEl>
                                          <p:spTgt spid="44"/>
                                        </p:tgtEl>
                                      </p:cBhvr>
                                    </p:animEffect>
                                  </p:childTnLst>
                                </p:cTn>
                              </p:par>
                            </p:childTnLst>
                          </p:cTn>
                        </p:par>
                        <p:par>
                          <p:cTn id="259" fill="hold">
                            <p:stCondLst>
                              <p:cond delay="15500"/>
                            </p:stCondLst>
                            <p:childTnLst>
                              <p:par>
                                <p:cTn id="260" presetID="25" presetClass="entr" presetSubtype="0" fill="hold" grpId="0" nodeType="afterEffect">
                                  <p:stCondLst>
                                    <p:cond delay="0"/>
                                  </p:stCondLst>
                                  <p:childTnLst>
                                    <p:set>
                                      <p:cBhvr>
                                        <p:cTn id="261" dur="1" fill="hold">
                                          <p:stCondLst>
                                            <p:cond delay="0"/>
                                          </p:stCondLst>
                                        </p:cTn>
                                        <p:tgtEl>
                                          <p:spTgt spid="45"/>
                                        </p:tgtEl>
                                        <p:attrNameLst>
                                          <p:attrName>style.visibility</p:attrName>
                                        </p:attrNameLst>
                                      </p:cBhvr>
                                      <p:to>
                                        <p:strVal val="visible"/>
                                      </p:to>
                                    </p:set>
                                    <p:anim calcmode="lin" valueType="num">
                                      <p:cBhvr>
                                        <p:cTn id="262"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263"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264"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265" dur="1000" fill="hold"/>
                                        <p:tgtEl>
                                          <p:spTgt spid="45"/>
                                        </p:tgtEl>
                                        <p:attrNameLst>
                                          <p:attrName>ppt_h</p:attrName>
                                        </p:attrNameLst>
                                      </p:cBhvr>
                                      <p:tavLst>
                                        <p:tav tm="0">
                                          <p:val>
                                            <p:strVal val="#ppt_h"/>
                                          </p:val>
                                        </p:tav>
                                        <p:tav tm="100000">
                                          <p:val>
                                            <p:strVal val="#ppt_h"/>
                                          </p:val>
                                        </p:tav>
                                      </p:tavLst>
                                    </p:anim>
                                    <p:anim calcmode="lin" valueType="num">
                                      <p:cBhvr>
                                        <p:cTn id="266"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267"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268"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269" dur="1000" decel="50000">
                                          <p:stCondLst>
                                            <p:cond delay="0"/>
                                          </p:stCondLst>
                                        </p:cTn>
                                        <p:tgtEl>
                                          <p:spTgt spid="45"/>
                                        </p:tgtEl>
                                      </p:cBhvr>
                                    </p:animEffect>
                                  </p:childTnLst>
                                </p:cTn>
                              </p:par>
                              <p:par>
                                <p:cTn id="270" presetID="25" presetClass="entr" presetSubtype="0" fill="hold" grpId="0" nodeType="withEffect">
                                  <p:stCondLst>
                                    <p:cond delay="0"/>
                                  </p:stCondLst>
                                  <p:childTnLst>
                                    <p:set>
                                      <p:cBhvr>
                                        <p:cTn id="271" dur="1" fill="hold">
                                          <p:stCondLst>
                                            <p:cond delay="0"/>
                                          </p:stCondLst>
                                        </p:cTn>
                                        <p:tgtEl>
                                          <p:spTgt spid="46"/>
                                        </p:tgtEl>
                                        <p:attrNameLst>
                                          <p:attrName>style.visibility</p:attrName>
                                        </p:attrNameLst>
                                      </p:cBhvr>
                                      <p:to>
                                        <p:strVal val="visible"/>
                                      </p:to>
                                    </p:set>
                                    <p:anim calcmode="lin" valueType="num">
                                      <p:cBhvr>
                                        <p:cTn id="272"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273"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274"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275" dur="1000" fill="hold"/>
                                        <p:tgtEl>
                                          <p:spTgt spid="46"/>
                                        </p:tgtEl>
                                        <p:attrNameLst>
                                          <p:attrName>ppt_h</p:attrName>
                                        </p:attrNameLst>
                                      </p:cBhvr>
                                      <p:tavLst>
                                        <p:tav tm="0">
                                          <p:val>
                                            <p:strVal val="#ppt_h"/>
                                          </p:val>
                                        </p:tav>
                                        <p:tav tm="100000">
                                          <p:val>
                                            <p:strVal val="#ppt_h"/>
                                          </p:val>
                                        </p:tav>
                                      </p:tavLst>
                                    </p:anim>
                                    <p:anim calcmode="lin" valueType="num">
                                      <p:cBhvr>
                                        <p:cTn id="276"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277"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278"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279" dur="1000" decel="50000">
                                          <p:stCondLst>
                                            <p:cond delay="0"/>
                                          </p:stCondLst>
                                        </p:cTn>
                                        <p:tgtEl>
                                          <p:spTgt spid="46"/>
                                        </p:tgtEl>
                                      </p:cBhvr>
                                    </p:animEffect>
                                  </p:childTnLst>
                                </p:cTn>
                              </p:par>
                              <p:par>
                                <p:cTn id="280" presetID="10" presetClass="entr" presetSubtype="0" fill="hold" grpId="0" nodeType="withEffect">
                                  <p:stCondLst>
                                    <p:cond delay="0"/>
                                  </p:stCondLst>
                                  <p:childTnLst>
                                    <p:set>
                                      <p:cBhvr>
                                        <p:cTn id="281" dur="1" fill="hold">
                                          <p:stCondLst>
                                            <p:cond delay="0"/>
                                          </p:stCondLst>
                                        </p:cTn>
                                        <p:tgtEl>
                                          <p:spTgt spid="3"/>
                                        </p:tgtEl>
                                        <p:attrNameLst>
                                          <p:attrName>style.visibility</p:attrName>
                                        </p:attrNameLst>
                                      </p:cBhvr>
                                      <p:to>
                                        <p:strVal val="visible"/>
                                      </p:to>
                                    </p:set>
                                    <p:anim calcmode="lin" valueType="num">
                                      <p:cBhvr>
                                        <p:cTn id="282" dur="1000" fill="hold"/>
                                        <p:tgtEl>
                                          <p:spTgt spid="3"/>
                                        </p:tgtEl>
                                        <p:attrNameLst>
                                          <p:attrName>ppt_w</p:attrName>
                                        </p:attrNameLst>
                                      </p:cBhvr>
                                      <p:tavLst>
                                        <p:tav tm="0">
                                          <p:val>
                                            <p:fltVal val="0"/>
                                          </p:val>
                                        </p:tav>
                                        <p:tav tm="100000">
                                          <p:val>
                                            <p:strVal val="#ppt_w"/>
                                          </p:val>
                                        </p:tav>
                                      </p:tavLst>
                                    </p:anim>
                                    <p:anim calcmode="lin" valueType="num">
                                      <p:cBhvr>
                                        <p:cTn id="283" dur="1000" fill="hold"/>
                                        <p:tgtEl>
                                          <p:spTgt spid="3"/>
                                        </p:tgtEl>
                                        <p:attrNameLst>
                                          <p:attrName>ppt_h</p:attrName>
                                        </p:attrNameLst>
                                      </p:cBhvr>
                                      <p:tavLst>
                                        <p:tav tm="0">
                                          <p:val>
                                            <p:fltVal val="0"/>
                                          </p:val>
                                        </p:tav>
                                        <p:tav tm="100000">
                                          <p:val>
                                            <p:strVal val="#ppt_h"/>
                                          </p:val>
                                        </p:tav>
                                      </p:tavLst>
                                    </p:anim>
                                    <p:animEffect transition="in" filter="fade">
                                      <p:cBhvr>
                                        <p:cTn id="284" dur="1000"/>
                                        <p:tgtEl>
                                          <p:spTgt spid="3"/>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12"/>
                                        </p:tgtEl>
                                        <p:attrNameLst>
                                          <p:attrName>style.visibility</p:attrName>
                                        </p:attrNameLst>
                                      </p:cBhvr>
                                      <p:to>
                                        <p:strVal val="visible"/>
                                      </p:to>
                                    </p:set>
                                    <p:anim calcmode="lin" valueType="num">
                                      <p:cBhvr>
                                        <p:cTn id="287" dur="1000" fill="hold"/>
                                        <p:tgtEl>
                                          <p:spTgt spid="12"/>
                                        </p:tgtEl>
                                        <p:attrNameLst>
                                          <p:attrName>ppt_w</p:attrName>
                                        </p:attrNameLst>
                                      </p:cBhvr>
                                      <p:tavLst>
                                        <p:tav tm="0">
                                          <p:val>
                                            <p:fltVal val="0"/>
                                          </p:val>
                                        </p:tav>
                                        <p:tav tm="100000">
                                          <p:val>
                                            <p:strVal val="#ppt_w"/>
                                          </p:val>
                                        </p:tav>
                                      </p:tavLst>
                                    </p:anim>
                                    <p:anim calcmode="lin" valueType="num">
                                      <p:cBhvr>
                                        <p:cTn id="288" dur="1000" fill="hold"/>
                                        <p:tgtEl>
                                          <p:spTgt spid="12"/>
                                        </p:tgtEl>
                                        <p:attrNameLst>
                                          <p:attrName>ppt_h</p:attrName>
                                        </p:attrNameLst>
                                      </p:cBhvr>
                                      <p:tavLst>
                                        <p:tav tm="0">
                                          <p:val>
                                            <p:fltVal val="0"/>
                                          </p:val>
                                        </p:tav>
                                        <p:tav tm="100000">
                                          <p:val>
                                            <p:strVal val="#ppt_h"/>
                                          </p:val>
                                        </p:tav>
                                      </p:tavLst>
                                    </p:anim>
                                    <p:animEffect transition="in" filter="fade">
                                      <p:cBhvr>
                                        <p:cTn id="289" dur="1000"/>
                                        <p:tgtEl>
                                          <p:spTgt spid="12"/>
                                        </p:tgtEl>
                                      </p:cBhvr>
                                    </p:animEffect>
                                  </p:childTnLst>
                                </p:cTn>
                              </p:par>
                              <p:par>
                                <p:cTn id="290" presetID="25" presetClass="entr" presetSubtype="0" fill="hold" grpId="0" nodeType="withEffect">
                                  <p:stCondLst>
                                    <p:cond delay="0"/>
                                  </p:stCondLst>
                                  <p:childTnLst>
                                    <p:set>
                                      <p:cBhvr>
                                        <p:cTn id="291" dur="1" fill="hold">
                                          <p:stCondLst>
                                            <p:cond delay="0"/>
                                          </p:stCondLst>
                                        </p:cTn>
                                        <p:tgtEl>
                                          <p:spTgt spid="4"/>
                                        </p:tgtEl>
                                        <p:attrNameLst>
                                          <p:attrName>style.visibility</p:attrName>
                                        </p:attrNameLst>
                                      </p:cBhvr>
                                      <p:to>
                                        <p:strVal val="visible"/>
                                      </p:to>
                                    </p:set>
                                    <p:anim calcmode="lin" valueType="num">
                                      <p:cBhvr>
                                        <p:cTn id="292"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93"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94"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95" dur="1000" fill="hold"/>
                                        <p:tgtEl>
                                          <p:spTgt spid="4"/>
                                        </p:tgtEl>
                                        <p:attrNameLst>
                                          <p:attrName>ppt_h</p:attrName>
                                        </p:attrNameLst>
                                      </p:cBhvr>
                                      <p:tavLst>
                                        <p:tav tm="0">
                                          <p:val>
                                            <p:strVal val="#ppt_h"/>
                                          </p:val>
                                        </p:tav>
                                        <p:tav tm="100000">
                                          <p:val>
                                            <p:strVal val="#ppt_h"/>
                                          </p:val>
                                        </p:tav>
                                      </p:tavLst>
                                    </p:anim>
                                    <p:anim calcmode="lin" valueType="num">
                                      <p:cBhvr>
                                        <p:cTn id="296"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97"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98"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99" dur="1000" decel="50000">
                                          <p:stCondLst>
                                            <p:cond delay="0"/>
                                          </p:stCondLst>
                                        </p:cTn>
                                        <p:tgtEl>
                                          <p:spTgt spid="4"/>
                                        </p:tgtEl>
                                      </p:cBhvr>
                                    </p:animEffect>
                                  </p:childTnLst>
                                </p:cTn>
                              </p:par>
                              <p:par>
                                <p:cTn id="300" presetID="25" presetClass="entr" presetSubtype="0" fill="hold" grpId="0" nodeType="withEffect">
                                  <p:stCondLst>
                                    <p:cond delay="0"/>
                                  </p:stCondLst>
                                  <p:childTnLst>
                                    <p:set>
                                      <p:cBhvr>
                                        <p:cTn id="301" dur="1" fill="hold">
                                          <p:stCondLst>
                                            <p:cond delay="0"/>
                                          </p:stCondLst>
                                        </p:cTn>
                                        <p:tgtEl>
                                          <p:spTgt spid="11"/>
                                        </p:tgtEl>
                                        <p:attrNameLst>
                                          <p:attrName>style.visibility</p:attrName>
                                        </p:attrNameLst>
                                      </p:cBhvr>
                                      <p:to>
                                        <p:strVal val="visible"/>
                                      </p:to>
                                    </p:set>
                                    <p:anim calcmode="lin" valueType="num">
                                      <p:cBhvr>
                                        <p:cTn id="302"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03"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04"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05" dur="1000" fill="hold"/>
                                        <p:tgtEl>
                                          <p:spTgt spid="11"/>
                                        </p:tgtEl>
                                        <p:attrNameLst>
                                          <p:attrName>ppt_h</p:attrName>
                                        </p:attrNameLst>
                                      </p:cBhvr>
                                      <p:tavLst>
                                        <p:tav tm="0">
                                          <p:val>
                                            <p:strVal val="#ppt_h"/>
                                          </p:val>
                                        </p:tav>
                                        <p:tav tm="100000">
                                          <p:val>
                                            <p:strVal val="#ppt_h"/>
                                          </p:val>
                                        </p:tav>
                                      </p:tavLst>
                                    </p:anim>
                                    <p:anim calcmode="lin" valueType="num">
                                      <p:cBhvr>
                                        <p:cTn id="306"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7"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08"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09" dur="1000" decel="50000">
                                          <p:stCondLst>
                                            <p:cond delay="0"/>
                                          </p:stCondLst>
                                        </p:cTn>
                                        <p:tgtEl>
                                          <p:spTgt spid="11"/>
                                        </p:tgtEl>
                                      </p:cBhvr>
                                    </p:animEffect>
                                  </p:childTnLst>
                                </p:cTn>
                              </p:par>
                              <p:par>
                                <p:cTn id="310" presetID="25" presetClass="entr" presetSubtype="0" fill="hold" grpId="0" nodeType="withEffect">
                                  <p:stCondLst>
                                    <p:cond delay="0"/>
                                  </p:stCondLst>
                                  <p:childTnLst>
                                    <p:set>
                                      <p:cBhvr>
                                        <p:cTn id="311" dur="1" fill="hold">
                                          <p:stCondLst>
                                            <p:cond delay="0"/>
                                          </p:stCondLst>
                                        </p:cTn>
                                        <p:tgtEl>
                                          <p:spTgt spid="13"/>
                                        </p:tgtEl>
                                        <p:attrNameLst>
                                          <p:attrName>style.visibility</p:attrName>
                                        </p:attrNameLst>
                                      </p:cBhvr>
                                      <p:to>
                                        <p:strVal val="visible"/>
                                      </p:to>
                                    </p:set>
                                    <p:anim calcmode="lin" valueType="num">
                                      <p:cBhvr>
                                        <p:cTn id="312"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313"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314"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315" dur="1000" fill="hold"/>
                                        <p:tgtEl>
                                          <p:spTgt spid="13"/>
                                        </p:tgtEl>
                                        <p:attrNameLst>
                                          <p:attrName>ppt_h</p:attrName>
                                        </p:attrNameLst>
                                      </p:cBhvr>
                                      <p:tavLst>
                                        <p:tav tm="0">
                                          <p:val>
                                            <p:strVal val="#ppt_h"/>
                                          </p:val>
                                        </p:tav>
                                        <p:tav tm="100000">
                                          <p:val>
                                            <p:strVal val="#ppt_h"/>
                                          </p:val>
                                        </p:tav>
                                      </p:tavLst>
                                    </p:anim>
                                    <p:anim calcmode="lin" valueType="num">
                                      <p:cBhvr>
                                        <p:cTn id="316"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317"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18"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319" dur="1000" decel="50000">
                                          <p:stCondLst>
                                            <p:cond delay="0"/>
                                          </p:stCondLst>
                                        </p:cTn>
                                        <p:tgtEl>
                                          <p:spTgt spid="13"/>
                                        </p:tgtEl>
                                      </p:cBhvr>
                                    </p:animEffect>
                                  </p:childTnLst>
                                </p:cTn>
                              </p:par>
                              <p:par>
                                <p:cTn id="320" presetID="25" presetClass="entr" presetSubtype="0" fill="hold" grpId="0" nodeType="withEffect">
                                  <p:stCondLst>
                                    <p:cond delay="0"/>
                                  </p:stCondLst>
                                  <p:childTnLst>
                                    <p:set>
                                      <p:cBhvr>
                                        <p:cTn id="321" dur="1" fill="hold">
                                          <p:stCondLst>
                                            <p:cond delay="0"/>
                                          </p:stCondLst>
                                        </p:cTn>
                                        <p:tgtEl>
                                          <p:spTgt spid="14"/>
                                        </p:tgtEl>
                                        <p:attrNameLst>
                                          <p:attrName>style.visibility</p:attrName>
                                        </p:attrNameLst>
                                      </p:cBhvr>
                                      <p:to>
                                        <p:strVal val="visible"/>
                                      </p:to>
                                    </p:set>
                                    <p:anim calcmode="lin" valueType="num">
                                      <p:cBhvr>
                                        <p:cTn id="322"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323"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324"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25" dur="1000" fill="hold"/>
                                        <p:tgtEl>
                                          <p:spTgt spid="14"/>
                                        </p:tgtEl>
                                        <p:attrNameLst>
                                          <p:attrName>ppt_h</p:attrName>
                                        </p:attrNameLst>
                                      </p:cBhvr>
                                      <p:tavLst>
                                        <p:tav tm="0">
                                          <p:val>
                                            <p:strVal val="#ppt_h"/>
                                          </p:val>
                                        </p:tav>
                                        <p:tav tm="100000">
                                          <p:val>
                                            <p:strVal val="#ppt_h"/>
                                          </p:val>
                                        </p:tav>
                                      </p:tavLst>
                                    </p:anim>
                                    <p:anim calcmode="lin" valueType="num">
                                      <p:cBhvr>
                                        <p:cTn id="326"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27"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328"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329" dur="1000" decel="50000">
                                          <p:stCondLst>
                                            <p:cond delay="0"/>
                                          </p:stCondLst>
                                        </p:cTn>
                                        <p:tgtEl>
                                          <p:spTgt spid="14"/>
                                        </p:tgtEl>
                                      </p:cBhvr>
                                    </p:animEffect>
                                  </p:childTnLst>
                                </p:cTn>
                              </p:par>
                              <p:par>
                                <p:cTn id="330" presetID="25" presetClass="entr" presetSubtype="0" fill="hold" grpId="0" nodeType="withEffect">
                                  <p:stCondLst>
                                    <p:cond delay="0"/>
                                  </p:stCondLst>
                                  <p:childTnLst>
                                    <p:set>
                                      <p:cBhvr>
                                        <p:cTn id="331" dur="1" fill="hold">
                                          <p:stCondLst>
                                            <p:cond delay="0"/>
                                          </p:stCondLst>
                                        </p:cTn>
                                        <p:tgtEl>
                                          <p:spTgt spid="15"/>
                                        </p:tgtEl>
                                        <p:attrNameLst>
                                          <p:attrName>style.visibility</p:attrName>
                                        </p:attrNameLst>
                                      </p:cBhvr>
                                      <p:to>
                                        <p:strVal val="visible"/>
                                      </p:to>
                                    </p:set>
                                    <p:anim calcmode="lin" valueType="num">
                                      <p:cBhvr>
                                        <p:cTn id="33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3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3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35" dur="1000" fill="hold"/>
                                        <p:tgtEl>
                                          <p:spTgt spid="15"/>
                                        </p:tgtEl>
                                        <p:attrNameLst>
                                          <p:attrName>ppt_h</p:attrName>
                                        </p:attrNameLst>
                                      </p:cBhvr>
                                      <p:tavLst>
                                        <p:tav tm="0">
                                          <p:val>
                                            <p:strVal val="#ppt_h"/>
                                          </p:val>
                                        </p:tav>
                                        <p:tav tm="100000">
                                          <p:val>
                                            <p:strVal val="#ppt_h"/>
                                          </p:val>
                                        </p:tav>
                                      </p:tavLst>
                                    </p:anim>
                                    <p:anim calcmode="lin" valueType="num">
                                      <p:cBhvr>
                                        <p:cTn id="33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3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3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39" dur="1000" decel="50000">
                                          <p:stCondLst>
                                            <p:cond delay="0"/>
                                          </p:stCondLst>
                                        </p:cTn>
                                        <p:tgtEl>
                                          <p:spTgt spid="15"/>
                                        </p:tgtEl>
                                      </p:cBhvr>
                                    </p:animEffect>
                                  </p:childTnLst>
                                </p:cTn>
                              </p:par>
                              <p:par>
                                <p:cTn id="340" presetID="25" presetClass="entr" presetSubtype="0" fill="hold" grpId="0" nodeType="withEffect">
                                  <p:stCondLst>
                                    <p:cond delay="0"/>
                                  </p:stCondLst>
                                  <p:childTnLst>
                                    <p:set>
                                      <p:cBhvr>
                                        <p:cTn id="341" dur="1" fill="hold">
                                          <p:stCondLst>
                                            <p:cond delay="0"/>
                                          </p:stCondLst>
                                        </p:cTn>
                                        <p:tgtEl>
                                          <p:spTgt spid="16"/>
                                        </p:tgtEl>
                                        <p:attrNameLst>
                                          <p:attrName>style.visibility</p:attrName>
                                        </p:attrNameLst>
                                      </p:cBhvr>
                                      <p:to>
                                        <p:strVal val="visible"/>
                                      </p:to>
                                    </p:set>
                                    <p:anim calcmode="lin" valueType="num">
                                      <p:cBhvr>
                                        <p:cTn id="342"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343"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44"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45" dur="1000" fill="hold"/>
                                        <p:tgtEl>
                                          <p:spTgt spid="16"/>
                                        </p:tgtEl>
                                        <p:attrNameLst>
                                          <p:attrName>ppt_h</p:attrName>
                                        </p:attrNameLst>
                                      </p:cBhvr>
                                      <p:tavLst>
                                        <p:tav tm="0">
                                          <p:val>
                                            <p:strVal val="#ppt_h"/>
                                          </p:val>
                                        </p:tav>
                                        <p:tav tm="100000">
                                          <p:val>
                                            <p:strVal val="#ppt_h"/>
                                          </p:val>
                                        </p:tav>
                                      </p:tavLst>
                                    </p:anim>
                                    <p:anim calcmode="lin" valueType="num">
                                      <p:cBhvr>
                                        <p:cTn id="346"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47"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8"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49" dur="1000" decel="50000">
                                          <p:stCondLst>
                                            <p:cond delay="0"/>
                                          </p:stCondLst>
                                        </p:cTn>
                                        <p:tgtEl>
                                          <p:spTgt spid="16"/>
                                        </p:tgtEl>
                                      </p:cBhvr>
                                    </p:animEffect>
                                  </p:childTnLst>
                                </p:cTn>
                              </p:par>
                              <p:par>
                                <p:cTn id="350" presetID="25" presetClass="entr" presetSubtype="0" fill="hold" grpId="0" nodeType="withEffect">
                                  <p:stCondLst>
                                    <p:cond delay="0"/>
                                  </p:stCondLst>
                                  <p:childTnLst>
                                    <p:set>
                                      <p:cBhvr>
                                        <p:cTn id="351" dur="1" fill="hold">
                                          <p:stCondLst>
                                            <p:cond delay="0"/>
                                          </p:stCondLst>
                                        </p:cTn>
                                        <p:tgtEl>
                                          <p:spTgt spid="17"/>
                                        </p:tgtEl>
                                        <p:attrNameLst>
                                          <p:attrName>style.visibility</p:attrName>
                                        </p:attrNameLst>
                                      </p:cBhvr>
                                      <p:to>
                                        <p:strVal val="visible"/>
                                      </p:to>
                                    </p:set>
                                    <p:anim calcmode="lin" valueType="num">
                                      <p:cBhvr>
                                        <p:cTn id="352"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53"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354"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355" dur="1000" fill="hold"/>
                                        <p:tgtEl>
                                          <p:spTgt spid="17"/>
                                        </p:tgtEl>
                                        <p:attrNameLst>
                                          <p:attrName>ppt_h</p:attrName>
                                        </p:attrNameLst>
                                      </p:cBhvr>
                                      <p:tavLst>
                                        <p:tav tm="0">
                                          <p:val>
                                            <p:strVal val="#ppt_h"/>
                                          </p:val>
                                        </p:tav>
                                        <p:tav tm="100000">
                                          <p:val>
                                            <p:strVal val="#ppt_h"/>
                                          </p:val>
                                        </p:tav>
                                      </p:tavLst>
                                    </p:anim>
                                    <p:anim calcmode="lin" valueType="num">
                                      <p:cBhvr>
                                        <p:cTn id="356"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357"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358"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359" dur="1000" decel="50000">
                                          <p:stCondLst>
                                            <p:cond delay="0"/>
                                          </p:stCondLst>
                                        </p:cTn>
                                        <p:tgtEl>
                                          <p:spTgt spid="17"/>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19"/>
                                        </p:tgtEl>
                                        <p:attrNameLst>
                                          <p:attrName>style.visibility</p:attrName>
                                        </p:attrNameLst>
                                      </p:cBhvr>
                                      <p:to>
                                        <p:strVal val="visible"/>
                                      </p:to>
                                    </p:set>
                                    <p:anim calcmode="lin" valueType="num">
                                      <p:cBhvr>
                                        <p:cTn id="362" dur="1000" fill="hold"/>
                                        <p:tgtEl>
                                          <p:spTgt spid="19"/>
                                        </p:tgtEl>
                                        <p:attrNameLst>
                                          <p:attrName>ppt_w</p:attrName>
                                        </p:attrNameLst>
                                      </p:cBhvr>
                                      <p:tavLst>
                                        <p:tav tm="0">
                                          <p:val>
                                            <p:fltVal val="0"/>
                                          </p:val>
                                        </p:tav>
                                        <p:tav tm="100000">
                                          <p:val>
                                            <p:strVal val="#ppt_w"/>
                                          </p:val>
                                        </p:tav>
                                      </p:tavLst>
                                    </p:anim>
                                    <p:anim calcmode="lin" valueType="num">
                                      <p:cBhvr>
                                        <p:cTn id="363" dur="1000" fill="hold"/>
                                        <p:tgtEl>
                                          <p:spTgt spid="19"/>
                                        </p:tgtEl>
                                        <p:attrNameLst>
                                          <p:attrName>ppt_h</p:attrName>
                                        </p:attrNameLst>
                                      </p:cBhvr>
                                      <p:tavLst>
                                        <p:tav tm="0">
                                          <p:val>
                                            <p:fltVal val="0"/>
                                          </p:val>
                                        </p:tav>
                                        <p:tav tm="100000">
                                          <p:val>
                                            <p:strVal val="#ppt_h"/>
                                          </p:val>
                                        </p:tav>
                                      </p:tavLst>
                                    </p:anim>
                                    <p:animEffect transition="in" filter="fade">
                                      <p:cBhvr>
                                        <p:cTn id="364" dur="1000"/>
                                        <p:tgtEl>
                                          <p:spTgt spid="19"/>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
                                        </p:tgtEl>
                                        <p:attrNameLst>
                                          <p:attrName>style.visibility</p:attrName>
                                        </p:attrNameLst>
                                      </p:cBhvr>
                                      <p:to>
                                        <p:strVal val="visible"/>
                                      </p:to>
                                    </p:set>
                                    <p:anim calcmode="lin" valueType="num">
                                      <p:cBhvr>
                                        <p:cTn id="367" dur="1000" fill="hold"/>
                                        <p:tgtEl>
                                          <p:spTgt spid="2"/>
                                        </p:tgtEl>
                                        <p:attrNameLst>
                                          <p:attrName>ppt_w</p:attrName>
                                        </p:attrNameLst>
                                      </p:cBhvr>
                                      <p:tavLst>
                                        <p:tav tm="0">
                                          <p:val>
                                            <p:fltVal val="0"/>
                                          </p:val>
                                        </p:tav>
                                        <p:tav tm="100000">
                                          <p:val>
                                            <p:strVal val="#ppt_w"/>
                                          </p:val>
                                        </p:tav>
                                      </p:tavLst>
                                    </p:anim>
                                    <p:anim calcmode="lin" valueType="num">
                                      <p:cBhvr>
                                        <p:cTn id="368" dur="1000" fill="hold"/>
                                        <p:tgtEl>
                                          <p:spTgt spid="2"/>
                                        </p:tgtEl>
                                        <p:attrNameLst>
                                          <p:attrName>ppt_h</p:attrName>
                                        </p:attrNameLst>
                                      </p:cBhvr>
                                      <p:tavLst>
                                        <p:tav tm="0">
                                          <p:val>
                                            <p:fltVal val="0"/>
                                          </p:val>
                                        </p:tav>
                                        <p:tav tm="100000">
                                          <p:val>
                                            <p:strVal val="#ppt_h"/>
                                          </p:val>
                                        </p:tav>
                                      </p:tavLst>
                                    </p:anim>
                                    <p:animEffect transition="in" filter="fade">
                                      <p:cBhvr>
                                        <p:cTn id="369" dur="1000"/>
                                        <p:tgtEl>
                                          <p:spTgt spid="2"/>
                                        </p:tgtEl>
                                      </p:cBhvr>
                                    </p:animEffect>
                                  </p:childTnLst>
                                </p:cTn>
                              </p:par>
                            </p:childTnLst>
                          </p:cTn>
                        </p:par>
                        <p:par>
                          <p:cTn id="370" fill="hold">
                            <p:stCondLst>
                              <p:cond delay="16500"/>
                            </p:stCondLst>
                            <p:childTnLst>
                              <p:par>
                                <p:cTn id="371" presetID="25" presetClass="entr" presetSubtype="0" fill="hold" grpId="0" nodeType="afterEffect">
                                  <p:stCondLst>
                                    <p:cond delay="0"/>
                                  </p:stCondLst>
                                  <p:childTnLst>
                                    <p:set>
                                      <p:cBhvr>
                                        <p:cTn id="372" dur="1" fill="hold">
                                          <p:stCondLst>
                                            <p:cond delay="0"/>
                                          </p:stCondLst>
                                        </p:cTn>
                                        <p:tgtEl>
                                          <p:spTgt spid="5"/>
                                        </p:tgtEl>
                                        <p:attrNameLst>
                                          <p:attrName>style.visibility</p:attrName>
                                        </p:attrNameLst>
                                      </p:cBhvr>
                                      <p:to>
                                        <p:strVal val="visible"/>
                                      </p:to>
                                    </p:set>
                                    <p:anim calcmode="lin" valueType="num">
                                      <p:cBhvr>
                                        <p:cTn id="373"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76" dur="1000" fill="hold"/>
                                        <p:tgtEl>
                                          <p:spTgt spid="5"/>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5"/>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6"/>
                                        </p:tgtEl>
                                        <p:attrNameLst>
                                          <p:attrName>style.visibility</p:attrName>
                                        </p:attrNameLst>
                                      </p:cBhvr>
                                      <p:to>
                                        <p:strVal val="visible"/>
                                      </p:to>
                                    </p:set>
                                    <p:anim calcmode="lin" valueType="num">
                                      <p:cBhvr>
                                        <p:cTn id="38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86" dur="1000" fill="hold"/>
                                        <p:tgtEl>
                                          <p:spTgt spid="6"/>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6"/>
                                        </p:tgtEl>
                                      </p:cBhvr>
                                    </p:animEffect>
                                  </p:childTnLst>
                                </p:cTn>
                              </p:par>
                            </p:childTnLst>
                          </p:cTn>
                        </p:par>
                        <p:par>
                          <p:cTn id="391" fill="hold">
                            <p:stCondLst>
                              <p:cond delay="17500"/>
                            </p:stCondLst>
                            <p:childTnLst>
                              <p:par>
                                <p:cTn id="392" presetID="10" presetClass="entr" presetSubtype="0" fill="hold" grpId="0" nodeType="afterEffect">
                                  <p:stCondLst>
                                    <p:cond delay="0"/>
                                  </p:stCondLst>
                                  <p:childTnLst>
                                    <p:set>
                                      <p:cBhvr>
                                        <p:cTn id="393" dur="1" fill="hold">
                                          <p:stCondLst>
                                            <p:cond delay="0"/>
                                          </p:stCondLst>
                                        </p:cTn>
                                        <p:tgtEl>
                                          <p:spTgt spid="7"/>
                                        </p:tgtEl>
                                        <p:attrNameLst>
                                          <p:attrName>style.visibility</p:attrName>
                                        </p:attrNameLst>
                                      </p:cBhvr>
                                      <p:to>
                                        <p:strVal val="visible"/>
                                      </p:to>
                                    </p:set>
                                    <p:anim calcmode="lin" valueType="num">
                                      <p:cBhvr>
                                        <p:cTn id="394" dur="1000" fill="hold"/>
                                        <p:tgtEl>
                                          <p:spTgt spid="7"/>
                                        </p:tgtEl>
                                        <p:attrNameLst>
                                          <p:attrName>ppt_w</p:attrName>
                                        </p:attrNameLst>
                                      </p:cBhvr>
                                      <p:tavLst>
                                        <p:tav tm="0">
                                          <p:val>
                                            <p:fltVal val="0"/>
                                          </p:val>
                                        </p:tav>
                                        <p:tav tm="100000">
                                          <p:val>
                                            <p:strVal val="#ppt_w"/>
                                          </p:val>
                                        </p:tav>
                                      </p:tavLst>
                                    </p:anim>
                                    <p:anim calcmode="lin" valueType="num">
                                      <p:cBhvr>
                                        <p:cTn id="395" dur="1000" fill="hold"/>
                                        <p:tgtEl>
                                          <p:spTgt spid="7"/>
                                        </p:tgtEl>
                                        <p:attrNameLst>
                                          <p:attrName>ppt_h</p:attrName>
                                        </p:attrNameLst>
                                      </p:cBhvr>
                                      <p:tavLst>
                                        <p:tav tm="0">
                                          <p:val>
                                            <p:fltVal val="0"/>
                                          </p:val>
                                        </p:tav>
                                        <p:tav tm="100000">
                                          <p:val>
                                            <p:strVal val="#ppt_h"/>
                                          </p:val>
                                        </p:tav>
                                      </p:tavLst>
                                    </p:anim>
                                    <p:animEffect transition="in" filter="fade">
                                      <p:cBhvr>
                                        <p:cTn id="396" dur="1000"/>
                                        <p:tgtEl>
                                          <p:spTgt spid="7"/>
                                        </p:tgtEl>
                                      </p:cBhvr>
                                    </p:animEffect>
                                  </p:childTnLst>
                                </p:cTn>
                              </p:par>
                              <p:par>
                                <p:cTn id="397" presetID="25" presetClass="entr" presetSubtype="0" fill="hold" grpId="0" nodeType="withEffect">
                                  <p:stCondLst>
                                    <p:cond delay="0"/>
                                  </p:stCondLst>
                                  <p:childTnLst>
                                    <p:set>
                                      <p:cBhvr>
                                        <p:cTn id="398" dur="1" fill="hold">
                                          <p:stCondLst>
                                            <p:cond delay="0"/>
                                          </p:stCondLst>
                                        </p:cTn>
                                        <p:tgtEl>
                                          <p:spTgt spid="9"/>
                                        </p:tgtEl>
                                        <p:attrNameLst>
                                          <p:attrName>style.visibility</p:attrName>
                                        </p:attrNameLst>
                                      </p:cBhvr>
                                      <p:to>
                                        <p:strVal val="visible"/>
                                      </p:to>
                                    </p:set>
                                    <p:anim calcmode="lin" valueType="num">
                                      <p:cBhvr>
                                        <p:cTn id="39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0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02" dur="1000" fill="hold"/>
                                        <p:tgtEl>
                                          <p:spTgt spid="9"/>
                                        </p:tgtEl>
                                        <p:attrNameLst>
                                          <p:attrName>ppt_h</p:attrName>
                                        </p:attrNameLst>
                                      </p:cBhvr>
                                      <p:tavLst>
                                        <p:tav tm="0">
                                          <p:val>
                                            <p:strVal val="#ppt_h"/>
                                          </p:val>
                                        </p:tav>
                                        <p:tav tm="100000">
                                          <p:val>
                                            <p:strVal val="#ppt_h"/>
                                          </p:val>
                                        </p:tav>
                                      </p:tavLst>
                                    </p:anim>
                                    <p:anim calcmode="lin" valueType="num">
                                      <p:cBhvr>
                                        <p:cTn id="40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0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0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06" dur="1000" decel="50000">
                                          <p:stCondLst>
                                            <p:cond delay="0"/>
                                          </p:stCondLst>
                                        </p:cTn>
                                        <p:tgtEl>
                                          <p:spTgt spid="9"/>
                                        </p:tgtEl>
                                      </p:cBhvr>
                                    </p:animEffect>
                                  </p:childTnLst>
                                </p:cTn>
                              </p:par>
                              <p:par>
                                <p:cTn id="407" presetID="25" presetClass="entr" presetSubtype="0" fill="hold" grpId="0" nodeType="withEffect">
                                  <p:stCondLst>
                                    <p:cond delay="0"/>
                                  </p:stCondLst>
                                  <p:childTnLst>
                                    <p:set>
                                      <p:cBhvr>
                                        <p:cTn id="408" dur="1" fill="hold">
                                          <p:stCondLst>
                                            <p:cond delay="0"/>
                                          </p:stCondLst>
                                        </p:cTn>
                                        <p:tgtEl>
                                          <p:spTgt spid="10"/>
                                        </p:tgtEl>
                                        <p:attrNameLst>
                                          <p:attrName>style.visibility</p:attrName>
                                        </p:attrNameLst>
                                      </p:cBhvr>
                                      <p:to>
                                        <p:strVal val="visible"/>
                                      </p:to>
                                    </p:set>
                                    <p:anim calcmode="lin" valueType="num">
                                      <p:cBhvr>
                                        <p:cTn id="409"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41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1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412" dur="1000" fill="hold"/>
                                        <p:tgtEl>
                                          <p:spTgt spid="10"/>
                                        </p:tgtEl>
                                        <p:attrNameLst>
                                          <p:attrName>ppt_h</p:attrName>
                                        </p:attrNameLst>
                                      </p:cBhvr>
                                      <p:tavLst>
                                        <p:tav tm="0">
                                          <p:val>
                                            <p:strVal val="#ppt_h"/>
                                          </p:val>
                                        </p:tav>
                                        <p:tav tm="100000">
                                          <p:val>
                                            <p:strVal val="#ppt_h"/>
                                          </p:val>
                                        </p:tav>
                                      </p:tavLst>
                                    </p:anim>
                                    <p:anim calcmode="lin" valueType="num">
                                      <p:cBhvr>
                                        <p:cTn id="41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41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41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41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50" grpId="0"/>
      <p:bldP spid="6151" grpId="0"/>
      <p:bldP spid="6152" grpId="0"/>
      <p:bldP spid="6153" grpId="0"/>
      <p:bldP spid="6154" grpId="0"/>
      <p:bldP spid="6155" grpId="0"/>
      <p:bldP spid="6156" grpId="0" bldLvl="0" animBg="1"/>
      <p:bldP spid="6157" grpId="0"/>
      <p:bldP spid="8" grpId="0" bldLvl="0" animBg="1"/>
      <p:bldP spid="23" grpId="0" bldLvl="0" animBg="1"/>
      <p:bldP spid="24" grpId="0"/>
      <p:bldP spid="25" grpId="0"/>
      <p:bldP spid="29" grpId="0" bldLvl="0" animBg="1"/>
      <p:bldP spid="30" grpId="0"/>
      <p:bldP spid="31" grpId="0"/>
      <p:bldP spid="32" grpId="0" bldLvl="0" animBg="1"/>
      <p:bldP spid="33" grpId="0"/>
      <p:bldP spid="34" grpId="0"/>
      <p:bldP spid="35" grpId="0" bldLvl="0" animBg="1"/>
      <p:bldP spid="36" grpId="0"/>
      <p:bldP spid="37" grpId="0"/>
      <p:bldP spid="38" grpId="0" bldLvl="0" animBg="1"/>
      <p:bldP spid="39" grpId="0"/>
      <p:bldP spid="40" grpId="0"/>
      <p:bldP spid="41" grpId="0" bldLvl="0" animBg="1"/>
      <p:bldP spid="42" grpId="0"/>
      <p:bldP spid="43" grpId="0"/>
      <p:bldP spid="44" grpId="0" bldLvl="0" animBg="1"/>
      <p:bldP spid="45" grpId="0"/>
      <p:bldP spid="46" grpId="0"/>
      <p:bldP spid="3" grpId="0" bldLvl="0" animBg="1"/>
      <p:bldP spid="4" grpId="0"/>
      <p:bldP spid="11" grpId="0"/>
      <p:bldP spid="12" grpId="0" bldLvl="0" animBg="1"/>
      <p:bldP spid="13" grpId="0"/>
      <p:bldP spid="14" grpId="0"/>
      <p:bldP spid="15" grpId="0"/>
      <p:bldP spid="16" grpId="0"/>
      <p:bldP spid="17" grpId="0"/>
      <p:bldP spid="19" grpId="0" bldLvl="0" animBg="1"/>
      <p:bldP spid="2" grpId="0" bldLvl="0" animBg="1"/>
      <p:bldP spid="5" grpId="0"/>
      <p:bldP spid="6" grpId="0"/>
      <p:bldP spid="7" grpId="0" bldLvl="0" animBg="1"/>
      <p:bldP spid="9"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3615"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成本预算</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6391"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92"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 name="矩形 1"/>
          <p:cNvSpPr/>
          <p:nvPr/>
        </p:nvSpPr>
        <p:spPr>
          <a:xfrm>
            <a:off x="1634173" y="2473643"/>
            <a:ext cx="8723312" cy="953135"/>
          </a:xfrm>
          <a:prstGeom prst="rect">
            <a:avLst/>
          </a:prstGeom>
          <a:noFill/>
          <a:ln w="9525">
            <a:noFill/>
          </a:ln>
        </p:spPr>
        <p:txBody>
          <a:bodyPr>
            <a:spAutoFit/>
          </a:bodyPr>
          <a:lstStyle/>
          <a:p>
            <a:pPr algn="just" eaLnBrk="1" hangingPunct="1"/>
            <a:r>
              <a:rPr lang="zh-CN" altLang="en-US" sz="2800" dirty="0">
                <a:solidFill>
                  <a:schemeClr val="bg1"/>
                </a:solidFill>
                <a:latin typeface="微软雅黑" panose="020B0503020204020204" pitchFamily="34" charset="-122"/>
                <a:ea typeface="微软雅黑" panose="020B0503020204020204" pitchFamily="34" charset="-122"/>
              </a:rPr>
              <a:t>按照每人</a:t>
            </a:r>
            <a:r>
              <a:rPr lang="zh-CN" altLang="en-US" sz="2800" dirty="0">
                <a:solidFill>
                  <a:srgbClr val="FF0000"/>
                </a:solidFill>
                <a:latin typeface="微软雅黑" panose="020B0503020204020204" pitchFamily="34" charset="-122"/>
                <a:ea typeface="微软雅黑" panose="020B0503020204020204" pitchFamily="34" charset="-122"/>
              </a:rPr>
              <a:t>1</a:t>
            </a:r>
            <a:r>
              <a:rPr lang="en-US" altLang="zh-CN" sz="2800" dirty="0">
                <a:solidFill>
                  <a:srgbClr val="FF0000"/>
                </a:solidFill>
                <a:latin typeface="微软雅黑" panose="020B0503020204020204" pitchFamily="34" charset="-122"/>
                <a:ea typeface="微软雅黑" panose="020B0503020204020204" pitchFamily="34" charset="-122"/>
              </a:rPr>
              <a:t>43</a:t>
            </a:r>
            <a:r>
              <a:rPr lang="zh-CN" altLang="en-US" sz="2800" dirty="0">
                <a:solidFill>
                  <a:schemeClr val="bg1"/>
                </a:solidFill>
                <a:latin typeface="微软雅黑" panose="020B0503020204020204" pitchFamily="34" charset="-122"/>
                <a:ea typeface="微软雅黑" panose="020B0503020204020204" pitchFamily="34" charset="-122"/>
              </a:rPr>
              <a:t>小时，每小时工资</a:t>
            </a:r>
            <a:r>
              <a:rPr lang="zh-CN" altLang="en-US" sz="2800" dirty="0">
                <a:solidFill>
                  <a:srgbClr val="FF0000"/>
                </a:solidFill>
                <a:latin typeface="微软雅黑" panose="020B0503020204020204" pitchFamily="34" charset="-122"/>
                <a:ea typeface="微软雅黑" panose="020B0503020204020204" pitchFamily="34" charset="-122"/>
              </a:rPr>
              <a:t>69.34</a:t>
            </a:r>
            <a:r>
              <a:rPr lang="zh-CN" altLang="en-US" sz="2800" dirty="0">
                <a:solidFill>
                  <a:schemeClr val="bg1"/>
                </a:solidFill>
                <a:latin typeface="微软雅黑" panose="020B0503020204020204" pitchFamily="34" charset="-122"/>
                <a:ea typeface="微软雅黑" panose="020B0503020204020204" pitchFamily="34" charset="-122"/>
              </a:rPr>
              <a:t>元计算总共需要1</a:t>
            </a:r>
            <a:r>
              <a:rPr lang="en-US" sz="2800" dirty="0">
                <a:solidFill>
                  <a:schemeClr val="bg1"/>
                </a:solidFill>
                <a:latin typeface="微软雅黑" panose="020B0503020204020204" pitchFamily="34" charset="-122"/>
                <a:ea typeface="微软雅黑" panose="020B0503020204020204" pitchFamily="34" charset="-122"/>
              </a:rPr>
              <a:t>43</a:t>
            </a:r>
            <a:r>
              <a:rPr lang="zh-CN" altLang="en-US" sz="2800" dirty="0">
                <a:solidFill>
                  <a:schemeClr val="bg1"/>
                </a:solidFill>
                <a:latin typeface="微软雅黑" panose="020B0503020204020204" pitchFamily="34" charset="-122"/>
                <a:ea typeface="微软雅黑" panose="020B0503020204020204" pitchFamily="34" charset="-122"/>
              </a:rPr>
              <a:t>*5*69.34=</a:t>
            </a:r>
            <a:r>
              <a:rPr lang="zh-CN" altLang="en-US" sz="2800" dirty="0">
                <a:solidFill>
                  <a:srgbClr val="FF0000"/>
                </a:solidFill>
                <a:latin typeface="微软雅黑" panose="020B0503020204020204" pitchFamily="34" charset="-122"/>
                <a:ea typeface="微软雅黑" panose="020B0503020204020204" pitchFamily="34" charset="-122"/>
              </a:rPr>
              <a:t>4</a:t>
            </a:r>
            <a:r>
              <a:rPr lang="en-US" altLang="zh-CN" sz="2800" dirty="0">
                <a:solidFill>
                  <a:srgbClr val="FF0000"/>
                </a:solidFill>
                <a:latin typeface="微软雅黑" panose="020B0503020204020204" pitchFamily="34" charset="-122"/>
                <a:ea typeface="微软雅黑" panose="020B0503020204020204" pitchFamily="34" charset="-122"/>
              </a:rPr>
              <a:t>9578.1</a:t>
            </a:r>
            <a:r>
              <a:rPr lang="zh-CN" altLang="en-US" sz="2800" dirty="0">
                <a:solidFill>
                  <a:schemeClr val="bg1"/>
                </a:solidFill>
                <a:latin typeface="微软雅黑" panose="020B0503020204020204" pitchFamily="34" charset="-122"/>
                <a:ea typeface="微软雅黑" panose="020B0503020204020204" pitchFamily="34" charset="-122"/>
              </a:rPr>
              <a:t>元。</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
                                          </p:val>
                                        </p:tav>
                                        <p:tav tm="100000">
                                          <p:val>
                                            <p:strVal val="#ppt_w"/>
                                          </p:val>
                                        </p:tav>
                                      </p:tavLst>
                                    </p:anim>
                                    <p:anim calcmode="lin" valueType="num">
                                      <p:cBhvr>
                                        <p:cTn id="12" dur="1000" fill="hold"/>
                                        <p:tgtEl>
                                          <p:spTgt spid="16386"/>
                                        </p:tgtEl>
                                        <p:attrNameLst>
                                          <p:attrName>ppt_h</p:attrName>
                                        </p:attrNameLst>
                                      </p:cBhvr>
                                      <p:tavLst>
                                        <p:tav tm="0">
                                          <p:val>
                                            <p:fltVal val="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1" presetClass="entr" presetSubtype="0"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0243" name="文本框 18"/>
          <p:cNvSpPr txBox="1">
            <a:spLocks noChangeArrowheads="1"/>
          </p:cNvSpPr>
          <p:nvPr/>
        </p:nvSpPr>
        <p:spPr bwMode="auto">
          <a:xfrm>
            <a:off x="984250" y="412750"/>
            <a:ext cx="3128963"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b="1" kern="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成本管理计划</a:t>
            </a:r>
            <a:r>
              <a:rPr lang="en-US" altLang="zh-CN" sz="2000" b="1" kern="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2539"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2540"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graphicFrame>
        <p:nvGraphicFramePr>
          <p:cNvPr id="7" name="表格 6"/>
          <p:cNvGraphicFramePr/>
          <p:nvPr/>
        </p:nvGraphicFramePr>
        <p:xfrm>
          <a:off x="1614805" y="3382645"/>
          <a:ext cx="8533765" cy="2286000"/>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381000">
                <a:tc>
                  <a:txBody>
                    <a:bodyPr/>
                    <a:lstStyle/>
                    <a:p>
                      <a:pPr>
                        <a:buNone/>
                      </a:pPr>
                      <a:r>
                        <a:rPr lang="zh-CN" altLang="en-US"/>
                        <a:t>支出条目</a:t>
                      </a:r>
                      <a:endParaRPr lang="zh-CN" altLang="en-US"/>
                    </a:p>
                  </a:txBody>
                  <a:tcPr/>
                </a:tc>
                <a:tc>
                  <a:txBody>
                    <a:bodyPr/>
                    <a:lstStyle/>
                    <a:p>
                      <a:pPr>
                        <a:buNone/>
                      </a:pPr>
                      <a:r>
                        <a:rPr lang="zh-CN" altLang="en-US"/>
                        <a:t>单位时间件数</a:t>
                      </a:r>
                      <a:endParaRPr lang="zh-CN" altLang="en-US"/>
                    </a:p>
                  </a:txBody>
                  <a:tcPr/>
                </a:tc>
                <a:tc>
                  <a:txBody>
                    <a:bodyPr/>
                    <a:lstStyle/>
                    <a:p>
                      <a:pPr>
                        <a:buNone/>
                      </a:pPr>
                      <a:r>
                        <a:rPr lang="zh-CN" altLang="en-US"/>
                        <a:t>每件</a:t>
                      </a:r>
                      <a:r>
                        <a:rPr lang="en-US" altLang="zh-CN"/>
                        <a:t>/</a:t>
                      </a:r>
                      <a:r>
                        <a:rPr lang="zh-CN" altLang="en-US"/>
                        <a:t>每小时成本（元）</a:t>
                      </a:r>
                      <a:endParaRPr lang="zh-CN" altLang="en-US"/>
                    </a:p>
                  </a:txBody>
                  <a:tcPr/>
                </a:tc>
                <a:tc>
                  <a:txBody>
                    <a:bodyPr/>
                    <a:lstStyle/>
                    <a:p>
                      <a:pPr>
                        <a:buNone/>
                      </a:pPr>
                      <a:r>
                        <a:rPr lang="zh-CN" altLang="en-US"/>
                        <a:t>小计（元）</a:t>
                      </a:r>
                      <a:endParaRPr lang="zh-CN" altLang="en-US"/>
                    </a:p>
                  </a:txBody>
                  <a:tcPr/>
                </a:tc>
                <a:tc>
                  <a:txBody>
                    <a:bodyPr/>
                    <a:lstStyle/>
                    <a:p>
                      <a:pPr>
                        <a:buNone/>
                      </a:pPr>
                      <a:r>
                        <a:rPr lang="zh-CN" altLang="en-US"/>
                        <a:t>占总计的百分比</a:t>
                      </a:r>
                      <a:endParaRPr lang="zh-CN" altLang="en-US"/>
                    </a:p>
                  </a:txBody>
                  <a:tcPr/>
                </a:tc>
              </a:tr>
              <a:tr h="381000">
                <a:tc>
                  <a:txBody>
                    <a:bodyPr/>
                    <a:lstStyle/>
                    <a:p>
                      <a:pPr>
                        <a:buNone/>
                      </a:pPr>
                      <a:r>
                        <a:rPr lang="zh-CN" altLang="en-US"/>
                        <a:t>授权软件</a:t>
                      </a: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0</a:t>
                      </a:r>
                      <a:endParaRPr lang="en-US" altLang="zh-CN"/>
                    </a:p>
                  </a:txBody>
                  <a:tcPr/>
                </a:tc>
                <a:tc>
                  <a:txBody>
                    <a:bodyPr/>
                    <a:lstStyle/>
                    <a:p>
                      <a:pPr>
                        <a:buNone/>
                      </a:pPr>
                      <a:r>
                        <a:rPr lang="en-US" altLang="zh-CN"/>
                        <a:t>0</a:t>
                      </a:r>
                      <a:endParaRPr lang="en-US" altLang="zh-CN"/>
                    </a:p>
                  </a:txBody>
                  <a:tcPr/>
                </a:tc>
              </a:tr>
              <a:tr h="381000">
                <a:tc>
                  <a:txBody>
                    <a:bodyPr/>
                    <a:lstStyle/>
                    <a:p>
                      <a:pPr>
                        <a:buNone/>
                      </a:pPr>
                      <a:r>
                        <a:rPr lang="zh-CN" altLang="en-US"/>
                        <a:t>研发设备</a:t>
                      </a:r>
                      <a:endParaRPr lang="zh-CN" altLang="en-US"/>
                    </a:p>
                  </a:txBody>
                  <a:tcPr/>
                </a:tc>
                <a:tc>
                  <a:txBody>
                    <a:bodyPr/>
                    <a:lstStyle/>
                    <a:p>
                      <a:pPr>
                        <a:buNone/>
                      </a:pPr>
                      <a:r>
                        <a:rPr lang="en-US" altLang="zh-CN"/>
                        <a:t>5</a:t>
                      </a:r>
                      <a:endParaRPr lang="en-US" altLang="zh-CN"/>
                    </a:p>
                  </a:txBody>
                  <a:tcPr/>
                </a:tc>
                <a:tc>
                  <a:txBody>
                    <a:bodyPr/>
                    <a:lstStyle/>
                    <a:p>
                      <a:pPr>
                        <a:buNone/>
                      </a:pPr>
                      <a:r>
                        <a:rPr lang="en-US" altLang="zh-CN"/>
                        <a:t>6000</a:t>
                      </a:r>
                      <a:endParaRPr lang="en-US" altLang="zh-CN"/>
                    </a:p>
                  </a:txBody>
                  <a:tcPr/>
                </a:tc>
                <a:tc>
                  <a:txBody>
                    <a:bodyPr/>
                    <a:lstStyle/>
                    <a:p>
                      <a:pPr>
                        <a:buNone/>
                      </a:pPr>
                      <a:r>
                        <a:rPr lang="en-US" altLang="zh-CN"/>
                        <a:t>30000</a:t>
                      </a:r>
                      <a:endParaRPr lang="en-US" altLang="zh-CN"/>
                    </a:p>
                  </a:txBody>
                  <a:tcPr/>
                </a:tc>
                <a:tc>
                  <a:txBody>
                    <a:bodyPr/>
                    <a:lstStyle/>
                    <a:p>
                      <a:pPr>
                        <a:buNone/>
                      </a:pPr>
                      <a:r>
                        <a:rPr lang="en-US" altLang="zh-CN"/>
                        <a:t>42.97</a:t>
                      </a:r>
                      <a:endParaRPr lang="en-US" altLang="zh-CN"/>
                    </a:p>
                  </a:txBody>
                  <a:tcPr/>
                </a:tc>
              </a:tr>
              <a:tr h="381000">
                <a:tc>
                  <a:txBody>
                    <a:bodyPr/>
                    <a:lstStyle/>
                    <a:p>
                      <a:pPr>
                        <a:buNone/>
                      </a:pPr>
                      <a:r>
                        <a:rPr lang="zh-CN" altLang="en-US"/>
                        <a:t>项目组人力</a:t>
                      </a:r>
                      <a:endParaRPr lang="zh-CN" altLang="en-US"/>
                    </a:p>
                  </a:txBody>
                  <a:tcPr/>
                </a:tc>
                <a:tc>
                  <a:txBody>
                    <a:bodyPr/>
                    <a:lstStyle/>
                    <a:p>
                      <a:pPr>
                        <a:buNone/>
                      </a:pPr>
                      <a:r>
                        <a:rPr lang="en-US" altLang="zh-CN"/>
                        <a:t>560</a:t>
                      </a:r>
                      <a:endParaRPr lang="en-US" altLang="zh-CN"/>
                    </a:p>
                  </a:txBody>
                  <a:tcPr/>
                </a:tc>
                <a:tc>
                  <a:txBody>
                    <a:bodyPr/>
                    <a:lstStyle/>
                    <a:p>
                      <a:pPr>
                        <a:buNone/>
                      </a:pPr>
                      <a:r>
                        <a:rPr lang="en-US" altLang="zh-CN"/>
                        <a:t>69.3</a:t>
                      </a:r>
                      <a:r>
                        <a:rPr lang="zh-CN" altLang="en-US"/>
                        <a:t>【</a:t>
                      </a:r>
                      <a:r>
                        <a:rPr lang="en-US" altLang="zh-CN"/>
                        <a:t>4</a:t>
                      </a:r>
                      <a:r>
                        <a:rPr lang="zh-CN" altLang="en-US"/>
                        <a:t>】</a:t>
                      </a:r>
                      <a:endParaRPr lang="zh-CN" altLang="en-US"/>
                    </a:p>
                  </a:txBody>
                  <a:tcPr/>
                </a:tc>
                <a:tc>
                  <a:txBody>
                    <a:bodyPr/>
                    <a:lstStyle/>
                    <a:p>
                      <a:pPr>
                        <a:buNone/>
                      </a:pPr>
                      <a:r>
                        <a:rPr lang="en-US" altLang="zh-CN"/>
                        <a:t>38808</a:t>
                      </a:r>
                      <a:endParaRPr lang="en-US" altLang="zh-CN"/>
                    </a:p>
                  </a:txBody>
                  <a:tcPr/>
                </a:tc>
                <a:tc>
                  <a:txBody>
                    <a:bodyPr/>
                    <a:lstStyle/>
                    <a:p>
                      <a:pPr>
                        <a:buNone/>
                      </a:pPr>
                      <a:r>
                        <a:rPr lang="en-US" altLang="zh-CN"/>
                        <a:t>55.59</a:t>
                      </a:r>
                      <a:endParaRPr lang="en-US" altLang="zh-CN"/>
                    </a:p>
                  </a:txBody>
                  <a:tcPr/>
                </a:tc>
              </a:tr>
              <a:tr h="381000">
                <a:tc>
                  <a:txBody>
                    <a:bodyPr/>
                    <a:lstStyle/>
                    <a:p>
                      <a:pPr>
                        <a:buNone/>
                      </a:pPr>
                      <a:r>
                        <a:rPr lang="zh-CN" altLang="en-US"/>
                        <a:t>其余支出</a:t>
                      </a: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1000</a:t>
                      </a:r>
                      <a:endParaRPr lang="en-US" altLang="zh-CN"/>
                    </a:p>
                  </a:txBody>
                  <a:tcPr/>
                </a:tc>
                <a:tc>
                  <a:txBody>
                    <a:bodyPr/>
                    <a:lstStyle/>
                    <a:p>
                      <a:pPr>
                        <a:buNone/>
                      </a:pPr>
                      <a:r>
                        <a:rPr lang="en-US" altLang="zh-CN"/>
                        <a:t>1.43</a:t>
                      </a:r>
                      <a:endParaRPr lang="en-US" altLang="zh-CN"/>
                    </a:p>
                  </a:txBody>
                  <a:tcPr/>
                </a:tc>
              </a:tr>
              <a:tr h="381000">
                <a:tc>
                  <a:txBody>
                    <a:bodyPr/>
                    <a:lstStyle/>
                    <a:p>
                      <a:pPr>
                        <a:buNone/>
                      </a:pPr>
                      <a:r>
                        <a:rPr lang="zh-CN" altLang="en-US"/>
                        <a:t>项目成本估算总计</a:t>
                      </a: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69808</a:t>
                      </a:r>
                      <a:endParaRPr lang="en-US" altLang="zh-CN"/>
                    </a:p>
                  </a:txBody>
                  <a:tcPr/>
                </a:tc>
                <a:tc>
                  <a:txBody>
                    <a:bodyPr/>
                    <a:lstStyle/>
                    <a:p>
                      <a:pPr>
                        <a:buNone/>
                      </a:pPr>
                      <a:r>
                        <a:rPr lang="en-US" altLang="zh-CN"/>
                        <a:t>100</a:t>
                      </a:r>
                      <a:endParaRPr lang="en-US" altLang="zh-CN"/>
                    </a:p>
                  </a:txBody>
                  <a:tcPr/>
                </a:tc>
              </a:tr>
            </a:tbl>
          </a:graphicData>
        </a:graphic>
      </p:graphicFrame>
      <p:grpSp>
        <p:nvGrpSpPr>
          <p:cNvPr id="9" name="组合 8"/>
          <p:cNvGrpSpPr/>
          <p:nvPr/>
        </p:nvGrpSpPr>
        <p:grpSpPr>
          <a:xfrm>
            <a:off x="4590415" y="972185"/>
            <a:ext cx="3456305" cy="523875"/>
            <a:chOff x="1786" y="2850"/>
            <a:chExt cx="5443" cy="825"/>
          </a:xfrm>
        </p:grpSpPr>
        <p:sp>
          <p:nvSpPr>
            <p:cNvPr id="10" name="文本框 9"/>
            <p:cNvSpPr txBox="1">
              <a:spLocks noChangeArrowheads="1"/>
            </p:cNvSpPr>
            <p:nvPr/>
          </p:nvSpPr>
          <p:spPr bwMode="auto">
            <a:xfrm>
              <a:off x="1786" y="2850"/>
              <a:ext cx="5443"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项目标题：常规选题</a:t>
              </a:r>
              <a:endPar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18" name="直接连接符 10"/>
            <p:cNvCxnSpPr/>
            <p:nvPr/>
          </p:nvCxnSpPr>
          <p:spPr>
            <a:xfrm flipV="1">
              <a:off x="1890" y="3657"/>
              <a:ext cx="4535" cy="18"/>
            </a:xfrm>
            <a:prstGeom prst="line">
              <a:avLst/>
            </a:prstGeom>
            <a:ln w="6350" cap="flat" cmpd="sng">
              <a:solidFill>
                <a:schemeClr val="bg1"/>
              </a:solidFill>
              <a:prstDash val="solid"/>
              <a:headEnd type="diamond" w="med" len="med"/>
              <a:tailEnd type="none" w="med" len="med"/>
            </a:ln>
          </p:spPr>
        </p:cxnSp>
      </p:grpSp>
      <p:grpSp>
        <p:nvGrpSpPr>
          <p:cNvPr id="20" name="组合 19"/>
          <p:cNvGrpSpPr/>
          <p:nvPr/>
        </p:nvGrpSpPr>
        <p:grpSpPr>
          <a:xfrm>
            <a:off x="1071880" y="2072005"/>
            <a:ext cx="4939030" cy="523875"/>
            <a:chOff x="1786" y="2850"/>
            <a:chExt cx="5443" cy="825"/>
          </a:xfrm>
        </p:grpSpPr>
        <p:sp>
          <p:nvSpPr>
            <p:cNvPr id="21" name="文本框 9"/>
            <p:cNvSpPr txBox="1">
              <a:spLocks noChangeArrowheads="1"/>
            </p:cNvSpPr>
            <p:nvPr/>
          </p:nvSpPr>
          <p:spPr bwMode="auto">
            <a:xfrm>
              <a:off x="1786" y="2850"/>
              <a:ext cx="5443"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项目开始日期：</a:t>
              </a:r>
              <a:r>
                <a:rPr kumimoji="0" lang="en-US" altLang="zh-CN"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2018/09/19</a:t>
              </a:r>
              <a:endParaRPr kumimoji="0" lang="en-US" altLang="zh-CN"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22" name="直接连接符 10"/>
            <p:cNvCxnSpPr/>
            <p:nvPr/>
          </p:nvCxnSpPr>
          <p:spPr>
            <a:xfrm flipV="1">
              <a:off x="1890" y="3657"/>
              <a:ext cx="4535" cy="18"/>
            </a:xfrm>
            <a:prstGeom prst="line">
              <a:avLst/>
            </a:prstGeom>
            <a:ln w="6350" cap="flat" cmpd="sng">
              <a:solidFill>
                <a:schemeClr val="bg1"/>
              </a:solidFill>
              <a:prstDash val="solid"/>
              <a:headEnd type="diamond" w="med" len="med"/>
              <a:tailEnd type="none" w="med" len="med"/>
            </a:ln>
          </p:spPr>
        </p:cxnSp>
      </p:grpSp>
      <p:grpSp>
        <p:nvGrpSpPr>
          <p:cNvPr id="26" name="组合 25"/>
          <p:cNvGrpSpPr/>
          <p:nvPr/>
        </p:nvGrpSpPr>
        <p:grpSpPr>
          <a:xfrm>
            <a:off x="6472555" y="2072005"/>
            <a:ext cx="4939030" cy="523875"/>
            <a:chOff x="1786" y="2850"/>
            <a:chExt cx="5443" cy="825"/>
          </a:xfrm>
        </p:grpSpPr>
        <p:sp>
          <p:nvSpPr>
            <p:cNvPr id="27" name="文本框 9"/>
            <p:cNvSpPr txBox="1">
              <a:spLocks noChangeArrowheads="1"/>
            </p:cNvSpPr>
            <p:nvPr/>
          </p:nvSpPr>
          <p:spPr bwMode="auto">
            <a:xfrm>
              <a:off x="1786" y="2850"/>
              <a:ext cx="5443"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项目开始日期：</a:t>
              </a:r>
              <a:r>
                <a:rPr kumimoji="0" lang="en-US" altLang="zh-CN"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2019/01/25</a:t>
              </a:r>
              <a:endParaRPr kumimoji="0" lang="en-US" altLang="zh-CN"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28" name="直接连接符 10"/>
            <p:cNvCxnSpPr/>
            <p:nvPr/>
          </p:nvCxnSpPr>
          <p:spPr>
            <a:xfrm flipV="1">
              <a:off x="1890" y="3657"/>
              <a:ext cx="4535" cy="18"/>
            </a:xfrm>
            <a:prstGeom prst="line">
              <a:avLst/>
            </a:prstGeom>
            <a:ln w="6350" cap="flat" cmpd="sng">
              <a:solidFill>
                <a:schemeClr val="bg1"/>
              </a:solidFill>
              <a:prstDash val="solid"/>
              <a:headEnd type="diamond"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146" name="椭圆 13"/>
          <p:cNvSpPr>
            <a:spLocks noChangeArrowheads="1"/>
          </p:cNvSpPr>
          <p:nvPr/>
        </p:nvSpPr>
        <p:spPr bwMode="auto">
          <a:xfrm>
            <a:off x="923925" y="1808163"/>
            <a:ext cx="2663825" cy="2663825"/>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7" name="矩形 14"/>
          <p:cNvSpPr>
            <a:spLocks noChangeArrowheads="1"/>
          </p:cNvSpPr>
          <p:nvPr/>
        </p:nvSpPr>
        <p:spPr bwMode="auto">
          <a:xfrm>
            <a:off x="3803650" y="290512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8" name="矩形 15"/>
          <p:cNvSpPr>
            <a:spLocks noChangeArrowheads="1"/>
          </p:cNvSpPr>
          <p:nvPr/>
        </p:nvSpPr>
        <p:spPr bwMode="auto">
          <a:xfrm>
            <a:off x="3803650" y="216693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0" name="文本框 17"/>
          <p:cNvSpPr txBox="1">
            <a:spLocks noChangeArrowheads="1"/>
          </p:cNvSpPr>
          <p:nvPr/>
        </p:nvSpPr>
        <p:spPr bwMode="auto">
          <a:xfrm>
            <a:off x="3186113" y="1427163"/>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01</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1" name="文本框 18"/>
          <p:cNvSpPr txBox="1">
            <a:spLocks noChangeArrowheads="1"/>
          </p:cNvSpPr>
          <p:nvPr/>
        </p:nvSpPr>
        <p:spPr bwMode="auto">
          <a:xfrm>
            <a:off x="3803650" y="146367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项目介绍</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2" name="文本框 19"/>
          <p:cNvSpPr txBox="1">
            <a:spLocks noChangeArrowheads="1"/>
          </p:cNvSpPr>
          <p:nvPr/>
        </p:nvSpPr>
        <p:spPr bwMode="auto">
          <a:xfrm>
            <a:off x="3803650" y="2201863"/>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项目组织</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3" name="文本框 20"/>
          <p:cNvSpPr txBox="1">
            <a:spLocks noChangeArrowheads="1"/>
          </p:cNvSpPr>
          <p:nvPr/>
        </p:nvSpPr>
        <p:spPr bwMode="auto">
          <a:xfrm>
            <a:off x="3803650" y="2941638"/>
            <a:ext cx="18637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管理过程</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4" name="文本框 21"/>
          <p:cNvSpPr txBox="1">
            <a:spLocks noChangeArrowheads="1"/>
          </p:cNvSpPr>
          <p:nvPr/>
        </p:nvSpPr>
        <p:spPr bwMode="auto">
          <a:xfrm>
            <a:off x="3186113" y="2141538"/>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02</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5" name="文本框 22"/>
          <p:cNvSpPr txBox="1">
            <a:spLocks noChangeArrowheads="1"/>
          </p:cNvSpPr>
          <p:nvPr/>
        </p:nvSpPr>
        <p:spPr bwMode="auto">
          <a:xfrm>
            <a:off x="3186113" y="2852738"/>
            <a:ext cx="617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03</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6" name="椭圆 29"/>
          <p:cNvSpPr>
            <a:spLocks noChangeArrowheads="1"/>
          </p:cNvSpPr>
          <p:nvPr/>
        </p:nvSpPr>
        <p:spPr bwMode="auto">
          <a:xfrm>
            <a:off x="334963" y="1628775"/>
            <a:ext cx="1223963" cy="1223963"/>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7" name="文本框 23"/>
          <p:cNvSpPr txBox="1">
            <a:spLocks noChangeArrowheads="1"/>
          </p:cNvSpPr>
          <p:nvPr/>
        </p:nvSpPr>
        <p:spPr bwMode="auto">
          <a:xfrm>
            <a:off x="585788" y="2068513"/>
            <a:ext cx="19478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contents</a:t>
            </a:r>
            <a:endPar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目录</a:t>
            </a:r>
            <a:endPar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14"/>
          <p:cNvSpPr>
            <a:spLocks noChangeArrowheads="1"/>
          </p:cNvSpPr>
          <p:nvPr/>
        </p:nvSpPr>
        <p:spPr bwMode="auto">
          <a:xfrm>
            <a:off x="7553960" y="108997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矩形 16"/>
          <p:cNvSpPr>
            <a:spLocks noChangeArrowheads="1"/>
          </p:cNvSpPr>
          <p:nvPr/>
        </p:nvSpPr>
        <p:spPr bwMode="auto">
          <a:xfrm>
            <a:off x="3778250" y="42764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文本框 17"/>
          <p:cNvSpPr txBox="1">
            <a:spLocks noChangeArrowheads="1"/>
          </p:cNvSpPr>
          <p:nvPr/>
        </p:nvSpPr>
        <p:spPr bwMode="auto">
          <a:xfrm>
            <a:off x="6936105" y="110077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08</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文本框 18"/>
          <p:cNvSpPr txBox="1">
            <a:spLocks noChangeArrowheads="1"/>
          </p:cNvSpPr>
          <p:nvPr/>
        </p:nvSpPr>
        <p:spPr bwMode="auto">
          <a:xfrm>
            <a:off x="7545705" y="111823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质量管理计划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矩形 16"/>
          <p:cNvSpPr>
            <a:spLocks noChangeArrowheads="1"/>
          </p:cNvSpPr>
          <p:nvPr/>
        </p:nvSpPr>
        <p:spPr bwMode="auto">
          <a:xfrm>
            <a:off x="3794125" y="142684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文本框 17"/>
          <p:cNvSpPr txBox="1">
            <a:spLocks noChangeArrowheads="1"/>
          </p:cNvSpPr>
          <p:nvPr/>
        </p:nvSpPr>
        <p:spPr bwMode="auto">
          <a:xfrm>
            <a:off x="6955473" y="183197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09</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文本框 18"/>
          <p:cNvSpPr txBox="1">
            <a:spLocks noChangeArrowheads="1"/>
          </p:cNvSpPr>
          <p:nvPr/>
        </p:nvSpPr>
        <p:spPr bwMode="auto">
          <a:xfrm>
            <a:off x="7573010" y="1868488"/>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项目范围计划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矩形 16"/>
          <p:cNvSpPr>
            <a:spLocks noChangeArrowheads="1"/>
          </p:cNvSpPr>
          <p:nvPr/>
        </p:nvSpPr>
        <p:spPr bwMode="auto">
          <a:xfrm>
            <a:off x="7574280" y="248094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 name="文本框 17"/>
          <p:cNvSpPr txBox="1">
            <a:spLocks noChangeArrowheads="1"/>
          </p:cNvSpPr>
          <p:nvPr/>
        </p:nvSpPr>
        <p:spPr bwMode="auto">
          <a:xfrm>
            <a:off x="6956108" y="3144520"/>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11</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4" name="文本框 18"/>
          <p:cNvSpPr txBox="1">
            <a:spLocks noChangeArrowheads="1"/>
          </p:cNvSpPr>
          <p:nvPr/>
        </p:nvSpPr>
        <p:spPr bwMode="auto">
          <a:xfrm>
            <a:off x="7573645" y="3181033"/>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矩形 16"/>
          <p:cNvSpPr>
            <a:spLocks noChangeArrowheads="1"/>
          </p:cNvSpPr>
          <p:nvPr/>
        </p:nvSpPr>
        <p:spPr bwMode="auto">
          <a:xfrm>
            <a:off x="7573645" y="3904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文本框 17"/>
          <p:cNvSpPr txBox="1">
            <a:spLocks noChangeArrowheads="1"/>
          </p:cNvSpPr>
          <p:nvPr/>
        </p:nvSpPr>
        <p:spPr bwMode="auto">
          <a:xfrm>
            <a:off x="6956108" y="3904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12</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7" name="文本框 18"/>
          <p:cNvSpPr txBox="1">
            <a:spLocks noChangeArrowheads="1"/>
          </p:cNvSpPr>
          <p:nvPr/>
        </p:nvSpPr>
        <p:spPr bwMode="auto">
          <a:xfrm>
            <a:off x="7573645" y="3941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项目时间计划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8" name="矩形 16"/>
          <p:cNvSpPr>
            <a:spLocks noChangeArrowheads="1"/>
          </p:cNvSpPr>
          <p:nvPr/>
        </p:nvSpPr>
        <p:spPr bwMode="auto">
          <a:xfrm>
            <a:off x="7554595" y="462565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7"/>
          <p:cNvSpPr txBox="1">
            <a:spLocks noChangeArrowheads="1"/>
          </p:cNvSpPr>
          <p:nvPr/>
        </p:nvSpPr>
        <p:spPr bwMode="auto">
          <a:xfrm>
            <a:off x="6937058" y="462565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13</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 name="文本框 18"/>
          <p:cNvSpPr txBox="1">
            <a:spLocks noChangeArrowheads="1"/>
          </p:cNvSpPr>
          <p:nvPr/>
        </p:nvSpPr>
        <p:spPr bwMode="auto">
          <a:xfrm>
            <a:off x="7554595" y="466217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人力资源计划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1" name="矩形 16"/>
          <p:cNvSpPr>
            <a:spLocks noChangeArrowheads="1"/>
          </p:cNvSpPr>
          <p:nvPr/>
        </p:nvSpPr>
        <p:spPr bwMode="auto">
          <a:xfrm>
            <a:off x="7573645" y="5301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文本框 17"/>
          <p:cNvSpPr txBox="1">
            <a:spLocks noChangeArrowheads="1"/>
          </p:cNvSpPr>
          <p:nvPr/>
        </p:nvSpPr>
        <p:spPr bwMode="auto">
          <a:xfrm>
            <a:off x="6956108" y="5301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14</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文本框 18"/>
          <p:cNvSpPr txBox="1">
            <a:spLocks noChangeArrowheads="1"/>
          </p:cNvSpPr>
          <p:nvPr/>
        </p:nvSpPr>
        <p:spPr bwMode="auto">
          <a:xfrm>
            <a:off x="7573645" y="5338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风险管理计划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4" name="矩形 16"/>
          <p:cNvSpPr>
            <a:spLocks noChangeArrowheads="1"/>
          </p:cNvSpPr>
          <p:nvPr/>
        </p:nvSpPr>
        <p:spPr bwMode="auto">
          <a:xfrm>
            <a:off x="7554595" y="59528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文本框 17"/>
          <p:cNvSpPr txBox="1">
            <a:spLocks noChangeArrowheads="1"/>
          </p:cNvSpPr>
          <p:nvPr/>
        </p:nvSpPr>
        <p:spPr bwMode="auto">
          <a:xfrm>
            <a:off x="6937058" y="59528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15</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6" name="文本框 18"/>
          <p:cNvSpPr txBox="1">
            <a:spLocks noChangeArrowheads="1"/>
          </p:cNvSpPr>
          <p:nvPr/>
        </p:nvSpPr>
        <p:spPr bwMode="auto">
          <a:xfrm>
            <a:off x="7554595" y="598932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成员绩效及其他</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矩形 14"/>
          <p:cNvSpPr>
            <a:spLocks noChangeArrowheads="1"/>
          </p:cNvSpPr>
          <p:nvPr/>
        </p:nvSpPr>
        <p:spPr bwMode="auto">
          <a:xfrm>
            <a:off x="3802063" y="3590925"/>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 name="文本框 20"/>
          <p:cNvSpPr txBox="1">
            <a:spLocks noChangeArrowheads="1"/>
          </p:cNvSpPr>
          <p:nvPr/>
        </p:nvSpPr>
        <p:spPr bwMode="auto">
          <a:xfrm>
            <a:off x="3794125" y="3616325"/>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成本预算</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 name="文本框 22"/>
          <p:cNvSpPr txBox="1">
            <a:spLocks noChangeArrowheads="1"/>
          </p:cNvSpPr>
          <p:nvPr/>
        </p:nvSpPr>
        <p:spPr bwMode="auto">
          <a:xfrm>
            <a:off x="3184525" y="356552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04</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矩形 14"/>
          <p:cNvSpPr>
            <a:spLocks noChangeArrowheads="1"/>
          </p:cNvSpPr>
          <p:nvPr/>
        </p:nvSpPr>
        <p:spPr bwMode="auto">
          <a:xfrm>
            <a:off x="7573963" y="180816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文本框 20"/>
          <p:cNvSpPr txBox="1">
            <a:spLocks noChangeArrowheads="1"/>
          </p:cNvSpPr>
          <p:nvPr/>
        </p:nvSpPr>
        <p:spPr bwMode="auto">
          <a:xfrm>
            <a:off x="3778250" y="5045710"/>
            <a:ext cx="21945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可行性分析</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文本框 22"/>
          <p:cNvSpPr txBox="1">
            <a:spLocks noChangeArrowheads="1"/>
          </p:cNvSpPr>
          <p:nvPr/>
        </p:nvSpPr>
        <p:spPr bwMode="auto">
          <a:xfrm>
            <a:off x="3184525" y="426878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文本框 20"/>
          <p:cNvSpPr txBox="1">
            <a:spLocks noChangeArrowheads="1"/>
          </p:cNvSpPr>
          <p:nvPr/>
        </p:nvSpPr>
        <p:spPr bwMode="auto">
          <a:xfrm>
            <a:off x="3814445" y="4330700"/>
            <a:ext cx="22694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工作分解</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2"/>
          <p:cNvSpPr txBox="1">
            <a:spLocks noChangeArrowheads="1"/>
          </p:cNvSpPr>
          <p:nvPr/>
        </p:nvSpPr>
        <p:spPr bwMode="auto">
          <a:xfrm>
            <a:off x="3184525" y="425164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7" name="文本框 22"/>
          <p:cNvSpPr txBox="1">
            <a:spLocks noChangeArrowheads="1"/>
          </p:cNvSpPr>
          <p:nvPr/>
        </p:nvSpPr>
        <p:spPr bwMode="auto">
          <a:xfrm>
            <a:off x="3196590" y="498379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06</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9" name="矩形 14"/>
          <p:cNvSpPr>
            <a:spLocks noChangeArrowheads="1"/>
          </p:cNvSpPr>
          <p:nvPr/>
        </p:nvSpPr>
        <p:spPr bwMode="auto">
          <a:xfrm>
            <a:off x="7573963" y="3144520"/>
            <a:ext cx="2932113" cy="471488"/>
          </a:xfrm>
          <a:prstGeom prst="rect">
            <a:avLst/>
          </a:prstGeom>
          <a:solidFill>
            <a:schemeClr val="bg1">
              <a:alpha val="29803"/>
            </a:schemeClr>
          </a:solidFill>
          <a:ln w="12700">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 name="矩形 14"/>
          <p:cNvSpPr>
            <a:spLocks noChangeArrowheads="1"/>
          </p:cNvSpPr>
          <p:nvPr/>
        </p:nvSpPr>
        <p:spPr bwMode="auto">
          <a:xfrm>
            <a:off x="3794125" y="497236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 name="文本框 17"/>
          <p:cNvSpPr txBox="1">
            <a:spLocks noChangeArrowheads="1"/>
          </p:cNvSpPr>
          <p:nvPr/>
        </p:nvSpPr>
        <p:spPr bwMode="auto">
          <a:xfrm>
            <a:off x="6955155" y="248062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文本框 18"/>
          <p:cNvSpPr txBox="1">
            <a:spLocks noChangeArrowheads="1"/>
          </p:cNvSpPr>
          <p:nvPr/>
        </p:nvSpPr>
        <p:spPr bwMode="auto">
          <a:xfrm>
            <a:off x="7564755" y="2498090"/>
            <a:ext cx="2133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矩形 16"/>
          <p:cNvSpPr>
            <a:spLocks noChangeArrowheads="1"/>
          </p:cNvSpPr>
          <p:nvPr/>
        </p:nvSpPr>
        <p:spPr bwMode="auto">
          <a:xfrm>
            <a:off x="3814445" y="56607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9" name="文本框 20"/>
          <p:cNvSpPr txBox="1">
            <a:spLocks noChangeArrowheads="1"/>
          </p:cNvSpPr>
          <p:nvPr/>
        </p:nvSpPr>
        <p:spPr bwMode="auto">
          <a:xfrm>
            <a:off x="3777933" y="572262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需求工程计划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文本框 22"/>
          <p:cNvSpPr txBox="1">
            <a:spLocks noChangeArrowheads="1"/>
          </p:cNvSpPr>
          <p:nvPr/>
        </p:nvSpPr>
        <p:spPr bwMode="auto">
          <a:xfrm>
            <a:off x="3196590" y="56607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07</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8"/>
                                        </p:tgtEl>
                                        <p:attrNameLst>
                                          <p:attrName>style.visibility</p:attrName>
                                        </p:attrNameLst>
                                      </p:cBhvr>
                                      <p:to>
                                        <p:strVal val="visible"/>
                                      </p:to>
                                    </p:set>
                                    <p:anim calcmode="lin" valueType="num">
                                      <p:cBhvr>
                                        <p:cTn id="17" dur="1000" fill="hold"/>
                                        <p:tgtEl>
                                          <p:spTgt spid="6148"/>
                                        </p:tgtEl>
                                        <p:attrNameLst>
                                          <p:attrName>ppt_w</p:attrName>
                                        </p:attrNameLst>
                                      </p:cBhvr>
                                      <p:tavLst>
                                        <p:tav tm="0">
                                          <p:val>
                                            <p:fltVal val="0"/>
                                          </p:val>
                                        </p:tav>
                                        <p:tav tm="100000">
                                          <p:val>
                                            <p:strVal val="#ppt_w"/>
                                          </p:val>
                                        </p:tav>
                                      </p:tavLst>
                                    </p:anim>
                                    <p:anim calcmode="lin" valueType="num">
                                      <p:cBhvr>
                                        <p:cTn id="18" dur="1000" fill="hold"/>
                                        <p:tgtEl>
                                          <p:spTgt spid="6148"/>
                                        </p:tgtEl>
                                        <p:attrNameLst>
                                          <p:attrName>ppt_h</p:attrName>
                                        </p:attrNameLst>
                                      </p:cBhvr>
                                      <p:tavLst>
                                        <p:tav tm="0">
                                          <p:val>
                                            <p:fltVal val="0"/>
                                          </p:val>
                                        </p:tav>
                                        <p:tav tm="100000">
                                          <p:val>
                                            <p:strVal val="#ppt_h"/>
                                          </p:val>
                                        </p:tav>
                                      </p:tavLst>
                                    </p:anim>
                                    <p:animEffect transition="in" filter="fade">
                                      <p:cBhvr>
                                        <p:cTn id="19" dur="1000"/>
                                        <p:tgtEl>
                                          <p:spTgt spid="6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gtEl>
                                        <p:attrNameLst>
                                          <p:attrName>style.visibility</p:attrName>
                                        </p:attrNameLst>
                                      </p:cBhvr>
                                      <p:to>
                                        <p:strVal val="visible"/>
                                      </p:to>
                                    </p:set>
                                    <p:anim calcmode="lin" valueType="num">
                                      <p:cBhvr>
                                        <p:cTn id="22" dur="1000" fill="hold"/>
                                        <p:tgtEl>
                                          <p:spTgt spid="6147"/>
                                        </p:tgtEl>
                                        <p:attrNameLst>
                                          <p:attrName>ppt_w</p:attrName>
                                        </p:attrNameLst>
                                      </p:cBhvr>
                                      <p:tavLst>
                                        <p:tav tm="0">
                                          <p:val>
                                            <p:fltVal val="0"/>
                                          </p:val>
                                        </p:tav>
                                        <p:tav tm="100000">
                                          <p:val>
                                            <p:strVal val="#ppt_w"/>
                                          </p:val>
                                        </p:tav>
                                      </p:tavLst>
                                    </p:anim>
                                    <p:anim calcmode="lin" valueType="num">
                                      <p:cBhvr>
                                        <p:cTn id="23" dur="1000" fill="hold"/>
                                        <p:tgtEl>
                                          <p:spTgt spid="6147"/>
                                        </p:tgtEl>
                                        <p:attrNameLst>
                                          <p:attrName>ppt_h</p:attrName>
                                        </p:attrNameLst>
                                      </p:cBhvr>
                                      <p:tavLst>
                                        <p:tav tm="0">
                                          <p:val>
                                            <p:fltVal val="0"/>
                                          </p:val>
                                        </p:tav>
                                        <p:tav tm="100000">
                                          <p:val>
                                            <p:strVal val="#ppt_h"/>
                                          </p:val>
                                        </p:tav>
                                      </p:tavLst>
                                    </p:anim>
                                    <p:animEffect transition="in" filter="fade">
                                      <p:cBhvr>
                                        <p:cTn id="24" dur="1000"/>
                                        <p:tgtEl>
                                          <p:spTgt spid="61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Effect transition="in" filter="fade">
                                      <p:cBhvr>
                                        <p:cTn id="29" dur="1000"/>
                                        <p:tgtEl>
                                          <p:spTgt spid="8"/>
                                        </p:tgtEl>
                                      </p:cBhvr>
                                    </p:animEffect>
                                  </p:childTnLst>
                                </p:cTn>
                              </p:par>
                            </p:childTnLst>
                          </p:cTn>
                        </p:par>
                        <p:par>
                          <p:cTn id="30" fill="hold">
                            <p:stCondLst>
                              <p:cond delay="1500"/>
                            </p:stCondLst>
                            <p:childTnLst>
                              <p:par>
                                <p:cTn id="31" presetID="25" presetClass="entr" presetSubtype="0" fill="hold" grpId="0" nodeType="afterEffect">
                                  <p:stCondLst>
                                    <p:cond delay="0"/>
                                  </p:stCondLst>
                                  <p:childTnLst>
                                    <p:set>
                                      <p:cBhvr>
                                        <p:cTn id="32" dur="1" fill="hold">
                                          <p:stCondLst>
                                            <p:cond delay="0"/>
                                          </p:stCondLst>
                                        </p:cTn>
                                        <p:tgtEl>
                                          <p:spTgt spid="6150"/>
                                        </p:tgtEl>
                                        <p:attrNameLst>
                                          <p:attrName>style.visibility</p:attrName>
                                        </p:attrNameLst>
                                      </p:cBhvr>
                                      <p:to>
                                        <p:strVal val="visible"/>
                                      </p:to>
                                    </p:set>
                                    <p:anim calcmode="lin" valueType="num">
                                      <p:cBhvr>
                                        <p:cTn id="33"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36" dur="1000" fill="hold"/>
                                        <p:tgtEl>
                                          <p:spTgt spid="6150"/>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150"/>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6151"/>
                                        </p:tgtEl>
                                        <p:attrNameLst>
                                          <p:attrName>style.visibility</p:attrName>
                                        </p:attrNameLst>
                                      </p:cBhvr>
                                      <p:to>
                                        <p:strVal val="visible"/>
                                      </p:to>
                                    </p:set>
                                    <p:anim calcmode="lin" valueType="num">
                                      <p:cBhvr>
                                        <p:cTn id="43"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46" dur="1000" fill="hold"/>
                                        <p:tgtEl>
                                          <p:spTgt spid="6151"/>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151"/>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6152"/>
                                        </p:tgtEl>
                                        <p:attrNameLst>
                                          <p:attrName>style.visibility</p:attrName>
                                        </p:attrNameLst>
                                      </p:cBhvr>
                                      <p:to>
                                        <p:strVal val="visible"/>
                                      </p:to>
                                    </p:set>
                                    <p:anim calcmode="lin" valueType="num">
                                      <p:cBhvr>
                                        <p:cTn id="53"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56" dur="1000" fill="hold"/>
                                        <p:tgtEl>
                                          <p:spTgt spid="6152"/>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152"/>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6153"/>
                                        </p:tgtEl>
                                        <p:attrNameLst>
                                          <p:attrName>style.visibility</p:attrName>
                                        </p:attrNameLst>
                                      </p:cBhvr>
                                      <p:to>
                                        <p:strVal val="visible"/>
                                      </p:to>
                                    </p:set>
                                    <p:anim calcmode="lin" valueType="num">
                                      <p:cBhvr>
                                        <p:cTn id="63"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66" dur="1000" fill="hold"/>
                                        <p:tgtEl>
                                          <p:spTgt spid="6153"/>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153"/>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6154"/>
                                        </p:tgtEl>
                                        <p:attrNameLst>
                                          <p:attrName>style.visibility</p:attrName>
                                        </p:attrNameLst>
                                      </p:cBhvr>
                                      <p:to>
                                        <p:strVal val="visible"/>
                                      </p:to>
                                    </p:set>
                                    <p:anim calcmode="lin" valueType="num">
                                      <p:cBhvr>
                                        <p:cTn id="73"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76" dur="1000" fill="hold"/>
                                        <p:tgtEl>
                                          <p:spTgt spid="6154"/>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154"/>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6155"/>
                                        </p:tgtEl>
                                        <p:attrNameLst>
                                          <p:attrName>style.visibility</p:attrName>
                                        </p:attrNameLst>
                                      </p:cBhvr>
                                      <p:to>
                                        <p:strVal val="visible"/>
                                      </p:to>
                                    </p:set>
                                    <p:anim calcmode="lin" valueType="num">
                                      <p:cBhvr>
                                        <p:cTn id="83"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86" dur="1000" fill="hold"/>
                                        <p:tgtEl>
                                          <p:spTgt spid="6155"/>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6155"/>
                                        </p:tgtEl>
                                      </p:cBhvr>
                                    </p:animEffect>
                                  </p:childTnLst>
                                </p:cTn>
                              </p:par>
                            </p:childTnLst>
                          </p:cTn>
                        </p:par>
                        <p:par>
                          <p:cTn id="91" fill="hold">
                            <p:stCondLst>
                              <p:cond delay="25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p:cTn id="94" dur="1000" fill="hold"/>
                                        <p:tgtEl>
                                          <p:spTgt spid="23"/>
                                        </p:tgtEl>
                                        <p:attrNameLst>
                                          <p:attrName>ppt_w</p:attrName>
                                        </p:attrNameLst>
                                      </p:cBhvr>
                                      <p:tavLst>
                                        <p:tav tm="0">
                                          <p:val>
                                            <p:fltVal val="0"/>
                                          </p:val>
                                        </p:tav>
                                        <p:tav tm="100000">
                                          <p:val>
                                            <p:strVal val="#ppt_w"/>
                                          </p:val>
                                        </p:tav>
                                      </p:tavLst>
                                    </p:anim>
                                    <p:anim calcmode="lin" valueType="num">
                                      <p:cBhvr>
                                        <p:cTn id="95" dur="1000" fill="hold"/>
                                        <p:tgtEl>
                                          <p:spTgt spid="23"/>
                                        </p:tgtEl>
                                        <p:attrNameLst>
                                          <p:attrName>ppt_h</p:attrName>
                                        </p:attrNameLst>
                                      </p:cBhvr>
                                      <p:tavLst>
                                        <p:tav tm="0">
                                          <p:val>
                                            <p:fltVal val="0"/>
                                          </p:val>
                                        </p:tav>
                                        <p:tav tm="100000">
                                          <p:val>
                                            <p:strVal val="#ppt_h"/>
                                          </p:val>
                                        </p:tav>
                                      </p:tavLst>
                                    </p:anim>
                                    <p:animEffect transition="in" filter="fade">
                                      <p:cBhvr>
                                        <p:cTn id="96" dur="1000"/>
                                        <p:tgtEl>
                                          <p:spTgt spid="23"/>
                                        </p:tgtEl>
                                      </p:cBhvr>
                                    </p:animEffect>
                                  </p:childTnLst>
                                </p:cTn>
                              </p:par>
                            </p:childTnLst>
                          </p:cTn>
                        </p:par>
                        <p:par>
                          <p:cTn id="97" fill="hold">
                            <p:stCondLst>
                              <p:cond delay="3500"/>
                            </p:stCondLst>
                            <p:childTnLst>
                              <p:par>
                                <p:cTn id="98" presetID="25"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101"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02"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103" dur="1000" fill="hold"/>
                                        <p:tgtEl>
                                          <p:spTgt spid="24"/>
                                        </p:tgtEl>
                                        <p:attrNameLst>
                                          <p:attrName>ppt_h</p:attrName>
                                        </p:attrNameLst>
                                      </p:cBhvr>
                                      <p:tavLst>
                                        <p:tav tm="0">
                                          <p:val>
                                            <p:strVal val="#ppt_h"/>
                                          </p:val>
                                        </p:tav>
                                        <p:tav tm="100000">
                                          <p:val>
                                            <p:strVal val="#ppt_h"/>
                                          </p:val>
                                        </p:tav>
                                      </p:tavLst>
                                    </p:anim>
                                    <p:anim calcmode="lin" valueType="num">
                                      <p:cBhvr>
                                        <p:cTn id="104"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05"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106"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107" dur="1000" decel="50000">
                                          <p:stCondLst>
                                            <p:cond delay="0"/>
                                          </p:stCondLst>
                                        </p:cTn>
                                        <p:tgtEl>
                                          <p:spTgt spid="24"/>
                                        </p:tgtEl>
                                      </p:cBhvr>
                                    </p:animEffect>
                                  </p:childTnLst>
                                </p:cTn>
                              </p:par>
                              <p:par>
                                <p:cTn id="108" presetID="25"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 calcmode="lin" valueType="num">
                                      <p:cBhvr>
                                        <p:cTn id="110"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11"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12"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13" dur="1000" fill="hold"/>
                                        <p:tgtEl>
                                          <p:spTgt spid="25"/>
                                        </p:tgtEl>
                                        <p:attrNameLst>
                                          <p:attrName>ppt_h</p:attrName>
                                        </p:attrNameLst>
                                      </p:cBhvr>
                                      <p:tavLst>
                                        <p:tav tm="0">
                                          <p:val>
                                            <p:strVal val="#ppt_h"/>
                                          </p:val>
                                        </p:tav>
                                        <p:tav tm="100000">
                                          <p:val>
                                            <p:strVal val="#ppt_h"/>
                                          </p:val>
                                        </p:tav>
                                      </p:tavLst>
                                    </p:anim>
                                    <p:anim calcmode="lin" valueType="num">
                                      <p:cBhvr>
                                        <p:cTn id="114"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15"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16"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17" dur="1000" decel="50000">
                                          <p:stCondLst>
                                            <p:cond delay="0"/>
                                          </p:stCondLst>
                                        </p:cTn>
                                        <p:tgtEl>
                                          <p:spTgt spid="25"/>
                                        </p:tgtEl>
                                      </p:cBhvr>
                                    </p:animEffect>
                                  </p:childTnLst>
                                </p:cTn>
                              </p:par>
                            </p:childTnLst>
                          </p:cTn>
                        </p:par>
                        <p:par>
                          <p:cTn id="118" fill="hold">
                            <p:stCondLst>
                              <p:cond delay="4500"/>
                            </p:stCondLst>
                            <p:childTnLst>
                              <p:par>
                                <p:cTn id="119" presetID="10" presetClass="entr" presetSubtype="0"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 calcmode="lin" valueType="num">
                                      <p:cBhvr>
                                        <p:cTn id="121" dur="1000" fill="hold"/>
                                        <p:tgtEl>
                                          <p:spTgt spid="29"/>
                                        </p:tgtEl>
                                        <p:attrNameLst>
                                          <p:attrName>ppt_w</p:attrName>
                                        </p:attrNameLst>
                                      </p:cBhvr>
                                      <p:tavLst>
                                        <p:tav tm="0">
                                          <p:val>
                                            <p:fltVal val="0"/>
                                          </p:val>
                                        </p:tav>
                                        <p:tav tm="100000">
                                          <p:val>
                                            <p:strVal val="#ppt_w"/>
                                          </p:val>
                                        </p:tav>
                                      </p:tavLst>
                                    </p:anim>
                                    <p:anim calcmode="lin" valueType="num">
                                      <p:cBhvr>
                                        <p:cTn id="122" dur="1000" fill="hold"/>
                                        <p:tgtEl>
                                          <p:spTgt spid="29"/>
                                        </p:tgtEl>
                                        <p:attrNameLst>
                                          <p:attrName>ppt_h</p:attrName>
                                        </p:attrNameLst>
                                      </p:cBhvr>
                                      <p:tavLst>
                                        <p:tav tm="0">
                                          <p:val>
                                            <p:fltVal val="0"/>
                                          </p:val>
                                        </p:tav>
                                        <p:tav tm="100000">
                                          <p:val>
                                            <p:strVal val="#ppt_h"/>
                                          </p:val>
                                        </p:tav>
                                      </p:tavLst>
                                    </p:anim>
                                    <p:animEffect transition="in" filter="fade">
                                      <p:cBhvr>
                                        <p:cTn id="123" dur="1000"/>
                                        <p:tgtEl>
                                          <p:spTgt spid="29"/>
                                        </p:tgtEl>
                                      </p:cBhvr>
                                    </p:animEffect>
                                  </p:childTnLst>
                                </p:cTn>
                              </p:par>
                            </p:childTnLst>
                          </p:cTn>
                        </p:par>
                        <p:par>
                          <p:cTn id="124" fill="hold">
                            <p:stCondLst>
                              <p:cond delay="5500"/>
                            </p:stCondLst>
                            <p:childTnLst>
                              <p:par>
                                <p:cTn id="125" presetID="25" presetClass="entr" presetSubtype="0"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p:cTn id="12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2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2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30" dur="1000" fill="hold"/>
                                        <p:tgtEl>
                                          <p:spTgt spid="30"/>
                                        </p:tgtEl>
                                        <p:attrNameLst>
                                          <p:attrName>ppt_h</p:attrName>
                                        </p:attrNameLst>
                                      </p:cBhvr>
                                      <p:tavLst>
                                        <p:tav tm="0">
                                          <p:val>
                                            <p:strVal val="#ppt_h"/>
                                          </p:val>
                                        </p:tav>
                                        <p:tav tm="100000">
                                          <p:val>
                                            <p:strVal val="#ppt_h"/>
                                          </p:val>
                                        </p:tav>
                                      </p:tavLst>
                                    </p:anim>
                                    <p:anim calcmode="lin" valueType="num">
                                      <p:cBhvr>
                                        <p:cTn id="13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3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3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134" dur="1000" decel="50000">
                                          <p:stCondLst>
                                            <p:cond delay="0"/>
                                          </p:stCondLst>
                                        </p:cTn>
                                        <p:tgtEl>
                                          <p:spTgt spid="30"/>
                                        </p:tgtEl>
                                      </p:cBhvr>
                                    </p:animEffect>
                                  </p:childTnLst>
                                </p:cTn>
                              </p:par>
                              <p:par>
                                <p:cTn id="135" presetID="25" presetClass="entr" presetSubtype="0" fill="hold" grpId="0" nodeType="withEffect">
                                  <p:stCondLst>
                                    <p:cond delay="0"/>
                                  </p:stCondLst>
                                  <p:childTnLst>
                                    <p:set>
                                      <p:cBhvr>
                                        <p:cTn id="136" dur="1" fill="hold">
                                          <p:stCondLst>
                                            <p:cond delay="0"/>
                                          </p:stCondLst>
                                        </p:cTn>
                                        <p:tgtEl>
                                          <p:spTgt spid="31"/>
                                        </p:tgtEl>
                                        <p:attrNameLst>
                                          <p:attrName>style.visibility</p:attrName>
                                        </p:attrNameLst>
                                      </p:cBhvr>
                                      <p:to>
                                        <p:strVal val="visible"/>
                                      </p:to>
                                    </p:set>
                                    <p:anim calcmode="lin" valueType="num">
                                      <p:cBhvr>
                                        <p:cTn id="137"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138"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139"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140" dur="1000" fill="hold"/>
                                        <p:tgtEl>
                                          <p:spTgt spid="31"/>
                                        </p:tgtEl>
                                        <p:attrNameLst>
                                          <p:attrName>ppt_h</p:attrName>
                                        </p:attrNameLst>
                                      </p:cBhvr>
                                      <p:tavLst>
                                        <p:tav tm="0">
                                          <p:val>
                                            <p:strVal val="#ppt_h"/>
                                          </p:val>
                                        </p:tav>
                                        <p:tav tm="100000">
                                          <p:val>
                                            <p:strVal val="#ppt_h"/>
                                          </p:val>
                                        </p:tav>
                                      </p:tavLst>
                                    </p:anim>
                                    <p:anim calcmode="lin" valueType="num">
                                      <p:cBhvr>
                                        <p:cTn id="141"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142"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143"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144" dur="1000" decel="50000">
                                          <p:stCondLst>
                                            <p:cond delay="0"/>
                                          </p:stCondLst>
                                        </p:cTn>
                                        <p:tgtEl>
                                          <p:spTgt spid="31"/>
                                        </p:tgtEl>
                                      </p:cBhvr>
                                    </p:animEffect>
                                  </p:childTnLst>
                                </p:cTn>
                              </p:par>
                            </p:childTnLst>
                          </p:cTn>
                        </p:par>
                        <p:par>
                          <p:cTn id="145" fill="hold">
                            <p:stCondLst>
                              <p:cond delay="6500"/>
                            </p:stCondLst>
                            <p:childTnLst>
                              <p:par>
                                <p:cTn id="146" presetID="10" presetClass="entr" presetSubtype="0" fill="hold" grpId="0" nodeType="afterEffect">
                                  <p:stCondLst>
                                    <p:cond delay="0"/>
                                  </p:stCondLst>
                                  <p:childTnLst>
                                    <p:set>
                                      <p:cBhvr>
                                        <p:cTn id="147" dur="1" fill="hold">
                                          <p:stCondLst>
                                            <p:cond delay="0"/>
                                          </p:stCondLst>
                                        </p:cTn>
                                        <p:tgtEl>
                                          <p:spTgt spid="32"/>
                                        </p:tgtEl>
                                        <p:attrNameLst>
                                          <p:attrName>style.visibility</p:attrName>
                                        </p:attrNameLst>
                                      </p:cBhvr>
                                      <p:to>
                                        <p:strVal val="visible"/>
                                      </p:to>
                                    </p:set>
                                    <p:anim calcmode="lin" valueType="num">
                                      <p:cBhvr>
                                        <p:cTn id="148" dur="1000" fill="hold"/>
                                        <p:tgtEl>
                                          <p:spTgt spid="32"/>
                                        </p:tgtEl>
                                        <p:attrNameLst>
                                          <p:attrName>ppt_w</p:attrName>
                                        </p:attrNameLst>
                                      </p:cBhvr>
                                      <p:tavLst>
                                        <p:tav tm="0">
                                          <p:val>
                                            <p:fltVal val="0"/>
                                          </p:val>
                                        </p:tav>
                                        <p:tav tm="100000">
                                          <p:val>
                                            <p:strVal val="#ppt_w"/>
                                          </p:val>
                                        </p:tav>
                                      </p:tavLst>
                                    </p:anim>
                                    <p:anim calcmode="lin" valueType="num">
                                      <p:cBhvr>
                                        <p:cTn id="149" dur="1000" fill="hold"/>
                                        <p:tgtEl>
                                          <p:spTgt spid="32"/>
                                        </p:tgtEl>
                                        <p:attrNameLst>
                                          <p:attrName>ppt_h</p:attrName>
                                        </p:attrNameLst>
                                      </p:cBhvr>
                                      <p:tavLst>
                                        <p:tav tm="0">
                                          <p:val>
                                            <p:fltVal val="0"/>
                                          </p:val>
                                        </p:tav>
                                        <p:tav tm="100000">
                                          <p:val>
                                            <p:strVal val="#ppt_h"/>
                                          </p:val>
                                        </p:tav>
                                      </p:tavLst>
                                    </p:anim>
                                    <p:animEffect transition="in" filter="fade">
                                      <p:cBhvr>
                                        <p:cTn id="150" dur="1000"/>
                                        <p:tgtEl>
                                          <p:spTgt spid="32"/>
                                        </p:tgtEl>
                                      </p:cBhvr>
                                    </p:animEffect>
                                  </p:childTnLst>
                                </p:cTn>
                              </p:par>
                            </p:childTnLst>
                          </p:cTn>
                        </p:par>
                        <p:par>
                          <p:cTn id="151" fill="hold">
                            <p:stCondLst>
                              <p:cond delay="7500"/>
                            </p:stCondLst>
                            <p:childTnLst>
                              <p:par>
                                <p:cTn id="152" presetID="25" presetClass="entr" presetSubtype="0" fill="hold" grpId="0" nodeType="afterEffect">
                                  <p:stCondLst>
                                    <p:cond delay="0"/>
                                  </p:stCondLst>
                                  <p:childTnLst>
                                    <p:set>
                                      <p:cBhvr>
                                        <p:cTn id="153" dur="1" fill="hold">
                                          <p:stCondLst>
                                            <p:cond delay="0"/>
                                          </p:stCondLst>
                                        </p:cTn>
                                        <p:tgtEl>
                                          <p:spTgt spid="33"/>
                                        </p:tgtEl>
                                        <p:attrNameLst>
                                          <p:attrName>style.visibility</p:attrName>
                                        </p:attrNameLst>
                                      </p:cBhvr>
                                      <p:to>
                                        <p:strVal val="visible"/>
                                      </p:to>
                                    </p:set>
                                    <p:anim calcmode="lin" valueType="num">
                                      <p:cBhvr>
                                        <p:cTn id="154" dur="50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155" dur="50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156" dur="500" accel="50000" fill="hold">
                                          <p:stCondLst>
                                            <p:cond delay="500"/>
                                          </p:stCondLst>
                                        </p:cTn>
                                        <p:tgtEl>
                                          <p:spTgt spid="33"/>
                                        </p:tgtEl>
                                        <p:attrNameLst>
                                          <p:attrName>ppt_w</p:attrName>
                                        </p:attrNameLst>
                                      </p:cBhvr>
                                      <p:tavLst>
                                        <p:tav tm="0">
                                          <p:val>
                                            <p:strVal val="#ppt_w*.05"/>
                                          </p:val>
                                        </p:tav>
                                        <p:tav tm="100000">
                                          <p:val>
                                            <p:strVal val="#ppt_w"/>
                                          </p:val>
                                        </p:tav>
                                      </p:tavLst>
                                    </p:anim>
                                    <p:anim calcmode="lin" valueType="num">
                                      <p:cBhvr>
                                        <p:cTn id="157" dur="1000" fill="hold"/>
                                        <p:tgtEl>
                                          <p:spTgt spid="33"/>
                                        </p:tgtEl>
                                        <p:attrNameLst>
                                          <p:attrName>ppt_h</p:attrName>
                                        </p:attrNameLst>
                                      </p:cBhvr>
                                      <p:tavLst>
                                        <p:tav tm="0">
                                          <p:val>
                                            <p:strVal val="#ppt_h"/>
                                          </p:val>
                                        </p:tav>
                                        <p:tav tm="100000">
                                          <p:val>
                                            <p:strVal val="#ppt_h"/>
                                          </p:val>
                                        </p:tav>
                                      </p:tavLst>
                                    </p:anim>
                                    <p:anim calcmode="lin" valueType="num">
                                      <p:cBhvr>
                                        <p:cTn id="158" dur="50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159" dur="50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160" dur="500" accel="50000" fill="hold">
                                          <p:stCondLst>
                                            <p:cond delay="500"/>
                                          </p:stCondLst>
                                        </p:cTn>
                                        <p:tgtEl>
                                          <p:spTgt spid="33"/>
                                        </p:tgtEl>
                                        <p:attrNameLst>
                                          <p:attrName>ppt_y</p:attrName>
                                        </p:attrNameLst>
                                      </p:cBhvr>
                                      <p:tavLst>
                                        <p:tav tm="0">
                                          <p:val>
                                            <p:strVal val="#ppt_y+.1"/>
                                          </p:val>
                                        </p:tav>
                                        <p:tav tm="100000">
                                          <p:val>
                                            <p:strVal val="#ppt_y"/>
                                          </p:val>
                                        </p:tav>
                                      </p:tavLst>
                                    </p:anim>
                                    <p:animEffect transition="in" filter="fade">
                                      <p:cBhvr>
                                        <p:cTn id="161" dur="1000" decel="50000">
                                          <p:stCondLst>
                                            <p:cond delay="0"/>
                                          </p:stCondLst>
                                        </p:cTn>
                                        <p:tgtEl>
                                          <p:spTgt spid="33"/>
                                        </p:tgtEl>
                                      </p:cBhvr>
                                    </p:animEffect>
                                  </p:childTnLst>
                                </p:cTn>
                              </p:par>
                              <p:par>
                                <p:cTn id="162" presetID="25" presetClass="entr" presetSubtype="0" fill="hold" grpId="0" nodeType="withEffect">
                                  <p:stCondLst>
                                    <p:cond delay="0"/>
                                  </p:stCondLst>
                                  <p:childTnLst>
                                    <p:set>
                                      <p:cBhvr>
                                        <p:cTn id="163" dur="1" fill="hold">
                                          <p:stCondLst>
                                            <p:cond delay="0"/>
                                          </p:stCondLst>
                                        </p:cTn>
                                        <p:tgtEl>
                                          <p:spTgt spid="34"/>
                                        </p:tgtEl>
                                        <p:attrNameLst>
                                          <p:attrName>style.visibility</p:attrName>
                                        </p:attrNameLst>
                                      </p:cBhvr>
                                      <p:to>
                                        <p:strVal val="visible"/>
                                      </p:to>
                                    </p:set>
                                    <p:anim calcmode="lin" valueType="num">
                                      <p:cBhvr>
                                        <p:cTn id="164" dur="500" decel="50000" fill="hold">
                                          <p:stCondLst>
                                            <p:cond delay="0"/>
                                          </p:stCondLst>
                                        </p:cTn>
                                        <p:tgtEl>
                                          <p:spTgt spid="34"/>
                                        </p:tgtEl>
                                        <p:attrNameLst>
                                          <p:attrName>style.rotation</p:attrName>
                                        </p:attrNameLst>
                                      </p:cBhvr>
                                      <p:tavLst>
                                        <p:tav tm="0">
                                          <p:val>
                                            <p:fltVal val="-90"/>
                                          </p:val>
                                        </p:tav>
                                        <p:tav tm="100000">
                                          <p:val>
                                            <p:fltVal val="0"/>
                                          </p:val>
                                        </p:tav>
                                      </p:tavLst>
                                    </p:anim>
                                    <p:anim calcmode="lin" valueType="num">
                                      <p:cBhvr>
                                        <p:cTn id="165" dur="500" decel="50000" fill="hold">
                                          <p:stCondLst>
                                            <p:cond delay="0"/>
                                          </p:stCondLst>
                                        </p:cTn>
                                        <p:tgtEl>
                                          <p:spTgt spid="34"/>
                                        </p:tgtEl>
                                        <p:attrNameLst>
                                          <p:attrName>ppt_w</p:attrName>
                                        </p:attrNameLst>
                                      </p:cBhvr>
                                      <p:tavLst>
                                        <p:tav tm="0">
                                          <p:val>
                                            <p:strVal val="#ppt_w"/>
                                          </p:val>
                                        </p:tav>
                                        <p:tav tm="100000">
                                          <p:val>
                                            <p:strVal val="#ppt_w*.05"/>
                                          </p:val>
                                        </p:tav>
                                      </p:tavLst>
                                    </p:anim>
                                    <p:anim calcmode="lin" valueType="num">
                                      <p:cBhvr>
                                        <p:cTn id="166" dur="500" accel="50000" fill="hold">
                                          <p:stCondLst>
                                            <p:cond delay="500"/>
                                          </p:stCondLst>
                                        </p:cTn>
                                        <p:tgtEl>
                                          <p:spTgt spid="34"/>
                                        </p:tgtEl>
                                        <p:attrNameLst>
                                          <p:attrName>ppt_w</p:attrName>
                                        </p:attrNameLst>
                                      </p:cBhvr>
                                      <p:tavLst>
                                        <p:tav tm="0">
                                          <p:val>
                                            <p:strVal val="#ppt_w*.05"/>
                                          </p:val>
                                        </p:tav>
                                        <p:tav tm="100000">
                                          <p:val>
                                            <p:strVal val="#ppt_w"/>
                                          </p:val>
                                        </p:tav>
                                      </p:tavLst>
                                    </p:anim>
                                    <p:anim calcmode="lin" valueType="num">
                                      <p:cBhvr>
                                        <p:cTn id="167" dur="1000" fill="hold"/>
                                        <p:tgtEl>
                                          <p:spTgt spid="34"/>
                                        </p:tgtEl>
                                        <p:attrNameLst>
                                          <p:attrName>ppt_h</p:attrName>
                                        </p:attrNameLst>
                                      </p:cBhvr>
                                      <p:tavLst>
                                        <p:tav tm="0">
                                          <p:val>
                                            <p:strVal val="#ppt_h"/>
                                          </p:val>
                                        </p:tav>
                                        <p:tav tm="100000">
                                          <p:val>
                                            <p:strVal val="#ppt_h"/>
                                          </p:val>
                                        </p:tav>
                                      </p:tavLst>
                                    </p:anim>
                                    <p:anim calcmode="lin" valueType="num">
                                      <p:cBhvr>
                                        <p:cTn id="168" dur="500" decel="50000" fill="hold">
                                          <p:stCondLst>
                                            <p:cond delay="0"/>
                                          </p:stCondLst>
                                        </p:cTn>
                                        <p:tgtEl>
                                          <p:spTgt spid="34"/>
                                        </p:tgtEl>
                                        <p:attrNameLst>
                                          <p:attrName>ppt_x</p:attrName>
                                        </p:attrNameLst>
                                      </p:cBhvr>
                                      <p:tavLst>
                                        <p:tav tm="0">
                                          <p:val>
                                            <p:strVal val="#ppt_x+.4"/>
                                          </p:val>
                                        </p:tav>
                                        <p:tav tm="100000">
                                          <p:val>
                                            <p:strVal val="#ppt_x"/>
                                          </p:val>
                                        </p:tav>
                                      </p:tavLst>
                                    </p:anim>
                                    <p:anim calcmode="lin" valueType="num">
                                      <p:cBhvr>
                                        <p:cTn id="169" dur="500" decel="50000" fill="hold">
                                          <p:stCondLst>
                                            <p:cond delay="0"/>
                                          </p:stCondLst>
                                        </p:cTn>
                                        <p:tgtEl>
                                          <p:spTgt spid="34"/>
                                        </p:tgtEl>
                                        <p:attrNameLst>
                                          <p:attrName>ppt_y</p:attrName>
                                        </p:attrNameLst>
                                      </p:cBhvr>
                                      <p:tavLst>
                                        <p:tav tm="0">
                                          <p:val>
                                            <p:strVal val="#ppt_y-.2"/>
                                          </p:val>
                                        </p:tav>
                                        <p:tav tm="100000">
                                          <p:val>
                                            <p:strVal val="#ppt_y+.1"/>
                                          </p:val>
                                        </p:tav>
                                      </p:tavLst>
                                    </p:anim>
                                    <p:anim calcmode="lin" valueType="num">
                                      <p:cBhvr>
                                        <p:cTn id="170" dur="500" accel="50000" fill="hold">
                                          <p:stCondLst>
                                            <p:cond delay="500"/>
                                          </p:stCondLst>
                                        </p:cTn>
                                        <p:tgtEl>
                                          <p:spTgt spid="34"/>
                                        </p:tgtEl>
                                        <p:attrNameLst>
                                          <p:attrName>ppt_y</p:attrName>
                                        </p:attrNameLst>
                                      </p:cBhvr>
                                      <p:tavLst>
                                        <p:tav tm="0">
                                          <p:val>
                                            <p:strVal val="#ppt_y+.1"/>
                                          </p:val>
                                        </p:tav>
                                        <p:tav tm="100000">
                                          <p:val>
                                            <p:strVal val="#ppt_y"/>
                                          </p:val>
                                        </p:tav>
                                      </p:tavLst>
                                    </p:anim>
                                    <p:animEffect transition="in" filter="fade">
                                      <p:cBhvr>
                                        <p:cTn id="171" dur="1000" decel="50000">
                                          <p:stCondLst>
                                            <p:cond delay="0"/>
                                          </p:stCondLst>
                                        </p:cTn>
                                        <p:tgtEl>
                                          <p:spTgt spid="34"/>
                                        </p:tgtEl>
                                      </p:cBhvr>
                                    </p:animEffect>
                                  </p:childTnLst>
                                </p:cTn>
                              </p:par>
                            </p:childTnLst>
                          </p:cTn>
                        </p:par>
                        <p:par>
                          <p:cTn id="172" fill="hold">
                            <p:stCondLst>
                              <p:cond delay="8500"/>
                            </p:stCondLst>
                            <p:childTnLst>
                              <p:par>
                                <p:cTn id="173" presetID="10" presetClass="entr" presetSubtype="0" fill="hold" grpId="0" nodeType="afterEffect">
                                  <p:stCondLst>
                                    <p:cond delay="0"/>
                                  </p:stCondLst>
                                  <p:childTnLst>
                                    <p:set>
                                      <p:cBhvr>
                                        <p:cTn id="174" dur="1" fill="hold">
                                          <p:stCondLst>
                                            <p:cond delay="0"/>
                                          </p:stCondLst>
                                        </p:cTn>
                                        <p:tgtEl>
                                          <p:spTgt spid="35"/>
                                        </p:tgtEl>
                                        <p:attrNameLst>
                                          <p:attrName>style.visibility</p:attrName>
                                        </p:attrNameLst>
                                      </p:cBhvr>
                                      <p:to>
                                        <p:strVal val="visible"/>
                                      </p:to>
                                    </p:set>
                                    <p:anim calcmode="lin" valueType="num">
                                      <p:cBhvr>
                                        <p:cTn id="175" dur="1000" fill="hold"/>
                                        <p:tgtEl>
                                          <p:spTgt spid="35"/>
                                        </p:tgtEl>
                                        <p:attrNameLst>
                                          <p:attrName>ppt_w</p:attrName>
                                        </p:attrNameLst>
                                      </p:cBhvr>
                                      <p:tavLst>
                                        <p:tav tm="0">
                                          <p:val>
                                            <p:fltVal val="0"/>
                                          </p:val>
                                        </p:tav>
                                        <p:tav tm="100000">
                                          <p:val>
                                            <p:strVal val="#ppt_w"/>
                                          </p:val>
                                        </p:tav>
                                      </p:tavLst>
                                    </p:anim>
                                    <p:anim calcmode="lin" valueType="num">
                                      <p:cBhvr>
                                        <p:cTn id="176" dur="1000" fill="hold"/>
                                        <p:tgtEl>
                                          <p:spTgt spid="35"/>
                                        </p:tgtEl>
                                        <p:attrNameLst>
                                          <p:attrName>ppt_h</p:attrName>
                                        </p:attrNameLst>
                                      </p:cBhvr>
                                      <p:tavLst>
                                        <p:tav tm="0">
                                          <p:val>
                                            <p:fltVal val="0"/>
                                          </p:val>
                                        </p:tav>
                                        <p:tav tm="100000">
                                          <p:val>
                                            <p:strVal val="#ppt_h"/>
                                          </p:val>
                                        </p:tav>
                                      </p:tavLst>
                                    </p:anim>
                                    <p:animEffect transition="in" filter="fade">
                                      <p:cBhvr>
                                        <p:cTn id="177" dur="1000"/>
                                        <p:tgtEl>
                                          <p:spTgt spid="35"/>
                                        </p:tgtEl>
                                      </p:cBhvr>
                                    </p:animEffect>
                                  </p:childTnLst>
                                </p:cTn>
                              </p:par>
                            </p:childTnLst>
                          </p:cTn>
                        </p:par>
                        <p:par>
                          <p:cTn id="178" fill="hold">
                            <p:stCondLst>
                              <p:cond delay="9500"/>
                            </p:stCondLst>
                            <p:childTnLst>
                              <p:par>
                                <p:cTn id="179" presetID="25" presetClass="entr" presetSubtype="0" fill="hold" grpId="0" nodeType="afterEffect">
                                  <p:stCondLst>
                                    <p:cond delay="0"/>
                                  </p:stCondLst>
                                  <p:childTnLst>
                                    <p:set>
                                      <p:cBhvr>
                                        <p:cTn id="180" dur="1" fill="hold">
                                          <p:stCondLst>
                                            <p:cond delay="0"/>
                                          </p:stCondLst>
                                        </p:cTn>
                                        <p:tgtEl>
                                          <p:spTgt spid="36"/>
                                        </p:tgtEl>
                                        <p:attrNameLst>
                                          <p:attrName>style.visibility</p:attrName>
                                        </p:attrNameLst>
                                      </p:cBhvr>
                                      <p:to>
                                        <p:strVal val="visible"/>
                                      </p:to>
                                    </p:set>
                                    <p:anim calcmode="lin" valueType="num">
                                      <p:cBhvr>
                                        <p:cTn id="181"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82"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83"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84" dur="1000" fill="hold"/>
                                        <p:tgtEl>
                                          <p:spTgt spid="36"/>
                                        </p:tgtEl>
                                        <p:attrNameLst>
                                          <p:attrName>ppt_h</p:attrName>
                                        </p:attrNameLst>
                                      </p:cBhvr>
                                      <p:tavLst>
                                        <p:tav tm="0">
                                          <p:val>
                                            <p:strVal val="#ppt_h"/>
                                          </p:val>
                                        </p:tav>
                                        <p:tav tm="100000">
                                          <p:val>
                                            <p:strVal val="#ppt_h"/>
                                          </p:val>
                                        </p:tav>
                                      </p:tavLst>
                                    </p:anim>
                                    <p:anim calcmode="lin" valueType="num">
                                      <p:cBhvr>
                                        <p:cTn id="185"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86"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87"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88" dur="1000" decel="50000">
                                          <p:stCondLst>
                                            <p:cond delay="0"/>
                                          </p:stCondLst>
                                        </p:cTn>
                                        <p:tgtEl>
                                          <p:spTgt spid="36"/>
                                        </p:tgtEl>
                                      </p:cBhvr>
                                    </p:animEffect>
                                  </p:childTnLst>
                                </p:cTn>
                              </p:par>
                              <p:par>
                                <p:cTn id="189" presetID="25" presetClass="entr" presetSubtype="0" fill="hold" grpId="0" nodeType="withEffect">
                                  <p:stCondLst>
                                    <p:cond delay="0"/>
                                  </p:stCondLst>
                                  <p:childTnLst>
                                    <p:set>
                                      <p:cBhvr>
                                        <p:cTn id="190" dur="1" fill="hold">
                                          <p:stCondLst>
                                            <p:cond delay="0"/>
                                          </p:stCondLst>
                                        </p:cTn>
                                        <p:tgtEl>
                                          <p:spTgt spid="37"/>
                                        </p:tgtEl>
                                        <p:attrNameLst>
                                          <p:attrName>style.visibility</p:attrName>
                                        </p:attrNameLst>
                                      </p:cBhvr>
                                      <p:to>
                                        <p:strVal val="visible"/>
                                      </p:to>
                                    </p:set>
                                    <p:anim calcmode="lin" valueType="num">
                                      <p:cBhvr>
                                        <p:cTn id="191"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92"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93"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94" dur="1000" fill="hold"/>
                                        <p:tgtEl>
                                          <p:spTgt spid="37"/>
                                        </p:tgtEl>
                                        <p:attrNameLst>
                                          <p:attrName>ppt_h</p:attrName>
                                        </p:attrNameLst>
                                      </p:cBhvr>
                                      <p:tavLst>
                                        <p:tav tm="0">
                                          <p:val>
                                            <p:strVal val="#ppt_h"/>
                                          </p:val>
                                        </p:tav>
                                        <p:tav tm="100000">
                                          <p:val>
                                            <p:strVal val="#ppt_h"/>
                                          </p:val>
                                        </p:tav>
                                      </p:tavLst>
                                    </p:anim>
                                    <p:anim calcmode="lin" valueType="num">
                                      <p:cBhvr>
                                        <p:cTn id="195"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96"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97"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98" dur="1000" decel="50000">
                                          <p:stCondLst>
                                            <p:cond delay="0"/>
                                          </p:stCondLst>
                                        </p:cTn>
                                        <p:tgtEl>
                                          <p:spTgt spid="37"/>
                                        </p:tgtEl>
                                      </p:cBhvr>
                                    </p:animEffect>
                                  </p:childTnLst>
                                </p:cTn>
                              </p:par>
                            </p:childTnLst>
                          </p:cTn>
                        </p:par>
                        <p:par>
                          <p:cTn id="199" fill="hold">
                            <p:stCondLst>
                              <p:cond delay="10500"/>
                            </p:stCondLst>
                            <p:childTnLst>
                              <p:par>
                                <p:cTn id="200" presetID="10" presetClass="entr" presetSubtype="0" fill="hold" grpId="0" nodeType="afterEffect">
                                  <p:stCondLst>
                                    <p:cond delay="0"/>
                                  </p:stCondLst>
                                  <p:childTnLst>
                                    <p:set>
                                      <p:cBhvr>
                                        <p:cTn id="201" dur="1" fill="hold">
                                          <p:stCondLst>
                                            <p:cond delay="0"/>
                                          </p:stCondLst>
                                        </p:cTn>
                                        <p:tgtEl>
                                          <p:spTgt spid="38"/>
                                        </p:tgtEl>
                                        <p:attrNameLst>
                                          <p:attrName>style.visibility</p:attrName>
                                        </p:attrNameLst>
                                      </p:cBhvr>
                                      <p:to>
                                        <p:strVal val="visible"/>
                                      </p:to>
                                    </p:set>
                                    <p:anim calcmode="lin" valueType="num">
                                      <p:cBhvr>
                                        <p:cTn id="202" dur="1000" fill="hold"/>
                                        <p:tgtEl>
                                          <p:spTgt spid="38"/>
                                        </p:tgtEl>
                                        <p:attrNameLst>
                                          <p:attrName>ppt_w</p:attrName>
                                        </p:attrNameLst>
                                      </p:cBhvr>
                                      <p:tavLst>
                                        <p:tav tm="0">
                                          <p:val>
                                            <p:fltVal val="0"/>
                                          </p:val>
                                        </p:tav>
                                        <p:tav tm="100000">
                                          <p:val>
                                            <p:strVal val="#ppt_w"/>
                                          </p:val>
                                        </p:tav>
                                      </p:tavLst>
                                    </p:anim>
                                    <p:anim calcmode="lin" valueType="num">
                                      <p:cBhvr>
                                        <p:cTn id="203" dur="1000" fill="hold"/>
                                        <p:tgtEl>
                                          <p:spTgt spid="38"/>
                                        </p:tgtEl>
                                        <p:attrNameLst>
                                          <p:attrName>ppt_h</p:attrName>
                                        </p:attrNameLst>
                                      </p:cBhvr>
                                      <p:tavLst>
                                        <p:tav tm="0">
                                          <p:val>
                                            <p:fltVal val="0"/>
                                          </p:val>
                                        </p:tav>
                                        <p:tav tm="100000">
                                          <p:val>
                                            <p:strVal val="#ppt_h"/>
                                          </p:val>
                                        </p:tav>
                                      </p:tavLst>
                                    </p:anim>
                                    <p:animEffect transition="in" filter="fade">
                                      <p:cBhvr>
                                        <p:cTn id="204" dur="1000"/>
                                        <p:tgtEl>
                                          <p:spTgt spid="38"/>
                                        </p:tgtEl>
                                      </p:cBhvr>
                                    </p:animEffect>
                                  </p:childTnLst>
                                </p:cTn>
                              </p:par>
                            </p:childTnLst>
                          </p:cTn>
                        </p:par>
                        <p:par>
                          <p:cTn id="205" fill="hold">
                            <p:stCondLst>
                              <p:cond delay="11500"/>
                            </p:stCondLst>
                            <p:childTnLst>
                              <p:par>
                                <p:cTn id="206" presetID="25" presetClass="entr" presetSubtype="0" fill="hold" grpId="0" nodeType="afterEffect">
                                  <p:stCondLst>
                                    <p:cond delay="0"/>
                                  </p:stCondLst>
                                  <p:childTnLst>
                                    <p:set>
                                      <p:cBhvr>
                                        <p:cTn id="207" dur="1" fill="hold">
                                          <p:stCondLst>
                                            <p:cond delay="0"/>
                                          </p:stCondLst>
                                        </p:cTn>
                                        <p:tgtEl>
                                          <p:spTgt spid="39"/>
                                        </p:tgtEl>
                                        <p:attrNameLst>
                                          <p:attrName>style.visibility</p:attrName>
                                        </p:attrNameLst>
                                      </p:cBhvr>
                                      <p:to>
                                        <p:strVal val="visible"/>
                                      </p:to>
                                    </p:set>
                                    <p:anim calcmode="lin" valueType="num">
                                      <p:cBhvr>
                                        <p:cTn id="208"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209"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210"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211" dur="1000" fill="hold"/>
                                        <p:tgtEl>
                                          <p:spTgt spid="39"/>
                                        </p:tgtEl>
                                        <p:attrNameLst>
                                          <p:attrName>ppt_h</p:attrName>
                                        </p:attrNameLst>
                                      </p:cBhvr>
                                      <p:tavLst>
                                        <p:tav tm="0">
                                          <p:val>
                                            <p:strVal val="#ppt_h"/>
                                          </p:val>
                                        </p:tav>
                                        <p:tav tm="100000">
                                          <p:val>
                                            <p:strVal val="#ppt_h"/>
                                          </p:val>
                                        </p:tav>
                                      </p:tavLst>
                                    </p:anim>
                                    <p:anim calcmode="lin" valueType="num">
                                      <p:cBhvr>
                                        <p:cTn id="212"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213"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214"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215" dur="1000" decel="50000">
                                          <p:stCondLst>
                                            <p:cond delay="0"/>
                                          </p:stCondLst>
                                        </p:cTn>
                                        <p:tgtEl>
                                          <p:spTgt spid="39"/>
                                        </p:tgtEl>
                                      </p:cBhvr>
                                    </p:animEffect>
                                  </p:childTnLst>
                                </p:cTn>
                              </p:par>
                              <p:par>
                                <p:cTn id="216" presetID="25" presetClass="entr" presetSubtype="0" fill="hold" grpId="0" nodeType="withEffect">
                                  <p:stCondLst>
                                    <p:cond delay="0"/>
                                  </p:stCondLst>
                                  <p:childTnLst>
                                    <p:set>
                                      <p:cBhvr>
                                        <p:cTn id="217" dur="1" fill="hold">
                                          <p:stCondLst>
                                            <p:cond delay="0"/>
                                          </p:stCondLst>
                                        </p:cTn>
                                        <p:tgtEl>
                                          <p:spTgt spid="40"/>
                                        </p:tgtEl>
                                        <p:attrNameLst>
                                          <p:attrName>style.visibility</p:attrName>
                                        </p:attrNameLst>
                                      </p:cBhvr>
                                      <p:to>
                                        <p:strVal val="visible"/>
                                      </p:to>
                                    </p:set>
                                    <p:anim calcmode="lin" valueType="num">
                                      <p:cBhvr>
                                        <p:cTn id="218"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219"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220"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221" dur="1000" fill="hold"/>
                                        <p:tgtEl>
                                          <p:spTgt spid="40"/>
                                        </p:tgtEl>
                                        <p:attrNameLst>
                                          <p:attrName>ppt_h</p:attrName>
                                        </p:attrNameLst>
                                      </p:cBhvr>
                                      <p:tavLst>
                                        <p:tav tm="0">
                                          <p:val>
                                            <p:strVal val="#ppt_h"/>
                                          </p:val>
                                        </p:tav>
                                        <p:tav tm="100000">
                                          <p:val>
                                            <p:strVal val="#ppt_h"/>
                                          </p:val>
                                        </p:tav>
                                      </p:tavLst>
                                    </p:anim>
                                    <p:anim calcmode="lin" valueType="num">
                                      <p:cBhvr>
                                        <p:cTn id="222"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223"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224"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225" dur="1000" decel="50000">
                                          <p:stCondLst>
                                            <p:cond delay="0"/>
                                          </p:stCondLst>
                                        </p:cTn>
                                        <p:tgtEl>
                                          <p:spTgt spid="40"/>
                                        </p:tgtEl>
                                      </p:cBhvr>
                                    </p:animEffect>
                                  </p:childTnLst>
                                </p:cTn>
                              </p:par>
                            </p:childTnLst>
                          </p:cTn>
                        </p:par>
                        <p:par>
                          <p:cTn id="226" fill="hold">
                            <p:stCondLst>
                              <p:cond delay="12500"/>
                            </p:stCondLst>
                            <p:childTnLst>
                              <p:par>
                                <p:cTn id="227" presetID="10" presetClass="entr" presetSubtype="0" fill="hold" grpId="0" nodeType="afterEffect">
                                  <p:stCondLst>
                                    <p:cond delay="0"/>
                                  </p:stCondLst>
                                  <p:childTnLst>
                                    <p:set>
                                      <p:cBhvr>
                                        <p:cTn id="228" dur="1" fill="hold">
                                          <p:stCondLst>
                                            <p:cond delay="0"/>
                                          </p:stCondLst>
                                        </p:cTn>
                                        <p:tgtEl>
                                          <p:spTgt spid="41"/>
                                        </p:tgtEl>
                                        <p:attrNameLst>
                                          <p:attrName>style.visibility</p:attrName>
                                        </p:attrNameLst>
                                      </p:cBhvr>
                                      <p:to>
                                        <p:strVal val="visible"/>
                                      </p:to>
                                    </p:set>
                                    <p:anim calcmode="lin" valueType="num">
                                      <p:cBhvr>
                                        <p:cTn id="229" dur="1000" fill="hold"/>
                                        <p:tgtEl>
                                          <p:spTgt spid="41"/>
                                        </p:tgtEl>
                                        <p:attrNameLst>
                                          <p:attrName>ppt_w</p:attrName>
                                        </p:attrNameLst>
                                      </p:cBhvr>
                                      <p:tavLst>
                                        <p:tav tm="0">
                                          <p:val>
                                            <p:fltVal val="0"/>
                                          </p:val>
                                        </p:tav>
                                        <p:tav tm="100000">
                                          <p:val>
                                            <p:strVal val="#ppt_w"/>
                                          </p:val>
                                        </p:tav>
                                      </p:tavLst>
                                    </p:anim>
                                    <p:anim calcmode="lin" valueType="num">
                                      <p:cBhvr>
                                        <p:cTn id="230" dur="1000" fill="hold"/>
                                        <p:tgtEl>
                                          <p:spTgt spid="41"/>
                                        </p:tgtEl>
                                        <p:attrNameLst>
                                          <p:attrName>ppt_h</p:attrName>
                                        </p:attrNameLst>
                                      </p:cBhvr>
                                      <p:tavLst>
                                        <p:tav tm="0">
                                          <p:val>
                                            <p:fltVal val="0"/>
                                          </p:val>
                                        </p:tav>
                                        <p:tav tm="100000">
                                          <p:val>
                                            <p:strVal val="#ppt_h"/>
                                          </p:val>
                                        </p:tav>
                                      </p:tavLst>
                                    </p:anim>
                                    <p:animEffect transition="in" filter="fade">
                                      <p:cBhvr>
                                        <p:cTn id="231" dur="1000"/>
                                        <p:tgtEl>
                                          <p:spTgt spid="41"/>
                                        </p:tgtEl>
                                      </p:cBhvr>
                                    </p:animEffect>
                                  </p:childTnLst>
                                </p:cTn>
                              </p:par>
                            </p:childTnLst>
                          </p:cTn>
                        </p:par>
                        <p:par>
                          <p:cTn id="232" fill="hold">
                            <p:stCondLst>
                              <p:cond delay="13500"/>
                            </p:stCondLst>
                            <p:childTnLst>
                              <p:par>
                                <p:cTn id="233" presetID="25" presetClass="entr" presetSubtype="0" fill="hold" grpId="0" nodeType="afterEffect">
                                  <p:stCondLst>
                                    <p:cond delay="0"/>
                                  </p:stCondLst>
                                  <p:childTnLst>
                                    <p:set>
                                      <p:cBhvr>
                                        <p:cTn id="234" dur="1" fill="hold">
                                          <p:stCondLst>
                                            <p:cond delay="0"/>
                                          </p:stCondLst>
                                        </p:cTn>
                                        <p:tgtEl>
                                          <p:spTgt spid="42"/>
                                        </p:tgtEl>
                                        <p:attrNameLst>
                                          <p:attrName>style.visibility</p:attrName>
                                        </p:attrNameLst>
                                      </p:cBhvr>
                                      <p:to>
                                        <p:strVal val="visible"/>
                                      </p:to>
                                    </p:set>
                                    <p:anim calcmode="lin" valueType="num">
                                      <p:cBhvr>
                                        <p:cTn id="235"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236"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237"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238" dur="1000" fill="hold"/>
                                        <p:tgtEl>
                                          <p:spTgt spid="42"/>
                                        </p:tgtEl>
                                        <p:attrNameLst>
                                          <p:attrName>ppt_h</p:attrName>
                                        </p:attrNameLst>
                                      </p:cBhvr>
                                      <p:tavLst>
                                        <p:tav tm="0">
                                          <p:val>
                                            <p:strVal val="#ppt_h"/>
                                          </p:val>
                                        </p:tav>
                                        <p:tav tm="100000">
                                          <p:val>
                                            <p:strVal val="#ppt_h"/>
                                          </p:val>
                                        </p:tav>
                                      </p:tavLst>
                                    </p:anim>
                                    <p:anim calcmode="lin" valueType="num">
                                      <p:cBhvr>
                                        <p:cTn id="239"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40"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41"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242" dur="1000" decel="50000">
                                          <p:stCondLst>
                                            <p:cond delay="0"/>
                                          </p:stCondLst>
                                        </p:cTn>
                                        <p:tgtEl>
                                          <p:spTgt spid="42"/>
                                        </p:tgtEl>
                                      </p:cBhvr>
                                    </p:animEffect>
                                  </p:childTnLst>
                                </p:cTn>
                              </p:par>
                              <p:par>
                                <p:cTn id="243" presetID="25" presetClass="entr" presetSubtype="0" fill="hold" grpId="0" nodeType="withEffect">
                                  <p:stCondLst>
                                    <p:cond delay="0"/>
                                  </p:stCondLst>
                                  <p:childTnLst>
                                    <p:set>
                                      <p:cBhvr>
                                        <p:cTn id="244" dur="1" fill="hold">
                                          <p:stCondLst>
                                            <p:cond delay="0"/>
                                          </p:stCondLst>
                                        </p:cTn>
                                        <p:tgtEl>
                                          <p:spTgt spid="43"/>
                                        </p:tgtEl>
                                        <p:attrNameLst>
                                          <p:attrName>style.visibility</p:attrName>
                                        </p:attrNameLst>
                                      </p:cBhvr>
                                      <p:to>
                                        <p:strVal val="visible"/>
                                      </p:to>
                                    </p:set>
                                    <p:anim calcmode="lin" valueType="num">
                                      <p:cBhvr>
                                        <p:cTn id="245"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46"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47"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248" dur="1000" fill="hold"/>
                                        <p:tgtEl>
                                          <p:spTgt spid="43"/>
                                        </p:tgtEl>
                                        <p:attrNameLst>
                                          <p:attrName>ppt_h</p:attrName>
                                        </p:attrNameLst>
                                      </p:cBhvr>
                                      <p:tavLst>
                                        <p:tav tm="0">
                                          <p:val>
                                            <p:strVal val="#ppt_h"/>
                                          </p:val>
                                        </p:tav>
                                        <p:tav tm="100000">
                                          <p:val>
                                            <p:strVal val="#ppt_h"/>
                                          </p:val>
                                        </p:tav>
                                      </p:tavLst>
                                    </p:anim>
                                    <p:anim calcmode="lin" valueType="num">
                                      <p:cBhvr>
                                        <p:cTn id="249"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50"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51"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252" dur="1000" decel="50000">
                                          <p:stCondLst>
                                            <p:cond delay="0"/>
                                          </p:stCondLst>
                                        </p:cTn>
                                        <p:tgtEl>
                                          <p:spTgt spid="43"/>
                                        </p:tgtEl>
                                      </p:cBhvr>
                                    </p:animEffect>
                                  </p:childTnLst>
                                </p:cTn>
                              </p:par>
                            </p:childTnLst>
                          </p:cTn>
                        </p:par>
                        <p:par>
                          <p:cTn id="253" fill="hold">
                            <p:stCondLst>
                              <p:cond delay="14500"/>
                            </p:stCondLst>
                            <p:childTnLst>
                              <p:par>
                                <p:cTn id="254" presetID="10" presetClass="entr" presetSubtype="0" fill="hold" grpId="0" nodeType="afterEffect">
                                  <p:stCondLst>
                                    <p:cond delay="0"/>
                                  </p:stCondLst>
                                  <p:childTnLst>
                                    <p:set>
                                      <p:cBhvr>
                                        <p:cTn id="255" dur="1" fill="hold">
                                          <p:stCondLst>
                                            <p:cond delay="0"/>
                                          </p:stCondLst>
                                        </p:cTn>
                                        <p:tgtEl>
                                          <p:spTgt spid="44"/>
                                        </p:tgtEl>
                                        <p:attrNameLst>
                                          <p:attrName>style.visibility</p:attrName>
                                        </p:attrNameLst>
                                      </p:cBhvr>
                                      <p:to>
                                        <p:strVal val="visible"/>
                                      </p:to>
                                    </p:set>
                                    <p:anim calcmode="lin" valueType="num">
                                      <p:cBhvr>
                                        <p:cTn id="256" dur="1000" fill="hold"/>
                                        <p:tgtEl>
                                          <p:spTgt spid="44"/>
                                        </p:tgtEl>
                                        <p:attrNameLst>
                                          <p:attrName>ppt_w</p:attrName>
                                        </p:attrNameLst>
                                      </p:cBhvr>
                                      <p:tavLst>
                                        <p:tav tm="0">
                                          <p:val>
                                            <p:fltVal val="0"/>
                                          </p:val>
                                        </p:tav>
                                        <p:tav tm="100000">
                                          <p:val>
                                            <p:strVal val="#ppt_w"/>
                                          </p:val>
                                        </p:tav>
                                      </p:tavLst>
                                    </p:anim>
                                    <p:anim calcmode="lin" valueType="num">
                                      <p:cBhvr>
                                        <p:cTn id="257" dur="1000" fill="hold"/>
                                        <p:tgtEl>
                                          <p:spTgt spid="44"/>
                                        </p:tgtEl>
                                        <p:attrNameLst>
                                          <p:attrName>ppt_h</p:attrName>
                                        </p:attrNameLst>
                                      </p:cBhvr>
                                      <p:tavLst>
                                        <p:tav tm="0">
                                          <p:val>
                                            <p:fltVal val="0"/>
                                          </p:val>
                                        </p:tav>
                                        <p:tav tm="100000">
                                          <p:val>
                                            <p:strVal val="#ppt_h"/>
                                          </p:val>
                                        </p:tav>
                                      </p:tavLst>
                                    </p:anim>
                                    <p:animEffect transition="in" filter="fade">
                                      <p:cBhvr>
                                        <p:cTn id="258" dur="1000"/>
                                        <p:tgtEl>
                                          <p:spTgt spid="44"/>
                                        </p:tgtEl>
                                      </p:cBhvr>
                                    </p:animEffect>
                                  </p:childTnLst>
                                </p:cTn>
                              </p:par>
                            </p:childTnLst>
                          </p:cTn>
                        </p:par>
                        <p:par>
                          <p:cTn id="259" fill="hold">
                            <p:stCondLst>
                              <p:cond delay="15500"/>
                            </p:stCondLst>
                            <p:childTnLst>
                              <p:par>
                                <p:cTn id="260" presetID="25" presetClass="entr" presetSubtype="0" fill="hold" grpId="0" nodeType="afterEffect">
                                  <p:stCondLst>
                                    <p:cond delay="0"/>
                                  </p:stCondLst>
                                  <p:childTnLst>
                                    <p:set>
                                      <p:cBhvr>
                                        <p:cTn id="261" dur="1" fill="hold">
                                          <p:stCondLst>
                                            <p:cond delay="0"/>
                                          </p:stCondLst>
                                        </p:cTn>
                                        <p:tgtEl>
                                          <p:spTgt spid="45"/>
                                        </p:tgtEl>
                                        <p:attrNameLst>
                                          <p:attrName>style.visibility</p:attrName>
                                        </p:attrNameLst>
                                      </p:cBhvr>
                                      <p:to>
                                        <p:strVal val="visible"/>
                                      </p:to>
                                    </p:set>
                                    <p:anim calcmode="lin" valueType="num">
                                      <p:cBhvr>
                                        <p:cTn id="262"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263"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264"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265" dur="1000" fill="hold"/>
                                        <p:tgtEl>
                                          <p:spTgt spid="45"/>
                                        </p:tgtEl>
                                        <p:attrNameLst>
                                          <p:attrName>ppt_h</p:attrName>
                                        </p:attrNameLst>
                                      </p:cBhvr>
                                      <p:tavLst>
                                        <p:tav tm="0">
                                          <p:val>
                                            <p:strVal val="#ppt_h"/>
                                          </p:val>
                                        </p:tav>
                                        <p:tav tm="100000">
                                          <p:val>
                                            <p:strVal val="#ppt_h"/>
                                          </p:val>
                                        </p:tav>
                                      </p:tavLst>
                                    </p:anim>
                                    <p:anim calcmode="lin" valueType="num">
                                      <p:cBhvr>
                                        <p:cTn id="266"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267"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268"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269" dur="1000" decel="50000">
                                          <p:stCondLst>
                                            <p:cond delay="0"/>
                                          </p:stCondLst>
                                        </p:cTn>
                                        <p:tgtEl>
                                          <p:spTgt spid="45"/>
                                        </p:tgtEl>
                                      </p:cBhvr>
                                    </p:animEffect>
                                  </p:childTnLst>
                                </p:cTn>
                              </p:par>
                              <p:par>
                                <p:cTn id="270" presetID="25" presetClass="entr" presetSubtype="0" fill="hold" grpId="0" nodeType="withEffect">
                                  <p:stCondLst>
                                    <p:cond delay="0"/>
                                  </p:stCondLst>
                                  <p:childTnLst>
                                    <p:set>
                                      <p:cBhvr>
                                        <p:cTn id="271" dur="1" fill="hold">
                                          <p:stCondLst>
                                            <p:cond delay="0"/>
                                          </p:stCondLst>
                                        </p:cTn>
                                        <p:tgtEl>
                                          <p:spTgt spid="46"/>
                                        </p:tgtEl>
                                        <p:attrNameLst>
                                          <p:attrName>style.visibility</p:attrName>
                                        </p:attrNameLst>
                                      </p:cBhvr>
                                      <p:to>
                                        <p:strVal val="visible"/>
                                      </p:to>
                                    </p:set>
                                    <p:anim calcmode="lin" valueType="num">
                                      <p:cBhvr>
                                        <p:cTn id="272"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273"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274"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275" dur="1000" fill="hold"/>
                                        <p:tgtEl>
                                          <p:spTgt spid="46"/>
                                        </p:tgtEl>
                                        <p:attrNameLst>
                                          <p:attrName>ppt_h</p:attrName>
                                        </p:attrNameLst>
                                      </p:cBhvr>
                                      <p:tavLst>
                                        <p:tav tm="0">
                                          <p:val>
                                            <p:strVal val="#ppt_h"/>
                                          </p:val>
                                        </p:tav>
                                        <p:tav tm="100000">
                                          <p:val>
                                            <p:strVal val="#ppt_h"/>
                                          </p:val>
                                        </p:tav>
                                      </p:tavLst>
                                    </p:anim>
                                    <p:anim calcmode="lin" valueType="num">
                                      <p:cBhvr>
                                        <p:cTn id="276"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277"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278"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279" dur="1000" decel="50000">
                                          <p:stCondLst>
                                            <p:cond delay="0"/>
                                          </p:stCondLst>
                                        </p:cTn>
                                        <p:tgtEl>
                                          <p:spTgt spid="46"/>
                                        </p:tgtEl>
                                      </p:cBhvr>
                                    </p:animEffect>
                                  </p:childTnLst>
                                </p:cTn>
                              </p:par>
                              <p:par>
                                <p:cTn id="280" presetID="10" presetClass="entr" presetSubtype="0" fill="hold" grpId="0" nodeType="withEffect">
                                  <p:stCondLst>
                                    <p:cond delay="0"/>
                                  </p:stCondLst>
                                  <p:childTnLst>
                                    <p:set>
                                      <p:cBhvr>
                                        <p:cTn id="281" dur="1" fill="hold">
                                          <p:stCondLst>
                                            <p:cond delay="0"/>
                                          </p:stCondLst>
                                        </p:cTn>
                                        <p:tgtEl>
                                          <p:spTgt spid="3"/>
                                        </p:tgtEl>
                                        <p:attrNameLst>
                                          <p:attrName>style.visibility</p:attrName>
                                        </p:attrNameLst>
                                      </p:cBhvr>
                                      <p:to>
                                        <p:strVal val="visible"/>
                                      </p:to>
                                    </p:set>
                                    <p:anim calcmode="lin" valueType="num">
                                      <p:cBhvr>
                                        <p:cTn id="282" dur="1000" fill="hold"/>
                                        <p:tgtEl>
                                          <p:spTgt spid="3"/>
                                        </p:tgtEl>
                                        <p:attrNameLst>
                                          <p:attrName>ppt_w</p:attrName>
                                        </p:attrNameLst>
                                      </p:cBhvr>
                                      <p:tavLst>
                                        <p:tav tm="0">
                                          <p:val>
                                            <p:fltVal val="0"/>
                                          </p:val>
                                        </p:tav>
                                        <p:tav tm="100000">
                                          <p:val>
                                            <p:strVal val="#ppt_w"/>
                                          </p:val>
                                        </p:tav>
                                      </p:tavLst>
                                    </p:anim>
                                    <p:anim calcmode="lin" valueType="num">
                                      <p:cBhvr>
                                        <p:cTn id="283" dur="1000" fill="hold"/>
                                        <p:tgtEl>
                                          <p:spTgt spid="3"/>
                                        </p:tgtEl>
                                        <p:attrNameLst>
                                          <p:attrName>ppt_h</p:attrName>
                                        </p:attrNameLst>
                                      </p:cBhvr>
                                      <p:tavLst>
                                        <p:tav tm="0">
                                          <p:val>
                                            <p:fltVal val="0"/>
                                          </p:val>
                                        </p:tav>
                                        <p:tav tm="100000">
                                          <p:val>
                                            <p:strVal val="#ppt_h"/>
                                          </p:val>
                                        </p:tav>
                                      </p:tavLst>
                                    </p:anim>
                                    <p:animEffect transition="in" filter="fade">
                                      <p:cBhvr>
                                        <p:cTn id="284" dur="1000"/>
                                        <p:tgtEl>
                                          <p:spTgt spid="3"/>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12"/>
                                        </p:tgtEl>
                                        <p:attrNameLst>
                                          <p:attrName>style.visibility</p:attrName>
                                        </p:attrNameLst>
                                      </p:cBhvr>
                                      <p:to>
                                        <p:strVal val="visible"/>
                                      </p:to>
                                    </p:set>
                                    <p:anim calcmode="lin" valueType="num">
                                      <p:cBhvr>
                                        <p:cTn id="287" dur="1000" fill="hold"/>
                                        <p:tgtEl>
                                          <p:spTgt spid="12"/>
                                        </p:tgtEl>
                                        <p:attrNameLst>
                                          <p:attrName>ppt_w</p:attrName>
                                        </p:attrNameLst>
                                      </p:cBhvr>
                                      <p:tavLst>
                                        <p:tav tm="0">
                                          <p:val>
                                            <p:fltVal val="0"/>
                                          </p:val>
                                        </p:tav>
                                        <p:tav tm="100000">
                                          <p:val>
                                            <p:strVal val="#ppt_w"/>
                                          </p:val>
                                        </p:tav>
                                      </p:tavLst>
                                    </p:anim>
                                    <p:anim calcmode="lin" valueType="num">
                                      <p:cBhvr>
                                        <p:cTn id="288" dur="1000" fill="hold"/>
                                        <p:tgtEl>
                                          <p:spTgt spid="12"/>
                                        </p:tgtEl>
                                        <p:attrNameLst>
                                          <p:attrName>ppt_h</p:attrName>
                                        </p:attrNameLst>
                                      </p:cBhvr>
                                      <p:tavLst>
                                        <p:tav tm="0">
                                          <p:val>
                                            <p:fltVal val="0"/>
                                          </p:val>
                                        </p:tav>
                                        <p:tav tm="100000">
                                          <p:val>
                                            <p:strVal val="#ppt_h"/>
                                          </p:val>
                                        </p:tav>
                                      </p:tavLst>
                                    </p:anim>
                                    <p:animEffect transition="in" filter="fade">
                                      <p:cBhvr>
                                        <p:cTn id="289" dur="1000"/>
                                        <p:tgtEl>
                                          <p:spTgt spid="12"/>
                                        </p:tgtEl>
                                      </p:cBhvr>
                                    </p:animEffect>
                                  </p:childTnLst>
                                </p:cTn>
                              </p:par>
                              <p:par>
                                <p:cTn id="290" presetID="25" presetClass="entr" presetSubtype="0" fill="hold" grpId="0" nodeType="withEffect">
                                  <p:stCondLst>
                                    <p:cond delay="0"/>
                                  </p:stCondLst>
                                  <p:childTnLst>
                                    <p:set>
                                      <p:cBhvr>
                                        <p:cTn id="291" dur="1" fill="hold">
                                          <p:stCondLst>
                                            <p:cond delay="0"/>
                                          </p:stCondLst>
                                        </p:cTn>
                                        <p:tgtEl>
                                          <p:spTgt spid="4"/>
                                        </p:tgtEl>
                                        <p:attrNameLst>
                                          <p:attrName>style.visibility</p:attrName>
                                        </p:attrNameLst>
                                      </p:cBhvr>
                                      <p:to>
                                        <p:strVal val="visible"/>
                                      </p:to>
                                    </p:set>
                                    <p:anim calcmode="lin" valueType="num">
                                      <p:cBhvr>
                                        <p:cTn id="292"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93"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94"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95" dur="1000" fill="hold"/>
                                        <p:tgtEl>
                                          <p:spTgt spid="4"/>
                                        </p:tgtEl>
                                        <p:attrNameLst>
                                          <p:attrName>ppt_h</p:attrName>
                                        </p:attrNameLst>
                                      </p:cBhvr>
                                      <p:tavLst>
                                        <p:tav tm="0">
                                          <p:val>
                                            <p:strVal val="#ppt_h"/>
                                          </p:val>
                                        </p:tav>
                                        <p:tav tm="100000">
                                          <p:val>
                                            <p:strVal val="#ppt_h"/>
                                          </p:val>
                                        </p:tav>
                                      </p:tavLst>
                                    </p:anim>
                                    <p:anim calcmode="lin" valueType="num">
                                      <p:cBhvr>
                                        <p:cTn id="296"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97"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98"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99" dur="1000" decel="50000">
                                          <p:stCondLst>
                                            <p:cond delay="0"/>
                                          </p:stCondLst>
                                        </p:cTn>
                                        <p:tgtEl>
                                          <p:spTgt spid="4"/>
                                        </p:tgtEl>
                                      </p:cBhvr>
                                    </p:animEffect>
                                  </p:childTnLst>
                                </p:cTn>
                              </p:par>
                              <p:par>
                                <p:cTn id="300" presetID="25" presetClass="entr" presetSubtype="0" fill="hold" grpId="0" nodeType="withEffect">
                                  <p:stCondLst>
                                    <p:cond delay="0"/>
                                  </p:stCondLst>
                                  <p:childTnLst>
                                    <p:set>
                                      <p:cBhvr>
                                        <p:cTn id="301" dur="1" fill="hold">
                                          <p:stCondLst>
                                            <p:cond delay="0"/>
                                          </p:stCondLst>
                                        </p:cTn>
                                        <p:tgtEl>
                                          <p:spTgt spid="11"/>
                                        </p:tgtEl>
                                        <p:attrNameLst>
                                          <p:attrName>style.visibility</p:attrName>
                                        </p:attrNameLst>
                                      </p:cBhvr>
                                      <p:to>
                                        <p:strVal val="visible"/>
                                      </p:to>
                                    </p:set>
                                    <p:anim calcmode="lin" valueType="num">
                                      <p:cBhvr>
                                        <p:cTn id="302"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03"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04"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05" dur="1000" fill="hold"/>
                                        <p:tgtEl>
                                          <p:spTgt spid="11"/>
                                        </p:tgtEl>
                                        <p:attrNameLst>
                                          <p:attrName>ppt_h</p:attrName>
                                        </p:attrNameLst>
                                      </p:cBhvr>
                                      <p:tavLst>
                                        <p:tav tm="0">
                                          <p:val>
                                            <p:strVal val="#ppt_h"/>
                                          </p:val>
                                        </p:tav>
                                        <p:tav tm="100000">
                                          <p:val>
                                            <p:strVal val="#ppt_h"/>
                                          </p:val>
                                        </p:tav>
                                      </p:tavLst>
                                    </p:anim>
                                    <p:anim calcmode="lin" valueType="num">
                                      <p:cBhvr>
                                        <p:cTn id="306"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7"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08"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09" dur="1000" decel="50000">
                                          <p:stCondLst>
                                            <p:cond delay="0"/>
                                          </p:stCondLst>
                                        </p:cTn>
                                        <p:tgtEl>
                                          <p:spTgt spid="11"/>
                                        </p:tgtEl>
                                      </p:cBhvr>
                                    </p:animEffect>
                                  </p:childTnLst>
                                </p:cTn>
                              </p:par>
                              <p:par>
                                <p:cTn id="310" presetID="25" presetClass="entr" presetSubtype="0" fill="hold" grpId="0" nodeType="withEffect">
                                  <p:stCondLst>
                                    <p:cond delay="0"/>
                                  </p:stCondLst>
                                  <p:childTnLst>
                                    <p:set>
                                      <p:cBhvr>
                                        <p:cTn id="311" dur="1" fill="hold">
                                          <p:stCondLst>
                                            <p:cond delay="0"/>
                                          </p:stCondLst>
                                        </p:cTn>
                                        <p:tgtEl>
                                          <p:spTgt spid="13"/>
                                        </p:tgtEl>
                                        <p:attrNameLst>
                                          <p:attrName>style.visibility</p:attrName>
                                        </p:attrNameLst>
                                      </p:cBhvr>
                                      <p:to>
                                        <p:strVal val="visible"/>
                                      </p:to>
                                    </p:set>
                                    <p:anim calcmode="lin" valueType="num">
                                      <p:cBhvr>
                                        <p:cTn id="312"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313"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314"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315" dur="1000" fill="hold"/>
                                        <p:tgtEl>
                                          <p:spTgt spid="13"/>
                                        </p:tgtEl>
                                        <p:attrNameLst>
                                          <p:attrName>ppt_h</p:attrName>
                                        </p:attrNameLst>
                                      </p:cBhvr>
                                      <p:tavLst>
                                        <p:tav tm="0">
                                          <p:val>
                                            <p:strVal val="#ppt_h"/>
                                          </p:val>
                                        </p:tav>
                                        <p:tav tm="100000">
                                          <p:val>
                                            <p:strVal val="#ppt_h"/>
                                          </p:val>
                                        </p:tav>
                                      </p:tavLst>
                                    </p:anim>
                                    <p:anim calcmode="lin" valueType="num">
                                      <p:cBhvr>
                                        <p:cTn id="316"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317"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18"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319" dur="1000" decel="50000">
                                          <p:stCondLst>
                                            <p:cond delay="0"/>
                                          </p:stCondLst>
                                        </p:cTn>
                                        <p:tgtEl>
                                          <p:spTgt spid="13"/>
                                        </p:tgtEl>
                                      </p:cBhvr>
                                    </p:animEffect>
                                  </p:childTnLst>
                                </p:cTn>
                              </p:par>
                              <p:par>
                                <p:cTn id="320" presetID="25" presetClass="entr" presetSubtype="0" fill="hold" grpId="0" nodeType="withEffect">
                                  <p:stCondLst>
                                    <p:cond delay="0"/>
                                  </p:stCondLst>
                                  <p:childTnLst>
                                    <p:set>
                                      <p:cBhvr>
                                        <p:cTn id="321" dur="1" fill="hold">
                                          <p:stCondLst>
                                            <p:cond delay="0"/>
                                          </p:stCondLst>
                                        </p:cTn>
                                        <p:tgtEl>
                                          <p:spTgt spid="14"/>
                                        </p:tgtEl>
                                        <p:attrNameLst>
                                          <p:attrName>style.visibility</p:attrName>
                                        </p:attrNameLst>
                                      </p:cBhvr>
                                      <p:to>
                                        <p:strVal val="visible"/>
                                      </p:to>
                                    </p:set>
                                    <p:anim calcmode="lin" valueType="num">
                                      <p:cBhvr>
                                        <p:cTn id="322"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323"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324"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25" dur="1000" fill="hold"/>
                                        <p:tgtEl>
                                          <p:spTgt spid="14"/>
                                        </p:tgtEl>
                                        <p:attrNameLst>
                                          <p:attrName>ppt_h</p:attrName>
                                        </p:attrNameLst>
                                      </p:cBhvr>
                                      <p:tavLst>
                                        <p:tav tm="0">
                                          <p:val>
                                            <p:strVal val="#ppt_h"/>
                                          </p:val>
                                        </p:tav>
                                        <p:tav tm="100000">
                                          <p:val>
                                            <p:strVal val="#ppt_h"/>
                                          </p:val>
                                        </p:tav>
                                      </p:tavLst>
                                    </p:anim>
                                    <p:anim calcmode="lin" valueType="num">
                                      <p:cBhvr>
                                        <p:cTn id="326"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27"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328"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329" dur="1000" decel="50000">
                                          <p:stCondLst>
                                            <p:cond delay="0"/>
                                          </p:stCondLst>
                                        </p:cTn>
                                        <p:tgtEl>
                                          <p:spTgt spid="14"/>
                                        </p:tgtEl>
                                      </p:cBhvr>
                                    </p:animEffect>
                                  </p:childTnLst>
                                </p:cTn>
                              </p:par>
                              <p:par>
                                <p:cTn id="330" presetID="25" presetClass="entr" presetSubtype="0" fill="hold" grpId="0" nodeType="withEffect">
                                  <p:stCondLst>
                                    <p:cond delay="0"/>
                                  </p:stCondLst>
                                  <p:childTnLst>
                                    <p:set>
                                      <p:cBhvr>
                                        <p:cTn id="331" dur="1" fill="hold">
                                          <p:stCondLst>
                                            <p:cond delay="0"/>
                                          </p:stCondLst>
                                        </p:cTn>
                                        <p:tgtEl>
                                          <p:spTgt spid="15"/>
                                        </p:tgtEl>
                                        <p:attrNameLst>
                                          <p:attrName>style.visibility</p:attrName>
                                        </p:attrNameLst>
                                      </p:cBhvr>
                                      <p:to>
                                        <p:strVal val="visible"/>
                                      </p:to>
                                    </p:set>
                                    <p:anim calcmode="lin" valueType="num">
                                      <p:cBhvr>
                                        <p:cTn id="33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3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3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35" dur="1000" fill="hold"/>
                                        <p:tgtEl>
                                          <p:spTgt spid="15"/>
                                        </p:tgtEl>
                                        <p:attrNameLst>
                                          <p:attrName>ppt_h</p:attrName>
                                        </p:attrNameLst>
                                      </p:cBhvr>
                                      <p:tavLst>
                                        <p:tav tm="0">
                                          <p:val>
                                            <p:strVal val="#ppt_h"/>
                                          </p:val>
                                        </p:tav>
                                        <p:tav tm="100000">
                                          <p:val>
                                            <p:strVal val="#ppt_h"/>
                                          </p:val>
                                        </p:tav>
                                      </p:tavLst>
                                    </p:anim>
                                    <p:anim calcmode="lin" valueType="num">
                                      <p:cBhvr>
                                        <p:cTn id="33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3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3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39" dur="1000" decel="50000">
                                          <p:stCondLst>
                                            <p:cond delay="0"/>
                                          </p:stCondLst>
                                        </p:cTn>
                                        <p:tgtEl>
                                          <p:spTgt spid="15"/>
                                        </p:tgtEl>
                                      </p:cBhvr>
                                    </p:animEffect>
                                  </p:childTnLst>
                                </p:cTn>
                              </p:par>
                              <p:par>
                                <p:cTn id="340" presetID="25" presetClass="entr" presetSubtype="0" fill="hold" grpId="0" nodeType="withEffect">
                                  <p:stCondLst>
                                    <p:cond delay="0"/>
                                  </p:stCondLst>
                                  <p:childTnLst>
                                    <p:set>
                                      <p:cBhvr>
                                        <p:cTn id="341" dur="1" fill="hold">
                                          <p:stCondLst>
                                            <p:cond delay="0"/>
                                          </p:stCondLst>
                                        </p:cTn>
                                        <p:tgtEl>
                                          <p:spTgt spid="16"/>
                                        </p:tgtEl>
                                        <p:attrNameLst>
                                          <p:attrName>style.visibility</p:attrName>
                                        </p:attrNameLst>
                                      </p:cBhvr>
                                      <p:to>
                                        <p:strVal val="visible"/>
                                      </p:to>
                                    </p:set>
                                    <p:anim calcmode="lin" valueType="num">
                                      <p:cBhvr>
                                        <p:cTn id="342"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343"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44"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45" dur="1000" fill="hold"/>
                                        <p:tgtEl>
                                          <p:spTgt spid="16"/>
                                        </p:tgtEl>
                                        <p:attrNameLst>
                                          <p:attrName>ppt_h</p:attrName>
                                        </p:attrNameLst>
                                      </p:cBhvr>
                                      <p:tavLst>
                                        <p:tav tm="0">
                                          <p:val>
                                            <p:strVal val="#ppt_h"/>
                                          </p:val>
                                        </p:tav>
                                        <p:tav tm="100000">
                                          <p:val>
                                            <p:strVal val="#ppt_h"/>
                                          </p:val>
                                        </p:tav>
                                      </p:tavLst>
                                    </p:anim>
                                    <p:anim calcmode="lin" valueType="num">
                                      <p:cBhvr>
                                        <p:cTn id="346"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47"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8"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49" dur="1000" decel="50000">
                                          <p:stCondLst>
                                            <p:cond delay="0"/>
                                          </p:stCondLst>
                                        </p:cTn>
                                        <p:tgtEl>
                                          <p:spTgt spid="16"/>
                                        </p:tgtEl>
                                      </p:cBhvr>
                                    </p:animEffect>
                                  </p:childTnLst>
                                </p:cTn>
                              </p:par>
                              <p:par>
                                <p:cTn id="350" presetID="25" presetClass="entr" presetSubtype="0" fill="hold" grpId="0" nodeType="withEffect">
                                  <p:stCondLst>
                                    <p:cond delay="0"/>
                                  </p:stCondLst>
                                  <p:childTnLst>
                                    <p:set>
                                      <p:cBhvr>
                                        <p:cTn id="351" dur="1" fill="hold">
                                          <p:stCondLst>
                                            <p:cond delay="0"/>
                                          </p:stCondLst>
                                        </p:cTn>
                                        <p:tgtEl>
                                          <p:spTgt spid="17"/>
                                        </p:tgtEl>
                                        <p:attrNameLst>
                                          <p:attrName>style.visibility</p:attrName>
                                        </p:attrNameLst>
                                      </p:cBhvr>
                                      <p:to>
                                        <p:strVal val="visible"/>
                                      </p:to>
                                    </p:set>
                                    <p:anim calcmode="lin" valueType="num">
                                      <p:cBhvr>
                                        <p:cTn id="352"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53"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354"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355" dur="1000" fill="hold"/>
                                        <p:tgtEl>
                                          <p:spTgt spid="17"/>
                                        </p:tgtEl>
                                        <p:attrNameLst>
                                          <p:attrName>ppt_h</p:attrName>
                                        </p:attrNameLst>
                                      </p:cBhvr>
                                      <p:tavLst>
                                        <p:tav tm="0">
                                          <p:val>
                                            <p:strVal val="#ppt_h"/>
                                          </p:val>
                                        </p:tav>
                                        <p:tav tm="100000">
                                          <p:val>
                                            <p:strVal val="#ppt_h"/>
                                          </p:val>
                                        </p:tav>
                                      </p:tavLst>
                                    </p:anim>
                                    <p:anim calcmode="lin" valueType="num">
                                      <p:cBhvr>
                                        <p:cTn id="356"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357"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358"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359" dur="1000" decel="50000">
                                          <p:stCondLst>
                                            <p:cond delay="0"/>
                                          </p:stCondLst>
                                        </p:cTn>
                                        <p:tgtEl>
                                          <p:spTgt spid="17"/>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19"/>
                                        </p:tgtEl>
                                        <p:attrNameLst>
                                          <p:attrName>style.visibility</p:attrName>
                                        </p:attrNameLst>
                                      </p:cBhvr>
                                      <p:to>
                                        <p:strVal val="visible"/>
                                      </p:to>
                                    </p:set>
                                    <p:anim calcmode="lin" valueType="num">
                                      <p:cBhvr>
                                        <p:cTn id="362" dur="1000" fill="hold"/>
                                        <p:tgtEl>
                                          <p:spTgt spid="19"/>
                                        </p:tgtEl>
                                        <p:attrNameLst>
                                          <p:attrName>ppt_w</p:attrName>
                                        </p:attrNameLst>
                                      </p:cBhvr>
                                      <p:tavLst>
                                        <p:tav tm="0">
                                          <p:val>
                                            <p:fltVal val="0"/>
                                          </p:val>
                                        </p:tav>
                                        <p:tav tm="100000">
                                          <p:val>
                                            <p:strVal val="#ppt_w"/>
                                          </p:val>
                                        </p:tav>
                                      </p:tavLst>
                                    </p:anim>
                                    <p:anim calcmode="lin" valueType="num">
                                      <p:cBhvr>
                                        <p:cTn id="363" dur="1000" fill="hold"/>
                                        <p:tgtEl>
                                          <p:spTgt spid="19"/>
                                        </p:tgtEl>
                                        <p:attrNameLst>
                                          <p:attrName>ppt_h</p:attrName>
                                        </p:attrNameLst>
                                      </p:cBhvr>
                                      <p:tavLst>
                                        <p:tav tm="0">
                                          <p:val>
                                            <p:fltVal val="0"/>
                                          </p:val>
                                        </p:tav>
                                        <p:tav tm="100000">
                                          <p:val>
                                            <p:strVal val="#ppt_h"/>
                                          </p:val>
                                        </p:tav>
                                      </p:tavLst>
                                    </p:anim>
                                    <p:animEffect transition="in" filter="fade">
                                      <p:cBhvr>
                                        <p:cTn id="364" dur="1000"/>
                                        <p:tgtEl>
                                          <p:spTgt spid="19"/>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
                                        </p:tgtEl>
                                        <p:attrNameLst>
                                          <p:attrName>style.visibility</p:attrName>
                                        </p:attrNameLst>
                                      </p:cBhvr>
                                      <p:to>
                                        <p:strVal val="visible"/>
                                      </p:to>
                                    </p:set>
                                    <p:anim calcmode="lin" valueType="num">
                                      <p:cBhvr>
                                        <p:cTn id="367" dur="1000" fill="hold"/>
                                        <p:tgtEl>
                                          <p:spTgt spid="2"/>
                                        </p:tgtEl>
                                        <p:attrNameLst>
                                          <p:attrName>ppt_w</p:attrName>
                                        </p:attrNameLst>
                                      </p:cBhvr>
                                      <p:tavLst>
                                        <p:tav tm="0">
                                          <p:val>
                                            <p:fltVal val="0"/>
                                          </p:val>
                                        </p:tav>
                                        <p:tav tm="100000">
                                          <p:val>
                                            <p:strVal val="#ppt_w"/>
                                          </p:val>
                                        </p:tav>
                                      </p:tavLst>
                                    </p:anim>
                                    <p:anim calcmode="lin" valueType="num">
                                      <p:cBhvr>
                                        <p:cTn id="368" dur="1000" fill="hold"/>
                                        <p:tgtEl>
                                          <p:spTgt spid="2"/>
                                        </p:tgtEl>
                                        <p:attrNameLst>
                                          <p:attrName>ppt_h</p:attrName>
                                        </p:attrNameLst>
                                      </p:cBhvr>
                                      <p:tavLst>
                                        <p:tav tm="0">
                                          <p:val>
                                            <p:fltVal val="0"/>
                                          </p:val>
                                        </p:tav>
                                        <p:tav tm="100000">
                                          <p:val>
                                            <p:strVal val="#ppt_h"/>
                                          </p:val>
                                        </p:tav>
                                      </p:tavLst>
                                    </p:anim>
                                    <p:animEffect transition="in" filter="fade">
                                      <p:cBhvr>
                                        <p:cTn id="369" dur="1000"/>
                                        <p:tgtEl>
                                          <p:spTgt spid="2"/>
                                        </p:tgtEl>
                                      </p:cBhvr>
                                    </p:animEffect>
                                  </p:childTnLst>
                                </p:cTn>
                              </p:par>
                            </p:childTnLst>
                          </p:cTn>
                        </p:par>
                        <p:par>
                          <p:cTn id="370" fill="hold">
                            <p:stCondLst>
                              <p:cond delay="16500"/>
                            </p:stCondLst>
                            <p:childTnLst>
                              <p:par>
                                <p:cTn id="371" presetID="25" presetClass="entr" presetSubtype="0" fill="hold" grpId="0" nodeType="afterEffect">
                                  <p:stCondLst>
                                    <p:cond delay="0"/>
                                  </p:stCondLst>
                                  <p:childTnLst>
                                    <p:set>
                                      <p:cBhvr>
                                        <p:cTn id="372" dur="1" fill="hold">
                                          <p:stCondLst>
                                            <p:cond delay="0"/>
                                          </p:stCondLst>
                                        </p:cTn>
                                        <p:tgtEl>
                                          <p:spTgt spid="5"/>
                                        </p:tgtEl>
                                        <p:attrNameLst>
                                          <p:attrName>style.visibility</p:attrName>
                                        </p:attrNameLst>
                                      </p:cBhvr>
                                      <p:to>
                                        <p:strVal val="visible"/>
                                      </p:to>
                                    </p:set>
                                    <p:anim calcmode="lin" valueType="num">
                                      <p:cBhvr>
                                        <p:cTn id="373"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76" dur="1000" fill="hold"/>
                                        <p:tgtEl>
                                          <p:spTgt spid="5"/>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5"/>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6"/>
                                        </p:tgtEl>
                                        <p:attrNameLst>
                                          <p:attrName>style.visibility</p:attrName>
                                        </p:attrNameLst>
                                      </p:cBhvr>
                                      <p:to>
                                        <p:strVal val="visible"/>
                                      </p:to>
                                    </p:set>
                                    <p:anim calcmode="lin" valueType="num">
                                      <p:cBhvr>
                                        <p:cTn id="38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86" dur="1000" fill="hold"/>
                                        <p:tgtEl>
                                          <p:spTgt spid="6"/>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6"/>
                                        </p:tgtEl>
                                      </p:cBhvr>
                                    </p:animEffect>
                                  </p:childTnLst>
                                </p:cTn>
                              </p:par>
                            </p:childTnLst>
                          </p:cTn>
                        </p:par>
                        <p:par>
                          <p:cTn id="391" fill="hold">
                            <p:stCondLst>
                              <p:cond delay="17500"/>
                            </p:stCondLst>
                            <p:childTnLst>
                              <p:par>
                                <p:cTn id="392" presetID="10" presetClass="entr" presetSubtype="0" fill="hold" grpId="0" nodeType="afterEffect">
                                  <p:stCondLst>
                                    <p:cond delay="0"/>
                                  </p:stCondLst>
                                  <p:childTnLst>
                                    <p:set>
                                      <p:cBhvr>
                                        <p:cTn id="393" dur="1" fill="hold">
                                          <p:stCondLst>
                                            <p:cond delay="0"/>
                                          </p:stCondLst>
                                        </p:cTn>
                                        <p:tgtEl>
                                          <p:spTgt spid="7"/>
                                        </p:tgtEl>
                                        <p:attrNameLst>
                                          <p:attrName>style.visibility</p:attrName>
                                        </p:attrNameLst>
                                      </p:cBhvr>
                                      <p:to>
                                        <p:strVal val="visible"/>
                                      </p:to>
                                    </p:set>
                                    <p:anim calcmode="lin" valueType="num">
                                      <p:cBhvr>
                                        <p:cTn id="394" dur="1000" fill="hold"/>
                                        <p:tgtEl>
                                          <p:spTgt spid="7"/>
                                        </p:tgtEl>
                                        <p:attrNameLst>
                                          <p:attrName>ppt_w</p:attrName>
                                        </p:attrNameLst>
                                      </p:cBhvr>
                                      <p:tavLst>
                                        <p:tav tm="0">
                                          <p:val>
                                            <p:fltVal val="0"/>
                                          </p:val>
                                        </p:tav>
                                        <p:tav tm="100000">
                                          <p:val>
                                            <p:strVal val="#ppt_w"/>
                                          </p:val>
                                        </p:tav>
                                      </p:tavLst>
                                    </p:anim>
                                    <p:anim calcmode="lin" valueType="num">
                                      <p:cBhvr>
                                        <p:cTn id="395" dur="1000" fill="hold"/>
                                        <p:tgtEl>
                                          <p:spTgt spid="7"/>
                                        </p:tgtEl>
                                        <p:attrNameLst>
                                          <p:attrName>ppt_h</p:attrName>
                                        </p:attrNameLst>
                                      </p:cBhvr>
                                      <p:tavLst>
                                        <p:tav tm="0">
                                          <p:val>
                                            <p:fltVal val="0"/>
                                          </p:val>
                                        </p:tav>
                                        <p:tav tm="100000">
                                          <p:val>
                                            <p:strVal val="#ppt_h"/>
                                          </p:val>
                                        </p:tav>
                                      </p:tavLst>
                                    </p:anim>
                                    <p:animEffect transition="in" filter="fade">
                                      <p:cBhvr>
                                        <p:cTn id="396" dur="1000"/>
                                        <p:tgtEl>
                                          <p:spTgt spid="7"/>
                                        </p:tgtEl>
                                      </p:cBhvr>
                                    </p:animEffect>
                                  </p:childTnLst>
                                </p:cTn>
                              </p:par>
                              <p:par>
                                <p:cTn id="397" presetID="25" presetClass="entr" presetSubtype="0" fill="hold" grpId="0" nodeType="withEffect">
                                  <p:stCondLst>
                                    <p:cond delay="0"/>
                                  </p:stCondLst>
                                  <p:childTnLst>
                                    <p:set>
                                      <p:cBhvr>
                                        <p:cTn id="398" dur="1" fill="hold">
                                          <p:stCondLst>
                                            <p:cond delay="0"/>
                                          </p:stCondLst>
                                        </p:cTn>
                                        <p:tgtEl>
                                          <p:spTgt spid="9"/>
                                        </p:tgtEl>
                                        <p:attrNameLst>
                                          <p:attrName>style.visibility</p:attrName>
                                        </p:attrNameLst>
                                      </p:cBhvr>
                                      <p:to>
                                        <p:strVal val="visible"/>
                                      </p:to>
                                    </p:set>
                                    <p:anim calcmode="lin" valueType="num">
                                      <p:cBhvr>
                                        <p:cTn id="39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0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02" dur="1000" fill="hold"/>
                                        <p:tgtEl>
                                          <p:spTgt spid="9"/>
                                        </p:tgtEl>
                                        <p:attrNameLst>
                                          <p:attrName>ppt_h</p:attrName>
                                        </p:attrNameLst>
                                      </p:cBhvr>
                                      <p:tavLst>
                                        <p:tav tm="0">
                                          <p:val>
                                            <p:strVal val="#ppt_h"/>
                                          </p:val>
                                        </p:tav>
                                        <p:tav tm="100000">
                                          <p:val>
                                            <p:strVal val="#ppt_h"/>
                                          </p:val>
                                        </p:tav>
                                      </p:tavLst>
                                    </p:anim>
                                    <p:anim calcmode="lin" valueType="num">
                                      <p:cBhvr>
                                        <p:cTn id="40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0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0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06" dur="1000" decel="50000">
                                          <p:stCondLst>
                                            <p:cond delay="0"/>
                                          </p:stCondLst>
                                        </p:cTn>
                                        <p:tgtEl>
                                          <p:spTgt spid="9"/>
                                        </p:tgtEl>
                                      </p:cBhvr>
                                    </p:animEffect>
                                  </p:childTnLst>
                                </p:cTn>
                              </p:par>
                              <p:par>
                                <p:cTn id="407" presetID="25" presetClass="entr" presetSubtype="0" fill="hold" grpId="0" nodeType="withEffect">
                                  <p:stCondLst>
                                    <p:cond delay="0"/>
                                  </p:stCondLst>
                                  <p:childTnLst>
                                    <p:set>
                                      <p:cBhvr>
                                        <p:cTn id="408" dur="1" fill="hold">
                                          <p:stCondLst>
                                            <p:cond delay="0"/>
                                          </p:stCondLst>
                                        </p:cTn>
                                        <p:tgtEl>
                                          <p:spTgt spid="10"/>
                                        </p:tgtEl>
                                        <p:attrNameLst>
                                          <p:attrName>style.visibility</p:attrName>
                                        </p:attrNameLst>
                                      </p:cBhvr>
                                      <p:to>
                                        <p:strVal val="visible"/>
                                      </p:to>
                                    </p:set>
                                    <p:anim calcmode="lin" valueType="num">
                                      <p:cBhvr>
                                        <p:cTn id="409"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41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1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412" dur="1000" fill="hold"/>
                                        <p:tgtEl>
                                          <p:spTgt spid="10"/>
                                        </p:tgtEl>
                                        <p:attrNameLst>
                                          <p:attrName>ppt_h</p:attrName>
                                        </p:attrNameLst>
                                      </p:cBhvr>
                                      <p:tavLst>
                                        <p:tav tm="0">
                                          <p:val>
                                            <p:strVal val="#ppt_h"/>
                                          </p:val>
                                        </p:tav>
                                        <p:tav tm="100000">
                                          <p:val>
                                            <p:strVal val="#ppt_h"/>
                                          </p:val>
                                        </p:tav>
                                      </p:tavLst>
                                    </p:anim>
                                    <p:anim calcmode="lin" valueType="num">
                                      <p:cBhvr>
                                        <p:cTn id="41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41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41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41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50" grpId="0"/>
      <p:bldP spid="6151" grpId="0"/>
      <p:bldP spid="6152" grpId="0"/>
      <p:bldP spid="6153" grpId="0"/>
      <p:bldP spid="6154" grpId="0"/>
      <p:bldP spid="6155" grpId="0"/>
      <p:bldP spid="6156" grpId="0" bldLvl="0" animBg="1"/>
      <p:bldP spid="6157" grpId="0"/>
      <p:bldP spid="8" grpId="0" bldLvl="0" animBg="1"/>
      <p:bldP spid="23" grpId="0" bldLvl="0" animBg="1"/>
      <p:bldP spid="24" grpId="0"/>
      <p:bldP spid="25" grpId="0"/>
      <p:bldP spid="29" grpId="0" bldLvl="0" animBg="1"/>
      <p:bldP spid="30" grpId="0"/>
      <p:bldP spid="31" grpId="0"/>
      <p:bldP spid="32" grpId="0" bldLvl="0" animBg="1"/>
      <p:bldP spid="33" grpId="0"/>
      <p:bldP spid="34" grpId="0"/>
      <p:bldP spid="35" grpId="0" bldLvl="0" animBg="1"/>
      <p:bldP spid="36" grpId="0"/>
      <p:bldP spid="37" grpId="0"/>
      <p:bldP spid="38" grpId="0" bldLvl="0" animBg="1"/>
      <p:bldP spid="39" grpId="0"/>
      <p:bldP spid="40" grpId="0"/>
      <p:bldP spid="41" grpId="0" bldLvl="0" animBg="1"/>
      <p:bldP spid="42" grpId="0"/>
      <p:bldP spid="43" grpId="0"/>
      <p:bldP spid="44" grpId="0" bldLvl="0" animBg="1"/>
      <p:bldP spid="45" grpId="0"/>
      <p:bldP spid="46" grpId="0"/>
      <p:bldP spid="3" grpId="0" bldLvl="0" animBg="1"/>
      <p:bldP spid="4" grpId="0"/>
      <p:bldP spid="11" grpId="0"/>
      <p:bldP spid="12" grpId="0" bldLvl="0" animBg="1"/>
      <p:bldP spid="13" grpId="0"/>
      <p:bldP spid="14" grpId="0"/>
      <p:bldP spid="15" grpId="0"/>
      <p:bldP spid="16" grpId="0"/>
      <p:bldP spid="17" grpId="0"/>
      <p:bldP spid="19" grpId="0" bldLvl="0" animBg="1"/>
      <p:bldP spid="2" grpId="0" bldLvl="0" animBg="1"/>
      <p:bldP spid="5" grpId="0"/>
      <p:bldP spid="6" grpId="0"/>
      <p:bldP spid="7" grpId="0" bldLvl="0" animBg="1"/>
      <p:bldP spid="9" grpId="0"/>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0482"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483"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0484" name="组合 1"/>
          <p:cNvGrpSpPr/>
          <p:nvPr/>
        </p:nvGrpSpPr>
        <p:grpSpPr>
          <a:xfrm>
            <a:off x="222250" y="328613"/>
            <a:ext cx="654050" cy="573087"/>
            <a:chOff x="0" y="0"/>
            <a:chExt cx="3252297" cy="2844316"/>
          </a:xfrm>
        </p:grpSpPr>
        <p:sp>
          <p:nvSpPr>
            <p:cNvPr id="17421"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7422"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7" name="图片 6"/>
          <p:cNvPicPr>
            <a:picLocks noChangeAspect="1"/>
          </p:cNvPicPr>
          <p:nvPr/>
        </p:nvPicPr>
        <p:blipFill>
          <a:blip r:embed="rId2"/>
          <a:stretch>
            <a:fillRect/>
          </a:stretch>
        </p:blipFill>
        <p:spPr>
          <a:xfrm>
            <a:off x="2056765" y="1791970"/>
            <a:ext cx="8711565" cy="3660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0482"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483"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0484" name="组合 1"/>
          <p:cNvGrpSpPr/>
          <p:nvPr/>
        </p:nvGrpSpPr>
        <p:grpSpPr>
          <a:xfrm>
            <a:off x="222250" y="328613"/>
            <a:ext cx="654050" cy="573087"/>
            <a:chOff x="0" y="0"/>
            <a:chExt cx="3252297" cy="2844316"/>
          </a:xfrm>
        </p:grpSpPr>
        <p:sp>
          <p:nvSpPr>
            <p:cNvPr id="17421"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7422"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20487" name="Freeform 5"/>
          <p:cNvSpPr>
            <a:spLocks noChangeArrowheads="1"/>
          </p:cNvSpPr>
          <p:nvPr/>
        </p:nvSpPr>
        <p:spPr bwMode="auto">
          <a:xfrm>
            <a:off x="6240463" y="4868863"/>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20492" name="矩形 11"/>
          <p:cNvSpPr>
            <a:spLocks noChangeArrowheads="1"/>
          </p:cNvSpPr>
          <p:nvPr/>
        </p:nvSpPr>
        <p:spPr bwMode="auto">
          <a:xfrm>
            <a:off x="373063" y="1778000"/>
            <a:ext cx="10706100" cy="385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基线配置版本标识格式为：“项目名称—所属阶段—产品名称—版本号”</a:t>
            </a:r>
            <a:endPar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版本号约定：</a:t>
            </a:r>
            <a:endPar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以</a:t>
            </a:r>
            <a:r>
              <a:rPr kumimoji="0" lang="en-US"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V</a:t>
            </a:r>
            <a:r>
              <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开头，版本号可分</a:t>
            </a:r>
            <a:r>
              <a:rPr kumimoji="0" lang="en-US"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2</a:t>
            </a:r>
            <a:r>
              <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个小节，主版本号、次版本号，每小节以“．”间隔。其中：</a:t>
            </a:r>
            <a:endPar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a)</a:t>
            </a:r>
            <a:r>
              <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初版版本号为</a:t>
            </a:r>
            <a:r>
              <a:rPr kumimoji="0" lang="en-US"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V0.1</a:t>
            </a:r>
            <a:r>
              <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b)</a:t>
            </a:r>
            <a:r>
              <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经过局部修改或</a:t>
            </a:r>
            <a:r>
              <a:rPr kumimoji="0" lang="en-US"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bug</a:t>
            </a:r>
            <a:r>
              <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修正后，主版本号不变，次版本号加</a:t>
            </a:r>
            <a:r>
              <a:rPr kumimoji="0" lang="en-US"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a:t>
            </a:r>
            <a:r>
              <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c)</a:t>
            </a:r>
            <a:r>
              <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当项目在原有基础</a:t>
            </a:r>
            <a:r>
              <a:rPr kumimoji="0" lang="zh-CN" altLang="en-US"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进行大幅度更改</a:t>
            </a:r>
            <a:r>
              <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，主版本号加</a:t>
            </a:r>
            <a:r>
              <a:rPr kumimoji="0" lang="en-US"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a:t>
            </a:r>
            <a:r>
              <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，次版本号复位为</a:t>
            </a:r>
            <a:r>
              <a:rPr kumimoji="0" lang="en-US"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 0</a:t>
            </a:r>
            <a:r>
              <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，因而可以被忽略掉；</a:t>
            </a:r>
            <a:endPar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例如：</a:t>
            </a:r>
            <a:r>
              <a:rPr kumimoji="0" lang="en-US"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PRD2018</a:t>
            </a:r>
            <a:r>
              <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—项目计划—</a:t>
            </a:r>
            <a:r>
              <a:rPr kumimoji="0" lang="en-US"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V1.1</a:t>
            </a:r>
            <a:endPar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0493" name="文本框 12"/>
          <p:cNvSpPr txBox="1">
            <a:spLocks noChangeArrowheads="1"/>
          </p:cNvSpPr>
          <p:nvPr/>
        </p:nvSpPr>
        <p:spPr bwMode="auto">
          <a:xfrm>
            <a:off x="8040688" y="901700"/>
            <a:ext cx="2800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配置标识</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20494" name="直接连接符 14"/>
          <p:cNvCxnSpPr/>
          <p:nvPr/>
        </p:nvCxnSpPr>
        <p:spPr>
          <a:xfrm>
            <a:off x="8040688" y="1539875"/>
            <a:ext cx="2071687" cy="0"/>
          </a:xfrm>
          <a:prstGeom prst="line">
            <a:avLst/>
          </a:prstGeom>
          <a:ln w="6350" cap="flat" cmpd="sng">
            <a:solidFill>
              <a:schemeClr val="bg1"/>
            </a:solidFill>
            <a:prstDash val="solid"/>
            <a:headEnd type="diamond"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0493"/>
                                        </p:tgtEl>
                                        <p:attrNameLst>
                                          <p:attrName>style.visibility</p:attrName>
                                        </p:attrNameLst>
                                      </p:cBhvr>
                                      <p:to>
                                        <p:strVal val="visible"/>
                                      </p:to>
                                    </p:set>
                                    <p:animEffect transition="in" filter="wipe(right)">
                                      <p:cBhvr>
                                        <p:cTn id="27" dur="500"/>
                                        <p:tgtEl>
                                          <p:spTgt spid="20493"/>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0494"/>
                                        </p:tgtEl>
                                        <p:attrNameLst>
                                          <p:attrName>style.visibility</p:attrName>
                                        </p:attrNameLst>
                                      </p:cBhvr>
                                      <p:to>
                                        <p:strVal val="visible"/>
                                      </p:to>
                                    </p:set>
                                    <p:animEffect transition="in" filter="fade">
                                      <p:cBhvr>
                                        <p:cTn id="31" dur="500"/>
                                        <p:tgtEl>
                                          <p:spTgt spid="20494"/>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20492"/>
                                        </p:tgtEl>
                                        <p:attrNameLst>
                                          <p:attrName>style.visibility</p:attrName>
                                        </p:attrNameLst>
                                      </p:cBhvr>
                                      <p:to>
                                        <p:strVal val="visible"/>
                                      </p:to>
                                    </p:set>
                                    <p:animEffect transition="in" filter="wipe(right)">
                                      <p:cBhvr>
                                        <p:cTn id="35" dur="500"/>
                                        <p:tgtEl>
                                          <p:spTgt spid="20492"/>
                                        </p:tgtEl>
                                      </p:cBhvr>
                                    </p:animEffect>
                                  </p:childTnLst>
                                </p:cTn>
                              </p:par>
                              <p:par>
                                <p:cTn id="36" presetID="42" presetClass="entr" presetSubtype="0" fill="hold" nodeType="withEffect">
                                  <p:stCondLst>
                                    <p:cond delay="0"/>
                                  </p:stCondLst>
                                  <p:childTnLst>
                                    <p:set>
                                      <p:cBhvr>
                                        <p:cTn id="37" dur="1" fill="hold">
                                          <p:stCondLst>
                                            <p:cond delay="0"/>
                                          </p:stCondLst>
                                        </p:cTn>
                                        <p:tgtEl>
                                          <p:spTgt spid="20487"/>
                                        </p:tgtEl>
                                        <p:attrNameLst>
                                          <p:attrName>style.visibility</p:attrName>
                                        </p:attrNameLst>
                                      </p:cBhvr>
                                      <p:to>
                                        <p:strVal val="visible"/>
                                      </p:to>
                                    </p:set>
                                    <p:animEffect transition="in" filter="fade">
                                      <p:cBhvr>
                                        <p:cTn id="38" dur="1000"/>
                                        <p:tgtEl>
                                          <p:spTgt spid="20487"/>
                                        </p:tgtEl>
                                      </p:cBhvr>
                                    </p:animEffect>
                                    <p:anim calcmode="lin" valueType="num">
                                      <p:cBhvr>
                                        <p:cTn id="39" dur="1000" fill="hold"/>
                                        <p:tgtEl>
                                          <p:spTgt spid="20487"/>
                                        </p:tgtEl>
                                        <p:attrNameLst>
                                          <p:attrName>ppt_x</p:attrName>
                                        </p:attrNameLst>
                                      </p:cBhvr>
                                      <p:tavLst>
                                        <p:tav tm="0">
                                          <p:val>
                                            <p:strVal val="#ppt_x"/>
                                          </p:val>
                                        </p:tav>
                                        <p:tav tm="100000">
                                          <p:val>
                                            <p:strVal val="#ppt_x"/>
                                          </p:val>
                                        </p:tav>
                                      </p:tavLst>
                                    </p:anim>
                                    <p:anim calcmode="lin" valueType="num">
                                      <p:cBhvr>
                                        <p:cTn id="40" dur="1000" fill="hold"/>
                                        <p:tgtEl>
                                          <p:spTgt spid="20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P spid="20492" grpId="0"/>
      <p:bldP spid="20493" grpId="0"/>
    </p:bld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0482"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483"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0484" name="组合 1"/>
          <p:cNvGrpSpPr/>
          <p:nvPr/>
        </p:nvGrpSpPr>
        <p:grpSpPr>
          <a:xfrm>
            <a:off x="222250" y="328613"/>
            <a:ext cx="654050" cy="573087"/>
            <a:chOff x="0" y="0"/>
            <a:chExt cx="3252297" cy="2844316"/>
          </a:xfrm>
        </p:grpSpPr>
        <p:sp>
          <p:nvSpPr>
            <p:cNvPr id="17421"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7422"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45096" name="Rectangle 2"/>
          <p:cNvSpPr/>
          <p:nvPr/>
        </p:nvSpPr>
        <p:spPr>
          <a:xfrm>
            <a:off x="4943475" y="4778375"/>
            <a:ext cx="5218113" cy="368300"/>
          </a:xfrm>
          <a:prstGeom prst="rect">
            <a:avLst/>
          </a:prstGeom>
          <a:noFill/>
          <a:ln w="9525">
            <a:noFill/>
          </a:ln>
        </p:spPr>
        <p:txBody>
          <a:bodyPr anchor="ctr">
            <a:spAutoFit/>
          </a:bodyPr>
          <a:lstStyle/>
          <a:p>
            <a:endParaRPr lang="zh-CN" altLang="zh-CN" dirty="0">
              <a:latin typeface="Calibri" panose="020F0502020204030204" pitchFamily="34" charset="0"/>
            </a:endParaRPr>
          </a:p>
        </p:txBody>
      </p:sp>
      <p:sp>
        <p:nvSpPr>
          <p:cNvPr id="100" name="文本框 99"/>
          <p:cNvSpPr txBox="1"/>
          <p:nvPr/>
        </p:nvSpPr>
        <p:spPr>
          <a:xfrm>
            <a:off x="1633220" y="1351915"/>
            <a:ext cx="8925560" cy="4154170"/>
          </a:xfrm>
          <a:prstGeom prst="rect">
            <a:avLst/>
          </a:prstGeom>
          <a:noFill/>
          <a:ln w="9525">
            <a:noFill/>
          </a:ln>
        </p:spPr>
        <p:txBody>
          <a:bodyPr wrap="square">
            <a:spAutoFit/>
          </a:bodyPr>
          <a:lstStyle/>
          <a:p>
            <a:pPr indent="304800"/>
            <a:r>
              <a:rPr lang="zh-CN" sz="2400">
                <a:solidFill>
                  <a:schemeClr val="bg1"/>
                </a:solidFill>
                <a:latin typeface="微软雅黑" panose="020B0503020204020204" pitchFamily="34" charset="-122"/>
                <a:ea typeface="微软雅黑" panose="020B0503020204020204" pitchFamily="34" charset="-122"/>
              </a:rPr>
              <a:t>在本项目的实施过程中，将配置库分为受控配置库和非受控配置库两种</a:t>
            </a:r>
            <a:endParaRPr lang="zh-CN" sz="2400">
              <a:solidFill>
                <a:schemeClr val="bg1"/>
              </a:solidFill>
              <a:latin typeface="微软雅黑" panose="020B0503020204020204" pitchFamily="34" charset="-122"/>
              <a:ea typeface="微软雅黑" panose="020B0503020204020204" pitchFamily="34" charset="-122"/>
            </a:endParaRPr>
          </a:p>
          <a:p>
            <a:pPr indent="304800"/>
            <a:endParaRPr lang="zh-CN" sz="2400" b="1">
              <a:solidFill>
                <a:schemeClr val="bg1"/>
              </a:solidFill>
              <a:latin typeface="微软雅黑" panose="020B0503020204020204" pitchFamily="34" charset="-122"/>
              <a:ea typeface="微软雅黑" panose="020B0503020204020204" pitchFamily="34" charset="-122"/>
            </a:endParaRPr>
          </a:p>
          <a:p>
            <a:pPr indent="304800"/>
            <a:r>
              <a:rPr lang="zh-CN" sz="2400" b="1">
                <a:solidFill>
                  <a:schemeClr val="bg1"/>
                </a:solidFill>
                <a:latin typeface="微软雅黑" panose="020B0503020204020204" pitchFamily="34" charset="-122"/>
                <a:ea typeface="微软雅黑" panose="020B0503020204020204" pitchFamily="34" charset="-122"/>
              </a:rPr>
              <a:t>受控配置库</a:t>
            </a:r>
            <a:endParaRPr lang="zh-CN" sz="2400">
              <a:solidFill>
                <a:schemeClr val="bg1"/>
              </a:solidFill>
              <a:latin typeface="微软雅黑" panose="020B0503020204020204" pitchFamily="34" charset="-122"/>
              <a:ea typeface="微软雅黑" panose="020B0503020204020204" pitchFamily="34" charset="-122"/>
            </a:endParaRPr>
          </a:p>
          <a:p>
            <a:pPr indent="304800"/>
            <a:r>
              <a:rPr lang="zh-CN" sz="2400">
                <a:solidFill>
                  <a:schemeClr val="bg1"/>
                </a:solidFill>
                <a:latin typeface="微软雅黑" panose="020B0503020204020204" pitchFamily="34" charset="-122"/>
                <a:ea typeface="微软雅黑" panose="020B0503020204020204" pitchFamily="34" charset="-122"/>
              </a:rPr>
              <a:t>在本项目开发实施的整个过程中，根据不同成员，每个成员都有独立的目录，进行上传，以及可以查看所有目录文件信息。</a:t>
            </a:r>
            <a:endParaRPr lang="zh-CN" sz="2400">
              <a:solidFill>
                <a:schemeClr val="bg1"/>
              </a:solidFill>
              <a:latin typeface="微软雅黑" panose="020B0503020204020204" pitchFamily="34" charset="-122"/>
              <a:ea typeface="微软雅黑" panose="020B0503020204020204" pitchFamily="34" charset="-122"/>
            </a:endParaRPr>
          </a:p>
          <a:p>
            <a:pPr indent="304800"/>
            <a:endParaRPr lang="zh-CN" sz="2400" b="1">
              <a:solidFill>
                <a:schemeClr val="bg1"/>
              </a:solidFill>
              <a:latin typeface="微软雅黑" panose="020B0503020204020204" pitchFamily="34" charset="-122"/>
              <a:ea typeface="微软雅黑" panose="020B0503020204020204" pitchFamily="34" charset="-122"/>
            </a:endParaRPr>
          </a:p>
          <a:p>
            <a:pPr indent="304800"/>
            <a:r>
              <a:rPr lang="zh-CN" sz="2400" b="1">
                <a:solidFill>
                  <a:schemeClr val="bg1"/>
                </a:solidFill>
                <a:latin typeface="微软雅黑" panose="020B0503020204020204" pitchFamily="34" charset="-122"/>
                <a:ea typeface="微软雅黑" panose="020B0503020204020204" pitchFamily="34" charset="-122"/>
              </a:rPr>
              <a:t>非受控配置目录</a:t>
            </a:r>
            <a:endParaRPr lang="zh-CN" sz="2400">
              <a:solidFill>
                <a:schemeClr val="bg1"/>
              </a:solidFill>
              <a:latin typeface="微软雅黑" panose="020B0503020204020204" pitchFamily="34" charset="-122"/>
              <a:ea typeface="微软雅黑" panose="020B0503020204020204" pitchFamily="34" charset="-122"/>
            </a:endParaRPr>
          </a:p>
          <a:p>
            <a:pPr indent="304800"/>
            <a:r>
              <a:rPr lang="zh-CN" sz="2400">
                <a:solidFill>
                  <a:schemeClr val="bg1"/>
                </a:solidFill>
                <a:latin typeface="微软雅黑" panose="020B0503020204020204" pitchFamily="34" charset="-122"/>
                <a:ea typeface="微软雅黑" panose="020B0503020204020204" pitchFamily="34" charset="-122"/>
              </a:rPr>
              <a:t>在本项目开发过程中，设立了非受控配置目录。设立非受控配置目录的目的是为了统一管理和存放开发过程中产生的临时文档和过程性文档，没有格式及命名上的严格要求。</a:t>
            </a:r>
            <a:endParaRPr lang="zh-CN" altLang="en-US" sz="2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171" name="文本框 18"/>
          <p:cNvSpPr txBox="1"/>
          <p:nvPr/>
        </p:nvSpPr>
        <p:spPr>
          <a:xfrm>
            <a:off x="984250" y="412750"/>
            <a:ext cx="3128963" cy="7064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项目介绍</a:t>
            </a:r>
            <a:endParaRPr lang="zh-CN" altLang="en-US" sz="2000" b="1" dirty="0">
              <a:solidFill>
                <a:schemeClr val="bg1"/>
              </a:solidFill>
              <a:latin typeface="微软雅黑" panose="020B0503020204020204" pitchFamily="34" charset="-122"/>
              <a:ea typeface="微软雅黑" panose="020B0503020204020204" pitchFamily="34" charset="-122"/>
            </a:endParaRPr>
          </a:p>
          <a:p>
            <a:pPr marL="0" lvl="0" indent="0" algn="ctr" eaLnBrk="1" hangingPunct="1">
              <a:lnSpc>
                <a:spcPct val="100000"/>
              </a:lnSpc>
              <a:spcBef>
                <a:spcPct val="0"/>
              </a:spcBef>
              <a:buNone/>
            </a:pP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7264"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265"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7175" name="组合 6"/>
          <p:cNvGrpSpPr/>
          <p:nvPr/>
        </p:nvGrpSpPr>
        <p:grpSpPr>
          <a:xfrm>
            <a:off x="9767888" y="2205038"/>
            <a:ext cx="5029200" cy="3165475"/>
            <a:chOff x="0" y="0"/>
            <a:chExt cx="5029201" cy="3165475"/>
          </a:xfrm>
        </p:grpSpPr>
        <p:sp>
          <p:nvSpPr>
            <p:cNvPr id="7176" name="Freeform 5"/>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alpha val="100000"/>
              </a:srgbClr>
            </a:solidFill>
            <a:ln w="9525">
              <a:noFill/>
            </a:ln>
          </p:spPr>
          <p:txBody>
            <a:bodyPr/>
            <a:lstStyle/>
            <a:p>
              <a:endParaRPr lang="zh-CN" altLang="en-US"/>
            </a:p>
          </p:txBody>
        </p:sp>
        <p:sp>
          <p:nvSpPr>
            <p:cNvPr id="7177" name="Freeform 6"/>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alpha val="100000"/>
              </a:srgbClr>
            </a:solidFill>
            <a:ln w="9525">
              <a:noFill/>
            </a:ln>
          </p:spPr>
          <p:txBody>
            <a:bodyPr/>
            <a:lstStyle/>
            <a:p>
              <a:endParaRPr lang="zh-CN" altLang="en-US"/>
            </a:p>
          </p:txBody>
        </p:sp>
        <p:sp>
          <p:nvSpPr>
            <p:cNvPr id="7178" name="Freeform 7"/>
            <p:cNvSpPr/>
            <p:nvPr/>
          </p:nvSpPr>
          <p:spPr>
            <a:xfrm>
              <a:off x="1514475" y="1720850"/>
              <a:ext cx="1890713" cy="1285875"/>
            </a:xfrm>
            <a:custGeom>
              <a:avLst/>
              <a:gdLst/>
              <a:ahLst/>
              <a:cxnLst>
                <a:cxn ang="0">
                  <a:pos x="2147483646" y="2147483646"/>
                </a:cxn>
                <a:cxn ang="0">
                  <a:pos x="2147483646" y="2147483646"/>
                </a:cxn>
                <a:cxn ang="0">
                  <a:pos x="2147483646" y="2147483646"/>
                </a:cxn>
                <a:cxn ang="0">
                  <a:pos x="2147483646" y="0"/>
                </a:cxn>
                <a:cxn ang="0">
                  <a:pos x="0" y="2147483646"/>
                </a:cxn>
                <a:cxn ang="0">
                  <a:pos x="2147483646" y="2147483646"/>
                </a:cxn>
              </a:cxnLst>
              <a:rect l="0" t="0" r="0" b="0"/>
              <a:pathLst>
                <a:path w="503" h="342">
                  <a:moveTo>
                    <a:pt x="113" y="342"/>
                  </a:moveTo>
                  <a:cubicBezTo>
                    <a:pt x="480" y="206"/>
                    <a:pt x="480" y="206"/>
                    <a:pt x="480" y="206"/>
                  </a:cubicBezTo>
                  <a:cubicBezTo>
                    <a:pt x="495" y="168"/>
                    <a:pt x="503" y="126"/>
                    <a:pt x="503" y="82"/>
                  </a:cubicBezTo>
                  <a:cubicBezTo>
                    <a:pt x="503" y="55"/>
                    <a:pt x="500" y="27"/>
                    <a:pt x="495" y="0"/>
                  </a:cubicBezTo>
                  <a:cubicBezTo>
                    <a:pt x="0" y="183"/>
                    <a:pt x="0" y="183"/>
                    <a:pt x="0" y="183"/>
                  </a:cubicBezTo>
                  <a:cubicBezTo>
                    <a:pt x="21" y="250"/>
                    <a:pt x="61" y="306"/>
                    <a:pt x="113" y="342"/>
                  </a:cubicBezTo>
                  <a:close/>
                </a:path>
              </a:pathLst>
            </a:custGeom>
            <a:solidFill>
              <a:srgbClr val="1F6485">
                <a:alpha val="50195"/>
              </a:srgbClr>
            </a:solidFill>
            <a:ln w="9525">
              <a:noFill/>
            </a:ln>
          </p:spPr>
          <p:txBody>
            <a:bodyPr/>
            <a:lstStyle/>
            <a:p>
              <a:endParaRPr lang="zh-CN" altLang="en-US"/>
            </a:p>
          </p:txBody>
        </p:sp>
        <p:sp>
          <p:nvSpPr>
            <p:cNvPr id="7179" name="Freeform 8"/>
            <p:cNvSpPr/>
            <p:nvPr/>
          </p:nvSpPr>
          <p:spPr>
            <a:xfrm>
              <a:off x="1860550" y="0"/>
              <a:ext cx="917575" cy="768350"/>
            </a:xfrm>
            <a:custGeom>
              <a:avLst/>
              <a:gdLst/>
              <a:ahLst/>
              <a:cxnLst>
                <a:cxn ang="0">
                  <a:pos x="2147483646" y="0"/>
                </a:cxn>
                <a:cxn ang="0">
                  <a:pos x="0" y="2147483646"/>
                </a:cxn>
                <a:cxn ang="0">
                  <a:pos x="2147483646" y="2147483646"/>
                </a:cxn>
                <a:cxn ang="0">
                  <a:pos x="2147483646" y="0"/>
                </a:cxn>
              </a:cxnLst>
              <a:rect l="0" t="0" r="0" b="0"/>
              <a:pathLst>
                <a:path w="244" h="204">
                  <a:moveTo>
                    <a:pt x="152" y="0"/>
                  </a:moveTo>
                  <a:cubicBezTo>
                    <a:pt x="152" y="0"/>
                    <a:pt x="72" y="83"/>
                    <a:pt x="0" y="204"/>
                  </a:cubicBezTo>
                  <a:cubicBezTo>
                    <a:pt x="244" y="114"/>
                    <a:pt x="244" y="114"/>
                    <a:pt x="244" y="114"/>
                  </a:cubicBezTo>
                  <a:cubicBezTo>
                    <a:pt x="194" y="44"/>
                    <a:pt x="152" y="0"/>
                    <a:pt x="152" y="0"/>
                  </a:cubicBezTo>
                  <a:close/>
                </a:path>
              </a:pathLst>
            </a:custGeom>
            <a:solidFill>
              <a:srgbClr val="C2E5E1">
                <a:alpha val="50195"/>
              </a:srgbClr>
            </a:solidFill>
            <a:ln w="9525">
              <a:noFill/>
            </a:ln>
          </p:spPr>
          <p:txBody>
            <a:bodyPr/>
            <a:lstStyle/>
            <a:p>
              <a:endParaRPr lang="zh-CN" altLang="en-US"/>
            </a:p>
          </p:txBody>
        </p:sp>
        <p:sp>
          <p:nvSpPr>
            <p:cNvPr id="7180" name="Freeform 9"/>
            <p:cNvSpPr/>
            <p:nvPr/>
          </p:nvSpPr>
          <p:spPr>
            <a:xfrm>
              <a:off x="1939925" y="2495550"/>
              <a:ext cx="1377950" cy="669925"/>
            </a:xfrm>
            <a:custGeom>
              <a:avLst/>
              <a:gdLst/>
              <a:ahLst/>
              <a:cxnLst>
                <a:cxn ang="0">
                  <a:pos x="2147483646" y="2147483646"/>
                </a:cxn>
                <a:cxn ang="0">
                  <a:pos x="2147483646" y="0"/>
                </a:cxn>
                <a:cxn ang="0">
                  <a:pos x="0" y="2147483646"/>
                </a:cxn>
                <a:cxn ang="0">
                  <a:pos x="2147483646" y="2147483646"/>
                </a:cxn>
              </a:cxnLst>
              <a:rect l="0" t="0" r="0" b="0"/>
              <a:pathLst>
                <a:path w="367" h="178">
                  <a:moveTo>
                    <a:pt x="131" y="178"/>
                  </a:moveTo>
                  <a:cubicBezTo>
                    <a:pt x="236" y="178"/>
                    <a:pt x="326" y="105"/>
                    <a:pt x="367" y="0"/>
                  </a:cubicBezTo>
                  <a:cubicBezTo>
                    <a:pt x="0" y="136"/>
                    <a:pt x="0" y="136"/>
                    <a:pt x="0" y="136"/>
                  </a:cubicBezTo>
                  <a:cubicBezTo>
                    <a:pt x="38" y="163"/>
                    <a:pt x="83" y="178"/>
                    <a:pt x="131" y="178"/>
                  </a:cubicBezTo>
                  <a:close/>
                </a:path>
              </a:pathLst>
            </a:custGeom>
            <a:solidFill>
              <a:srgbClr val="194868">
                <a:alpha val="50195"/>
              </a:srgbClr>
            </a:solidFill>
            <a:ln w="9525">
              <a:noFill/>
            </a:ln>
          </p:spPr>
          <p:txBody>
            <a:bodyPr/>
            <a:lstStyle/>
            <a:p>
              <a:endParaRPr lang="zh-CN" altLang="en-US"/>
            </a:p>
          </p:txBody>
        </p:sp>
        <p:sp>
          <p:nvSpPr>
            <p:cNvPr id="7181" name="Freeform 10"/>
            <p:cNvSpPr/>
            <p:nvPr/>
          </p:nvSpPr>
          <p:spPr>
            <a:xfrm>
              <a:off x="1500188" y="430213"/>
              <a:ext cx="1646238" cy="1225550"/>
            </a:xfrm>
            <a:custGeom>
              <a:avLst/>
              <a:gdLst/>
              <a:ahLst/>
              <a:cxnLst>
                <a:cxn ang="0">
                  <a:pos x="2147483646" y="0"/>
                </a:cxn>
                <a:cxn ang="0">
                  <a:pos x="2147483646" y="2147483646"/>
                </a:cxn>
                <a:cxn ang="0">
                  <a:pos x="0" y="2147483646"/>
                </a:cxn>
                <a:cxn ang="0">
                  <a:pos x="2147483646" y="2147483646"/>
                </a:cxn>
                <a:cxn ang="0">
                  <a:pos x="2147483646" y="0"/>
                </a:cxn>
              </a:cxnLst>
              <a:rect l="0" t="0" r="0" b="0"/>
              <a:pathLst>
                <a:path w="438" h="326">
                  <a:moveTo>
                    <a:pt x="340" y="0"/>
                  </a:moveTo>
                  <a:cubicBezTo>
                    <a:pt x="96" y="90"/>
                    <a:pt x="96" y="90"/>
                    <a:pt x="96" y="90"/>
                  </a:cubicBezTo>
                  <a:cubicBezTo>
                    <a:pt x="55" y="159"/>
                    <a:pt x="18" y="241"/>
                    <a:pt x="0" y="326"/>
                  </a:cubicBezTo>
                  <a:cubicBezTo>
                    <a:pt x="438" y="165"/>
                    <a:pt x="438" y="165"/>
                    <a:pt x="438" y="165"/>
                  </a:cubicBezTo>
                  <a:cubicBezTo>
                    <a:pt x="408" y="102"/>
                    <a:pt x="372" y="46"/>
                    <a:pt x="340" y="0"/>
                  </a:cubicBezTo>
                  <a:close/>
                </a:path>
              </a:pathLst>
            </a:custGeom>
            <a:solidFill>
              <a:srgbClr val="86CCCC">
                <a:alpha val="50195"/>
              </a:srgbClr>
            </a:solidFill>
            <a:ln w="9525">
              <a:noFill/>
            </a:ln>
          </p:spPr>
          <p:txBody>
            <a:bodyPr/>
            <a:lstStyle/>
            <a:p>
              <a:endParaRPr lang="zh-CN" altLang="en-US"/>
            </a:p>
          </p:txBody>
        </p:sp>
        <p:sp>
          <p:nvSpPr>
            <p:cNvPr id="7182" name="Freeform 11"/>
            <p:cNvSpPr/>
            <p:nvPr/>
          </p:nvSpPr>
          <p:spPr>
            <a:xfrm>
              <a:off x="1462088" y="1050925"/>
              <a:ext cx="1912938" cy="1357313"/>
            </a:xfrm>
            <a:custGeom>
              <a:avLst/>
              <a:gdLst/>
              <a:ahLst/>
              <a:cxnLst>
                <a:cxn ang="0">
                  <a:pos x="2147483646" y="2147483646"/>
                </a:cxn>
                <a:cxn ang="0">
                  <a:pos x="0" y="2147483646"/>
                </a:cxn>
                <a:cxn ang="0">
                  <a:pos x="2147483646" y="2147483646"/>
                </a:cxn>
                <a:cxn ang="0">
                  <a:pos x="2147483646" y="2147483646"/>
                </a:cxn>
                <a:cxn ang="0">
                  <a:pos x="2147483646" y="0"/>
                </a:cxn>
                <a:cxn ang="0">
                  <a:pos x="2147483646" y="2147483646"/>
                </a:cxn>
              </a:cxnLst>
              <a:rect l="0" t="0" r="0" b="0"/>
              <a:pathLst>
                <a:path w="509" h="361">
                  <a:moveTo>
                    <a:pt x="10" y="161"/>
                  </a:moveTo>
                  <a:cubicBezTo>
                    <a:pt x="4" y="194"/>
                    <a:pt x="0" y="227"/>
                    <a:pt x="0" y="260"/>
                  </a:cubicBezTo>
                  <a:cubicBezTo>
                    <a:pt x="0" y="295"/>
                    <a:pt x="5" y="329"/>
                    <a:pt x="14" y="361"/>
                  </a:cubicBezTo>
                  <a:cubicBezTo>
                    <a:pt x="509" y="178"/>
                    <a:pt x="509" y="178"/>
                    <a:pt x="509" y="178"/>
                  </a:cubicBezTo>
                  <a:cubicBezTo>
                    <a:pt x="498" y="116"/>
                    <a:pt x="476" y="56"/>
                    <a:pt x="448" y="0"/>
                  </a:cubicBezTo>
                  <a:lnTo>
                    <a:pt x="10" y="161"/>
                  </a:lnTo>
                  <a:close/>
                </a:path>
              </a:pathLst>
            </a:custGeom>
            <a:solidFill>
              <a:srgbClr val="5DB2B0">
                <a:alpha val="50195"/>
              </a:srgbClr>
            </a:solidFill>
            <a:ln w="9525">
              <a:noFill/>
            </a:ln>
          </p:spPr>
          <p:txBody>
            <a:bodyPr/>
            <a:lstStyle/>
            <a:p>
              <a:endParaRPr lang="zh-CN" altLang="en-US"/>
            </a:p>
          </p:txBody>
        </p:sp>
        <p:sp>
          <p:nvSpPr>
            <p:cNvPr id="7183" name="Oval 12"/>
            <p:cNvSpPr/>
            <p:nvPr/>
          </p:nvSpPr>
          <p:spPr>
            <a:xfrm>
              <a:off x="2022475" y="952500"/>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184" name="Oval 13"/>
            <p:cNvSpPr/>
            <p:nvPr/>
          </p:nvSpPr>
          <p:spPr>
            <a:xfrm>
              <a:off x="1731963" y="952500"/>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185" name="Oval 14"/>
            <p:cNvSpPr/>
            <p:nvPr/>
          </p:nvSpPr>
          <p:spPr>
            <a:xfrm>
              <a:off x="1439863" y="952500"/>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186" name="Oval 15"/>
            <p:cNvSpPr/>
            <p:nvPr/>
          </p:nvSpPr>
          <p:spPr>
            <a:xfrm>
              <a:off x="1149350" y="952500"/>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187" name="Oval 16"/>
            <p:cNvSpPr/>
            <p:nvPr/>
          </p:nvSpPr>
          <p:spPr>
            <a:xfrm>
              <a:off x="0" y="538163"/>
              <a:ext cx="969963" cy="9715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188" name="Oval 17"/>
            <p:cNvSpPr/>
            <p:nvPr/>
          </p:nvSpPr>
          <p:spPr>
            <a:xfrm>
              <a:off x="2863850" y="2036763"/>
              <a:ext cx="142875"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189" name="Oval 18"/>
            <p:cNvSpPr/>
            <p:nvPr/>
          </p:nvSpPr>
          <p:spPr>
            <a:xfrm>
              <a:off x="3152775" y="2036763"/>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190" name="Oval 19"/>
            <p:cNvSpPr/>
            <p:nvPr/>
          </p:nvSpPr>
          <p:spPr>
            <a:xfrm>
              <a:off x="3443288" y="2036763"/>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191" name="Oval 20"/>
            <p:cNvSpPr/>
            <p:nvPr/>
          </p:nvSpPr>
          <p:spPr>
            <a:xfrm>
              <a:off x="3735388" y="2036763"/>
              <a:ext cx="142875"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192" name="Oval 21"/>
            <p:cNvSpPr/>
            <p:nvPr/>
          </p:nvSpPr>
          <p:spPr>
            <a:xfrm>
              <a:off x="4059238" y="1622425"/>
              <a:ext cx="969963" cy="969963"/>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193" name="Freeform 22"/>
            <p:cNvSpPr>
              <a:spLocks noEditPoints="1"/>
            </p:cNvSpPr>
            <p:nvPr/>
          </p:nvSpPr>
          <p:spPr>
            <a:xfrm>
              <a:off x="319088" y="809625"/>
              <a:ext cx="338138" cy="4032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0" h="107">
                  <a:moveTo>
                    <a:pt x="50" y="17"/>
                  </a:moveTo>
                  <a:cubicBezTo>
                    <a:pt x="13" y="47"/>
                    <a:pt x="0" y="41"/>
                    <a:pt x="3" y="77"/>
                  </a:cubicBezTo>
                  <a:cubicBezTo>
                    <a:pt x="4" y="94"/>
                    <a:pt x="19" y="107"/>
                    <a:pt x="37" y="106"/>
                  </a:cubicBezTo>
                  <a:cubicBezTo>
                    <a:pt x="54" y="105"/>
                    <a:pt x="86" y="78"/>
                    <a:pt x="89" y="38"/>
                  </a:cubicBezTo>
                  <a:cubicBezTo>
                    <a:pt x="90" y="24"/>
                    <a:pt x="71" y="0"/>
                    <a:pt x="50" y="17"/>
                  </a:cubicBezTo>
                  <a:close/>
                  <a:moveTo>
                    <a:pt x="38" y="39"/>
                  </a:moveTo>
                  <a:cubicBezTo>
                    <a:pt x="40" y="39"/>
                    <a:pt x="43" y="41"/>
                    <a:pt x="43" y="44"/>
                  </a:cubicBezTo>
                  <a:cubicBezTo>
                    <a:pt x="43" y="46"/>
                    <a:pt x="40" y="49"/>
                    <a:pt x="38" y="49"/>
                  </a:cubicBezTo>
                  <a:cubicBezTo>
                    <a:pt x="35" y="49"/>
                    <a:pt x="33" y="46"/>
                    <a:pt x="33" y="44"/>
                  </a:cubicBezTo>
                  <a:cubicBezTo>
                    <a:pt x="33" y="41"/>
                    <a:pt x="35" y="39"/>
                    <a:pt x="38" y="39"/>
                  </a:cubicBezTo>
                  <a:close/>
                  <a:moveTo>
                    <a:pt x="33" y="93"/>
                  </a:moveTo>
                  <a:cubicBezTo>
                    <a:pt x="25" y="93"/>
                    <a:pt x="19" y="87"/>
                    <a:pt x="19" y="80"/>
                  </a:cubicBezTo>
                  <a:cubicBezTo>
                    <a:pt x="19" y="73"/>
                    <a:pt x="25" y="67"/>
                    <a:pt x="33" y="67"/>
                  </a:cubicBezTo>
                  <a:cubicBezTo>
                    <a:pt x="40" y="67"/>
                    <a:pt x="46" y="73"/>
                    <a:pt x="46" y="80"/>
                  </a:cubicBezTo>
                  <a:cubicBezTo>
                    <a:pt x="46" y="87"/>
                    <a:pt x="40" y="93"/>
                    <a:pt x="33" y="93"/>
                  </a:cubicBezTo>
                  <a:close/>
                  <a:moveTo>
                    <a:pt x="58" y="64"/>
                  </a:moveTo>
                  <a:cubicBezTo>
                    <a:pt x="53" y="64"/>
                    <a:pt x="50" y="60"/>
                    <a:pt x="50" y="56"/>
                  </a:cubicBezTo>
                  <a:cubicBezTo>
                    <a:pt x="50" y="51"/>
                    <a:pt x="53" y="47"/>
                    <a:pt x="58" y="47"/>
                  </a:cubicBezTo>
                  <a:cubicBezTo>
                    <a:pt x="62" y="47"/>
                    <a:pt x="66" y="51"/>
                    <a:pt x="66" y="56"/>
                  </a:cubicBezTo>
                  <a:cubicBezTo>
                    <a:pt x="66" y="60"/>
                    <a:pt x="62" y="64"/>
                    <a:pt x="58" y="64"/>
                  </a:cubicBezTo>
                  <a:close/>
                </a:path>
              </a:pathLst>
            </a:custGeom>
            <a:solidFill>
              <a:srgbClr val="1F6485">
                <a:alpha val="100000"/>
              </a:srgbClr>
            </a:solidFill>
            <a:ln w="9525">
              <a:noFill/>
            </a:ln>
          </p:spPr>
          <p:txBody>
            <a:bodyPr/>
            <a:lstStyle/>
            <a:p>
              <a:endParaRPr lang="zh-CN" altLang="en-US"/>
            </a:p>
          </p:txBody>
        </p:sp>
        <p:sp>
          <p:nvSpPr>
            <p:cNvPr id="7194" name="Oval 23"/>
            <p:cNvSpPr/>
            <p:nvPr/>
          </p:nvSpPr>
          <p:spPr>
            <a:xfrm>
              <a:off x="522288" y="757238"/>
              <a:ext cx="60325" cy="63500"/>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195" name="Rectangle 24"/>
            <p:cNvSpPr/>
            <p:nvPr/>
          </p:nvSpPr>
          <p:spPr>
            <a:xfrm>
              <a:off x="544513" y="787400"/>
              <a:ext cx="15875" cy="79375"/>
            </a:xfrm>
            <a:prstGeom prst="rect">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196" name="Freeform 25"/>
            <p:cNvSpPr/>
            <p:nvPr/>
          </p:nvSpPr>
          <p:spPr>
            <a:xfrm>
              <a:off x="412750" y="801688"/>
              <a:ext cx="71438" cy="71438"/>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19" h="19">
                  <a:moveTo>
                    <a:pt x="16" y="5"/>
                  </a:moveTo>
                  <a:cubicBezTo>
                    <a:pt x="19" y="8"/>
                    <a:pt x="18" y="13"/>
                    <a:pt x="15" y="16"/>
                  </a:cubicBezTo>
                  <a:cubicBezTo>
                    <a:pt x="11" y="19"/>
                    <a:pt x="6" y="18"/>
                    <a:pt x="3" y="14"/>
                  </a:cubicBezTo>
                  <a:cubicBezTo>
                    <a:pt x="0" y="11"/>
                    <a:pt x="1" y="5"/>
                    <a:pt x="5" y="3"/>
                  </a:cubicBezTo>
                  <a:cubicBezTo>
                    <a:pt x="9" y="0"/>
                    <a:pt x="14" y="1"/>
                    <a:pt x="16" y="5"/>
                  </a:cubicBezTo>
                  <a:close/>
                </a:path>
              </a:pathLst>
            </a:custGeom>
            <a:solidFill>
              <a:srgbClr val="1F6485">
                <a:alpha val="100000"/>
              </a:srgbClr>
            </a:solidFill>
            <a:ln w="9525">
              <a:noFill/>
            </a:ln>
          </p:spPr>
          <p:txBody>
            <a:bodyPr/>
            <a:lstStyle/>
            <a:p>
              <a:endParaRPr lang="zh-CN" altLang="en-US"/>
            </a:p>
          </p:txBody>
        </p:sp>
        <p:sp>
          <p:nvSpPr>
            <p:cNvPr id="7197" name="Freeform 26"/>
            <p:cNvSpPr/>
            <p:nvPr/>
          </p:nvSpPr>
          <p:spPr>
            <a:xfrm>
              <a:off x="442913" y="831850"/>
              <a:ext cx="60325" cy="71438"/>
            </a:xfrm>
            <a:custGeom>
              <a:avLst/>
              <a:gdLst/>
              <a:ahLst/>
              <a:cxnLst>
                <a:cxn ang="0">
                  <a:pos x="2147483646" y="2147483646"/>
                </a:cxn>
                <a:cxn ang="0">
                  <a:pos x="2147483646" y="2147483646"/>
                </a:cxn>
                <a:cxn ang="0">
                  <a:pos x="0" y="2147483646"/>
                </a:cxn>
                <a:cxn ang="0">
                  <a:pos x="2147483646" y="0"/>
                </a:cxn>
                <a:cxn ang="0">
                  <a:pos x="2147483646" y="2147483646"/>
                </a:cxn>
              </a:cxnLst>
              <a:rect l="0" t="0" r="0" b="0"/>
              <a:pathLst>
                <a:path w="38" h="45">
                  <a:moveTo>
                    <a:pt x="38" y="41"/>
                  </a:moveTo>
                  <a:lnTo>
                    <a:pt x="31" y="45"/>
                  </a:lnTo>
                  <a:lnTo>
                    <a:pt x="0" y="5"/>
                  </a:lnTo>
                  <a:lnTo>
                    <a:pt x="10" y="0"/>
                  </a:lnTo>
                  <a:lnTo>
                    <a:pt x="38" y="41"/>
                  </a:lnTo>
                  <a:close/>
                </a:path>
              </a:pathLst>
            </a:custGeom>
            <a:solidFill>
              <a:srgbClr val="1F6485">
                <a:alpha val="100000"/>
              </a:srgbClr>
            </a:solidFill>
            <a:ln w="9525">
              <a:noFill/>
            </a:ln>
          </p:spPr>
          <p:txBody>
            <a:bodyPr/>
            <a:lstStyle/>
            <a:p>
              <a:endParaRPr lang="zh-CN" altLang="en-US"/>
            </a:p>
          </p:txBody>
        </p:sp>
        <p:sp>
          <p:nvSpPr>
            <p:cNvPr id="7198" name="Freeform 27"/>
            <p:cNvSpPr/>
            <p:nvPr/>
          </p:nvSpPr>
          <p:spPr>
            <a:xfrm>
              <a:off x="338138" y="854075"/>
              <a:ext cx="68263" cy="71438"/>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18" h="19">
                  <a:moveTo>
                    <a:pt x="15" y="4"/>
                  </a:moveTo>
                  <a:cubicBezTo>
                    <a:pt x="18" y="8"/>
                    <a:pt x="17" y="13"/>
                    <a:pt x="14" y="16"/>
                  </a:cubicBezTo>
                  <a:cubicBezTo>
                    <a:pt x="10" y="19"/>
                    <a:pt x="5" y="18"/>
                    <a:pt x="2" y="14"/>
                  </a:cubicBezTo>
                  <a:cubicBezTo>
                    <a:pt x="0" y="11"/>
                    <a:pt x="0" y="5"/>
                    <a:pt x="4" y="3"/>
                  </a:cubicBezTo>
                  <a:cubicBezTo>
                    <a:pt x="8" y="0"/>
                    <a:pt x="13" y="1"/>
                    <a:pt x="15" y="4"/>
                  </a:cubicBezTo>
                  <a:close/>
                </a:path>
              </a:pathLst>
            </a:custGeom>
            <a:solidFill>
              <a:srgbClr val="1F6485">
                <a:alpha val="100000"/>
              </a:srgbClr>
            </a:solidFill>
            <a:ln w="9525">
              <a:noFill/>
            </a:ln>
          </p:spPr>
          <p:txBody>
            <a:bodyPr/>
            <a:lstStyle/>
            <a:p>
              <a:endParaRPr lang="zh-CN" altLang="en-US"/>
            </a:p>
          </p:txBody>
        </p:sp>
        <p:sp>
          <p:nvSpPr>
            <p:cNvPr id="7199" name="Freeform 28"/>
            <p:cNvSpPr/>
            <p:nvPr/>
          </p:nvSpPr>
          <p:spPr>
            <a:xfrm>
              <a:off x="365125" y="884238"/>
              <a:ext cx="58738" cy="71438"/>
            </a:xfrm>
            <a:custGeom>
              <a:avLst/>
              <a:gdLst/>
              <a:ahLst/>
              <a:cxnLst>
                <a:cxn ang="0">
                  <a:pos x="2147483646" y="2147483646"/>
                </a:cxn>
                <a:cxn ang="0">
                  <a:pos x="2147483646" y="2147483646"/>
                </a:cxn>
                <a:cxn ang="0">
                  <a:pos x="0" y="2147483646"/>
                </a:cxn>
                <a:cxn ang="0">
                  <a:pos x="2147483646" y="0"/>
                </a:cxn>
                <a:cxn ang="0">
                  <a:pos x="2147483646" y="2147483646"/>
                </a:cxn>
              </a:cxnLst>
              <a:rect l="0" t="0" r="0" b="0"/>
              <a:pathLst>
                <a:path w="37" h="45">
                  <a:moveTo>
                    <a:pt x="37" y="41"/>
                  </a:moveTo>
                  <a:lnTo>
                    <a:pt x="30" y="45"/>
                  </a:lnTo>
                  <a:lnTo>
                    <a:pt x="0" y="5"/>
                  </a:lnTo>
                  <a:lnTo>
                    <a:pt x="9" y="0"/>
                  </a:lnTo>
                  <a:lnTo>
                    <a:pt x="37" y="41"/>
                  </a:lnTo>
                  <a:close/>
                </a:path>
              </a:pathLst>
            </a:custGeom>
            <a:solidFill>
              <a:srgbClr val="1F6485">
                <a:alpha val="100000"/>
              </a:srgbClr>
            </a:solidFill>
            <a:ln w="9525">
              <a:noFill/>
            </a:ln>
          </p:spPr>
          <p:txBody>
            <a:bodyPr/>
            <a:lstStyle/>
            <a:p>
              <a:endParaRPr lang="zh-CN" altLang="en-US"/>
            </a:p>
          </p:txBody>
        </p:sp>
        <p:sp>
          <p:nvSpPr>
            <p:cNvPr id="7200" name="Freeform 29"/>
            <p:cNvSpPr/>
            <p:nvPr/>
          </p:nvSpPr>
          <p:spPr>
            <a:xfrm>
              <a:off x="258763" y="922338"/>
              <a:ext cx="71438" cy="68263"/>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19" h="18">
                  <a:moveTo>
                    <a:pt x="15" y="2"/>
                  </a:moveTo>
                  <a:cubicBezTo>
                    <a:pt x="18" y="5"/>
                    <a:pt x="19" y="10"/>
                    <a:pt x="16" y="14"/>
                  </a:cubicBezTo>
                  <a:cubicBezTo>
                    <a:pt x="14" y="18"/>
                    <a:pt x="9" y="18"/>
                    <a:pt x="5" y="16"/>
                  </a:cubicBezTo>
                  <a:cubicBezTo>
                    <a:pt x="1" y="13"/>
                    <a:pt x="0" y="8"/>
                    <a:pt x="3" y="4"/>
                  </a:cubicBezTo>
                  <a:cubicBezTo>
                    <a:pt x="6" y="1"/>
                    <a:pt x="11" y="0"/>
                    <a:pt x="15" y="2"/>
                  </a:cubicBezTo>
                  <a:close/>
                </a:path>
              </a:pathLst>
            </a:custGeom>
            <a:solidFill>
              <a:srgbClr val="1F6485">
                <a:alpha val="100000"/>
              </a:srgbClr>
            </a:solidFill>
            <a:ln w="9525">
              <a:noFill/>
            </a:ln>
          </p:spPr>
          <p:txBody>
            <a:bodyPr/>
            <a:lstStyle/>
            <a:p>
              <a:endParaRPr lang="zh-CN" altLang="en-US"/>
            </a:p>
          </p:txBody>
        </p:sp>
        <p:sp>
          <p:nvSpPr>
            <p:cNvPr id="7201" name="Freeform 30"/>
            <p:cNvSpPr/>
            <p:nvPr/>
          </p:nvSpPr>
          <p:spPr>
            <a:xfrm>
              <a:off x="293688" y="949325"/>
              <a:ext cx="71438" cy="60325"/>
            </a:xfrm>
            <a:custGeom>
              <a:avLst/>
              <a:gdLst/>
              <a:ahLst/>
              <a:cxnLst>
                <a:cxn ang="0">
                  <a:pos x="2147483646" y="2147483646"/>
                </a:cxn>
                <a:cxn ang="0">
                  <a:pos x="2147483646" y="2147483646"/>
                </a:cxn>
                <a:cxn ang="0">
                  <a:pos x="0" y="2147483646"/>
                </a:cxn>
                <a:cxn ang="0">
                  <a:pos x="2147483646" y="0"/>
                </a:cxn>
                <a:cxn ang="0">
                  <a:pos x="2147483646" y="2147483646"/>
                </a:cxn>
              </a:cxnLst>
              <a:rect l="0" t="0" r="0" b="0"/>
              <a:pathLst>
                <a:path w="45" h="38">
                  <a:moveTo>
                    <a:pt x="45" y="28"/>
                  </a:moveTo>
                  <a:lnTo>
                    <a:pt x="40" y="38"/>
                  </a:lnTo>
                  <a:lnTo>
                    <a:pt x="0" y="9"/>
                  </a:lnTo>
                  <a:lnTo>
                    <a:pt x="4" y="0"/>
                  </a:lnTo>
                  <a:lnTo>
                    <a:pt x="45" y="28"/>
                  </a:lnTo>
                  <a:close/>
                </a:path>
              </a:pathLst>
            </a:custGeom>
            <a:solidFill>
              <a:srgbClr val="1F6485">
                <a:alpha val="100000"/>
              </a:srgbClr>
            </a:solidFill>
            <a:ln w="9525">
              <a:noFill/>
            </a:ln>
          </p:spPr>
          <p:txBody>
            <a:bodyPr/>
            <a:lstStyle/>
            <a:p>
              <a:endParaRPr lang="zh-CN" altLang="en-US"/>
            </a:p>
          </p:txBody>
        </p:sp>
        <p:sp>
          <p:nvSpPr>
            <p:cNvPr id="7202" name="Freeform 31"/>
            <p:cNvSpPr/>
            <p:nvPr/>
          </p:nvSpPr>
          <p:spPr>
            <a:xfrm>
              <a:off x="225425" y="1016000"/>
              <a:ext cx="63500" cy="65088"/>
            </a:xfrm>
            <a:custGeom>
              <a:avLst/>
              <a:gdLst/>
              <a:ahLst/>
              <a:cxnLst>
                <a:cxn ang="0">
                  <a:pos x="2147483646" y="0"/>
                </a:cxn>
                <a:cxn ang="0">
                  <a:pos x="2147483646" y="2147483646"/>
                </a:cxn>
                <a:cxn ang="0">
                  <a:pos x="2147483646" y="2147483646"/>
                </a:cxn>
                <a:cxn ang="0">
                  <a:pos x="0" y="2147483646"/>
                </a:cxn>
                <a:cxn ang="0">
                  <a:pos x="2147483646" y="0"/>
                </a:cxn>
              </a:cxnLst>
              <a:rect l="0" t="0" r="0" b="0"/>
              <a:pathLst>
                <a:path w="17" h="17">
                  <a:moveTo>
                    <a:pt x="9" y="0"/>
                  </a:moveTo>
                  <a:cubicBezTo>
                    <a:pt x="14" y="0"/>
                    <a:pt x="17" y="4"/>
                    <a:pt x="17" y="9"/>
                  </a:cubicBezTo>
                  <a:cubicBezTo>
                    <a:pt x="16" y="13"/>
                    <a:pt x="12" y="17"/>
                    <a:pt x="8" y="16"/>
                  </a:cubicBezTo>
                  <a:cubicBezTo>
                    <a:pt x="3" y="16"/>
                    <a:pt x="0" y="12"/>
                    <a:pt x="0" y="7"/>
                  </a:cubicBezTo>
                  <a:cubicBezTo>
                    <a:pt x="1" y="3"/>
                    <a:pt x="5" y="0"/>
                    <a:pt x="9" y="0"/>
                  </a:cubicBezTo>
                  <a:close/>
                </a:path>
              </a:pathLst>
            </a:custGeom>
            <a:solidFill>
              <a:srgbClr val="1F6485">
                <a:alpha val="100000"/>
              </a:srgbClr>
            </a:solidFill>
            <a:ln w="9525">
              <a:noFill/>
            </a:ln>
          </p:spPr>
          <p:txBody>
            <a:bodyPr/>
            <a:lstStyle/>
            <a:p>
              <a:endParaRPr lang="zh-CN" altLang="en-US"/>
            </a:p>
          </p:txBody>
        </p:sp>
        <p:sp>
          <p:nvSpPr>
            <p:cNvPr id="7203" name="Freeform 32"/>
            <p:cNvSpPr/>
            <p:nvPr/>
          </p:nvSpPr>
          <p:spPr>
            <a:xfrm>
              <a:off x="255588" y="1035050"/>
              <a:ext cx="79375" cy="26988"/>
            </a:xfrm>
            <a:custGeom>
              <a:avLst/>
              <a:gdLst/>
              <a:ahLst/>
              <a:cxnLst>
                <a:cxn ang="0">
                  <a:pos x="2147483646" y="2147483646"/>
                </a:cxn>
                <a:cxn ang="0">
                  <a:pos x="2147483646" y="2147483646"/>
                </a:cxn>
                <a:cxn ang="0">
                  <a:pos x="0" y="2147483646"/>
                </a:cxn>
                <a:cxn ang="0">
                  <a:pos x="0" y="0"/>
                </a:cxn>
                <a:cxn ang="0">
                  <a:pos x="2147483646" y="2147483646"/>
                </a:cxn>
              </a:cxnLst>
              <a:rect l="0" t="0" r="0" b="0"/>
              <a:pathLst>
                <a:path w="50" h="17">
                  <a:moveTo>
                    <a:pt x="50" y="5"/>
                  </a:moveTo>
                  <a:lnTo>
                    <a:pt x="50" y="17"/>
                  </a:lnTo>
                  <a:lnTo>
                    <a:pt x="0" y="12"/>
                  </a:lnTo>
                  <a:lnTo>
                    <a:pt x="0" y="0"/>
                  </a:lnTo>
                  <a:lnTo>
                    <a:pt x="50" y="5"/>
                  </a:lnTo>
                  <a:close/>
                </a:path>
              </a:pathLst>
            </a:custGeom>
            <a:solidFill>
              <a:srgbClr val="1F6485">
                <a:alpha val="100000"/>
              </a:srgbClr>
            </a:solidFill>
            <a:ln w="9525">
              <a:noFill/>
            </a:ln>
          </p:spPr>
          <p:txBody>
            <a:bodyPr/>
            <a:lstStyle/>
            <a:p>
              <a:endParaRPr lang="zh-CN" altLang="en-US"/>
            </a:p>
          </p:txBody>
        </p:sp>
        <p:sp>
          <p:nvSpPr>
            <p:cNvPr id="7204" name="Freeform 33"/>
            <p:cNvSpPr/>
            <p:nvPr/>
          </p:nvSpPr>
          <p:spPr>
            <a:xfrm>
              <a:off x="233363" y="1111250"/>
              <a:ext cx="71438" cy="71438"/>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19" h="19">
                  <a:moveTo>
                    <a:pt x="6" y="2"/>
                  </a:moveTo>
                  <a:cubicBezTo>
                    <a:pt x="10" y="0"/>
                    <a:pt x="15" y="2"/>
                    <a:pt x="17" y="6"/>
                  </a:cubicBezTo>
                  <a:cubicBezTo>
                    <a:pt x="19" y="10"/>
                    <a:pt x="17" y="15"/>
                    <a:pt x="13" y="17"/>
                  </a:cubicBezTo>
                  <a:cubicBezTo>
                    <a:pt x="9" y="19"/>
                    <a:pt x="4" y="17"/>
                    <a:pt x="2" y="13"/>
                  </a:cubicBezTo>
                  <a:cubicBezTo>
                    <a:pt x="0" y="9"/>
                    <a:pt x="2" y="4"/>
                    <a:pt x="6" y="2"/>
                  </a:cubicBezTo>
                  <a:close/>
                </a:path>
              </a:pathLst>
            </a:custGeom>
            <a:solidFill>
              <a:srgbClr val="1F6485">
                <a:alpha val="100000"/>
              </a:srgbClr>
            </a:solidFill>
            <a:ln w="9525">
              <a:noFill/>
            </a:ln>
          </p:spPr>
          <p:txBody>
            <a:bodyPr/>
            <a:lstStyle/>
            <a:p>
              <a:endParaRPr lang="zh-CN" altLang="en-US"/>
            </a:p>
          </p:txBody>
        </p:sp>
        <p:sp>
          <p:nvSpPr>
            <p:cNvPr id="7205" name="Freeform 34"/>
            <p:cNvSpPr/>
            <p:nvPr/>
          </p:nvSpPr>
          <p:spPr>
            <a:xfrm>
              <a:off x="263525" y="1103313"/>
              <a:ext cx="77788" cy="49213"/>
            </a:xfrm>
            <a:custGeom>
              <a:avLst/>
              <a:gdLst/>
              <a:ahLst/>
              <a:cxnLst>
                <a:cxn ang="0">
                  <a:pos x="2147483646" y="0"/>
                </a:cxn>
                <a:cxn ang="0">
                  <a:pos x="2147483646" y="2147483646"/>
                </a:cxn>
                <a:cxn ang="0">
                  <a:pos x="2147483646" y="2147483646"/>
                </a:cxn>
                <a:cxn ang="0">
                  <a:pos x="0" y="2147483646"/>
                </a:cxn>
                <a:cxn ang="0">
                  <a:pos x="2147483646" y="0"/>
                </a:cxn>
              </a:cxnLst>
              <a:rect l="0" t="0" r="0" b="0"/>
              <a:pathLst>
                <a:path w="49" h="31">
                  <a:moveTo>
                    <a:pt x="45" y="0"/>
                  </a:moveTo>
                  <a:lnTo>
                    <a:pt x="49" y="12"/>
                  </a:lnTo>
                  <a:lnTo>
                    <a:pt x="4" y="31"/>
                  </a:lnTo>
                  <a:lnTo>
                    <a:pt x="0" y="21"/>
                  </a:lnTo>
                  <a:lnTo>
                    <a:pt x="45" y="0"/>
                  </a:lnTo>
                  <a:close/>
                </a:path>
              </a:pathLst>
            </a:custGeom>
            <a:solidFill>
              <a:srgbClr val="1F6485">
                <a:alpha val="100000"/>
              </a:srgbClr>
            </a:solidFill>
            <a:ln w="9525">
              <a:noFill/>
            </a:ln>
          </p:spPr>
          <p:txBody>
            <a:bodyPr/>
            <a:lstStyle/>
            <a:p>
              <a:endParaRPr lang="zh-CN" altLang="en-US"/>
            </a:p>
          </p:txBody>
        </p:sp>
        <p:sp>
          <p:nvSpPr>
            <p:cNvPr id="7206" name="Freeform 35"/>
            <p:cNvSpPr/>
            <p:nvPr/>
          </p:nvSpPr>
          <p:spPr>
            <a:xfrm>
              <a:off x="288925" y="1196975"/>
              <a:ext cx="71438" cy="71438"/>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19" h="19">
                  <a:moveTo>
                    <a:pt x="4" y="4"/>
                  </a:moveTo>
                  <a:cubicBezTo>
                    <a:pt x="7" y="1"/>
                    <a:pt x="12" y="0"/>
                    <a:pt x="15" y="4"/>
                  </a:cubicBezTo>
                  <a:cubicBezTo>
                    <a:pt x="19" y="7"/>
                    <a:pt x="19" y="12"/>
                    <a:pt x="15" y="15"/>
                  </a:cubicBezTo>
                  <a:cubicBezTo>
                    <a:pt x="12" y="18"/>
                    <a:pt x="7" y="19"/>
                    <a:pt x="4" y="15"/>
                  </a:cubicBezTo>
                  <a:cubicBezTo>
                    <a:pt x="1" y="12"/>
                    <a:pt x="0" y="7"/>
                    <a:pt x="4" y="4"/>
                  </a:cubicBezTo>
                  <a:close/>
                </a:path>
              </a:pathLst>
            </a:custGeom>
            <a:solidFill>
              <a:srgbClr val="1F6485">
                <a:alpha val="100000"/>
              </a:srgbClr>
            </a:solidFill>
            <a:ln w="9525">
              <a:noFill/>
            </a:ln>
          </p:spPr>
          <p:txBody>
            <a:bodyPr/>
            <a:lstStyle/>
            <a:p>
              <a:endParaRPr lang="zh-CN" altLang="en-US"/>
            </a:p>
          </p:txBody>
        </p:sp>
        <p:sp>
          <p:nvSpPr>
            <p:cNvPr id="7207" name="Freeform 36"/>
            <p:cNvSpPr/>
            <p:nvPr/>
          </p:nvSpPr>
          <p:spPr>
            <a:xfrm>
              <a:off x="319088" y="1171575"/>
              <a:ext cx="63500" cy="66675"/>
            </a:xfrm>
            <a:custGeom>
              <a:avLst/>
              <a:gdLst/>
              <a:ahLst/>
              <a:cxnLst>
                <a:cxn ang="0">
                  <a:pos x="2147483646" y="0"/>
                </a:cxn>
                <a:cxn ang="0">
                  <a:pos x="2147483646" y="2147483646"/>
                </a:cxn>
                <a:cxn ang="0">
                  <a:pos x="2147483646" y="2147483646"/>
                </a:cxn>
                <a:cxn ang="0">
                  <a:pos x="0" y="2147483646"/>
                </a:cxn>
                <a:cxn ang="0">
                  <a:pos x="2147483646" y="0"/>
                </a:cxn>
              </a:cxnLst>
              <a:rect l="0" t="0" r="0" b="0"/>
              <a:pathLst>
                <a:path w="40" h="42">
                  <a:moveTo>
                    <a:pt x="33" y="0"/>
                  </a:moveTo>
                  <a:lnTo>
                    <a:pt x="40" y="7"/>
                  </a:lnTo>
                  <a:lnTo>
                    <a:pt x="7" y="42"/>
                  </a:lnTo>
                  <a:lnTo>
                    <a:pt x="0" y="35"/>
                  </a:lnTo>
                  <a:lnTo>
                    <a:pt x="33" y="0"/>
                  </a:lnTo>
                  <a:close/>
                </a:path>
              </a:pathLst>
            </a:custGeom>
            <a:solidFill>
              <a:srgbClr val="1F6485">
                <a:alpha val="100000"/>
              </a:srgbClr>
            </a:solidFill>
            <a:ln w="9525">
              <a:noFill/>
            </a:ln>
          </p:spPr>
          <p:txBody>
            <a:bodyPr/>
            <a:lstStyle/>
            <a:p>
              <a:endParaRPr lang="zh-CN" altLang="en-US"/>
            </a:p>
          </p:txBody>
        </p:sp>
        <p:sp>
          <p:nvSpPr>
            <p:cNvPr id="7208" name="Freeform 37"/>
            <p:cNvSpPr/>
            <p:nvPr/>
          </p:nvSpPr>
          <p:spPr>
            <a:xfrm>
              <a:off x="488950" y="1230313"/>
              <a:ext cx="66675" cy="68263"/>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18" h="18">
                  <a:moveTo>
                    <a:pt x="1" y="11"/>
                  </a:moveTo>
                  <a:cubicBezTo>
                    <a:pt x="0" y="6"/>
                    <a:pt x="3" y="2"/>
                    <a:pt x="7" y="1"/>
                  </a:cubicBezTo>
                  <a:cubicBezTo>
                    <a:pt x="12" y="0"/>
                    <a:pt x="16" y="3"/>
                    <a:pt x="17" y="7"/>
                  </a:cubicBezTo>
                  <a:cubicBezTo>
                    <a:pt x="18" y="12"/>
                    <a:pt x="15" y="16"/>
                    <a:pt x="11" y="17"/>
                  </a:cubicBezTo>
                  <a:cubicBezTo>
                    <a:pt x="6" y="18"/>
                    <a:pt x="2" y="15"/>
                    <a:pt x="1" y="11"/>
                  </a:cubicBezTo>
                  <a:close/>
                </a:path>
              </a:pathLst>
            </a:custGeom>
            <a:solidFill>
              <a:srgbClr val="1F6485">
                <a:alpha val="100000"/>
              </a:srgbClr>
            </a:solidFill>
            <a:ln w="9525">
              <a:noFill/>
            </a:ln>
          </p:spPr>
          <p:txBody>
            <a:bodyPr/>
            <a:lstStyle/>
            <a:p>
              <a:endParaRPr lang="zh-CN" altLang="en-US"/>
            </a:p>
          </p:txBody>
        </p:sp>
        <p:sp>
          <p:nvSpPr>
            <p:cNvPr id="7209" name="Freeform 38"/>
            <p:cNvSpPr/>
            <p:nvPr/>
          </p:nvSpPr>
          <p:spPr>
            <a:xfrm>
              <a:off x="495300" y="1185863"/>
              <a:ext cx="34925" cy="82550"/>
            </a:xfrm>
            <a:custGeom>
              <a:avLst/>
              <a:gdLst/>
              <a:ahLst/>
              <a:cxnLst>
                <a:cxn ang="0">
                  <a:pos x="0" y="2147483646"/>
                </a:cxn>
                <a:cxn ang="0">
                  <a:pos x="2147483646" y="0"/>
                </a:cxn>
                <a:cxn ang="0">
                  <a:pos x="2147483646" y="2147483646"/>
                </a:cxn>
                <a:cxn ang="0">
                  <a:pos x="2147483646" y="2147483646"/>
                </a:cxn>
                <a:cxn ang="0">
                  <a:pos x="0" y="2147483646"/>
                </a:cxn>
              </a:cxnLst>
              <a:rect l="0" t="0" r="0" b="0"/>
              <a:pathLst>
                <a:path w="22" h="52">
                  <a:moveTo>
                    <a:pt x="0" y="2"/>
                  </a:moveTo>
                  <a:lnTo>
                    <a:pt x="10" y="0"/>
                  </a:lnTo>
                  <a:lnTo>
                    <a:pt x="22" y="50"/>
                  </a:lnTo>
                  <a:lnTo>
                    <a:pt x="10" y="52"/>
                  </a:lnTo>
                  <a:lnTo>
                    <a:pt x="0" y="2"/>
                  </a:lnTo>
                  <a:close/>
                </a:path>
              </a:pathLst>
            </a:custGeom>
            <a:solidFill>
              <a:srgbClr val="1F6485">
                <a:alpha val="100000"/>
              </a:srgbClr>
            </a:solidFill>
            <a:ln w="9525">
              <a:noFill/>
            </a:ln>
          </p:spPr>
          <p:txBody>
            <a:bodyPr/>
            <a:lstStyle/>
            <a:p>
              <a:endParaRPr lang="zh-CN" altLang="en-US"/>
            </a:p>
          </p:txBody>
        </p:sp>
        <p:sp>
          <p:nvSpPr>
            <p:cNvPr id="7210" name="Freeform 39"/>
            <p:cNvSpPr/>
            <p:nvPr/>
          </p:nvSpPr>
          <p:spPr>
            <a:xfrm>
              <a:off x="393700" y="1249363"/>
              <a:ext cx="65088" cy="68263"/>
            </a:xfrm>
            <a:custGeom>
              <a:avLst/>
              <a:gdLst/>
              <a:ahLst/>
              <a:cxnLst>
                <a:cxn ang="0">
                  <a:pos x="0" y="2147483646"/>
                </a:cxn>
                <a:cxn ang="0">
                  <a:pos x="2147483646" y="2147483646"/>
                </a:cxn>
                <a:cxn ang="0">
                  <a:pos x="2147483646" y="2147483646"/>
                </a:cxn>
                <a:cxn ang="0">
                  <a:pos x="2147483646" y="2147483646"/>
                </a:cxn>
                <a:cxn ang="0">
                  <a:pos x="0" y="2147483646"/>
                </a:cxn>
              </a:cxnLst>
              <a:rect l="0" t="0" r="0" b="0"/>
              <a:pathLst>
                <a:path w="17" h="18">
                  <a:moveTo>
                    <a:pt x="0" y="8"/>
                  </a:moveTo>
                  <a:cubicBezTo>
                    <a:pt x="1" y="3"/>
                    <a:pt x="5" y="0"/>
                    <a:pt x="9" y="1"/>
                  </a:cubicBezTo>
                  <a:cubicBezTo>
                    <a:pt x="14" y="1"/>
                    <a:pt x="17" y="5"/>
                    <a:pt x="17" y="10"/>
                  </a:cubicBezTo>
                  <a:cubicBezTo>
                    <a:pt x="16" y="14"/>
                    <a:pt x="12" y="18"/>
                    <a:pt x="8" y="17"/>
                  </a:cubicBezTo>
                  <a:cubicBezTo>
                    <a:pt x="3" y="16"/>
                    <a:pt x="0" y="12"/>
                    <a:pt x="0" y="8"/>
                  </a:cubicBezTo>
                  <a:close/>
                </a:path>
              </a:pathLst>
            </a:custGeom>
            <a:solidFill>
              <a:srgbClr val="1F6485">
                <a:alpha val="100000"/>
              </a:srgbClr>
            </a:solidFill>
            <a:ln w="9525">
              <a:noFill/>
            </a:ln>
          </p:spPr>
          <p:txBody>
            <a:bodyPr/>
            <a:lstStyle/>
            <a:p>
              <a:endParaRPr lang="zh-CN" altLang="en-US"/>
            </a:p>
          </p:txBody>
        </p:sp>
        <p:sp>
          <p:nvSpPr>
            <p:cNvPr id="7211" name="Freeform 40"/>
            <p:cNvSpPr/>
            <p:nvPr/>
          </p:nvSpPr>
          <p:spPr>
            <a:xfrm>
              <a:off x="417513" y="1204913"/>
              <a:ext cx="25400" cy="79375"/>
            </a:xfrm>
            <a:custGeom>
              <a:avLst/>
              <a:gdLst/>
              <a:ahLst/>
              <a:cxnLst>
                <a:cxn ang="0">
                  <a:pos x="2147483646" y="0"/>
                </a:cxn>
                <a:cxn ang="0">
                  <a:pos x="2147483646" y="0"/>
                </a:cxn>
                <a:cxn ang="0">
                  <a:pos x="2147483646" y="2147483646"/>
                </a:cxn>
                <a:cxn ang="0">
                  <a:pos x="0" y="2147483646"/>
                </a:cxn>
                <a:cxn ang="0">
                  <a:pos x="2147483646" y="0"/>
                </a:cxn>
              </a:cxnLst>
              <a:rect l="0" t="0" r="0" b="0"/>
              <a:pathLst>
                <a:path w="16" h="50">
                  <a:moveTo>
                    <a:pt x="4" y="0"/>
                  </a:moveTo>
                  <a:lnTo>
                    <a:pt x="16" y="0"/>
                  </a:lnTo>
                  <a:lnTo>
                    <a:pt x="9" y="50"/>
                  </a:lnTo>
                  <a:lnTo>
                    <a:pt x="0" y="50"/>
                  </a:lnTo>
                  <a:lnTo>
                    <a:pt x="4" y="0"/>
                  </a:lnTo>
                  <a:close/>
                </a:path>
              </a:pathLst>
            </a:custGeom>
            <a:solidFill>
              <a:srgbClr val="1F6485">
                <a:alpha val="100000"/>
              </a:srgbClr>
            </a:solidFill>
            <a:ln w="9525">
              <a:noFill/>
            </a:ln>
          </p:spPr>
          <p:txBody>
            <a:bodyPr/>
            <a:lstStyle/>
            <a:p>
              <a:endParaRPr lang="zh-CN" altLang="en-US"/>
            </a:p>
          </p:txBody>
        </p:sp>
        <p:sp>
          <p:nvSpPr>
            <p:cNvPr id="7212" name="Freeform 41"/>
            <p:cNvSpPr/>
            <p:nvPr/>
          </p:nvSpPr>
          <p:spPr>
            <a:xfrm>
              <a:off x="585788" y="1152525"/>
              <a:ext cx="71438" cy="71438"/>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19" h="19">
                  <a:moveTo>
                    <a:pt x="4" y="16"/>
                  </a:moveTo>
                  <a:cubicBezTo>
                    <a:pt x="0" y="13"/>
                    <a:pt x="0" y="7"/>
                    <a:pt x="3" y="4"/>
                  </a:cubicBezTo>
                  <a:cubicBezTo>
                    <a:pt x="6" y="1"/>
                    <a:pt x="12" y="0"/>
                    <a:pt x="15" y="4"/>
                  </a:cubicBezTo>
                  <a:cubicBezTo>
                    <a:pt x="18" y="7"/>
                    <a:pt x="19" y="12"/>
                    <a:pt x="15" y="15"/>
                  </a:cubicBezTo>
                  <a:cubicBezTo>
                    <a:pt x="12" y="18"/>
                    <a:pt x="7" y="19"/>
                    <a:pt x="4" y="16"/>
                  </a:cubicBezTo>
                  <a:close/>
                </a:path>
              </a:pathLst>
            </a:custGeom>
            <a:solidFill>
              <a:srgbClr val="1F6485">
                <a:alpha val="100000"/>
              </a:srgbClr>
            </a:solidFill>
            <a:ln w="9525">
              <a:noFill/>
            </a:ln>
          </p:spPr>
          <p:txBody>
            <a:bodyPr/>
            <a:lstStyle/>
            <a:p>
              <a:endParaRPr lang="zh-CN" altLang="en-US"/>
            </a:p>
          </p:txBody>
        </p:sp>
        <p:sp>
          <p:nvSpPr>
            <p:cNvPr id="7213" name="Freeform 42"/>
            <p:cNvSpPr/>
            <p:nvPr/>
          </p:nvSpPr>
          <p:spPr>
            <a:xfrm>
              <a:off x="555625" y="1128713"/>
              <a:ext cx="71438" cy="68263"/>
            </a:xfrm>
            <a:custGeom>
              <a:avLst/>
              <a:gdLst/>
              <a:ahLst/>
              <a:cxnLst>
                <a:cxn ang="0">
                  <a:pos x="0" y="2147483646"/>
                </a:cxn>
                <a:cxn ang="0">
                  <a:pos x="2147483646" y="0"/>
                </a:cxn>
                <a:cxn ang="0">
                  <a:pos x="2147483646" y="2147483646"/>
                </a:cxn>
                <a:cxn ang="0">
                  <a:pos x="2147483646" y="2147483646"/>
                </a:cxn>
                <a:cxn ang="0">
                  <a:pos x="0" y="2147483646"/>
                </a:cxn>
              </a:cxnLst>
              <a:rect l="0" t="0" r="0" b="0"/>
              <a:pathLst>
                <a:path w="45" h="43">
                  <a:moveTo>
                    <a:pt x="0" y="8"/>
                  </a:moveTo>
                  <a:lnTo>
                    <a:pt x="7" y="0"/>
                  </a:lnTo>
                  <a:lnTo>
                    <a:pt x="45" y="34"/>
                  </a:lnTo>
                  <a:lnTo>
                    <a:pt x="38" y="43"/>
                  </a:lnTo>
                  <a:lnTo>
                    <a:pt x="0" y="8"/>
                  </a:lnTo>
                  <a:close/>
                </a:path>
              </a:pathLst>
            </a:custGeom>
            <a:solidFill>
              <a:srgbClr val="1F6485">
                <a:alpha val="100000"/>
              </a:srgbClr>
            </a:solidFill>
            <a:ln w="9525">
              <a:noFill/>
            </a:ln>
          </p:spPr>
          <p:txBody>
            <a:bodyPr/>
            <a:lstStyle/>
            <a:p>
              <a:endParaRPr lang="zh-CN" altLang="en-US"/>
            </a:p>
          </p:txBody>
        </p:sp>
        <p:sp>
          <p:nvSpPr>
            <p:cNvPr id="7214" name="Freeform 43"/>
            <p:cNvSpPr/>
            <p:nvPr/>
          </p:nvSpPr>
          <p:spPr>
            <a:xfrm>
              <a:off x="642938" y="1081088"/>
              <a:ext cx="71438" cy="66675"/>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19" h="18">
                  <a:moveTo>
                    <a:pt x="5" y="16"/>
                  </a:moveTo>
                  <a:cubicBezTo>
                    <a:pt x="1" y="14"/>
                    <a:pt x="0" y="9"/>
                    <a:pt x="2" y="5"/>
                  </a:cubicBezTo>
                  <a:cubicBezTo>
                    <a:pt x="4" y="1"/>
                    <a:pt x="9" y="0"/>
                    <a:pt x="13" y="2"/>
                  </a:cubicBezTo>
                  <a:cubicBezTo>
                    <a:pt x="17" y="4"/>
                    <a:pt x="19" y="9"/>
                    <a:pt x="16" y="13"/>
                  </a:cubicBezTo>
                  <a:cubicBezTo>
                    <a:pt x="14" y="17"/>
                    <a:pt x="9" y="18"/>
                    <a:pt x="5" y="16"/>
                  </a:cubicBezTo>
                  <a:close/>
                </a:path>
              </a:pathLst>
            </a:custGeom>
            <a:solidFill>
              <a:srgbClr val="1F6485">
                <a:alpha val="100000"/>
              </a:srgbClr>
            </a:solidFill>
            <a:ln w="9525">
              <a:noFill/>
            </a:ln>
          </p:spPr>
          <p:txBody>
            <a:bodyPr/>
            <a:lstStyle/>
            <a:p>
              <a:endParaRPr lang="zh-CN" altLang="en-US"/>
            </a:p>
          </p:txBody>
        </p:sp>
        <p:sp>
          <p:nvSpPr>
            <p:cNvPr id="7215" name="Freeform 44"/>
            <p:cNvSpPr/>
            <p:nvPr/>
          </p:nvSpPr>
          <p:spPr>
            <a:xfrm>
              <a:off x="604838" y="1065213"/>
              <a:ext cx="74613" cy="57150"/>
            </a:xfrm>
            <a:custGeom>
              <a:avLst/>
              <a:gdLst/>
              <a:ahLst/>
              <a:cxnLst>
                <a:cxn ang="0">
                  <a:pos x="0" y="2147483646"/>
                </a:cxn>
                <a:cxn ang="0">
                  <a:pos x="2147483646" y="0"/>
                </a:cxn>
                <a:cxn ang="0">
                  <a:pos x="2147483646" y="2147483646"/>
                </a:cxn>
                <a:cxn ang="0">
                  <a:pos x="2147483646" y="2147483646"/>
                </a:cxn>
                <a:cxn ang="0">
                  <a:pos x="0" y="2147483646"/>
                </a:cxn>
              </a:cxnLst>
              <a:rect l="0" t="0" r="0" b="0"/>
              <a:pathLst>
                <a:path w="47" h="36">
                  <a:moveTo>
                    <a:pt x="0" y="10"/>
                  </a:moveTo>
                  <a:lnTo>
                    <a:pt x="5" y="0"/>
                  </a:lnTo>
                  <a:lnTo>
                    <a:pt x="47" y="26"/>
                  </a:lnTo>
                  <a:lnTo>
                    <a:pt x="43" y="36"/>
                  </a:lnTo>
                  <a:lnTo>
                    <a:pt x="0" y="10"/>
                  </a:lnTo>
                  <a:close/>
                </a:path>
              </a:pathLst>
            </a:custGeom>
            <a:solidFill>
              <a:srgbClr val="1F6485">
                <a:alpha val="100000"/>
              </a:srgbClr>
            </a:solidFill>
            <a:ln w="9525">
              <a:noFill/>
            </a:ln>
          </p:spPr>
          <p:txBody>
            <a:bodyPr/>
            <a:lstStyle/>
            <a:p>
              <a:endParaRPr lang="zh-CN" altLang="en-US"/>
            </a:p>
          </p:txBody>
        </p:sp>
        <p:sp>
          <p:nvSpPr>
            <p:cNvPr id="7216" name="Freeform 45"/>
            <p:cNvSpPr/>
            <p:nvPr/>
          </p:nvSpPr>
          <p:spPr>
            <a:xfrm>
              <a:off x="679450" y="985838"/>
              <a:ext cx="68263" cy="68263"/>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18" h="18">
                  <a:moveTo>
                    <a:pt x="7" y="17"/>
                  </a:moveTo>
                  <a:cubicBezTo>
                    <a:pt x="3" y="16"/>
                    <a:pt x="0" y="11"/>
                    <a:pt x="1" y="7"/>
                  </a:cubicBezTo>
                  <a:cubicBezTo>
                    <a:pt x="2" y="3"/>
                    <a:pt x="7" y="0"/>
                    <a:pt x="11" y="1"/>
                  </a:cubicBezTo>
                  <a:cubicBezTo>
                    <a:pt x="15" y="2"/>
                    <a:pt x="18" y="6"/>
                    <a:pt x="17" y="10"/>
                  </a:cubicBezTo>
                  <a:cubicBezTo>
                    <a:pt x="16" y="15"/>
                    <a:pt x="12" y="18"/>
                    <a:pt x="7" y="17"/>
                  </a:cubicBezTo>
                  <a:close/>
                </a:path>
              </a:pathLst>
            </a:custGeom>
            <a:solidFill>
              <a:srgbClr val="1F6485">
                <a:alpha val="100000"/>
              </a:srgbClr>
            </a:solidFill>
            <a:ln w="9525">
              <a:noFill/>
            </a:ln>
          </p:spPr>
          <p:txBody>
            <a:bodyPr/>
            <a:lstStyle/>
            <a:p>
              <a:endParaRPr lang="zh-CN" altLang="en-US"/>
            </a:p>
          </p:txBody>
        </p:sp>
        <p:sp>
          <p:nvSpPr>
            <p:cNvPr id="7217" name="Freeform 46"/>
            <p:cNvSpPr/>
            <p:nvPr/>
          </p:nvSpPr>
          <p:spPr>
            <a:xfrm>
              <a:off x="635000" y="993775"/>
              <a:ext cx="82550" cy="33338"/>
            </a:xfrm>
            <a:custGeom>
              <a:avLst/>
              <a:gdLst/>
              <a:ahLst/>
              <a:cxnLst>
                <a:cxn ang="0">
                  <a:pos x="0" y="2147483646"/>
                </a:cxn>
                <a:cxn ang="0">
                  <a:pos x="2147483646" y="0"/>
                </a:cxn>
                <a:cxn ang="0">
                  <a:pos x="2147483646" y="2147483646"/>
                </a:cxn>
                <a:cxn ang="0">
                  <a:pos x="2147483646" y="2147483646"/>
                </a:cxn>
                <a:cxn ang="0">
                  <a:pos x="0" y="2147483646"/>
                </a:cxn>
              </a:cxnLst>
              <a:rect l="0" t="0" r="0" b="0"/>
              <a:pathLst>
                <a:path w="52" h="21">
                  <a:moveTo>
                    <a:pt x="0" y="12"/>
                  </a:moveTo>
                  <a:lnTo>
                    <a:pt x="2" y="0"/>
                  </a:lnTo>
                  <a:lnTo>
                    <a:pt x="52" y="12"/>
                  </a:lnTo>
                  <a:lnTo>
                    <a:pt x="50" y="21"/>
                  </a:lnTo>
                  <a:lnTo>
                    <a:pt x="0" y="12"/>
                  </a:lnTo>
                  <a:close/>
                </a:path>
              </a:pathLst>
            </a:custGeom>
            <a:solidFill>
              <a:srgbClr val="1F6485">
                <a:alpha val="100000"/>
              </a:srgbClr>
            </a:solidFill>
            <a:ln w="9525">
              <a:noFill/>
            </a:ln>
          </p:spPr>
          <p:txBody>
            <a:bodyPr/>
            <a:lstStyle/>
            <a:p>
              <a:endParaRPr lang="zh-CN" altLang="en-US"/>
            </a:p>
          </p:txBody>
        </p:sp>
        <p:sp>
          <p:nvSpPr>
            <p:cNvPr id="7218" name="Freeform 47"/>
            <p:cNvSpPr/>
            <p:nvPr/>
          </p:nvSpPr>
          <p:spPr>
            <a:xfrm>
              <a:off x="679450" y="866775"/>
              <a:ext cx="68263" cy="66675"/>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18" h="18">
                  <a:moveTo>
                    <a:pt x="12" y="17"/>
                  </a:moveTo>
                  <a:cubicBezTo>
                    <a:pt x="8" y="18"/>
                    <a:pt x="3" y="16"/>
                    <a:pt x="1" y="12"/>
                  </a:cubicBezTo>
                  <a:cubicBezTo>
                    <a:pt x="0" y="8"/>
                    <a:pt x="1" y="3"/>
                    <a:pt x="6" y="1"/>
                  </a:cubicBezTo>
                  <a:cubicBezTo>
                    <a:pt x="10" y="0"/>
                    <a:pt x="15" y="2"/>
                    <a:pt x="16" y="6"/>
                  </a:cubicBezTo>
                  <a:cubicBezTo>
                    <a:pt x="18" y="10"/>
                    <a:pt x="16" y="15"/>
                    <a:pt x="12" y="17"/>
                  </a:cubicBezTo>
                  <a:close/>
                </a:path>
              </a:pathLst>
            </a:custGeom>
            <a:solidFill>
              <a:srgbClr val="1F6485">
                <a:alpha val="100000"/>
              </a:srgbClr>
            </a:solidFill>
            <a:ln w="9525">
              <a:noFill/>
            </a:ln>
          </p:spPr>
          <p:txBody>
            <a:bodyPr/>
            <a:lstStyle/>
            <a:p>
              <a:endParaRPr lang="zh-CN" altLang="en-US"/>
            </a:p>
          </p:txBody>
        </p:sp>
        <p:sp>
          <p:nvSpPr>
            <p:cNvPr id="7219" name="Freeform 48"/>
            <p:cNvSpPr/>
            <p:nvPr/>
          </p:nvSpPr>
          <p:spPr>
            <a:xfrm>
              <a:off x="638175" y="892175"/>
              <a:ext cx="79375" cy="49213"/>
            </a:xfrm>
            <a:custGeom>
              <a:avLst/>
              <a:gdLst/>
              <a:ahLst/>
              <a:cxnLst>
                <a:cxn ang="0">
                  <a:pos x="2147483646" y="2147483646"/>
                </a:cxn>
                <a:cxn ang="0">
                  <a:pos x="0" y="2147483646"/>
                </a:cxn>
                <a:cxn ang="0">
                  <a:pos x="2147483646" y="0"/>
                </a:cxn>
                <a:cxn ang="0">
                  <a:pos x="2147483646" y="2147483646"/>
                </a:cxn>
                <a:cxn ang="0">
                  <a:pos x="2147483646" y="2147483646"/>
                </a:cxn>
              </a:cxnLst>
              <a:rect l="0" t="0" r="0" b="0"/>
              <a:pathLst>
                <a:path w="50" h="31">
                  <a:moveTo>
                    <a:pt x="5" y="31"/>
                  </a:moveTo>
                  <a:lnTo>
                    <a:pt x="0" y="19"/>
                  </a:lnTo>
                  <a:lnTo>
                    <a:pt x="45" y="0"/>
                  </a:lnTo>
                  <a:lnTo>
                    <a:pt x="50" y="10"/>
                  </a:lnTo>
                  <a:lnTo>
                    <a:pt x="5" y="31"/>
                  </a:lnTo>
                  <a:close/>
                </a:path>
              </a:pathLst>
            </a:custGeom>
            <a:solidFill>
              <a:srgbClr val="1F6485">
                <a:alpha val="100000"/>
              </a:srgbClr>
            </a:solidFill>
            <a:ln w="9525">
              <a:noFill/>
            </a:ln>
          </p:spPr>
          <p:txBody>
            <a:bodyPr/>
            <a:lstStyle/>
            <a:p>
              <a:endParaRPr lang="zh-CN" altLang="en-US"/>
            </a:p>
          </p:txBody>
        </p:sp>
        <p:sp>
          <p:nvSpPr>
            <p:cNvPr id="7220" name="Freeform 49"/>
            <p:cNvSpPr/>
            <p:nvPr/>
          </p:nvSpPr>
          <p:spPr>
            <a:xfrm>
              <a:off x="615950" y="776288"/>
              <a:ext cx="71438" cy="66675"/>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19" h="18">
                  <a:moveTo>
                    <a:pt x="16" y="13"/>
                  </a:moveTo>
                  <a:cubicBezTo>
                    <a:pt x="14" y="17"/>
                    <a:pt x="9" y="18"/>
                    <a:pt x="5" y="16"/>
                  </a:cubicBezTo>
                  <a:cubicBezTo>
                    <a:pt x="1" y="14"/>
                    <a:pt x="0" y="9"/>
                    <a:pt x="2" y="5"/>
                  </a:cubicBezTo>
                  <a:cubicBezTo>
                    <a:pt x="4" y="1"/>
                    <a:pt x="9" y="0"/>
                    <a:pt x="13" y="2"/>
                  </a:cubicBezTo>
                  <a:cubicBezTo>
                    <a:pt x="17" y="4"/>
                    <a:pt x="19" y="9"/>
                    <a:pt x="16" y="13"/>
                  </a:cubicBezTo>
                  <a:close/>
                </a:path>
              </a:pathLst>
            </a:custGeom>
            <a:solidFill>
              <a:srgbClr val="1F6485">
                <a:alpha val="100000"/>
              </a:srgbClr>
            </a:solidFill>
            <a:ln w="9525">
              <a:noFill/>
            </a:ln>
          </p:spPr>
          <p:txBody>
            <a:bodyPr/>
            <a:lstStyle/>
            <a:p>
              <a:endParaRPr lang="zh-CN" altLang="en-US"/>
            </a:p>
          </p:txBody>
        </p:sp>
        <p:sp>
          <p:nvSpPr>
            <p:cNvPr id="7221" name="Freeform 50"/>
            <p:cNvSpPr/>
            <p:nvPr/>
          </p:nvSpPr>
          <p:spPr>
            <a:xfrm>
              <a:off x="604838" y="806450"/>
              <a:ext cx="57150" cy="77788"/>
            </a:xfrm>
            <a:custGeom>
              <a:avLst/>
              <a:gdLst/>
              <a:ahLst/>
              <a:cxnLst>
                <a:cxn ang="0">
                  <a:pos x="2147483646" y="2147483646"/>
                </a:cxn>
                <a:cxn ang="0">
                  <a:pos x="0" y="2147483646"/>
                </a:cxn>
                <a:cxn ang="0">
                  <a:pos x="2147483646" y="0"/>
                </a:cxn>
                <a:cxn ang="0">
                  <a:pos x="2147483646" y="2147483646"/>
                </a:cxn>
                <a:cxn ang="0">
                  <a:pos x="2147483646" y="2147483646"/>
                </a:cxn>
              </a:cxnLst>
              <a:rect l="0" t="0" r="0" b="0"/>
              <a:pathLst>
                <a:path w="36" h="49">
                  <a:moveTo>
                    <a:pt x="10" y="49"/>
                  </a:moveTo>
                  <a:lnTo>
                    <a:pt x="0" y="42"/>
                  </a:lnTo>
                  <a:lnTo>
                    <a:pt x="24" y="0"/>
                  </a:lnTo>
                  <a:lnTo>
                    <a:pt x="36" y="4"/>
                  </a:lnTo>
                  <a:lnTo>
                    <a:pt x="10" y="49"/>
                  </a:lnTo>
                  <a:close/>
                </a:path>
              </a:pathLst>
            </a:custGeom>
            <a:solidFill>
              <a:srgbClr val="1F6485">
                <a:alpha val="100000"/>
              </a:srgbClr>
            </a:solidFill>
            <a:ln w="9525">
              <a:noFill/>
            </a:ln>
          </p:spPr>
          <p:txBody>
            <a:bodyPr/>
            <a:lstStyle/>
            <a:p>
              <a:endParaRPr lang="zh-CN" altLang="en-US"/>
            </a:p>
          </p:txBody>
        </p:sp>
        <p:sp>
          <p:nvSpPr>
            <p:cNvPr id="7222" name="Oval 51"/>
            <p:cNvSpPr/>
            <p:nvPr/>
          </p:nvSpPr>
          <p:spPr>
            <a:xfrm>
              <a:off x="4584700"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23" name="Oval 52"/>
            <p:cNvSpPr/>
            <p:nvPr/>
          </p:nvSpPr>
          <p:spPr>
            <a:xfrm>
              <a:off x="4460875" y="2032000"/>
              <a:ext cx="52388"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24" name="Oval 53"/>
            <p:cNvSpPr/>
            <p:nvPr/>
          </p:nvSpPr>
          <p:spPr>
            <a:xfrm>
              <a:off x="4641850" y="21304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25" name="Oval 54"/>
            <p:cNvSpPr/>
            <p:nvPr/>
          </p:nvSpPr>
          <p:spPr>
            <a:xfrm>
              <a:off x="4641850" y="2325688"/>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26" name="Oval 55"/>
            <p:cNvSpPr/>
            <p:nvPr/>
          </p:nvSpPr>
          <p:spPr>
            <a:xfrm>
              <a:off x="4757738" y="2325688"/>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27" name="Oval 56"/>
            <p:cNvSpPr/>
            <p:nvPr/>
          </p:nvSpPr>
          <p:spPr>
            <a:xfrm>
              <a:off x="4405313" y="2130425"/>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28" name="Oval 57"/>
            <p:cNvSpPr/>
            <p:nvPr/>
          </p:nvSpPr>
          <p:spPr>
            <a:xfrm>
              <a:off x="4292600" y="2130425"/>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29" name="Oval 58"/>
            <p:cNvSpPr/>
            <p:nvPr/>
          </p:nvSpPr>
          <p:spPr>
            <a:xfrm>
              <a:off x="4405313" y="2325688"/>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30" name="Oval 59"/>
            <p:cNvSpPr/>
            <p:nvPr/>
          </p:nvSpPr>
          <p:spPr>
            <a:xfrm>
              <a:off x="4292600" y="2325688"/>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31" name="Oval 60"/>
            <p:cNvSpPr/>
            <p:nvPr/>
          </p:nvSpPr>
          <p:spPr>
            <a:xfrm>
              <a:off x="4757738" y="21304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32" name="Oval 61"/>
            <p:cNvSpPr/>
            <p:nvPr/>
          </p:nvSpPr>
          <p:spPr>
            <a:xfrm>
              <a:off x="4584700"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33" name="Oval 62"/>
            <p:cNvSpPr/>
            <p:nvPr/>
          </p:nvSpPr>
          <p:spPr>
            <a:xfrm>
              <a:off x="4814888"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34" name="Oval 63"/>
            <p:cNvSpPr/>
            <p:nvPr/>
          </p:nvSpPr>
          <p:spPr>
            <a:xfrm>
              <a:off x="4460875" y="2228850"/>
              <a:ext cx="52388"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35" name="Oval 64"/>
            <p:cNvSpPr/>
            <p:nvPr/>
          </p:nvSpPr>
          <p:spPr>
            <a:xfrm>
              <a:off x="4227513"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36" name="Oval 65"/>
            <p:cNvSpPr/>
            <p:nvPr/>
          </p:nvSpPr>
          <p:spPr>
            <a:xfrm>
              <a:off x="4641850" y="1935163"/>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37" name="Oval 66"/>
            <p:cNvSpPr/>
            <p:nvPr/>
          </p:nvSpPr>
          <p:spPr>
            <a:xfrm>
              <a:off x="4405313" y="1935163"/>
              <a:ext cx="47625"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38" name="Oval 67"/>
            <p:cNvSpPr/>
            <p:nvPr/>
          </p:nvSpPr>
          <p:spPr>
            <a:xfrm>
              <a:off x="4460875" y="1825625"/>
              <a:ext cx="52388"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39" name="Oval 68"/>
            <p:cNvSpPr/>
            <p:nvPr/>
          </p:nvSpPr>
          <p:spPr>
            <a:xfrm>
              <a:off x="4584700" y="18256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40" name="Freeform 69"/>
            <p:cNvSpPr/>
            <p:nvPr/>
          </p:nvSpPr>
          <p:spPr>
            <a:xfrm>
              <a:off x="4619625" y="2179638"/>
              <a:ext cx="36513" cy="44450"/>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10" h="12">
                  <a:moveTo>
                    <a:pt x="6" y="0"/>
                  </a:moveTo>
                  <a:cubicBezTo>
                    <a:pt x="0" y="10"/>
                    <a:pt x="0" y="10"/>
                    <a:pt x="0" y="10"/>
                  </a:cubicBezTo>
                  <a:cubicBezTo>
                    <a:pt x="1" y="10"/>
                    <a:pt x="3" y="11"/>
                    <a:pt x="4" y="12"/>
                  </a:cubicBezTo>
                  <a:cubicBezTo>
                    <a:pt x="10" y="2"/>
                    <a:pt x="10" y="2"/>
                    <a:pt x="10" y="2"/>
                  </a:cubicBezTo>
                  <a:cubicBezTo>
                    <a:pt x="8" y="2"/>
                    <a:pt x="7" y="1"/>
                    <a:pt x="6" y="0"/>
                  </a:cubicBezTo>
                  <a:close/>
                </a:path>
              </a:pathLst>
            </a:custGeom>
            <a:solidFill>
              <a:srgbClr val="1F6485">
                <a:alpha val="100000"/>
              </a:srgbClr>
            </a:solidFill>
            <a:ln w="9525">
              <a:noFill/>
            </a:ln>
          </p:spPr>
          <p:txBody>
            <a:bodyPr/>
            <a:lstStyle/>
            <a:p>
              <a:endParaRPr lang="zh-CN" altLang="en-US"/>
            </a:p>
          </p:txBody>
        </p:sp>
        <p:sp>
          <p:nvSpPr>
            <p:cNvPr id="7241" name="Freeform 70"/>
            <p:cNvSpPr/>
            <p:nvPr/>
          </p:nvSpPr>
          <p:spPr>
            <a:xfrm>
              <a:off x="4441825" y="1982788"/>
              <a:ext cx="34925" cy="46038"/>
            </a:xfrm>
            <a:custGeom>
              <a:avLst/>
              <a:gdLst/>
              <a:ahLst/>
              <a:cxnLst>
                <a:cxn ang="0">
                  <a:pos x="2147483646" y="2147483646"/>
                </a:cxn>
                <a:cxn ang="0">
                  <a:pos x="2147483646" y="0"/>
                </a:cxn>
                <a:cxn ang="0">
                  <a:pos x="0" y="2147483646"/>
                </a:cxn>
                <a:cxn ang="0">
                  <a:pos x="2147483646" y="2147483646"/>
                </a:cxn>
                <a:cxn ang="0">
                  <a:pos x="2147483646" y="2147483646"/>
                </a:cxn>
              </a:cxnLst>
              <a:rect l="0" t="0" r="0" b="0"/>
              <a:pathLst>
                <a:path w="9" h="12">
                  <a:moveTo>
                    <a:pt x="9" y="10"/>
                  </a:moveTo>
                  <a:cubicBezTo>
                    <a:pt x="4" y="0"/>
                    <a:pt x="4" y="0"/>
                    <a:pt x="4" y="0"/>
                  </a:cubicBezTo>
                  <a:cubicBezTo>
                    <a:pt x="3" y="1"/>
                    <a:pt x="1" y="2"/>
                    <a:pt x="0" y="2"/>
                  </a:cubicBezTo>
                  <a:cubicBezTo>
                    <a:pt x="5" y="12"/>
                    <a:pt x="5" y="12"/>
                    <a:pt x="5" y="12"/>
                  </a:cubicBezTo>
                  <a:cubicBezTo>
                    <a:pt x="6" y="11"/>
                    <a:pt x="8" y="10"/>
                    <a:pt x="9" y="10"/>
                  </a:cubicBezTo>
                  <a:close/>
                </a:path>
              </a:pathLst>
            </a:custGeom>
            <a:solidFill>
              <a:srgbClr val="1F6485">
                <a:alpha val="100000"/>
              </a:srgbClr>
            </a:solidFill>
            <a:ln w="9525">
              <a:noFill/>
            </a:ln>
          </p:spPr>
          <p:txBody>
            <a:bodyPr/>
            <a:lstStyle/>
            <a:p>
              <a:endParaRPr lang="zh-CN" altLang="en-US"/>
            </a:p>
          </p:txBody>
        </p:sp>
        <p:sp>
          <p:nvSpPr>
            <p:cNvPr id="7242" name="Freeform 71"/>
            <p:cNvSpPr/>
            <p:nvPr/>
          </p:nvSpPr>
          <p:spPr>
            <a:xfrm>
              <a:off x="4441825" y="2081213"/>
              <a:ext cx="38100" cy="46038"/>
            </a:xfrm>
            <a:custGeom>
              <a:avLst/>
              <a:gdLst/>
              <a:ahLst/>
              <a:cxnLst>
                <a:cxn ang="0">
                  <a:pos x="2147483646" y="2147483646"/>
                </a:cxn>
                <a:cxn ang="0">
                  <a:pos x="2147483646" y="2147483646"/>
                </a:cxn>
                <a:cxn ang="0">
                  <a:pos x="2147483646" y="0"/>
                </a:cxn>
                <a:cxn ang="0">
                  <a:pos x="0" y="2147483646"/>
                </a:cxn>
                <a:cxn ang="0">
                  <a:pos x="2147483646" y="2147483646"/>
                </a:cxn>
              </a:cxnLst>
              <a:rect l="0" t="0" r="0" b="0"/>
              <a:pathLst>
                <a:path w="10" h="12">
                  <a:moveTo>
                    <a:pt x="4" y="12"/>
                  </a:moveTo>
                  <a:cubicBezTo>
                    <a:pt x="10" y="3"/>
                    <a:pt x="10" y="3"/>
                    <a:pt x="10" y="3"/>
                  </a:cubicBezTo>
                  <a:cubicBezTo>
                    <a:pt x="8" y="2"/>
                    <a:pt x="7" y="1"/>
                    <a:pt x="6" y="0"/>
                  </a:cubicBezTo>
                  <a:cubicBezTo>
                    <a:pt x="0" y="10"/>
                    <a:pt x="0" y="10"/>
                    <a:pt x="0" y="10"/>
                  </a:cubicBezTo>
                  <a:cubicBezTo>
                    <a:pt x="1" y="10"/>
                    <a:pt x="3" y="11"/>
                    <a:pt x="4" y="12"/>
                  </a:cubicBezTo>
                  <a:close/>
                </a:path>
              </a:pathLst>
            </a:custGeom>
            <a:solidFill>
              <a:srgbClr val="1F6485">
                <a:alpha val="100000"/>
              </a:srgbClr>
            </a:solidFill>
            <a:ln w="9525">
              <a:noFill/>
            </a:ln>
          </p:spPr>
          <p:txBody>
            <a:bodyPr/>
            <a:lstStyle/>
            <a:p>
              <a:endParaRPr lang="zh-CN" altLang="en-US"/>
            </a:p>
          </p:txBody>
        </p:sp>
        <p:sp>
          <p:nvSpPr>
            <p:cNvPr id="7243" name="Freeform 72"/>
            <p:cNvSpPr/>
            <p:nvPr/>
          </p:nvSpPr>
          <p:spPr>
            <a:xfrm>
              <a:off x="4521200" y="2051050"/>
              <a:ext cx="52388" cy="15875"/>
            </a:xfrm>
            <a:custGeom>
              <a:avLst/>
              <a:gdLst/>
              <a:ahLst/>
              <a:cxnLst>
                <a:cxn ang="0">
                  <a:pos x="2147483646" y="2147483646"/>
                </a:cxn>
                <a:cxn ang="0">
                  <a:pos x="2147483646" y="2147483646"/>
                </a:cxn>
                <a:cxn ang="0">
                  <a:pos x="2147483646" y="0"/>
                </a:cxn>
                <a:cxn ang="0">
                  <a:pos x="2147483646" y="0"/>
                </a:cxn>
                <a:cxn ang="0">
                  <a:pos x="2147483646" y="2147483646"/>
                </a:cxn>
                <a:cxn ang="0">
                  <a:pos x="0" y="2147483646"/>
                </a:cxn>
                <a:cxn ang="0">
                  <a:pos x="2147483646" y="2147483646"/>
                </a:cxn>
              </a:cxnLst>
              <a:rect l="0" t="0" r="0" b="0"/>
              <a:pathLst>
                <a:path w="14" h="4">
                  <a:moveTo>
                    <a:pt x="14" y="4"/>
                  </a:moveTo>
                  <a:cubicBezTo>
                    <a:pt x="14" y="4"/>
                    <a:pt x="14" y="3"/>
                    <a:pt x="14" y="2"/>
                  </a:cubicBezTo>
                  <a:cubicBezTo>
                    <a:pt x="14" y="1"/>
                    <a:pt x="14" y="0"/>
                    <a:pt x="14" y="0"/>
                  </a:cubicBezTo>
                  <a:cubicBezTo>
                    <a:pt x="1" y="0"/>
                    <a:pt x="1" y="0"/>
                    <a:pt x="1" y="0"/>
                  </a:cubicBezTo>
                  <a:cubicBezTo>
                    <a:pt x="1" y="0"/>
                    <a:pt x="1" y="1"/>
                    <a:pt x="1" y="2"/>
                  </a:cubicBezTo>
                  <a:cubicBezTo>
                    <a:pt x="1" y="3"/>
                    <a:pt x="1" y="4"/>
                    <a:pt x="0" y="4"/>
                  </a:cubicBezTo>
                  <a:lnTo>
                    <a:pt x="14" y="4"/>
                  </a:lnTo>
                  <a:close/>
                </a:path>
              </a:pathLst>
            </a:custGeom>
            <a:solidFill>
              <a:srgbClr val="1F6485">
                <a:alpha val="100000"/>
              </a:srgbClr>
            </a:solidFill>
            <a:ln w="9525">
              <a:noFill/>
            </a:ln>
          </p:spPr>
          <p:txBody>
            <a:bodyPr/>
            <a:lstStyle/>
            <a:p>
              <a:endParaRPr lang="zh-CN" altLang="en-US"/>
            </a:p>
          </p:txBody>
        </p:sp>
        <p:sp>
          <p:nvSpPr>
            <p:cNvPr id="7244" name="Freeform 73"/>
            <p:cNvSpPr/>
            <p:nvPr/>
          </p:nvSpPr>
          <p:spPr>
            <a:xfrm>
              <a:off x="4438650" y="1878013"/>
              <a:ext cx="41275" cy="52388"/>
            </a:xfrm>
            <a:custGeom>
              <a:avLst/>
              <a:gdLst/>
              <a:ahLst/>
              <a:cxnLst>
                <a:cxn ang="0">
                  <a:pos x="2147483646" y="2147483646"/>
                </a:cxn>
                <a:cxn ang="0">
                  <a:pos x="2147483646" y="2147483646"/>
                </a:cxn>
                <a:cxn ang="0">
                  <a:pos x="2147483646" y="0"/>
                </a:cxn>
                <a:cxn ang="0">
                  <a:pos x="0" y="2147483646"/>
                </a:cxn>
                <a:cxn ang="0">
                  <a:pos x="2147483646" y="2147483646"/>
                </a:cxn>
              </a:cxnLst>
              <a:rect l="0" t="0" r="0" b="0"/>
              <a:pathLst>
                <a:path w="11" h="14">
                  <a:moveTo>
                    <a:pt x="4" y="14"/>
                  </a:moveTo>
                  <a:cubicBezTo>
                    <a:pt x="11" y="2"/>
                    <a:pt x="11" y="2"/>
                    <a:pt x="11" y="2"/>
                  </a:cubicBezTo>
                  <a:cubicBezTo>
                    <a:pt x="9" y="2"/>
                    <a:pt x="8" y="1"/>
                    <a:pt x="7" y="0"/>
                  </a:cubicBezTo>
                  <a:cubicBezTo>
                    <a:pt x="0" y="12"/>
                    <a:pt x="0" y="12"/>
                    <a:pt x="0" y="12"/>
                  </a:cubicBezTo>
                  <a:cubicBezTo>
                    <a:pt x="2" y="12"/>
                    <a:pt x="3" y="13"/>
                    <a:pt x="4" y="14"/>
                  </a:cubicBezTo>
                  <a:close/>
                </a:path>
              </a:pathLst>
            </a:custGeom>
            <a:solidFill>
              <a:srgbClr val="1F6485">
                <a:alpha val="100000"/>
              </a:srgbClr>
            </a:solidFill>
            <a:ln w="9525">
              <a:noFill/>
            </a:ln>
          </p:spPr>
          <p:txBody>
            <a:bodyPr/>
            <a:lstStyle/>
            <a:p>
              <a:endParaRPr lang="zh-CN" altLang="en-US"/>
            </a:p>
          </p:txBody>
        </p:sp>
        <p:sp>
          <p:nvSpPr>
            <p:cNvPr id="7245" name="Freeform 74"/>
            <p:cNvSpPr/>
            <p:nvPr/>
          </p:nvSpPr>
          <p:spPr>
            <a:xfrm>
              <a:off x="4619625" y="1979613"/>
              <a:ext cx="33338" cy="46038"/>
            </a:xfrm>
            <a:custGeom>
              <a:avLst/>
              <a:gdLst/>
              <a:ahLst/>
              <a:cxnLst>
                <a:cxn ang="0">
                  <a:pos x="2147483646" y="2147483646"/>
                </a:cxn>
                <a:cxn ang="0">
                  <a:pos x="2147483646" y="2147483646"/>
                </a:cxn>
                <a:cxn ang="0">
                  <a:pos x="2147483646" y="0"/>
                </a:cxn>
                <a:cxn ang="0">
                  <a:pos x="0" y="2147483646"/>
                </a:cxn>
                <a:cxn ang="0">
                  <a:pos x="2147483646" y="2147483646"/>
                </a:cxn>
              </a:cxnLst>
              <a:rect l="0" t="0" r="0" b="0"/>
              <a:pathLst>
                <a:path w="9" h="12">
                  <a:moveTo>
                    <a:pt x="4" y="12"/>
                  </a:moveTo>
                  <a:cubicBezTo>
                    <a:pt x="9" y="3"/>
                    <a:pt x="9" y="3"/>
                    <a:pt x="9" y="3"/>
                  </a:cubicBezTo>
                  <a:cubicBezTo>
                    <a:pt x="8" y="2"/>
                    <a:pt x="6" y="1"/>
                    <a:pt x="5" y="0"/>
                  </a:cubicBezTo>
                  <a:cubicBezTo>
                    <a:pt x="0" y="11"/>
                    <a:pt x="0" y="11"/>
                    <a:pt x="0" y="11"/>
                  </a:cubicBezTo>
                  <a:cubicBezTo>
                    <a:pt x="1" y="11"/>
                    <a:pt x="2" y="11"/>
                    <a:pt x="4" y="12"/>
                  </a:cubicBezTo>
                  <a:close/>
                </a:path>
              </a:pathLst>
            </a:custGeom>
            <a:solidFill>
              <a:srgbClr val="1F6485">
                <a:alpha val="100000"/>
              </a:srgbClr>
            </a:solidFill>
            <a:ln w="9525">
              <a:noFill/>
            </a:ln>
          </p:spPr>
          <p:txBody>
            <a:bodyPr/>
            <a:lstStyle/>
            <a:p>
              <a:endParaRPr lang="zh-CN" altLang="en-US"/>
            </a:p>
          </p:txBody>
        </p:sp>
        <p:sp>
          <p:nvSpPr>
            <p:cNvPr id="7246" name="Freeform 75"/>
            <p:cNvSpPr/>
            <p:nvPr/>
          </p:nvSpPr>
          <p:spPr>
            <a:xfrm>
              <a:off x="4702175" y="2144713"/>
              <a:ext cx="44450" cy="19050"/>
            </a:xfrm>
            <a:custGeom>
              <a:avLst/>
              <a:gdLst/>
              <a:ahLst/>
              <a:cxnLst>
                <a:cxn ang="0">
                  <a:pos x="0" y="0"/>
                </a:cxn>
                <a:cxn ang="0">
                  <a:pos x="2147483646" y="2147483646"/>
                </a:cxn>
                <a:cxn ang="0">
                  <a:pos x="0" y="2147483646"/>
                </a:cxn>
                <a:cxn ang="0">
                  <a:pos x="2147483646" y="2147483646"/>
                </a:cxn>
                <a:cxn ang="0">
                  <a:pos x="2147483646" y="2147483646"/>
                </a:cxn>
                <a:cxn ang="0">
                  <a:pos x="2147483646" y="0"/>
                </a:cxn>
                <a:cxn ang="0">
                  <a:pos x="0" y="0"/>
                </a:cxn>
              </a:cxnLst>
              <a:rect l="0" t="0" r="0" b="0"/>
              <a:pathLst>
                <a:path w="12" h="5">
                  <a:moveTo>
                    <a:pt x="0" y="0"/>
                  </a:moveTo>
                  <a:cubicBezTo>
                    <a:pt x="0" y="0"/>
                    <a:pt x="1" y="2"/>
                    <a:pt x="1" y="2"/>
                  </a:cubicBezTo>
                  <a:cubicBezTo>
                    <a:pt x="1" y="3"/>
                    <a:pt x="0" y="3"/>
                    <a:pt x="0" y="5"/>
                  </a:cubicBezTo>
                  <a:cubicBezTo>
                    <a:pt x="12" y="5"/>
                    <a:pt x="12" y="5"/>
                    <a:pt x="12" y="5"/>
                  </a:cubicBezTo>
                  <a:cubicBezTo>
                    <a:pt x="12" y="3"/>
                    <a:pt x="11" y="3"/>
                    <a:pt x="11" y="2"/>
                  </a:cubicBezTo>
                  <a:cubicBezTo>
                    <a:pt x="11" y="2"/>
                    <a:pt x="11" y="0"/>
                    <a:pt x="12" y="0"/>
                  </a:cubicBezTo>
                  <a:lnTo>
                    <a:pt x="0" y="0"/>
                  </a:lnTo>
                  <a:close/>
                </a:path>
              </a:pathLst>
            </a:custGeom>
            <a:solidFill>
              <a:srgbClr val="1F6485">
                <a:alpha val="100000"/>
              </a:srgbClr>
            </a:solidFill>
            <a:ln w="9525">
              <a:noFill/>
            </a:ln>
          </p:spPr>
          <p:txBody>
            <a:bodyPr/>
            <a:lstStyle/>
            <a:p>
              <a:endParaRPr lang="zh-CN" altLang="en-US"/>
            </a:p>
          </p:txBody>
        </p:sp>
        <p:sp>
          <p:nvSpPr>
            <p:cNvPr id="7247" name="Freeform 76"/>
            <p:cNvSpPr/>
            <p:nvPr/>
          </p:nvSpPr>
          <p:spPr>
            <a:xfrm>
              <a:off x="4438650" y="2276475"/>
              <a:ext cx="38100" cy="46038"/>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10" h="12">
                  <a:moveTo>
                    <a:pt x="6" y="0"/>
                  </a:moveTo>
                  <a:cubicBezTo>
                    <a:pt x="0" y="10"/>
                    <a:pt x="0" y="10"/>
                    <a:pt x="0" y="10"/>
                  </a:cubicBezTo>
                  <a:cubicBezTo>
                    <a:pt x="2" y="10"/>
                    <a:pt x="3" y="11"/>
                    <a:pt x="4" y="12"/>
                  </a:cubicBezTo>
                  <a:cubicBezTo>
                    <a:pt x="10" y="2"/>
                    <a:pt x="10" y="2"/>
                    <a:pt x="10" y="2"/>
                  </a:cubicBezTo>
                  <a:cubicBezTo>
                    <a:pt x="8" y="2"/>
                    <a:pt x="7" y="1"/>
                    <a:pt x="6" y="0"/>
                  </a:cubicBezTo>
                  <a:close/>
                </a:path>
              </a:pathLst>
            </a:custGeom>
            <a:solidFill>
              <a:srgbClr val="1F6485">
                <a:alpha val="100000"/>
              </a:srgbClr>
            </a:solidFill>
            <a:ln w="9525">
              <a:noFill/>
            </a:ln>
          </p:spPr>
          <p:txBody>
            <a:bodyPr/>
            <a:lstStyle/>
            <a:p>
              <a:endParaRPr lang="zh-CN" altLang="en-US"/>
            </a:p>
          </p:txBody>
        </p:sp>
        <p:sp>
          <p:nvSpPr>
            <p:cNvPr id="7248" name="Freeform 77"/>
            <p:cNvSpPr/>
            <p:nvPr/>
          </p:nvSpPr>
          <p:spPr>
            <a:xfrm>
              <a:off x="4614863" y="1881188"/>
              <a:ext cx="38100" cy="49213"/>
            </a:xfrm>
            <a:custGeom>
              <a:avLst/>
              <a:gdLst/>
              <a:ahLst/>
              <a:cxnLst>
                <a:cxn ang="0">
                  <a:pos x="2147483646" y="2147483646"/>
                </a:cxn>
                <a:cxn ang="0">
                  <a:pos x="2147483646" y="2147483646"/>
                </a:cxn>
                <a:cxn ang="0">
                  <a:pos x="2147483646" y="0"/>
                </a:cxn>
                <a:cxn ang="0">
                  <a:pos x="0" y="2147483646"/>
                </a:cxn>
                <a:cxn ang="0">
                  <a:pos x="2147483646" y="2147483646"/>
                </a:cxn>
              </a:cxnLst>
              <a:rect l="0" t="0" r="0" b="0"/>
              <a:pathLst>
                <a:path w="10" h="13">
                  <a:moveTo>
                    <a:pt x="7" y="13"/>
                  </a:moveTo>
                  <a:cubicBezTo>
                    <a:pt x="8" y="12"/>
                    <a:pt x="9" y="11"/>
                    <a:pt x="10" y="11"/>
                  </a:cubicBezTo>
                  <a:cubicBezTo>
                    <a:pt x="4" y="0"/>
                    <a:pt x="4" y="0"/>
                    <a:pt x="4" y="0"/>
                  </a:cubicBezTo>
                  <a:cubicBezTo>
                    <a:pt x="3" y="1"/>
                    <a:pt x="1" y="1"/>
                    <a:pt x="0" y="1"/>
                  </a:cubicBezTo>
                  <a:lnTo>
                    <a:pt x="7" y="13"/>
                  </a:lnTo>
                  <a:close/>
                </a:path>
              </a:pathLst>
            </a:custGeom>
            <a:solidFill>
              <a:srgbClr val="1F6485">
                <a:alpha val="100000"/>
              </a:srgbClr>
            </a:solidFill>
            <a:ln w="9525">
              <a:noFill/>
            </a:ln>
          </p:spPr>
          <p:txBody>
            <a:bodyPr/>
            <a:lstStyle/>
            <a:p>
              <a:endParaRPr lang="zh-CN" altLang="en-US"/>
            </a:p>
          </p:txBody>
        </p:sp>
        <p:sp>
          <p:nvSpPr>
            <p:cNvPr id="7249" name="Freeform 78"/>
            <p:cNvSpPr/>
            <p:nvPr/>
          </p:nvSpPr>
          <p:spPr>
            <a:xfrm>
              <a:off x="4792663" y="2179638"/>
              <a:ext cx="36513" cy="44450"/>
            </a:xfrm>
            <a:custGeom>
              <a:avLst/>
              <a:gdLst/>
              <a:ahLst/>
              <a:cxnLst>
                <a:cxn ang="0">
                  <a:pos x="0" y="2147483646"/>
                </a:cxn>
                <a:cxn ang="0">
                  <a:pos x="2147483646" y="2147483646"/>
                </a:cxn>
                <a:cxn ang="0">
                  <a:pos x="2147483646" y="2147483646"/>
                </a:cxn>
                <a:cxn ang="0">
                  <a:pos x="2147483646" y="0"/>
                </a:cxn>
                <a:cxn ang="0">
                  <a:pos x="0" y="2147483646"/>
                </a:cxn>
              </a:cxnLst>
              <a:rect l="0" t="0" r="0" b="0"/>
              <a:pathLst>
                <a:path w="10" h="12">
                  <a:moveTo>
                    <a:pt x="0" y="2"/>
                  </a:moveTo>
                  <a:cubicBezTo>
                    <a:pt x="6" y="12"/>
                    <a:pt x="6" y="12"/>
                    <a:pt x="6" y="12"/>
                  </a:cubicBezTo>
                  <a:cubicBezTo>
                    <a:pt x="7" y="11"/>
                    <a:pt x="8" y="10"/>
                    <a:pt x="10" y="10"/>
                  </a:cubicBezTo>
                  <a:cubicBezTo>
                    <a:pt x="4" y="0"/>
                    <a:pt x="4" y="0"/>
                    <a:pt x="4" y="0"/>
                  </a:cubicBezTo>
                  <a:cubicBezTo>
                    <a:pt x="3" y="1"/>
                    <a:pt x="2" y="2"/>
                    <a:pt x="0" y="2"/>
                  </a:cubicBezTo>
                  <a:close/>
                </a:path>
              </a:pathLst>
            </a:custGeom>
            <a:solidFill>
              <a:srgbClr val="1F6485">
                <a:alpha val="100000"/>
              </a:srgbClr>
            </a:solidFill>
            <a:ln w="9525">
              <a:noFill/>
            </a:ln>
          </p:spPr>
          <p:txBody>
            <a:bodyPr/>
            <a:lstStyle/>
            <a:p>
              <a:endParaRPr lang="zh-CN" altLang="en-US"/>
            </a:p>
          </p:txBody>
        </p:sp>
        <p:sp>
          <p:nvSpPr>
            <p:cNvPr id="7250" name="Freeform 79"/>
            <p:cNvSpPr/>
            <p:nvPr/>
          </p:nvSpPr>
          <p:spPr>
            <a:xfrm>
              <a:off x="4438650" y="2179638"/>
              <a:ext cx="38100" cy="49213"/>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10" h="13">
                  <a:moveTo>
                    <a:pt x="4" y="0"/>
                  </a:moveTo>
                  <a:cubicBezTo>
                    <a:pt x="3" y="1"/>
                    <a:pt x="2" y="2"/>
                    <a:pt x="0" y="3"/>
                  </a:cubicBezTo>
                  <a:cubicBezTo>
                    <a:pt x="6" y="13"/>
                    <a:pt x="6" y="13"/>
                    <a:pt x="6" y="13"/>
                  </a:cubicBezTo>
                  <a:cubicBezTo>
                    <a:pt x="7" y="11"/>
                    <a:pt x="8" y="10"/>
                    <a:pt x="10" y="10"/>
                  </a:cubicBezTo>
                  <a:lnTo>
                    <a:pt x="4" y="0"/>
                  </a:lnTo>
                  <a:close/>
                </a:path>
              </a:pathLst>
            </a:custGeom>
            <a:solidFill>
              <a:srgbClr val="1F6485">
                <a:alpha val="100000"/>
              </a:srgbClr>
            </a:solidFill>
            <a:ln w="9525">
              <a:noFill/>
            </a:ln>
          </p:spPr>
          <p:txBody>
            <a:bodyPr/>
            <a:lstStyle/>
            <a:p>
              <a:endParaRPr lang="zh-CN" altLang="en-US"/>
            </a:p>
          </p:txBody>
        </p:sp>
        <p:sp>
          <p:nvSpPr>
            <p:cNvPr id="7251" name="Freeform 80"/>
            <p:cNvSpPr/>
            <p:nvPr/>
          </p:nvSpPr>
          <p:spPr>
            <a:xfrm>
              <a:off x="4619625" y="2281238"/>
              <a:ext cx="33338" cy="41275"/>
            </a:xfrm>
            <a:custGeom>
              <a:avLst/>
              <a:gdLst/>
              <a:ahLst/>
              <a:cxnLst>
                <a:cxn ang="0">
                  <a:pos x="2147483646" y="2147483646"/>
                </a:cxn>
                <a:cxn ang="0">
                  <a:pos x="2147483646" y="0"/>
                </a:cxn>
                <a:cxn ang="0">
                  <a:pos x="0" y="2147483646"/>
                </a:cxn>
                <a:cxn ang="0">
                  <a:pos x="2147483646" y="2147483646"/>
                </a:cxn>
                <a:cxn ang="0">
                  <a:pos x="2147483646" y="2147483646"/>
                </a:cxn>
              </a:cxnLst>
              <a:rect l="0" t="0" r="0" b="0"/>
              <a:pathLst>
                <a:path w="9" h="11">
                  <a:moveTo>
                    <a:pt x="9" y="9"/>
                  </a:moveTo>
                  <a:cubicBezTo>
                    <a:pt x="4" y="0"/>
                    <a:pt x="4" y="0"/>
                    <a:pt x="4" y="0"/>
                  </a:cubicBezTo>
                  <a:cubicBezTo>
                    <a:pt x="3" y="1"/>
                    <a:pt x="1" y="1"/>
                    <a:pt x="0" y="2"/>
                  </a:cubicBezTo>
                  <a:cubicBezTo>
                    <a:pt x="6" y="11"/>
                    <a:pt x="6" y="11"/>
                    <a:pt x="6" y="11"/>
                  </a:cubicBezTo>
                  <a:cubicBezTo>
                    <a:pt x="7" y="10"/>
                    <a:pt x="8" y="10"/>
                    <a:pt x="9" y="9"/>
                  </a:cubicBezTo>
                  <a:close/>
                </a:path>
              </a:pathLst>
            </a:custGeom>
            <a:solidFill>
              <a:srgbClr val="1F6485">
                <a:alpha val="100000"/>
              </a:srgbClr>
            </a:solidFill>
            <a:ln w="9525">
              <a:noFill/>
            </a:ln>
          </p:spPr>
          <p:txBody>
            <a:bodyPr/>
            <a:lstStyle/>
            <a:p>
              <a:endParaRPr lang="zh-CN" altLang="en-US"/>
            </a:p>
          </p:txBody>
        </p:sp>
        <p:sp>
          <p:nvSpPr>
            <p:cNvPr id="7252" name="Freeform 81"/>
            <p:cNvSpPr/>
            <p:nvPr/>
          </p:nvSpPr>
          <p:spPr>
            <a:xfrm>
              <a:off x="4521200" y="2251075"/>
              <a:ext cx="52388" cy="19050"/>
            </a:xfrm>
            <a:custGeom>
              <a:avLst/>
              <a:gdLst/>
              <a:ahLst/>
              <a:cxnLst>
                <a:cxn ang="0">
                  <a:pos x="2147483646" y="2147483646"/>
                </a:cxn>
                <a:cxn ang="0">
                  <a:pos x="2147483646" y="2147483646"/>
                </a:cxn>
                <a:cxn ang="0">
                  <a:pos x="2147483646" y="0"/>
                </a:cxn>
                <a:cxn ang="0">
                  <a:pos x="2147483646" y="0"/>
                </a:cxn>
                <a:cxn ang="0">
                  <a:pos x="2147483646" y="2147483646"/>
                </a:cxn>
                <a:cxn ang="0">
                  <a:pos x="0" y="2147483646"/>
                </a:cxn>
                <a:cxn ang="0">
                  <a:pos x="2147483646" y="2147483646"/>
                </a:cxn>
              </a:cxnLst>
              <a:rect l="0" t="0" r="0" b="0"/>
              <a:pathLst>
                <a:path w="14" h="5">
                  <a:moveTo>
                    <a:pt x="14" y="5"/>
                  </a:moveTo>
                  <a:cubicBezTo>
                    <a:pt x="14" y="3"/>
                    <a:pt x="14" y="3"/>
                    <a:pt x="14" y="2"/>
                  </a:cubicBezTo>
                  <a:cubicBezTo>
                    <a:pt x="14" y="2"/>
                    <a:pt x="14" y="0"/>
                    <a:pt x="14" y="0"/>
                  </a:cubicBezTo>
                  <a:cubicBezTo>
                    <a:pt x="1" y="0"/>
                    <a:pt x="1" y="0"/>
                    <a:pt x="1" y="0"/>
                  </a:cubicBezTo>
                  <a:cubicBezTo>
                    <a:pt x="1" y="0"/>
                    <a:pt x="1" y="2"/>
                    <a:pt x="1" y="2"/>
                  </a:cubicBezTo>
                  <a:cubicBezTo>
                    <a:pt x="1" y="3"/>
                    <a:pt x="1" y="3"/>
                    <a:pt x="0" y="5"/>
                  </a:cubicBezTo>
                  <a:lnTo>
                    <a:pt x="14" y="5"/>
                  </a:lnTo>
                  <a:close/>
                </a:path>
              </a:pathLst>
            </a:custGeom>
            <a:solidFill>
              <a:srgbClr val="1F6485">
                <a:alpha val="100000"/>
              </a:srgbClr>
            </a:solidFill>
            <a:ln w="9525">
              <a:noFill/>
            </a:ln>
          </p:spPr>
          <p:txBody>
            <a:bodyPr/>
            <a:lstStyle/>
            <a:p>
              <a:endParaRPr lang="zh-CN" altLang="en-US"/>
            </a:p>
          </p:txBody>
        </p:sp>
        <p:sp>
          <p:nvSpPr>
            <p:cNvPr id="7253" name="Freeform 82"/>
            <p:cNvSpPr/>
            <p:nvPr/>
          </p:nvSpPr>
          <p:spPr>
            <a:xfrm>
              <a:off x="4795838" y="2281238"/>
              <a:ext cx="33338" cy="44450"/>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9" h="12">
                  <a:moveTo>
                    <a:pt x="5" y="0"/>
                  </a:moveTo>
                  <a:cubicBezTo>
                    <a:pt x="0" y="9"/>
                    <a:pt x="0" y="9"/>
                    <a:pt x="0" y="9"/>
                  </a:cubicBezTo>
                  <a:cubicBezTo>
                    <a:pt x="1" y="10"/>
                    <a:pt x="2" y="11"/>
                    <a:pt x="3" y="12"/>
                  </a:cubicBezTo>
                  <a:cubicBezTo>
                    <a:pt x="9" y="2"/>
                    <a:pt x="9" y="2"/>
                    <a:pt x="9" y="2"/>
                  </a:cubicBezTo>
                  <a:cubicBezTo>
                    <a:pt x="8" y="1"/>
                    <a:pt x="6" y="1"/>
                    <a:pt x="5" y="0"/>
                  </a:cubicBezTo>
                  <a:close/>
                </a:path>
              </a:pathLst>
            </a:custGeom>
            <a:solidFill>
              <a:srgbClr val="1F6485">
                <a:alpha val="100000"/>
              </a:srgbClr>
            </a:solidFill>
            <a:ln w="9525">
              <a:noFill/>
            </a:ln>
          </p:spPr>
          <p:txBody>
            <a:bodyPr/>
            <a:lstStyle/>
            <a:p>
              <a:endParaRPr lang="zh-CN" altLang="en-US"/>
            </a:p>
          </p:txBody>
        </p:sp>
        <p:sp>
          <p:nvSpPr>
            <p:cNvPr id="7254" name="Freeform 83"/>
            <p:cNvSpPr/>
            <p:nvPr/>
          </p:nvSpPr>
          <p:spPr>
            <a:xfrm>
              <a:off x="4352925" y="2341563"/>
              <a:ext cx="41275" cy="14288"/>
            </a:xfrm>
            <a:custGeom>
              <a:avLst/>
              <a:gdLst/>
              <a:ahLst/>
              <a:cxnLst>
                <a:cxn ang="0">
                  <a:pos x="2147483646" y="2147483646"/>
                </a:cxn>
                <a:cxn ang="0">
                  <a:pos x="2147483646" y="2147483646"/>
                </a:cxn>
                <a:cxn ang="0">
                  <a:pos x="2147483646" y="0"/>
                </a:cxn>
                <a:cxn ang="0">
                  <a:pos x="0" y="0"/>
                </a:cxn>
                <a:cxn ang="0">
                  <a:pos x="0" y="2147483646"/>
                </a:cxn>
                <a:cxn ang="0">
                  <a:pos x="0" y="2147483646"/>
                </a:cxn>
                <a:cxn ang="0">
                  <a:pos x="2147483646" y="2147483646"/>
                </a:cxn>
              </a:cxnLst>
              <a:rect l="0" t="0" r="0" b="0"/>
              <a:pathLst>
                <a:path w="11" h="4">
                  <a:moveTo>
                    <a:pt x="11" y="4"/>
                  </a:moveTo>
                  <a:cubicBezTo>
                    <a:pt x="11" y="4"/>
                    <a:pt x="11" y="2"/>
                    <a:pt x="11" y="1"/>
                  </a:cubicBezTo>
                  <a:cubicBezTo>
                    <a:pt x="11" y="1"/>
                    <a:pt x="11" y="2"/>
                    <a:pt x="11" y="0"/>
                  </a:cubicBezTo>
                  <a:cubicBezTo>
                    <a:pt x="0" y="0"/>
                    <a:pt x="0" y="0"/>
                    <a:pt x="0" y="0"/>
                  </a:cubicBezTo>
                  <a:cubicBezTo>
                    <a:pt x="0" y="2"/>
                    <a:pt x="0" y="1"/>
                    <a:pt x="0" y="1"/>
                  </a:cubicBezTo>
                  <a:cubicBezTo>
                    <a:pt x="0" y="2"/>
                    <a:pt x="0" y="4"/>
                    <a:pt x="0" y="4"/>
                  </a:cubicBezTo>
                  <a:lnTo>
                    <a:pt x="11" y="4"/>
                  </a:lnTo>
                  <a:close/>
                </a:path>
              </a:pathLst>
            </a:custGeom>
            <a:solidFill>
              <a:srgbClr val="1F6485">
                <a:alpha val="100000"/>
              </a:srgbClr>
            </a:solidFill>
            <a:ln w="9525">
              <a:noFill/>
            </a:ln>
          </p:spPr>
          <p:txBody>
            <a:bodyPr/>
            <a:lstStyle/>
            <a:p>
              <a:endParaRPr lang="zh-CN" altLang="en-US"/>
            </a:p>
          </p:txBody>
        </p:sp>
        <p:sp>
          <p:nvSpPr>
            <p:cNvPr id="7255" name="Freeform 84"/>
            <p:cNvSpPr/>
            <p:nvPr/>
          </p:nvSpPr>
          <p:spPr>
            <a:xfrm>
              <a:off x="4352925" y="2144713"/>
              <a:ext cx="41275" cy="19050"/>
            </a:xfrm>
            <a:custGeom>
              <a:avLst/>
              <a:gdLst/>
              <a:ahLst/>
              <a:cxnLst>
                <a:cxn ang="0">
                  <a:pos x="0" y="0"/>
                </a:cxn>
                <a:cxn ang="0">
                  <a:pos x="0" y="2147483646"/>
                </a:cxn>
                <a:cxn ang="0">
                  <a:pos x="0" y="2147483646"/>
                </a:cxn>
                <a:cxn ang="0">
                  <a:pos x="2147483646" y="2147483646"/>
                </a:cxn>
                <a:cxn ang="0">
                  <a:pos x="2147483646" y="2147483646"/>
                </a:cxn>
                <a:cxn ang="0">
                  <a:pos x="2147483646" y="0"/>
                </a:cxn>
                <a:cxn ang="0">
                  <a:pos x="0" y="0"/>
                </a:cxn>
              </a:cxnLst>
              <a:rect l="0" t="0" r="0" b="0"/>
              <a:pathLst>
                <a:path w="11" h="5">
                  <a:moveTo>
                    <a:pt x="0" y="0"/>
                  </a:moveTo>
                  <a:cubicBezTo>
                    <a:pt x="0" y="0"/>
                    <a:pt x="0" y="2"/>
                    <a:pt x="0" y="2"/>
                  </a:cubicBezTo>
                  <a:cubicBezTo>
                    <a:pt x="0" y="3"/>
                    <a:pt x="0" y="3"/>
                    <a:pt x="0" y="5"/>
                  </a:cubicBezTo>
                  <a:cubicBezTo>
                    <a:pt x="11" y="5"/>
                    <a:pt x="11" y="5"/>
                    <a:pt x="11" y="5"/>
                  </a:cubicBezTo>
                  <a:cubicBezTo>
                    <a:pt x="11" y="3"/>
                    <a:pt x="11" y="3"/>
                    <a:pt x="11" y="2"/>
                  </a:cubicBezTo>
                  <a:cubicBezTo>
                    <a:pt x="11" y="2"/>
                    <a:pt x="11" y="0"/>
                    <a:pt x="11" y="0"/>
                  </a:cubicBezTo>
                  <a:lnTo>
                    <a:pt x="0" y="0"/>
                  </a:lnTo>
                  <a:close/>
                </a:path>
              </a:pathLst>
            </a:custGeom>
            <a:solidFill>
              <a:srgbClr val="1F6485">
                <a:alpha val="100000"/>
              </a:srgbClr>
            </a:solidFill>
            <a:ln w="9525">
              <a:noFill/>
            </a:ln>
          </p:spPr>
          <p:txBody>
            <a:bodyPr/>
            <a:lstStyle/>
            <a:p>
              <a:endParaRPr lang="zh-CN" altLang="en-US"/>
            </a:p>
          </p:txBody>
        </p:sp>
        <p:sp>
          <p:nvSpPr>
            <p:cNvPr id="7256" name="Freeform 85"/>
            <p:cNvSpPr/>
            <p:nvPr/>
          </p:nvSpPr>
          <p:spPr>
            <a:xfrm>
              <a:off x="4614863" y="2084388"/>
              <a:ext cx="38100" cy="46038"/>
            </a:xfrm>
            <a:custGeom>
              <a:avLst/>
              <a:gdLst/>
              <a:ahLst/>
              <a:cxnLst>
                <a:cxn ang="0">
                  <a:pos x="0" y="2147483646"/>
                </a:cxn>
                <a:cxn ang="0">
                  <a:pos x="2147483646" y="2147483646"/>
                </a:cxn>
                <a:cxn ang="0">
                  <a:pos x="2147483646" y="2147483646"/>
                </a:cxn>
                <a:cxn ang="0">
                  <a:pos x="2147483646" y="0"/>
                </a:cxn>
                <a:cxn ang="0">
                  <a:pos x="0" y="2147483646"/>
                </a:cxn>
              </a:cxnLst>
              <a:rect l="0" t="0" r="0" b="0"/>
              <a:pathLst>
                <a:path w="10" h="12">
                  <a:moveTo>
                    <a:pt x="0" y="2"/>
                  </a:moveTo>
                  <a:cubicBezTo>
                    <a:pt x="6" y="12"/>
                    <a:pt x="6" y="12"/>
                    <a:pt x="6" y="12"/>
                  </a:cubicBezTo>
                  <a:cubicBezTo>
                    <a:pt x="7" y="11"/>
                    <a:pt x="8" y="10"/>
                    <a:pt x="10" y="9"/>
                  </a:cubicBezTo>
                  <a:cubicBezTo>
                    <a:pt x="4" y="0"/>
                    <a:pt x="4" y="0"/>
                    <a:pt x="4" y="0"/>
                  </a:cubicBezTo>
                  <a:cubicBezTo>
                    <a:pt x="3" y="1"/>
                    <a:pt x="2" y="1"/>
                    <a:pt x="0" y="2"/>
                  </a:cubicBezTo>
                  <a:close/>
                </a:path>
              </a:pathLst>
            </a:custGeom>
            <a:solidFill>
              <a:srgbClr val="1F6485">
                <a:alpha val="100000"/>
              </a:srgbClr>
            </a:solidFill>
            <a:ln w="9525">
              <a:noFill/>
            </a:ln>
          </p:spPr>
          <p:txBody>
            <a:bodyPr/>
            <a:lstStyle/>
            <a:p>
              <a:endParaRPr lang="zh-CN" altLang="en-US"/>
            </a:p>
          </p:txBody>
        </p:sp>
        <p:sp>
          <p:nvSpPr>
            <p:cNvPr id="7257" name="Freeform 86"/>
            <p:cNvSpPr/>
            <p:nvPr/>
          </p:nvSpPr>
          <p:spPr>
            <a:xfrm>
              <a:off x="4265613" y="2174875"/>
              <a:ext cx="38100" cy="53975"/>
            </a:xfrm>
            <a:custGeom>
              <a:avLst/>
              <a:gdLst/>
              <a:ahLst/>
              <a:cxnLst>
                <a:cxn ang="0">
                  <a:pos x="2147483646" y="2147483646"/>
                </a:cxn>
                <a:cxn ang="0">
                  <a:pos x="2147483646" y="2147483646"/>
                </a:cxn>
                <a:cxn ang="0">
                  <a:pos x="2147483646" y="0"/>
                </a:cxn>
                <a:cxn ang="0">
                  <a:pos x="0" y="2147483646"/>
                </a:cxn>
                <a:cxn ang="0">
                  <a:pos x="2147483646" y="2147483646"/>
                </a:cxn>
              </a:cxnLst>
              <a:rect l="0" t="0" r="0" b="0"/>
              <a:pathLst>
                <a:path w="10" h="14">
                  <a:moveTo>
                    <a:pt x="3" y="14"/>
                  </a:moveTo>
                  <a:cubicBezTo>
                    <a:pt x="10" y="3"/>
                    <a:pt x="10" y="3"/>
                    <a:pt x="10" y="3"/>
                  </a:cubicBezTo>
                  <a:cubicBezTo>
                    <a:pt x="8" y="2"/>
                    <a:pt x="7" y="2"/>
                    <a:pt x="6" y="0"/>
                  </a:cubicBezTo>
                  <a:cubicBezTo>
                    <a:pt x="0" y="11"/>
                    <a:pt x="0" y="11"/>
                    <a:pt x="0" y="11"/>
                  </a:cubicBezTo>
                  <a:cubicBezTo>
                    <a:pt x="1" y="12"/>
                    <a:pt x="2" y="13"/>
                    <a:pt x="3" y="14"/>
                  </a:cubicBezTo>
                  <a:close/>
                </a:path>
              </a:pathLst>
            </a:custGeom>
            <a:solidFill>
              <a:srgbClr val="1F6485">
                <a:alpha val="100000"/>
              </a:srgbClr>
            </a:solidFill>
            <a:ln w="9525">
              <a:noFill/>
            </a:ln>
          </p:spPr>
          <p:txBody>
            <a:bodyPr/>
            <a:lstStyle/>
            <a:p>
              <a:endParaRPr lang="zh-CN" altLang="en-US"/>
            </a:p>
          </p:txBody>
        </p:sp>
        <p:sp>
          <p:nvSpPr>
            <p:cNvPr id="7258" name="Oval 87"/>
            <p:cNvSpPr/>
            <p:nvPr/>
          </p:nvSpPr>
          <p:spPr>
            <a:xfrm>
              <a:off x="4814888"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59" name="Freeform 88"/>
            <p:cNvSpPr/>
            <p:nvPr/>
          </p:nvSpPr>
          <p:spPr>
            <a:xfrm>
              <a:off x="4787900" y="2081213"/>
              <a:ext cx="41275" cy="46038"/>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11" h="12">
                  <a:moveTo>
                    <a:pt x="6" y="0"/>
                  </a:moveTo>
                  <a:cubicBezTo>
                    <a:pt x="0" y="10"/>
                    <a:pt x="0" y="10"/>
                    <a:pt x="0" y="10"/>
                  </a:cubicBezTo>
                  <a:cubicBezTo>
                    <a:pt x="2" y="10"/>
                    <a:pt x="4" y="11"/>
                    <a:pt x="5" y="12"/>
                  </a:cubicBezTo>
                  <a:cubicBezTo>
                    <a:pt x="11" y="2"/>
                    <a:pt x="11" y="2"/>
                    <a:pt x="11" y="2"/>
                  </a:cubicBezTo>
                  <a:cubicBezTo>
                    <a:pt x="9" y="2"/>
                    <a:pt x="7" y="1"/>
                    <a:pt x="6" y="0"/>
                  </a:cubicBezTo>
                  <a:close/>
                </a:path>
              </a:pathLst>
            </a:custGeom>
            <a:solidFill>
              <a:srgbClr val="1F6485">
                <a:alpha val="100000"/>
              </a:srgbClr>
            </a:solidFill>
            <a:ln w="9525">
              <a:noFill/>
            </a:ln>
          </p:spPr>
          <p:txBody>
            <a:bodyPr/>
            <a:lstStyle/>
            <a:p>
              <a:endParaRPr lang="zh-CN" altLang="en-US"/>
            </a:p>
          </p:txBody>
        </p:sp>
        <p:sp>
          <p:nvSpPr>
            <p:cNvPr id="7260" name="Oval 89"/>
            <p:cNvSpPr/>
            <p:nvPr/>
          </p:nvSpPr>
          <p:spPr>
            <a:xfrm>
              <a:off x="4235450"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61" name="Freeform 90"/>
            <p:cNvSpPr/>
            <p:nvPr/>
          </p:nvSpPr>
          <p:spPr>
            <a:xfrm>
              <a:off x="4268788" y="2081213"/>
              <a:ext cx="38100" cy="46038"/>
            </a:xfrm>
            <a:custGeom>
              <a:avLst/>
              <a:gdLst/>
              <a:ahLst/>
              <a:cxnLst>
                <a:cxn ang="0">
                  <a:pos x="2147483646" y="0"/>
                </a:cxn>
                <a:cxn ang="0">
                  <a:pos x="2147483646" y="2147483646"/>
                </a:cxn>
                <a:cxn ang="0">
                  <a:pos x="2147483646" y="2147483646"/>
                </a:cxn>
                <a:cxn ang="0">
                  <a:pos x="0" y="2147483646"/>
                </a:cxn>
                <a:cxn ang="0">
                  <a:pos x="2147483646" y="0"/>
                </a:cxn>
              </a:cxnLst>
              <a:rect l="0" t="0" r="0" b="0"/>
              <a:pathLst>
                <a:path w="10" h="12">
                  <a:moveTo>
                    <a:pt x="4" y="0"/>
                  </a:moveTo>
                  <a:cubicBezTo>
                    <a:pt x="10" y="10"/>
                    <a:pt x="10" y="10"/>
                    <a:pt x="10" y="10"/>
                  </a:cubicBezTo>
                  <a:cubicBezTo>
                    <a:pt x="9" y="10"/>
                    <a:pt x="7" y="11"/>
                    <a:pt x="6" y="12"/>
                  </a:cubicBezTo>
                  <a:cubicBezTo>
                    <a:pt x="0" y="2"/>
                    <a:pt x="0" y="2"/>
                    <a:pt x="0" y="2"/>
                  </a:cubicBezTo>
                  <a:cubicBezTo>
                    <a:pt x="2" y="2"/>
                    <a:pt x="3" y="1"/>
                    <a:pt x="4" y="0"/>
                  </a:cubicBezTo>
                  <a:close/>
                </a:path>
              </a:pathLst>
            </a:custGeom>
            <a:solidFill>
              <a:srgbClr val="1F6485">
                <a:alpha val="100000"/>
              </a:srgbClr>
            </a:solidFill>
            <a:ln w="9525">
              <a:noFill/>
            </a:ln>
          </p:spPr>
          <p:txBody>
            <a:bodyPr/>
            <a:lstStyle/>
            <a:p>
              <a:endParaRPr lang="zh-CN" altLang="en-US"/>
            </a:p>
          </p:txBody>
        </p:sp>
        <p:sp>
          <p:nvSpPr>
            <p:cNvPr id="7262" name="Oval 91"/>
            <p:cNvSpPr/>
            <p:nvPr/>
          </p:nvSpPr>
          <p:spPr>
            <a:xfrm>
              <a:off x="4757738" y="19240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63" name="Freeform 92"/>
            <p:cNvSpPr/>
            <p:nvPr/>
          </p:nvSpPr>
          <p:spPr>
            <a:xfrm>
              <a:off x="4787900" y="1979613"/>
              <a:ext cx="38100" cy="49213"/>
            </a:xfrm>
            <a:custGeom>
              <a:avLst/>
              <a:gdLst/>
              <a:ahLst/>
              <a:cxnLst>
                <a:cxn ang="0">
                  <a:pos x="2147483646" y="2147483646"/>
                </a:cxn>
                <a:cxn ang="0">
                  <a:pos x="2147483646" y="2147483646"/>
                </a:cxn>
                <a:cxn ang="0">
                  <a:pos x="2147483646" y="0"/>
                </a:cxn>
                <a:cxn ang="0">
                  <a:pos x="0" y="2147483646"/>
                </a:cxn>
                <a:cxn ang="0">
                  <a:pos x="2147483646" y="2147483646"/>
                </a:cxn>
              </a:cxnLst>
              <a:rect l="0" t="0" r="0" b="0"/>
              <a:pathLst>
                <a:path w="10" h="13">
                  <a:moveTo>
                    <a:pt x="6" y="13"/>
                  </a:moveTo>
                  <a:cubicBezTo>
                    <a:pt x="7" y="12"/>
                    <a:pt x="9" y="11"/>
                    <a:pt x="10" y="11"/>
                  </a:cubicBezTo>
                  <a:cubicBezTo>
                    <a:pt x="4" y="0"/>
                    <a:pt x="4" y="0"/>
                    <a:pt x="4" y="0"/>
                  </a:cubicBezTo>
                  <a:cubicBezTo>
                    <a:pt x="2" y="1"/>
                    <a:pt x="1" y="1"/>
                    <a:pt x="0" y="1"/>
                  </a:cubicBezTo>
                  <a:lnTo>
                    <a:pt x="6" y="13"/>
                  </a:lnTo>
                  <a:close/>
                </a:path>
              </a:pathLst>
            </a:custGeom>
            <a:solidFill>
              <a:srgbClr val="1F6485">
                <a:alpha val="100000"/>
              </a:srgbClr>
            </a:solidFill>
            <a:ln w="9525">
              <a:noFill/>
            </a:ln>
          </p:spPr>
          <p:txBody>
            <a:bodyPr/>
            <a:lstStyle/>
            <a:p>
              <a:endParaRPr lang="zh-CN" altLang="en-US"/>
            </a:p>
          </p:txBody>
        </p:sp>
      </p:grpSp>
      <p:sp>
        <p:nvSpPr>
          <p:cNvPr id="2" name="矩形 99"/>
          <p:cNvSpPr/>
          <p:nvPr/>
        </p:nvSpPr>
        <p:spPr>
          <a:xfrm>
            <a:off x="1189038" y="1973263"/>
            <a:ext cx="6553200" cy="35382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dirty="0">
                <a:solidFill>
                  <a:schemeClr val="bg1"/>
                </a:solidFill>
                <a:latin typeface="微软雅黑" panose="020B0503020204020204" pitchFamily="34" charset="-122"/>
                <a:ea typeface="微软雅黑" panose="020B0503020204020204" pitchFamily="34" charset="-122"/>
              </a:rPr>
              <a:t>需求工程计划包含需求开发和需求管理两方面，需求开发需要我们完成需求获取、分析、规格说明和验证四个目标，产出《需求开发计划》、《需求规格说明书》、《概要设计说明》等文档。需求管理要求能够掌握需求变更和版本迭代等功能，产出《需求变更控制文档》。</a:t>
            </a:r>
            <a:r>
              <a:rPr lang="en-US" altLang="zh-CN" dirty="0">
                <a:solidFill>
                  <a:schemeClr val="bg1"/>
                </a:solidFill>
                <a:latin typeface="微软雅黑" panose="020B0503020204020204" pitchFamily="34" charset="-122"/>
                <a:ea typeface="微软雅黑" panose="020B0503020204020204" pitchFamily="34" charset="-122"/>
              </a:rPr>
              <a:t>[1]</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 name="文本框 100"/>
          <p:cNvSpPr txBox="1"/>
          <p:nvPr/>
        </p:nvSpPr>
        <p:spPr>
          <a:xfrm>
            <a:off x="9482138" y="2036763"/>
            <a:ext cx="1273175"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b="1" dirty="0">
                <a:solidFill>
                  <a:schemeClr val="bg1"/>
                </a:solidFill>
                <a:latin typeface="微软雅黑" panose="020B0503020204020204" pitchFamily="34" charset="-122"/>
                <a:ea typeface="微软雅黑" panose="020B0503020204020204" pitchFamily="34" charset="-122"/>
              </a:rPr>
              <a:t>范围</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16" presetClass="entr" presetSubtype="37" fill="hold" nodeType="afterEffect">
                                  <p:stCondLst>
                                    <p:cond delay="0"/>
                                  </p:stCondLst>
                                  <p:childTnLst>
                                    <p:set>
                                      <p:cBhvr>
                                        <p:cTn id="26" dur="1" fill="hold">
                                          <p:stCondLst>
                                            <p:cond delay="0"/>
                                          </p:stCondLst>
                                        </p:cTn>
                                        <p:tgtEl>
                                          <p:spTgt spid="7175"/>
                                        </p:tgtEl>
                                        <p:attrNameLst>
                                          <p:attrName>style.visibility</p:attrName>
                                        </p:attrNameLst>
                                      </p:cBhvr>
                                      <p:to>
                                        <p:strVal val="visible"/>
                                      </p:to>
                                    </p:set>
                                    <p:animEffect transition="in" filter="barn(outVertical)">
                                      <p:cBhvr>
                                        <p:cTn id="27" dur="1000"/>
                                        <p:tgtEl>
                                          <p:spTgt spid="7175"/>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right)">
                                      <p:cBhvr>
                                        <p:cTn id="31" dur="500"/>
                                        <p:tgtEl>
                                          <p:spTgt spid="3"/>
                                        </p:tgtEl>
                                      </p:cBhvr>
                                    </p:animEffect>
                                  </p:childTnLst>
                                </p:cTn>
                              </p:par>
                            </p:childTnLst>
                          </p:cTn>
                        </p:par>
                        <p:par>
                          <p:cTn id="32" fill="hold">
                            <p:stCondLst>
                              <p:cond delay="3000"/>
                            </p:stCondLst>
                            <p:childTnLst>
                              <p:par>
                                <p:cTn id="33" presetID="22" presetClass="entr" presetSubtype="2"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right)">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p:bldP spid="2" grpId="0"/>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0482"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483" name="文本框 18"/>
          <p:cNvSpPr txBox="1">
            <a:spLocks noChangeArrowheads="1"/>
          </p:cNvSpPr>
          <p:nvPr/>
        </p:nvSpPr>
        <p:spPr bwMode="auto">
          <a:xfrm>
            <a:off x="984250" y="412750"/>
            <a:ext cx="312896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0484" name="组合 1"/>
          <p:cNvGrpSpPr/>
          <p:nvPr/>
        </p:nvGrpSpPr>
        <p:grpSpPr>
          <a:xfrm>
            <a:off x="222250" y="328613"/>
            <a:ext cx="654050" cy="573087"/>
            <a:chOff x="0" y="0"/>
            <a:chExt cx="3252297" cy="2844316"/>
          </a:xfrm>
        </p:grpSpPr>
        <p:sp>
          <p:nvSpPr>
            <p:cNvPr id="17421"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7422"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7" name="Rectangle 2"/>
          <p:cNvSpPr>
            <a:spLocks noChangeArrowheads="1"/>
          </p:cNvSpPr>
          <p:nvPr/>
        </p:nvSpPr>
        <p:spPr bwMode="auto">
          <a:xfrm>
            <a:off x="4943475" y="4778375"/>
            <a:ext cx="521811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pic>
        <p:nvPicPr>
          <p:cNvPr id="9" name="图片 8"/>
          <p:cNvPicPr>
            <a:picLocks noChangeAspect="1"/>
          </p:cNvPicPr>
          <p:nvPr/>
        </p:nvPicPr>
        <p:blipFill>
          <a:blip r:embed="rId2"/>
          <a:stretch>
            <a:fillRect/>
          </a:stretch>
        </p:blipFill>
        <p:spPr>
          <a:xfrm>
            <a:off x="1336040" y="1502410"/>
            <a:ext cx="3686175" cy="619125"/>
          </a:xfrm>
          <a:prstGeom prst="rect">
            <a:avLst/>
          </a:prstGeom>
        </p:spPr>
      </p:pic>
      <p:pic>
        <p:nvPicPr>
          <p:cNvPr id="10" name="图片 9"/>
          <p:cNvPicPr>
            <a:picLocks noChangeAspect="1"/>
          </p:cNvPicPr>
          <p:nvPr/>
        </p:nvPicPr>
        <p:blipFill>
          <a:blip r:embed="rId3"/>
          <a:stretch>
            <a:fillRect/>
          </a:stretch>
        </p:blipFill>
        <p:spPr>
          <a:xfrm>
            <a:off x="1336040" y="2455545"/>
            <a:ext cx="3524250" cy="1247775"/>
          </a:xfrm>
          <a:prstGeom prst="rect">
            <a:avLst/>
          </a:prstGeom>
        </p:spPr>
      </p:pic>
      <p:pic>
        <p:nvPicPr>
          <p:cNvPr id="18" name="图片 17"/>
          <p:cNvPicPr>
            <a:picLocks noChangeAspect="1"/>
          </p:cNvPicPr>
          <p:nvPr/>
        </p:nvPicPr>
        <p:blipFill>
          <a:blip r:embed="rId4"/>
          <a:stretch>
            <a:fillRect/>
          </a:stretch>
        </p:blipFill>
        <p:spPr>
          <a:xfrm>
            <a:off x="1310640" y="4070350"/>
            <a:ext cx="3549650" cy="1132840"/>
          </a:xfrm>
          <a:prstGeom prst="rect">
            <a:avLst/>
          </a:prstGeom>
        </p:spPr>
      </p:pic>
      <p:pic>
        <p:nvPicPr>
          <p:cNvPr id="20" name="图片 19"/>
          <p:cNvPicPr>
            <a:picLocks noChangeAspect="1"/>
          </p:cNvPicPr>
          <p:nvPr/>
        </p:nvPicPr>
        <p:blipFill>
          <a:blip r:embed="rId5"/>
          <a:stretch>
            <a:fillRect/>
          </a:stretch>
        </p:blipFill>
        <p:spPr>
          <a:xfrm>
            <a:off x="6598285" y="1622425"/>
            <a:ext cx="3248025" cy="3524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146" name="椭圆 13"/>
          <p:cNvSpPr>
            <a:spLocks noChangeArrowheads="1"/>
          </p:cNvSpPr>
          <p:nvPr/>
        </p:nvSpPr>
        <p:spPr bwMode="auto">
          <a:xfrm>
            <a:off x="923925" y="1808163"/>
            <a:ext cx="2663825" cy="2663825"/>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7" name="矩形 14"/>
          <p:cNvSpPr>
            <a:spLocks noChangeArrowheads="1"/>
          </p:cNvSpPr>
          <p:nvPr/>
        </p:nvSpPr>
        <p:spPr bwMode="auto">
          <a:xfrm>
            <a:off x="3803650" y="290512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8" name="矩形 15"/>
          <p:cNvSpPr>
            <a:spLocks noChangeArrowheads="1"/>
          </p:cNvSpPr>
          <p:nvPr/>
        </p:nvSpPr>
        <p:spPr bwMode="auto">
          <a:xfrm>
            <a:off x="3803650" y="216693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0" name="文本框 17"/>
          <p:cNvSpPr txBox="1">
            <a:spLocks noChangeArrowheads="1"/>
          </p:cNvSpPr>
          <p:nvPr/>
        </p:nvSpPr>
        <p:spPr bwMode="auto">
          <a:xfrm>
            <a:off x="3186113" y="1427163"/>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01</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1" name="文本框 18"/>
          <p:cNvSpPr txBox="1">
            <a:spLocks noChangeArrowheads="1"/>
          </p:cNvSpPr>
          <p:nvPr/>
        </p:nvSpPr>
        <p:spPr bwMode="auto">
          <a:xfrm>
            <a:off x="3803650" y="146367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项目介绍</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2" name="文本框 19"/>
          <p:cNvSpPr txBox="1">
            <a:spLocks noChangeArrowheads="1"/>
          </p:cNvSpPr>
          <p:nvPr/>
        </p:nvSpPr>
        <p:spPr bwMode="auto">
          <a:xfrm>
            <a:off x="3803650" y="2201863"/>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项目组织</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3" name="文本框 20"/>
          <p:cNvSpPr txBox="1">
            <a:spLocks noChangeArrowheads="1"/>
          </p:cNvSpPr>
          <p:nvPr/>
        </p:nvSpPr>
        <p:spPr bwMode="auto">
          <a:xfrm>
            <a:off x="3803650" y="2941638"/>
            <a:ext cx="18637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管理过程</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4" name="文本框 21"/>
          <p:cNvSpPr txBox="1">
            <a:spLocks noChangeArrowheads="1"/>
          </p:cNvSpPr>
          <p:nvPr/>
        </p:nvSpPr>
        <p:spPr bwMode="auto">
          <a:xfrm>
            <a:off x="3186113" y="2141538"/>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02</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5" name="文本框 22"/>
          <p:cNvSpPr txBox="1">
            <a:spLocks noChangeArrowheads="1"/>
          </p:cNvSpPr>
          <p:nvPr/>
        </p:nvSpPr>
        <p:spPr bwMode="auto">
          <a:xfrm>
            <a:off x="3186113" y="2852738"/>
            <a:ext cx="617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03</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6" name="椭圆 29"/>
          <p:cNvSpPr>
            <a:spLocks noChangeArrowheads="1"/>
          </p:cNvSpPr>
          <p:nvPr/>
        </p:nvSpPr>
        <p:spPr bwMode="auto">
          <a:xfrm>
            <a:off x="334963" y="1628775"/>
            <a:ext cx="1223963" cy="1223963"/>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7" name="文本框 23"/>
          <p:cNvSpPr txBox="1">
            <a:spLocks noChangeArrowheads="1"/>
          </p:cNvSpPr>
          <p:nvPr/>
        </p:nvSpPr>
        <p:spPr bwMode="auto">
          <a:xfrm>
            <a:off x="585788" y="2068513"/>
            <a:ext cx="19478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contents</a:t>
            </a:r>
            <a:endPar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目录</a:t>
            </a:r>
            <a:endPar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14"/>
          <p:cNvSpPr>
            <a:spLocks noChangeArrowheads="1"/>
          </p:cNvSpPr>
          <p:nvPr/>
        </p:nvSpPr>
        <p:spPr bwMode="auto">
          <a:xfrm>
            <a:off x="7553960" y="108997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矩形 16"/>
          <p:cNvSpPr>
            <a:spLocks noChangeArrowheads="1"/>
          </p:cNvSpPr>
          <p:nvPr/>
        </p:nvSpPr>
        <p:spPr bwMode="auto">
          <a:xfrm>
            <a:off x="3778250" y="42764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文本框 17"/>
          <p:cNvSpPr txBox="1">
            <a:spLocks noChangeArrowheads="1"/>
          </p:cNvSpPr>
          <p:nvPr/>
        </p:nvSpPr>
        <p:spPr bwMode="auto">
          <a:xfrm>
            <a:off x="6936105" y="110077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08</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文本框 18"/>
          <p:cNvSpPr txBox="1">
            <a:spLocks noChangeArrowheads="1"/>
          </p:cNvSpPr>
          <p:nvPr/>
        </p:nvSpPr>
        <p:spPr bwMode="auto">
          <a:xfrm>
            <a:off x="7545705" y="111823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质量管理计划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矩形 16"/>
          <p:cNvSpPr>
            <a:spLocks noChangeArrowheads="1"/>
          </p:cNvSpPr>
          <p:nvPr/>
        </p:nvSpPr>
        <p:spPr bwMode="auto">
          <a:xfrm>
            <a:off x="3794125" y="142684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文本框 17"/>
          <p:cNvSpPr txBox="1">
            <a:spLocks noChangeArrowheads="1"/>
          </p:cNvSpPr>
          <p:nvPr/>
        </p:nvSpPr>
        <p:spPr bwMode="auto">
          <a:xfrm>
            <a:off x="6955473" y="183197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09</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文本框 18"/>
          <p:cNvSpPr txBox="1">
            <a:spLocks noChangeArrowheads="1"/>
          </p:cNvSpPr>
          <p:nvPr/>
        </p:nvSpPr>
        <p:spPr bwMode="auto">
          <a:xfrm>
            <a:off x="7573010" y="1868488"/>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项目范围计划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矩形 16"/>
          <p:cNvSpPr>
            <a:spLocks noChangeArrowheads="1"/>
          </p:cNvSpPr>
          <p:nvPr/>
        </p:nvSpPr>
        <p:spPr bwMode="auto">
          <a:xfrm>
            <a:off x="7573645" y="3144520"/>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 name="文本框 17"/>
          <p:cNvSpPr txBox="1">
            <a:spLocks noChangeArrowheads="1"/>
          </p:cNvSpPr>
          <p:nvPr/>
        </p:nvSpPr>
        <p:spPr bwMode="auto">
          <a:xfrm>
            <a:off x="6956108" y="3144520"/>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11</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4" name="文本框 18"/>
          <p:cNvSpPr txBox="1">
            <a:spLocks noChangeArrowheads="1"/>
          </p:cNvSpPr>
          <p:nvPr/>
        </p:nvSpPr>
        <p:spPr bwMode="auto">
          <a:xfrm>
            <a:off x="7573645" y="3181033"/>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矩形 16"/>
          <p:cNvSpPr>
            <a:spLocks noChangeArrowheads="1"/>
          </p:cNvSpPr>
          <p:nvPr/>
        </p:nvSpPr>
        <p:spPr bwMode="auto">
          <a:xfrm>
            <a:off x="7574280" y="248062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文本框 17"/>
          <p:cNvSpPr txBox="1">
            <a:spLocks noChangeArrowheads="1"/>
          </p:cNvSpPr>
          <p:nvPr/>
        </p:nvSpPr>
        <p:spPr bwMode="auto">
          <a:xfrm>
            <a:off x="6956108" y="3904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12</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7" name="文本框 18"/>
          <p:cNvSpPr txBox="1">
            <a:spLocks noChangeArrowheads="1"/>
          </p:cNvSpPr>
          <p:nvPr/>
        </p:nvSpPr>
        <p:spPr bwMode="auto">
          <a:xfrm>
            <a:off x="7573645" y="3941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项目时间计划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8" name="矩形 16"/>
          <p:cNvSpPr>
            <a:spLocks noChangeArrowheads="1"/>
          </p:cNvSpPr>
          <p:nvPr/>
        </p:nvSpPr>
        <p:spPr bwMode="auto">
          <a:xfrm>
            <a:off x="7554595" y="462565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7"/>
          <p:cNvSpPr txBox="1">
            <a:spLocks noChangeArrowheads="1"/>
          </p:cNvSpPr>
          <p:nvPr/>
        </p:nvSpPr>
        <p:spPr bwMode="auto">
          <a:xfrm>
            <a:off x="6937058" y="462565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13</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 name="文本框 18"/>
          <p:cNvSpPr txBox="1">
            <a:spLocks noChangeArrowheads="1"/>
          </p:cNvSpPr>
          <p:nvPr/>
        </p:nvSpPr>
        <p:spPr bwMode="auto">
          <a:xfrm>
            <a:off x="7554595" y="466217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人力资源计划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1" name="矩形 16"/>
          <p:cNvSpPr>
            <a:spLocks noChangeArrowheads="1"/>
          </p:cNvSpPr>
          <p:nvPr/>
        </p:nvSpPr>
        <p:spPr bwMode="auto">
          <a:xfrm>
            <a:off x="7573645" y="5301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文本框 17"/>
          <p:cNvSpPr txBox="1">
            <a:spLocks noChangeArrowheads="1"/>
          </p:cNvSpPr>
          <p:nvPr/>
        </p:nvSpPr>
        <p:spPr bwMode="auto">
          <a:xfrm>
            <a:off x="6956108" y="5301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14</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文本框 18"/>
          <p:cNvSpPr txBox="1">
            <a:spLocks noChangeArrowheads="1"/>
          </p:cNvSpPr>
          <p:nvPr/>
        </p:nvSpPr>
        <p:spPr bwMode="auto">
          <a:xfrm>
            <a:off x="7573645" y="5338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风险管理计划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4" name="矩形 16"/>
          <p:cNvSpPr>
            <a:spLocks noChangeArrowheads="1"/>
          </p:cNvSpPr>
          <p:nvPr/>
        </p:nvSpPr>
        <p:spPr bwMode="auto">
          <a:xfrm>
            <a:off x="7554595" y="59528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文本框 17"/>
          <p:cNvSpPr txBox="1">
            <a:spLocks noChangeArrowheads="1"/>
          </p:cNvSpPr>
          <p:nvPr/>
        </p:nvSpPr>
        <p:spPr bwMode="auto">
          <a:xfrm>
            <a:off x="6937058" y="59528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15</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6" name="文本框 18"/>
          <p:cNvSpPr txBox="1">
            <a:spLocks noChangeArrowheads="1"/>
          </p:cNvSpPr>
          <p:nvPr/>
        </p:nvSpPr>
        <p:spPr bwMode="auto">
          <a:xfrm>
            <a:off x="7554595" y="598932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成员绩效及其他</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矩形 14"/>
          <p:cNvSpPr>
            <a:spLocks noChangeArrowheads="1"/>
          </p:cNvSpPr>
          <p:nvPr/>
        </p:nvSpPr>
        <p:spPr bwMode="auto">
          <a:xfrm>
            <a:off x="3802063" y="3590925"/>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 name="文本框 20"/>
          <p:cNvSpPr txBox="1">
            <a:spLocks noChangeArrowheads="1"/>
          </p:cNvSpPr>
          <p:nvPr/>
        </p:nvSpPr>
        <p:spPr bwMode="auto">
          <a:xfrm>
            <a:off x="3794125" y="3616325"/>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成本预算</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 name="文本框 22"/>
          <p:cNvSpPr txBox="1">
            <a:spLocks noChangeArrowheads="1"/>
          </p:cNvSpPr>
          <p:nvPr/>
        </p:nvSpPr>
        <p:spPr bwMode="auto">
          <a:xfrm>
            <a:off x="3184525" y="356552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04</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矩形 14"/>
          <p:cNvSpPr>
            <a:spLocks noChangeArrowheads="1"/>
          </p:cNvSpPr>
          <p:nvPr/>
        </p:nvSpPr>
        <p:spPr bwMode="auto">
          <a:xfrm>
            <a:off x="7573963" y="180816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文本框 20"/>
          <p:cNvSpPr txBox="1">
            <a:spLocks noChangeArrowheads="1"/>
          </p:cNvSpPr>
          <p:nvPr/>
        </p:nvSpPr>
        <p:spPr bwMode="auto">
          <a:xfrm>
            <a:off x="3778250" y="5045710"/>
            <a:ext cx="21945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可行性分析</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文本框 22"/>
          <p:cNvSpPr txBox="1">
            <a:spLocks noChangeArrowheads="1"/>
          </p:cNvSpPr>
          <p:nvPr/>
        </p:nvSpPr>
        <p:spPr bwMode="auto">
          <a:xfrm>
            <a:off x="3184525" y="426878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文本框 20"/>
          <p:cNvSpPr txBox="1">
            <a:spLocks noChangeArrowheads="1"/>
          </p:cNvSpPr>
          <p:nvPr/>
        </p:nvSpPr>
        <p:spPr bwMode="auto">
          <a:xfrm>
            <a:off x="3814445" y="4330700"/>
            <a:ext cx="22694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工作分解</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2"/>
          <p:cNvSpPr txBox="1">
            <a:spLocks noChangeArrowheads="1"/>
          </p:cNvSpPr>
          <p:nvPr/>
        </p:nvSpPr>
        <p:spPr bwMode="auto">
          <a:xfrm>
            <a:off x="3184525" y="425164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7" name="文本框 22"/>
          <p:cNvSpPr txBox="1">
            <a:spLocks noChangeArrowheads="1"/>
          </p:cNvSpPr>
          <p:nvPr/>
        </p:nvSpPr>
        <p:spPr bwMode="auto">
          <a:xfrm>
            <a:off x="3196590" y="498379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06</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9" name="矩形 14"/>
          <p:cNvSpPr>
            <a:spLocks noChangeArrowheads="1"/>
          </p:cNvSpPr>
          <p:nvPr/>
        </p:nvSpPr>
        <p:spPr bwMode="auto">
          <a:xfrm>
            <a:off x="7573963" y="3904615"/>
            <a:ext cx="2932113" cy="471488"/>
          </a:xfrm>
          <a:prstGeom prst="rect">
            <a:avLst/>
          </a:prstGeom>
          <a:solidFill>
            <a:schemeClr val="bg1">
              <a:alpha val="29803"/>
            </a:schemeClr>
          </a:solidFill>
          <a:ln w="12700">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 name="矩形 14"/>
          <p:cNvSpPr>
            <a:spLocks noChangeArrowheads="1"/>
          </p:cNvSpPr>
          <p:nvPr/>
        </p:nvSpPr>
        <p:spPr bwMode="auto">
          <a:xfrm>
            <a:off x="3794125" y="497236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 name="文本框 17"/>
          <p:cNvSpPr txBox="1">
            <a:spLocks noChangeArrowheads="1"/>
          </p:cNvSpPr>
          <p:nvPr/>
        </p:nvSpPr>
        <p:spPr bwMode="auto">
          <a:xfrm>
            <a:off x="6955155" y="248062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文本框 18"/>
          <p:cNvSpPr txBox="1">
            <a:spLocks noChangeArrowheads="1"/>
          </p:cNvSpPr>
          <p:nvPr/>
        </p:nvSpPr>
        <p:spPr bwMode="auto">
          <a:xfrm>
            <a:off x="7564755" y="2498090"/>
            <a:ext cx="2133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矩形 16"/>
          <p:cNvSpPr>
            <a:spLocks noChangeArrowheads="1"/>
          </p:cNvSpPr>
          <p:nvPr/>
        </p:nvSpPr>
        <p:spPr bwMode="auto">
          <a:xfrm>
            <a:off x="3814445" y="56607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9" name="文本框 20"/>
          <p:cNvSpPr txBox="1">
            <a:spLocks noChangeArrowheads="1"/>
          </p:cNvSpPr>
          <p:nvPr/>
        </p:nvSpPr>
        <p:spPr bwMode="auto">
          <a:xfrm>
            <a:off x="3777933" y="572262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需求工程计划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文本框 22"/>
          <p:cNvSpPr txBox="1">
            <a:spLocks noChangeArrowheads="1"/>
          </p:cNvSpPr>
          <p:nvPr/>
        </p:nvSpPr>
        <p:spPr bwMode="auto">
          <a:xfrm>
            <a:off x="3196590" y="56607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07</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8"/>
                                        </p:tgtEl>
                                        <p:attrNameLst>
                                          <p:attrName>style.visibility</p:attrName>
                                        </p:attrNameLst>
                                      </p:cBhvr>
                                      <p:to>
                                        <p:strVal val="visible"/>
                                      </p:to>
                                    </p:set>
                                    <p:anim calcmode="lin" valueType="num">
                                      <p:cBhvr>
                                        <p:cTn id="17" dur="1000" fill="hold"/>
                                        <p:tgtEl>
                                          <p:spTgt spid="6148"/>
                                        </p:tgtEl>
                                        <p:attrNameLst>
                                          <p:attrName>ppt_w</p:attrName>
                                        </p:attrNameLst>
                                      </p:cBhvr>
                                      <p:tavLst>
                                        <p:tav tm="0">
                                          <p:val>
                                            <p:fltVal val="0"/>
                                          </p:val>
                                        </p:tav>
                                        <p:tav tm="100000">
                                          <p:val>
                                            <p:strVal val="#ppt_w"/>
                                          </p:val>
                                        </p:tav>
                                      </p:tavLst>
                                    </p:anim>
                                    <p:anim calcmode="lin" valueType="num">
                                      <p:cBhvr>
                                        <p:cTn id="18" dur="1000" fill="hold"/>
                                        <p:tgtEl>
                                          <p:spTgt spid="6148"/>
                                        </p:tgtEl>
                                        <p:attrNameLst>
                                          <p:attrName>ppt_h</p:attrName>
                                        </p:attrNameLst>
                                      </p:cBhvr>
                                      <p:tavLst>
                                        <p:tav tm="0">
                                          <p:val>
                                            <p:fltVal val="0"/>
                                          </p:val>
                                        </p:tav>
                                        <p:tav tm="100000">
                                          <p:val>
                                            <p:strVal val="#ppt_h"/>
                                          </p:val>
                                        </p:tav>
                                      </p:tavLst>
                                    </p:anim>
                                    <p:animEffect transition="in" filter="fade">
                                      <p:cBhvr>
                                        <p:cTn id="19" dur="1000"/>
                                        <p:tgtEl>
                                          <p:spTgt spid="6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gtEl>
                                        <p:attrNameLst>
                                          <p:attrName>style.visibility</p:attrName>
                                        </p:attrNameLst>
                                      </p:cBhvr>
                                      <p:to>
                                        <p:strVal val="visible"/>
                                      </p:to>
                                    </p:set>
                                    <p:anim calcmode="lin" valueType="num">
                                      <p:cBhvr>
                                        <p:cTn id="22" dur="1000" fill="hold"/>
                                        <p:tgtEl>
                                          <p:spTgt spid="6147"/>
                                        </p:tgtEl>
                                        <p:attrNameLst>
                                          <p:attrName>ppt_w</p:attrName>
                                        </p:attrNameLst>
                                      </p:cBhvr>
                                      <p:tavLst>
                                        <p:tav tm="0">
                                          <p:val>
                                            <p:fltVal val="0"/>
                                          </p:val>
                                        </p:tav>
                                        <p:tav tm="100000">
                                          <p:val>
                                            <p:strVal val="#ppt_w"/>
                                          </p:val>
                                        </p:tav>
                                      </p:tavLst>
                                    </p:anim>
                                    <p:anim calcmode="lin" valueType="num">
                                      <p:cBhvr>
                                        <p:cTn id="23" dur="1000" fill="hold"/>
                                        <p:tgtEl>
                                          <p:spTgt spid="6147"/>
                                        </p:tgtEl>
                                        <p:attrNameLst>
                                          <p:attrName>ppt_h</p:attrName>
                                        </p:attrNameLst>
                                      </p:cBhvr>
                                      <p:tavLst>
                                        <p:tav tm="0">
                                          <p:val>
                                            <p:fltVal val="0"/>
                                          </p:val>
                                        </p:tav>
                                        <p:tav tm="100000">
                                          <p:val>
                                            <p:strVal val="#ppt_h"/>
                                          </p:val>
                                        </p:tav>
                                      </p:tavLst>
                                    </p:anim>
                                    <p:animEffect transition="in" filter="fade">
                                      <p:cBhvr>
                                        <p:cTn id="24" dur="1000"/>
                                        <p:tgtEl>
                                          <p:spTgt spid="61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Effect transition="in" filter="fade">
                                      <p:cBhvr>
                                        <p:cTn id="29" dur="1000"/>
                                        <p:tgtEl>
                                          <p:spTgt spid="8"/>
                                        </p:tgtEl>
                                      </p:cBhvr>
                                    </p:animEffect>
                                  </p:childTnLst>
                                </p:cTn>
                              </p:par>
                            </p:childTnLst>
                          </p:cTn>
                        </p:par>
                        <p:par>
                          <p:cTn id="30" fill="hold">
                            <p:stCondLst>
                              <p:cond delay="1500"/>
                            </p:stCondLst>
                            <p:childTnLst>
                              <p:par>
                                <p:cTn id="31" presetID="25" presetClass="entr" presetSubtype="0" fill="hold" grpId="0" nodeType="afterEffect">
                                  <p:stCondLst>
                                    <p:cond delay="0"/>
                                  </p:stCondLst>
                                  <p:childTnLst>
                                    <p:set>
                                      <p:cBhvr>
                                        <p:cTn id="32" dur="1" fill="hold">
                                          <p:stCondLst>
                                            <p:cond delay="0"/>
                                          </p:stCondLst>
                                        </p:cTn>
                                        <p:tgtEl>
                                          <p:spTgt spid="6150"/>
                                        </p:tgtEl>
                                        <p:attrNameLst>
                                          <p:attrName>style.visibility</p:attrName>
                                        </p:attrNameLst>
                                      </p:cBhvr>
                                      <p:to>
                                        <p:strVal val="visible"/>
                                      </p:to>
                                    </p:set>
                                    <p:anim calcmode="lin" valueType="num">
                                      <p:cBhvr>
                                        <p:cTn id="33"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36" dur="1000" fill="hold"/>
                                        <p:tgtEl>
                                          <p:spTgt spid="6150"/>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150"/>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6151"/>
                                        </p:tgtEl>
                                        <p:attrNameLst>
                                          <p:attrName>style.visibility</p:attrName>
                                        </p:attrNameLst>
                                      </p:cBhvr>
                                      <p:to>
                                        <p:strVal val="visible"/>
                                      </p:to>
                                    </p:set>
                                    <p:anim calcmode="lin" valueType="num">
                                      <p:cBhvr>
                                        <p:cTn id="43"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46" dur="1000" fill="hold"/>
                                        <p:tgtEl>
                                          <p:spTgt spid="6151"/>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151"/>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6152"/>
                                        </p:tgtEl>
                                        <p:attrNameLst>
                                          <p:attrName>style.visibility</p:attrName>
                                        </p:attrNameLst>
                                      </p:cBhvr>
                                      <p:to>
                                        <p:strVal val="visible"/>
                                      </p:to>
                                    </p:set>
                                    <p:anim calcmode="lin" valueType="num">
                                      <p:cBhvr>
                                        <p:cTn id="53"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56" dur="1000" fill="hold"/>
                                        <p:tgtEl>
                                          <p:spTgt spid="6152"/>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152"/>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6153"/>
                                        </p:tgtEl>
                                        <p:attrNameLst>
                                          <p:attrName>style.visibility</p:attrName>
                                        </p:attrNameLst>
                                      </p:cBhvr>
                                      <p:to>
                                        <p:strVal val="visible"/>
                                      </p:to>
                                    </p:set>
                                    <p:anim calcmode="lin" valueType="num">
                                      <p:cBhvr>
                                        <p:cTn id="63"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66" dur="1000" fill="hold"/>
                                        <p:tgtEl>
                                          <p:spTgt spid="6153"/>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153"/>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6154"/>
                                        </p:tgtEl>
                                        <p:attrNameLst>
                                          <p:attrName>style.visibility</p:attrName>
                                        </p:attrNameLst>
                                      </p:cBhvr>
                                      <p:to>
                                        <p:strVal val="visible"/>
                                      </p:to>
                                    </p:set>
                                    <p:anim calcmode="lin" valueType="num">
                                      <p:cBhvr>
                                        <p:cTn id="73"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76" dur="1000" fill="hold"/>
                                        <p:tgtEl>
                                          <p:spTgt spid="6154"/>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154"/>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6155"/>
                                        </p:tgtEl>
                                        <p:attrNameLst>
                                          <p:attrName>style.visibility</p:attrName>
                                        </p:attrNameLst>
                                      </p:cBhvr>
                                      <p:to>
                                        <p:strVal val="visible"/>
                                      </p:to>
                                    </p:set>
                                    <p:anim calcmode="lin" valueType="num">
                                      <p:cBhvr>
                                        <p:cTn id="83"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86" dur="1000" fill="hold"/>
                                        <p:tgtEl>
                                          <p:spTgt spid="6155"/>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6155"/>
                                        </p:tgtEl>
                                      </p:cBhvr>
                                    </p:animEffect>
                                  </p:childTnLst>
                                </p:cTn>
                              </p:par>
                            </p:childTnLst>
                          </p:cTn>
                        </p:par>
                        <p:par>
                          <p:cTn id="91" fill="hold">
                            <p:stCondLst>
                              <p:cond delay="25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p:cTn id="94" dur="1000" fill="hold"/>
                                        <p:tgtEl>
                                          <p:spTgt spid="23"/>
                                        </p:tgtEl>
                                        <p:attrNameLst>
                                          <p:attrName>ppt_w</p:attrName>
                                        </p:attrNameLst>
                                      </p:cBhvr>
                                      <p:tavLst>
                                        <p:tav tm="0">
                                          <p:val>
                                            <p:fltVal val="0"/>
                                          </p:val>
                                        </p:tav>
                                        <p:tav tm="100000">
                                          <p:val>
                                            <p:strVal val="#ppt_w"/>
                                          </p:val>
                                        </p:tav>
                                      </p:tavLst>
                                    </p:anim>
                                    <p:anim calcmode="lin" valueType="num">
                                      <p:cBhvr>
                                        <p:cTn id="95" dur="1000" fill="hold"/>
                                        <p:tgtEl>
                                          <p:spTgt spid="23"/>
                                        </p:tgtEl>
                                        <p:attrNameLst>
                                          <p:attrName>ppt_h</p:attrName>
                                        </p:attrNameLst>
                                      </p:cBhvr>
                                      <p:tavLst>
                                        <p:tav tm="0">
                                          <p:val>
                                            <p:fltVal val="0"/>
                                          </p:val>
                                        </p:tav>
                                        <p:tav tm="100000">
                                          <p:val>
                                            <p:strVal val="#ppt_h"/>
                                          </p:val>
                                        </p:tav>
                                      </p:tavLst>
                                    </p:anim>
                                    <p:animEffect transition="in" filter="fade">
                                      <p:cBhvr>
                                        <p:cTn id="96" dur="1000"/>
                                        <p:tgtEl>
                                          <p:spTgt spid="23"/>
                                        </p:tgtEl>
                                      </p:cBhvr>
                                    </p:animEffect>
                                  </p:childTnLst>
                                </p:cTn>
                              </p:par>
                            </p:childTnLst>
                          </p:cTn>
                        </p:par>
                        <p:par>
                          <p:cTn id="97" fill="hold">
                            <p:stCondLst>
                              <p:cond delay="3500"/>
                            </p:stCondLst>
                            <p:childTnLst>
                              <p:par>
                                <p:cTn id="98" presetID="25"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101"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02"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103" dur="1000" fill="hold"/>
                                        <p:tgtEl>
                                          <p:spTgt spid="24"/>
                                        </p:tgtEl>
                                        <p:attrNameLst>
                                          <p:attrName>ppt_h</p:attrName>
                                        </p:attrNameLst>
                                      </p:cBhvr>
                                      <p:tavLst>
                                        <p:tav tm="0">
                                          <p:val>
                                            <p:strVal val="#ppt_h"/>
                                          </p:val>
                                        </p:tav>
                                        <p:tav tm="100000">
                                          <p:val>
                                            <p:strVal val="#ppt_h"/>
                                          </p:val>
                                        </p:tav>
                                      </p:tavLst>
                                    </p:anim>
                                    <p:anim calcmode="lin" valueType="num">
                                      <p:cBhvr>
                                        <p:cTn id="104"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05"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106"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107" dur="1000" decel="50000">
                                          <p:stCondLst>
                                            <p:cond delay="0"/>
                                          </p:stCondLst>
                                        </p:cTn>
                                        <p:tgtEl>
                                          <p:spTgt spid="24"/>
                                        </p:tgtEl>
                                      </p:cBhvr>
                                    </p:animEffect>
                                  </p:childTnLst>
                                </p:cTn>
                              </p:par>
                              <p:par>
                                <p:cTn id="108" presetID="25"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 calcmode="lin" valueType="num">
                                      <p:cBhvr>
                                        <p:cTn id="110"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11"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12"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13" dur="1000" fill="hold"/>
                                        <p:tgtEl>
                                          <p:spTgt spid="25"/>
                                        </p:tgtEl>
                                        <p:attrNameLst>
                                          <p:attrName>ppt_h</p:attrName>
                                        </p:attrNameLst>
                                      </p:cBhvr>
                                      <p:tavLst>
                                        <p:tav tm="0">
                                          <p:val>
                                            <p:strVal val="#ppt_h"/>
                                          </p:val>
                                        </p:tav>
                                        <p:tav tm="100000">
                                          <p:val>
                                            <p:strVal val="#ppt_h"/>
                                          </p:val>
                                        </p:tav>
                                      </p:tavLst>
                                    </p:anim>
                                    <p:anim calcmode="lin" valueType="num">
                                      <p:cBhvr>
                                        <p:cTn id="114"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15"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16"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17" dur="1000" decel="50000">
                                          <p:stCondLst>
                                            <p:cond delay="0"/>
                                          </p:stCondLst>
                                        </p:cTn>
                                        <p:tgtEl>
                                          <p:spTgt spid="25"/>
                                        </p:tgtEl>
                                      </p:cBhvr>
                                    </p:animEffect>
                                  </p:childTnLst>
                                </p:cTn>
                              </p:par>
                            </p:childTnLst>
                          </p:cTn>
                        </p:par>
                        <p:par>
                          <p:cTn id="118" fill="hold">
                            <p:stCondLst>
                              <p:cond delay="4500"/>
                            </p:stCondLst>
                            <p:childTnLst>
                              <p:par>
                                <p:cTn id="119" presetID="10" presetClass="entr" presetSubtype="0"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 calcmode="lin" valueType="num">
                                      <p:cBhvr>
                                        <p:cTn id="121" dur="1000" fill="hold"/>
                                        <p:tgtEl>
                                          <p:spTgt spid="29"/>
                                        </p:tgtEl>
                                        <p:attrNameLst>
                                          <p:attrName>ppt_w</p:attrName>
                                        </p:attrNameLst>
                                      </p:cBhvr>
                                      <p:tavLst>
                                        <p:tav tm="0">
                                          <p:val>
                                            <p:fltVal val="0"/>
                                          </p:val>
                                        </p:tav>
                                        <p:tav tm="100000">
                                          <p:val>
                                            <p:strVal val="#ppt_w"/>
                                          </p:val>
                                        </p:tav>
                                      </p:tavLst>
                                    </p:anim>
                                    <p:anim calcmode="lin" valueType="num">
                                      <p:cBhvr>
                                        <p:cTn id="122" dur="1000" fill="hold"/>
                                        <p:tgtEl>
                                          <p:spTgt spid="29"/>
                                        </p:tgtEl>
                                        <p:attrNameLst>
                                          <p:attrName>ppt_h</p:attrName>
                                        </p:attrNameLst>
                                      </p:cBhvr>
                                      <p:tavLst>
                                        <p:tav tm="0">
                                          <p:val>
                                            <p:fltVal val="0"/>
                                          </p:val>
                                        </p:tav>
                                        <p:tav tm="100000">
                                          <p:val>
                                            <p:strVal val="#ppt_h"/>
                                          </p:val>
                                        </p:tav>
                                      </p:tavLst>
                                    </p:anim>
                                    <p:animEffect transition="in" filter="fade">
                                      <p:cBhvr>
                                        <p:cTn id="123" dur="1000"/>
                                        <p:tgtEl>
                                          <p:spTgt spid="29"/>
                                        </p:tgtEl>
                                      </p:cBhvr>
                                    </p:animEffect>
                                  </p:childTnLst>
                                </p:cTn>
                              </p:par>
                            </p:childTnLst>
                          </p:cTn>
                        </p:par>
                        <p:par>
                          <p:cTn id="124" fill="hold">
                            <p:stCondLst>
                              <p:cond delay="5500"/>
                            </p:stCondLst>
                            <p:childTnLst>
                              <p:par>
                                <p:cTn id="125" presetID="25" presetClass="entr" presetSubtype="0"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p:cTn id="12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2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2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30" dur="1000" fill="hold"/>
                                        <p:tgtEl>
                                          <p:spTgt spid="30"/>
                                        </p:tgtEl>
                                        <p:attrNameLst>
                                          <p:attrName>ppt_h</p:attrName>
                                        </p:attrNameLst>
                                      </p:cBhvr>
                                      <p:tavLst>
                                        <p:tav tm="0">
                                          <p:val>
                                            <p:strVal val="#ppt_h"/>
                                          </p:val>
                                        </p:tav>
                                        <p:tav tm="100000">
                                          <p:val>
                                            <p:strVal val="#ppt_h"/>
                                          </p:val>
                                        </p:tav>
                                      </p:tavLst>
                                    </p:anim>
                                    <p:anim calcmode="lin" valueType="num">
                                      <p:cBhvr>
                                        <p:cTn id="13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3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3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134" dur="1000" decel="50000">
                                          <p:stCondLst>
                                            <p:cond delay="0"/>
                                          </p:stCondLst>
                                        </p:cTn>
                                        <p:tgtEl>
                                          <p:spTgt spid="30"/>
                                        </p:tgtEl>
                                      </p:cBhvr>
                                    </p:animEffect>
                                  </p:childTnLst>
                                </p:cTn>
                              </p:par>
                              <p:par>
                                <p:cTn id="135" presetID="25" presetClass="entr" presetSubtype="0" fill="hold" grpId="0" nodeType="withEffect">
                                  <p:stCondLst>
                                    <p:cond delay="0"/>
                                  </p:stCondLst>
                                  <p:childTnLst>
                                    <p:set>
                                      <p:cBhvr>
                                        <p:cTn id="136" dur="1" fill="hold">
                                          <p:stCondLst>
                                            <p:cond delay="0"/>
                                          </p:stCondLst>
                                        </p:cTn>
                                        <p:tgtEl>
                                          <p:spTgt spid="31"/>
                                        </p:tgtEl>
                                        <p:attrNameLst>
                                          <p:attrName>style.visibility</p:attrName>
                                        </p:attrNameLst>
                                      </p:cBhvr>
                                      <p:to>
                                        <p:strVal val="visible"/>
                                      </p:to>
                                    </p:set>
                                    <p:anim calcmode="lin" valueType="num">
                                      <p:cBhvr>
                                        <p:cTn id="137"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138"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139"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140" dur="1000" fill="hold"/>
                                        <p:tgtEl>
                                          <p:spTgt spid="31"/>
                                        </p:tgtEl>
                                        <p:attrNameLst>
                                          <p:attrName>ppt_h</p:attrName>
                                        </p:attrNameLst>
                                      </p:cBhvr>
                                      <p:tavLst>
                                        <p:tav tm="0">
                                          <p:val>
                                            <p:strVal val="#ppt_h"/>
                                          </p:val>
                                        </p:tav>
                                        <p:tav tm="100000">
                                          <p:val>
                                            <p:strVal val="#ppt_h"/>
                                          </p:val>
                                        </p:tav>
                                      </p:tavLst>
                                    </p:anim>
                                    <p:anim calcmode="lin" valueType="num">
                                      <p:cBhvr>
                                        <p:cTn id="141"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142"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143"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144" dur="1000" decel="50000">
                                          <p:stCondLst>
                                            <p:cond delay="0"/>
                                          </p:stCondLst>
                                        </p:cTn>
                                        <p:tgtEl>
                                          <p:spTgt spid="31"/>
                                        </p:tgtEl>
                                      </p:cBhvr>
                                    </p:animEffect>
                                  </p:childTnLst>
                                </p:cTn>
                              </p:par>
                            </p:childTnLst>
                          </p:cTn>
                        </p:par>
                        <p:par>
                          <p:cTn id="145" fill="hold">
                            <p:stCondLst>
                              <p:cond delay="6500"/>
                            </p:stCondLst>
                            <p:childTnLst>
                              <p:par>
                                <p:cTn id="146" presetID="10" presetClass="entr" presetSubtype="0" fill="hold" grpId="0" nodeType="afterEffect">
                                  <p:stCondLst>
                                    <p:cond delay="0"/>
                                  </p:stCondLst>
                                  <p:childTnLst>
                                    <p:set>
                                      <p:cBhvr>
                                        <p:cTn id="147" dur="1" fill="hold">
                                          <p:stCondLst>
                                            <p:cond delay="0"/>
                                          </p:stCondLst>
                                        </p:cTn>
                                        <p:tgtEl>
                                          <p:spTgt spid="32"/>
                                        </p:tgtEl>
                                        <p:attrNameLst>
                                          <p:attrName>style.visibility</p:attrName>
                                        </p:attrNameLst>
                                      </p:cBhvr>
                                      <p:to>
                                        <p:strVal val="visible"/>
                                      </p:to>
                                    </p:set>
                                    <p:anim calcmode="lin" valueType="num">
                                      <p:cBhvr>
                                        <p:cTn id="148" dur="1000" fill="hold"/>
                                        <p:tgtEl>
                                          <p:spTgt spid="32"/>
                                        </p:tgtEl>
                                        <p:attrNameLst>
                                          <p:attrName>ppt_w</p:attrName>
                                        </p:attrNameLst>
                                      </p:cBhvr>
                                      <p:tavLst>
                                        <p:tav tm="0">
                                          <p:val>
                                            <p:fltVal val="0"/>
                                          </p:val>
                                        </p:tav>
                                        <p:tav tm="100000">
                                          <p:val>
                                            <p:strVal val="#ppt_w"/>
                                          </p:val>
                                        </p:tav>
                                      </p:tavLst>
                                    </p:anim>
                                    <p:anim calcmode="lin" valueType="num">
                                      <p:cBhvr>
                                        <p:cTn id="149" dur="1000" fill="hold"/>
                                        <p:tgtEl>
                                          <p:spTgt spid="32"/>
                                        </p:tgtEl>
                                        <p:attrNameLst>
                                          <p:attrName>ppt_h</p:attrName>
                                        </p:attrNameLst>
                                      </p:cBhvr>
                                      <p:tavLst>
                                        <p:tav tm="0">
                                          <p:val>
                                            <p:fltVal val="0"/>
                                          </p:val>
                                        </p:tav>
                                        <p:tav tm="100000">
                                          <p:val>
                                            <p:strVal val="#ppt_h"/>
                                          </p:val>
                                        </p:tav>
                                      </p:tavLst>
                                    </p:anim>
                                    <p:animEffect transition="in" filter="fade">
                                      <p:cBhvr>
                                        <p:cTn id="150" dur="1000"/>
                                        <p:tgtEl>
                                          <p:spTgt spid="32"/>
                                        </p:tgtEl>
                                      </p:cBhvr>
                                    </p:animEffect>
                                  </p:childTnLst>
                                </p:cTn>
                              </p:par>
                            </p:childTnLst>
                          </p:cTn>
                        </p:par>
                        <p:par>
                          <p:cTn id="151" fill="hold">
                            <p:stCondLst>
                              <p:cond delay="7500"/>
                            </p:stCondLst>
                            <p:childTnLst>
                              <p:par>
                                <p:cTn id="152" presetID="25" presetClass="entr" presetSubtype="0" fill="hold" grpId="0" nodeType="afterEffect">
                                  <p:stCondLst>
                                    <p:cond delay="0"/>
                                  </p:stCondLst>
                                  <p:childTnLst>
                                    <p:set>
                                      <p:cBhvr>
                                        <p:cTn id="153" dur="1" fill="hold">
                                          <p:stCondLst>
                                            <p:cond delay="0"/>
                                          </p:stCondLst>
                                        </p:cTn>
                                        <p:tgtEl>
                                          <p:spTgt spid="33"/>
                                        </p:tgtEl>
                                        <p:attrNameLst>
                                          <p:attrName>style.visibility</p:attrName>
                                        </p:attrNameLst>
                                      </p:cBhvr>
                                      <p:to>
                                        <p:strVal val="visible"/>
                                      </p:to>
                                    </p:set>
                                    <p:anim calcmode="lin" valueType="num">
                                      <p:cBhvr>
                                        <p:cTn id="154" dur="50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155" dur="50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156" dur="500" accel="50000" fill="hold">
                                          <p:stCondLst>
                                            <p:cond delay="500"/>
                                          </p:stCondLst>
                                        </p:cTn>
                                        <p:tgtEl>
                                          <p:spTgt spid="33"/>
                                        </p:tgtEl>
                                        <p:attrNameLst>
                                          <p:attrName>ppt_w</p:attrName>
                                        </p:attrNameLst>
                                      </p:cBhvr>
                                      <p:tavLst>
                                        <p:tav tm="0">
                                          <p:val>
                                            <p:strVal val="#ppt_w*.05"/>
                                          </p:val>
                                        </p:tav>
                                        <p:tav tm="100000">
                                          <p:val>
                                            <p:strVal val="#ppt_w"/>
                                          </p:val>
                                        </p:tav>
                                      </p:tavLst>
                                    </p:anim>
                                    <p:anim calcmode="lin" valueType="num">
                                      <p:cBhvr>
                                        <p:cTn id="157" dur="1000" fill="hold"/>
                                        <p:tgtEl>
                                          <p:spTgt spid="33"/>
                                        </p:tgtEl>
                                        <p:attrNameLst>
                                          <p:attrName>ppt_h</p:attrName>
                                        </p:attrNameLst>
                                      </p:cBhvr>
                                      <p:tavLst>
                                        <p:tav tm="0">
                                          <p:val>
                                            <p:strVal val="#ppt_h"/>
                                          </p:val>
                                        </p:tav>
                                        <p:tav tm="100000">
                                          <p:val>
                                            <p:strVal val="#ppt_h"/>
                                          </p:val>
                                        </p:tav>
                                      </p:tavLst>
                                    </p:anim>
                                    <p:anim calcmode="lin" valueType="num">
                                      <p:cBhvr>
                                        <p:cTn id="158" dur="50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159" dur="50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160" dur="500" accel="50000" fill="hold">
                                          <p:stCondLst>
                                            <p:cond delay="500"/>
                                          </p:stCondLst>
                                        </p:cTn>
                                        <p:tgtEl>
                                          <p:spTgt spid="33"/>
                                        </p:tgtEl>
                                        <p:attrNameLst>
                                          <p:attrName>ppt_y</p:attrName>
                                        </p:attrNameLst>
                                      </p:cBhvr>
                                      <p:tavLst>
                                        <p:tav tm="0">
                                          <p:val>
                                            <p:strVal val="#ppt_y+.1"/>
                                          </p:val>
                                        </p:tav>
                                        <p:tav tm="100000">
                                          <p:val>
                                            <p:strVal val="#ppt_y"/>
                                          </p:val>
                                        </p:tav>
                                      </p:tavLst>
                                    </p:anim>
                                    <p:animEffect transition="in" filter="fade">
                                      <p:cBhvr>
                                        <p:cTn id="161" dur="1000" decel="50000">
                                          <p:stCondLst>
                                            <p:cond delay="0"/>
                                          </p:stCondLst>
                                        </p:cTn>
                                        <p:tgtEl>
                                          <p:spTgt spid="33"/>
                                        </p:tgtEl>
                                      </p:cBhvr>
                                    </p:animEffect>
                                  </p:childTnLst>
                                </p:cTn>
                              </p:par>
                              <p:par>
                                <p:cTn id="162" presetID="25" presetClass="entr" presetSubtype="0" fill="hold" grpId="0" nodeType="withEffect">
                                  <p:stCondLst>
                                    <p:cond delay="0"/>
                                  </p:stCondLst>
                                  <p:childTnLst>
                                    <p:set>
                                      <p:cBhvr>
                                        <p:cTn id="163" dur="1" fill="hold">
                                          <p:stCondLst>
                                            <p:cond delay="0"/>
                                          </p:stCondLst>
                                        </p:cTn>
                                        <p:tgtEl>
                                          <p:spTgt spid="34"/>
                                        </p:tgtEl>
                                        <p:attrNameLst>
                                          <p:attrName>style.visibility</p:attrName>
                                        </p:attrNameLst>
                                      </p:cBhvr>
                                      <p:to>
                                        <p:strVal val="visible"/>
                                      </p:to>
                                    </p:set>
                                    <p:anim calcmode="lin" valueType="num">
                                      <p:cBhvr>
                                        <p:cTn id="164" dur="500" decel="50000" fill="hold">
                                          <p:stCondLst>
                                            <p:cond delay="0"/>
                                          </p:stCondLst>
                                        </p:cTn>
                                        <p:tgtEl>
                                          <p:spTgt spid="34"/>
                                        </p:tgtEl>
                                        <p:attrNameLst>
                                          <p:attrName>style.rotation</p:attrName>
                                        </p:attrNameLst>
                                      </p:cBhvr>
                                      <p:tavLst>
                                        <p:tav tm="0">
                                          <p:val>
                                            <p:fltVal val="-90"/>
                                          </p:val>
                                        </p:tav>
                                        <p:tav tm="100000">
                                          <p:val>
                                            <p:fltVal val="0"/>
                                          </p:val>
                                        </p:tav>
                                      </p:tavLst>
                                    </p:anim>
                                    <p:anim calcmode="lin" valueType="num">
                                      <p:cBhvr>
                                        <p:cTn id="165" dur="500" decel="50000" fill="hold">
                                          <p:stCondLst>
                                            <p:cond delay="0"/>
                                          </p:stCondLst>
                                        </p:cTn>
                                        <p:tgtEl>
                                          <p:spTgt spid="34"/>
                                        </p:tgtEl>
                                        <p:attrNameLst>
                                          <p:attrName>ppt_w</p:attrName>
                                        </p:attrNameLst>
                                      </p:cBhvr>
                                      <p:tavLst>
                                        <p:tav tm="0">
                                          <p:val>
                                            <p:strVal val="#ppt_w"/>
                                          </p:val>
                                        </p:tav>
                                        <p:tav tm="100000">
                                          <p:val>
                                            <p:strVal val="#ppt_w*.05"/>
                                          </p:val>
                                        </p:tav>
                                      </p:tavLst>
                                    </p:anim>
                                    <p:anim calcmode="lin" valueType="num">
                                      <p:cBhvr>
                                        <p:cTn id="166" dur="500" accel="50000" fill="hold">
                                          <p:stCondLst>
                                            <p:cond delay="500"/>
                                          </p:stCondLst>
                                        </p:cTn>
                                        <p:tgtEl>
                                          <p:spTgt spid="34"/>
                                        </p:tgtEl>
                                        <p:attrNameLst>
                                          <p:attrName>ppt_w</p:attrName>
                                        </p:attrNameLst>
                                      </p:cBhvr>
                                      <p:tavLst>
                                        <p:tav tm="0">
                                          <p:val>
                                            <p:strVal val="#ppt_w*.05"/>
                                          </p:val>
                                        </p:tav>
                                        <p:tav tm="100000">
                                          <p:val>
                                            <p:strVal val="#ppt_w"/>
                                          </p:val>
                                        </p:tav>
                                      </p:tavLst>
                                    </p:anim>
                                    <p:anim calcmode="lin" valueType="num">
                                      <p:cBhvr>
                                        <p:cTn id="167" dur="1000" fill="hold"/>
                                        <p:tgtEl>
                                          <p:spTgt spid="34"/>
                                        </p:tgtEl>
                                        <p:attrNameLst>
                                          <p:attrName>ppt_h</p:attrName>
                                        </p:attrNameLst>
                                      </p:cBhvr>
                                      <p:tavLst>
                                        <p:tav tm="0">
                                          <p:val>
                                            <p:strVal val="#ppt_h"/>
                                          </p:val>
                                        </p:tav>
                                        <p:tav tm="100000">
                                          <p:val>
                                            <p:strVal val="#ppt_h"/>
                                          </p:val>
                                        </p:tav>
                                      </p:tavLst>
                                    </p:anim>
                                    <p:anim calcmode="lin" valueType="num">
                                      <p:cBhvr>
                                        <p:cTn id="168" dur="500" decel="50000" fill="hold">
                                          <p:stCondLst>
                                            <p:cond delay="0"/>
                                          </p:stCondLst>
                                        </p:cTn>
                                        <p:tgtEl>
                                          <p:spTgt spid="34"/>
                                        </p:tgtEl>
                                        <p:attrNameLst>
                                          <p:attrName>ppt_x</p:attrName>
                                        </p:attrNameLst>
                                      </p:cBhvr>
                                      <p:tavLst>
                                        <p:tav tm="0">
                                          <p:val>
                                            <p:strVal val="#ppt_x+.4"/>
                                          </p:val>
                                        </p:tav>
                                        <p:tav tm="100000">
                                          <p:val>
                                            <p:strVal val="#ppt_x"/>
                                          </p:val>
                                        </p:tav>
                                      </p:tavLst>
                                    </p:anim>
                                    <p:anim calcmode="lin" valueType="num">
                                      <p:cBhvr>
                                        <p:cTn id="169" dur="500" decel="50000" fill="hold">
                                          <p:stCondLst>
                                            <p:cond delay="0"/>
                                          </p:stCondLst>
                                        </p:cTn>
                                        <p:tgtEl>
                                          <p:spTgt spid="34"/>
                                        </p:tgtEl>
                                        <p:attrNameLst>
                                          <p:attrName>ppt_y</p:attrName>
                                        </p:attrNameLst>
                                      </p:cBhvr>
                                      <p:tavLst>
                                        <p:tav tm="0">
                                          <p:val>
                                            <p:strVal val="#ppt_y-.2"/>
                                          </p:val>
                                        </p:tav>
                                        <p:tav tm="100000">
                                          <p:val>
                                            <p:strVal val="#ppt_y+.1"/>
                                          </p:val>
                                        </p:tav>
                                      </p:tavLst>
                                    </p:anim>
                                    <p:anim calcmode="lin" valueType="num">
                                      <p:cBhvr>
                                        <p:cTn id="170" dur="500" accel="50000" fill="hold">
                                          <p:stCondLst>
                                            <p:cond delay="500"/>
                                          </p:stCondLst>
                                        </p:cTn>
                                        <p:tgtEl>
                                          <p:spTgt spid="34"/>
                                        </p:tgtEl>
                                        <p:attrNameLst>
                                          <p:attrName>ppt_y</p:attrName>
                                        </p:attrNameLst>
                                      </p:cBhvr>
                                      <p:tavLst>
                                        <p:tav tm="0">
                                          <p:val>
                                            <p:strVal val="#ppt_y+.1"/>
                                          </p:val>
                                        </p:tav>
                                        <p:tav tm="100000">
                                          <p:val>
                                            <p:strVal val="#ppt_y"/>
                                          </p:val>
                                        </p:tav>
                                      </p:tavLst>
                                    </p:anim>
                                    <p:animEffect transition="in" filter="fade">
                                      <p:cBhvr>
                                        <p:cTn id="171" dur="1000" decel="50000">
                                          <p:stCondLst>
                                            <p:cond delay="0"/>
                                          </p:stCondLst>
                                        </p:cTn>
                                        <p:tgtEl>
                                          <p:spTgt spid="34"/>
                                        </p:tgtEl>
                                      </p:cBhvr>
                                    </p:animEffect>
                                  </p:childTnLst>
                                </p:cTn>
                              </p:par>
                            </p:childTnLst>
                          </p:cTn>
                        </p:par>
                        <p:par>
                          <p:cTn id="172" fill="hold">
                            <p:stCondLst>
                              <p:cond delay="8500"/>
                            </p:stCondLst>
                            <p:childTnLst>
                              <p:par>
                                <p:cTn id="173" presetID="10" presetClass="entr" presetSubtype="0" fill="hold" grpId="0" nodeType="afterEffect">
                                  <p:stCondLst>
                                    <p:cond delay="0"/>
                                  </p:stCondLst>
                                  <p:childTnLst>
                                    <p:set>
                                      <p:cBhvr>
                                        <p:cTn id="174" dur="1" fill="hold">
                                          <p:stCondLst>
                                            <p:cond delay="0"/>
                                          </p:stCondLst>
                                        </p:cTn>
                                        <p:tgtEl>
                                          <p:spTgt spid="35"/>
                                        </p:tgtEl>
                                        <p:attrNameLst>
                                          <p:attrName>style.visibility</p:attrName>
                                        </p:attrNameLst>
                                      </p:cBhvr>
                                      <p:to>
                                        <p:strVal val="visible"/>
                                      </p:to>
                                    </p:set>
                                    <p:anim calcmode="lin" valueType="num">
                                      <p:cBhvr>
                                        <p:cTn id="175" dur="1000" fill="hold"/>
                                        <p:tgtEl>
                                          <p:spTgt spid="35"/>
                                        </p:tgtEl>
                                        <p:attrNameLst>
                                          <p:attrName>ppt_w</p:attrName>
                                        </p:attrNameLst>
                                      </p:cBhvr>
                                      <p:tavLst>
                                        <p:tav tm="0">
                                          <p:val>
                                            <p:fltVal val="0"/>
                                          </p:val>
                                        </p:tav>
                                        <p:tav tm="100000">
                                          <p:val>
                                            <p:strVal val="#ppt_w"/>
                                          </p:val>
                                        </p:tav>
                                      </p:tavLst>
                                    </p:anim>
                                    <p:anim calcmode="lin" valueType="num">
                                      <p:cBhvr>
                                        <p:cTn id="176" dur="1000" fill="hold"/>
                                        <p:tgtEl>
                                          <p:spTgt spid="35"/>
                                        </p:tgtEl>
                                        <p:attrNameLst>
                                          <p:attrName>ppt_h</p:attrName>
                                        </p:attrNameLst>
                                      </p:cBhvr>
                                      <p:tavLst>
                                        <p:tav tm="0">
                                          <p:val>
                                            <p:fltVal val="0"/>
                                          </p:val>
                                        </p:tav>
                                        <p:tav tm="100000">
                                          <p:val>
                                            <p:strVal val="#ppt_h"/>
                                          </p:val>
                                        </p:tav>
                                      </p:tavLst>
                                    </p:anim>
                                    <p:animEffect transition="in" filter="fade">
                                      <p:cBhvr>
                                        <p:cTn id="177" dur="1000"/>
                                        <p:tgtEl>
                                          <p:spTgt spid="35"/>
                                        </p:tgtEl>
                                      </p:cBhvr>
                                    </p:animEffect>
                                  </p:childTnLst>
                                </p:cTn>
                              </p:par>
                            </p:childTnLst>
                          </p:cTn>
                        </p:par>
                        <p:par>
                          <p:cTn id="178" fill="hold">
                            <p:stCondLst>
                              <p:cond delay="9500"/>
                            </p:stCondLst>
                            <p:childTnLst>
                              <p:par>
                                <p:cTn id="179" presetID="25" presetClass="entr" presetSubtype="0" fill="hold" grpId="0" nodeType="afterEffect">
                                  <p:stCondLst>
                                    <p:cond delay="0"/>
                                  </p:stCondLst>
                                  <p:childTnLst>
                                    <p:set>
                                      <p:cBhvr>
                                        <p:cTn id="180" dur="1" fill="hold">
                                          <p:stCondLst>
                                            <p:cond delay="0"/>
                                          </p:stCondLst>
                                        </p:cTn>
                                        <p:tgtEl>
                                          <p:spTgt spid="36"/>
                                        </p:tgtEl>
                                        <p:attrNameLst>
                                          <p:attrName>style.visibility</p:attrName>
                                        </p:attrNameLst>
                                      </p:cBhvr>
                                      <p:to>
                                        <p:strVal val="visible"/>
                                      </p:to>
                                    </p:set>
                                    <p:anim calcmode="lin" valueType="num">
                                      <p:cBhvr>
                                        <p:cTn id="181"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82"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83"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84" dur="1000" fill="hold"/>
                                        <p:tgtEl>
                                          <p:spTgt spid="36"/>
                                        </p:tgtEl>
                                        <p:attrNameLst>
                                          <p:attrName>ppt_h</p:attrName>
                                        </p:attrNameLst>
                                      </p:cBhvr>
                                      <p:tavLst>
                                        <p:tav tm="0">
                                          <p:val>
                                            <p:strVal val="#ppt_h"/>
                                          </p:val>
                                        </p:tav>
                                        <p:tav tm="100000">
                                          <p:val>
                                            <p:strVal val="#ppt_h"/>
                                          </p:val>
                                        </p:tav>
                                      </p:tavLst>
                                    </p:anim>
                                    <p:anim calcmode="lin" valueType="num">
                                      <p:cBhvr>
                                        <p:cTn id="185"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86"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87"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88" dur="1000" decel="50000">
                                          <p:stCondLst>
                                            <p:cond delay="0"/>
                                          </p:stCondLst>
                                        </p:cTn>
                                        <p:tgtEl>
                                          <p:spTgt spid="36"/>
                                        </p:tgtEl>
                                      </p:cBhvr>
                                    </p:animEffect>
                                  </p:childTnLst>
                                </p:cTn>
                              </p:par>
                              <p:par>
                                <p:cTn id="189" presetID="25" presetClass="entr" presetSubtype="0" fill="hold" grpId="0" nodeType="withEffect">
                                  <p:stCondLst>
                                    <p:cond delay="0"/>
                                  </p:stCondLst>
                                  <p:childTnLst>
                                    <p:set>
                                      <p:cBhvr>
                                        <p:cTn id="190" dur="1" fill="hold">
                                          <p:stCondLst>
                                            <p:cond delay="0"/>
                                          </p:stCondLst>
                                        </p:cTn>
                                        <p:tgtEl>
                                          <p:spTgt spid="37"/>
                                        </p:tgtEl>
                                        <p:attrNameLst>
                                          <p:attrName>style.visibility</p:attrName>
                                        </p:attrNameLst>
                                      </p:cBhvr>
                                      <p:to>
                                        <p:strVal val="visible"/>
                                      </p:to>
                                    </p:set>
                                    <p:anim calcmode="lin" valueType="num">
                                      <p:cBhvr>
                                        <p:cTn id="191"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92"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93"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94" dur="1000" fill="hold"/>
                                        <p:tgtEl>
                                          <p:spTgt spid="37"/>
                                        </p:tgtEl>
                                        <p:attrNameLst>
                                          <p:attrName>ppt_h</p:attrName>
                                        </p:attrNameLst>
                                      </p:cBhvr>
                                      <p:tavLst>
                                        <p:tav tm="0">
                                          <p:val>
                                            <p:strVal val="#ppt_h"/>
                                          </p:val>
                                        </p:tav>
                                        <p:tav tm="100000">
                                          <p:val>
                                            <p:strVal val="#ppt_h"/>
                                          </p:val>
                                        </p:tav>
                                      </p:tavLst>
                                    </p:anim>
                                    <p:anim calcmode="lin" valueType="num">
                                      <p:cBhvr>
                                        <p:cTn id="195"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96"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97"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98" dur="1000" decel="50000">
                                          <p:stCondLst>
                                            <p:cond delay="0"/>
                                          </p:stCondLst>
                                        </p:cTn>
                                        <p:tgtEl>
                                          <p:spTgt spid="37"/>
                                        </p:tgtEl>
                                      </p:cBhvr>
                                    </p:animEffect>
                                  </p:childTnLst>
                                </p:cTn>
                              </p:par>
                            </p:childTnLst>
                          </p:cTn>
                        </p:par>
                        <p:par>
                          <p:cTn id="199" fill="hold">
                            <p:stCondLst>
                              <p:cond delay="10500"/>
                            </p:stCondLst>
                            <p:childTnLst>
                              <p:par>
                                <p:cTn id="200" presetID="10" presetClass="entr" presetSubtype="0" fill="hold" grpId="0" nodeType="afterEffect">
                                  <p:stCondLst>
                                    <p:cond delay="0"/>
                                  </p:stCondLst>
                                  <p:childTnLst>
                                    <p:set>
                                      <p:cBhvr>
                                        <p:cTn id="201" dur="1" fill="hold">
                                          <p:stCondLst>
                                            <p:cond delay="0"/>
                                          </p:stCondLst>
                                        </p:cTn>
                                        <p:tgtEl>
                                          <p:spTgt spid="38"/>
                                        </p:tgtEl>
                                        <p:attrNameLst>
                                          <p:attrName>style.visibility</p:attrName>
                                        </p:attrNameLst>
                                      </p:cBhvr>
                                      <p:to>
                                        <p:strVal val="visible"/>
                                      </p:to>
                                    </p:set>
                                    <p:anim calcmode="lin" valueType="num">
                                      <p:cBhvr>
                                        <p:cTn id="202" dur="1000" fill="hold"/>
                                        <p:tgtEl>
                                          <p:spTgt spid="38"/>
                                        </p:tgtEl>
                                        <p:attrNameLst>
                                          <p:attrName>ppt_w</p:attrName>
                                        </p:attrNameLst>
                                      </p:cBhvr>
                                      <p:tavLst>
                                        <p:tav tm="0">
                                          <p:val>
                                            <p:fltVal val="0"/>
                                          </p:val>
                                        </p:tav>
                                        <p:tav tm="100000">
                                          <p:val>
                                            <p:strVal val="#ppt_w"/>
                                          </p:val>
                                        </p:tav>
                                      </p:tavLst>
                                    </p:anim>
                                    <p:anim calcmode="lin" valueType="num">
                                      <p:cBhvr>
                                        <p:cTn id="203" dur="1000" fill="hold"/>
                                        <p:tgtEl>
                                          <p:spTgt spid="38"/>
                                        </p:tgtEl>
                                        <p:attrNameLst>
                                          <p:attrName>ppt_h</p:attrName>
                                        </p:attrNameLst>
                                      </p:cBhvr>
                                      <p:tavLst>
                                        <p:tav tm="0">
                                          <p:val>
                                            <p:fltVal val="0"/>
                                          </p:val>
                                        </p:tav>
                                        <p:tav tm="100000">
                                          <p:val>
                                            <p:strVal val="#ppt_h"/>
                                          </p:val>
                                        </p:tav>
                                      </p:tavLst>
                                    </p:anim>
                                    <p:animEffect transition="in" filter="fade">
                                      <p:cBhvr>
                                        <p:cTn id="204" dur="1000"/>
                                        <p:tgtEl>
                                          <p:spTgt spid="38"/>
                                        </p:tgtEl>
                                      </p:cBhvr>
                                    </p:animEffect>
                                  </p:childTnLst>
                                </p:cTn>
                              </p:par>
                            </p:childTnLst>
                          </p:cTn>
                        </p:par>
                        <p:par>
                          <p:cTn id="205" fill="hold">
                            <p:stCondLst>
                              <p:cond delay="11500"/>
                            </p:stCondLst>
                            <p:childTnLst>
                              <p:par>
                                <p:cTn id="206" presetID="25" presetClass="entr" presetSubtype="0" fill="hold" grpId="0" nodeType="afterEffect">
                                  <p:stCondLst>
                                    <p:cond delay="0"/>
                                  </p:stCondLst>
                                  <p:childTnLst>
                                    <p:set>
                                      <p:cBhvr>
                                        <p:cTn id="207" dur="1" fill="hold">
                                          <p:stCondLst>
                                            <p:cond delay="0"/>
                                          </p:stCondLst>
                                        </p:cTn>
                                        <p:tgtEl>
                                          <p:spTgt spid="39"/>
                                        </p:tgtEl>
                                        <p:attrNameLst>
                                          <p:attrName>style.visibility</p:attrName>
                                        </p:attrNameLst>
                                      </p:cBhvr>
                                      <p:to>
                                        <p:strVal val="visible"/>
                                      </p:to>
                                    </p:set>
                                    <p:anim calcmode="lin" valueType="num">
                                      <p:cBhvr>
                                        <p:cTn id="208"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209"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210"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211" dur="1000" fill="hold"/>
                                        <p:tgtEl>
                                          <p:spTgt spid="39"/>
                                        </p:tgtEl>
                                        <p:attrNameLst>
                                          <p:attrName>ppt_h</p:attrName>
                                        </p:attrNameLst>
                                      </p:cBhvr>
                                      <p:tavLst>
                                        <p:tav tm="0">
                                          <p:val>
                                            <p:strVal val="#ppt_h"/>
                                          </p:val>
                                        </p:tav>
                                        <p:tav tm="100000">
                                          <p:val>
                                            <p:strVal val="#ppt_h"/>
                                          </p:val>
                                        </p:tav>
                                      </p:tavLst>
                                    </p:anim>
                                    <p:anim calcmode="lin" valueType="num">
                                      <p:cBhvr>
                                        <p:cTn id="212"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213"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214"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215" dur="1000" decel="50000">
                                          <p:stCondLst>
                                            <p:cond delay="0"/>
                                          </p:stCondLst>
                                        </p:cTn>
                                        <p:tgtEl>
                                          <p:spTgt spid="39"/>
                                        </p:tgtEl>
                                      </p:cBhvr>
                                    </p:animEffect>
                                  </p:childTnLst>
                                </p:cTn>
                              </p:par>
                              <p:par>
                                <p:cTn id="216" presetID="25" presetClass="entr" presetSubtype="0" fill="hold" grpId="0" nodeType="withEffect">
                                  <p:stCondLst>
                                    <p:cond delay="0"/>
                                  </p:stCondLst>
                                  <p:childTnLst>
                                    <p:set>
                                      <p:cBhvr>
                                        <p:cTn id="217" dur="1" fill="hold">
                                          <p:stCondLst>
                                            <p:cond delay="0"/>
                                          </p:stCondLst>
                                        </p:cTn>
                                        <p:tgtEl>
                                          <p:spTgt spid="40"/>
                                        </p:tgtEl>
                                        <p:attrNameLst>
                                          <p:attrName>style.visibility</p:attrName>
                                        </p:attrNameLst>
                                      </p:cBhvr>
                                      <p:to>
                                        <p:strVal val="visible"/>
                                      </p:to>
                                    </p:set>
                                    <p:anim calcmode="lin" valueType="num">
                                      <p:cBhvr>
                                        <p:cTn id="218"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219"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220"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221" dur="1000" fill="hold"/>
                                        <p:tgtEl>
                                          <p:spTgt spid="40"/>
                                        </p:tgtEl>
                                        <p:attrNameLst>
                                          <p:attrName>ppt_h</p:attrName>
                                        </p:attrNameLst>
                                      </p:cBhvr>
                                      <p:tavLst>
                                        <p:tav tm="0">
                                          <p:val>
                                            <p:strVal val="#ppt_h"/>
                                          </p:val>
                                        </p:tav>
                                        <p:tav tm="100000">
                                          <p:val>
                                            <p:strVal val="#ppt_h"/>
                                          </p:val>
                                        </p:tav>
                                      </p:tavLst>
                                    </p:anim>
                                    <p:anim calcmode="lin" valueType="num">
                                      <p:cBhvr>
                                        <p:cTn id="222"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223"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224"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225" dur="1000" decel="50000">
                                          <p:stCondLst>
                                            <p:cond delay="0"/>
                                          </p:stCondLst>
                                        </p:cTn>
                                        <p:tgtEl>
                                          <p:spTgt spid="40"/>
                                        </p:tgtEl>
                                      </p:cBhvr>
                                    </p:animEffect>
                                  </p:childTnLst>
                                </p:cTn>
                              </p:par>
                            </p:childTnLst>
                          </p:cTn>
                        </p:par>
                        <p:par>
                          <p:cTn id="226" fill="hold">
                            <p:stCondLst>
                              <p:cond delay="12500"/>
                            </p:stCondLst>
                            <p:childTnLst>
                              <p:par>
                                <p:cTn id="227" presetID="10" presetClass="entr" presetSubtype="0" fill="hold" grpId="0" nodeType="afterEffect">
                                  <p:stCondLst>
                                    <p:cond delay="0"/>
                                  </p:stCondLst>
                                  <p:childTnLst>
                                    <p:set>
                                      <p:cBhvr>
                                        <p:cTn id="228" dur="1" fill="hold">
                                          <p:stCondLst>
                                            <p:cond delay="0"/>
                                          </p:stCondLst>
                                        </p:cTn>
                                        <p:tgtEl>
                                          <p:spTgt spid="41"/>
                                        </p:tgtEl>
                                        <p:attrNameLst>
                                          <p:attrName>style.visibility</p:attrName>
                                        </p:attrNameLst>
                                      </p:cBhvr>
                                      <p:to>
                                        <p:strVal val="visible"/>
                                      </p:to>
                                    </p:set>
                                    <p:anim calcmode="lin" valueType="num">
                                      <p:cBhvr>
                                        <p:cTn id="229" dur="1000" fill="hold"/>
                                        <p:tgtEl>
                                          <p:spTgt spid="41"/>
                                        </p:tgtEl>
                                        <p:attrNameLst>
                                          <p:attrName>ppt_w</p:attrName>
                                        </p:attrNameLst>
                                      </p:cBhvr>
                                      <p:tavLst>
                                        <p:tav tm="0">
                                          <p:val>
                                            <p:fltVal val="0"/>
                                          </p:val>
                                        </p:tav>
                                        <p:tav tm="100000">
                                          <p:val>
                                            <p:strVal val="#ppt_w"/>
                                          </p:val>
                                        </p:tav>
                                      </p:tavLst>
                                    </p:anim>
                                    <p:anim calcmode="lin" valueType="num">
                                      <p:cBhvr>
                                        <p:cTn id="230" dur="1000" fill="hold"/>
                                        <p:tgtEl>
                                          <p:spTgt spid="41"/>
                                        </p:tgtEl>
                                        <p:attrNameLst>
                                          <p:attrName>ppt_h</p:attrName>
                                        </p:attrNameLst>
                                      </p:cBhvr>
                                      <p:tavLst>
                                        <p:tav tm="0">
                                          <p:val>
                                            <p:fltVal val="0"/>
                                          </p:val>
                                        </p:tav>
                                        <p:tav tm="100000">
                                          <p:val>
                                            <p:strVal val="#ppt_h"/>
                                          </p:val>
                                        </p:tav>
                                      </p:tavLst>
                                    </p:anim>
                                    <p:animEffect transition="in" filter="fade">
                                      <p:cBhvr>
                                        <p:cTn id="231" dur="1000"/>
                                        <p:tgtEl>
                                          <p:spTgt spid="41"/>
                                        </p:tgtEl>
                                      </p:cBhvr>
                                    </p:animEffect>
                                  </p:childTnLst>
                                </p:cTn>
                              </p:par>
                            </p:childTnLst>
                          </p:cTn>
                        </p:par>
                        <p:par>
                          <p:cTn id="232" fill="hold">
                            <p:stCondLst>
                              <p:cond delay="13500"/>
                            </p:stCondLst>
                            <p:childTnLst>
                              <p:par>
                                <p:cTn id="233" presetID="25" presetClass="entr" presetSubtype="0" fill="hold" grpId="0" nodeType="afterEffect">
                                  <p:stCondLst>
                                    <p:cond delay="0"/>
                                  </p:stCondLst>
                                  <p:childTnLst>
                                    <p:set>
                                      <p:cBhvr>
                                        <p:cTn id="234" dur="1" fill="hold">
                                          <p:stCondLst>
                                            <p:cond delay="0"/>
                                          </p:stCondLst>
                                        </p:cTn>
                                        <p:tgtEl>
                                          <p:spTgt spid="42"/>
                                        </p:tgtEl>
                                        <p:attrNameLst>
                                          <p:attrName>style.visibility</p:attrName>
                                        </p:attrNameLst>
                                      </p:cBhvr>
                                      <p:to>
                                        <p:strVal val="visible"/>
                                      </p:to>
                                    </p:set>
                                    <p:anim calcmode="lin" valueType="num">
                                      <p:cBhvr>
                                        <p:cTn id="235"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236"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237"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238" dur="1000" fill="hold"/>
                                        <p:tgtEl>
                                          <p:spTgt spid="42"/>
                                        </p:tgtEl>
                                        <p:attrNameLst>
                                          <p:attrName>ppt_h</p:attrName>
                                        </p:attrNameLst>
                                      </p:cBhvr>
                                      <p:tavLst>
                                        <p:tav tm="0">
                                          <p:val>
                                            <p:strVal val="#ppt_h"/>
                                          </p:val>
                                        </p:tav>
                                        <p:tav tm="100000">
                                          <p:val>
                                            <p:strVal val="#ppt_h"/>
                                          </p:val>
                                        </p:tav>
                                      </p:tavLst>
                                    </p:anim>
                                    <p:anim calcmode="lin" valueType="num">
                                      <p:cBhvr>
                                        <p:cTn id="239"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40"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41"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242" dur="1000" decel="50000">
                                          <p:stCondLst>
                                            <p:cond delay="0"/>
                                          </p:stCondLst>
                                        </p:cTn>
                                        <p:tgtEl>
                                          <p:spTgt spid="42"/>
                                        </p:tgtEl>
                                      </p:cBhvr>
                                    </p:animEffect>
                                  </p:childTnLst>
                                </p:cTn>
                              </p:par>
                              <p:par>
                                <p:cTn id="243" presetID="25" presetClass="entr" presetSubtype="0" fill="hold" grpId="0" nodeType="withEffect">
                                  <p:stCondLst>
                                    <p:cond delay="0"/>
                                  </p:stCondLst>
                                  <p:childTnLst>
                                    <p:set>
                                      <p:cBhvr>
                                        <p:cTn id="244" dur="1" fill="hold">
                                          <p:stCondLst>
                                            <p:cond delay="0"/>
                                          </p:stCondLst>
                                        </p:cTn>
                                        <p:tgtEl>
                                          <p:spTgt spid="43"/>
                                        </p:tgtEl>
                                        <p:attrNameLst>
                                          <p:attrName>style.visibility</p:attrName>
                                        </p:attrNameLst>
                                      </p:cBhvr>
                                      <p:to>
                                        <p:strVal val="visible"/>
                                      </p:to>
                                    </p:set>
                                    <p:anim calcmode="lin" valueType="num">
                                      <p:cBhvr>
                                        <p:cTn id="245"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46"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47"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248" dur="1000" fill="hold"/>
                                        <p:tgtEl>
                                          <p:spTgt spid="43"/>
                                        </p:tgtEl>
                                        <p:attrNameLst>
                                          <p:attrName>ppt_h</p:attrName>
                                        </p:attrNameLst>
                                      </p:cBhvr>
                                      <p:tavLst>
                                        <p:tav tm="0">
                                          <p:val>
                                            <p:strVal val="#ppt_h"/>
                                          </p:val>
                                        </p:tav>
                                        <p:tav tm="100000">
                                          <p:val>
                                            <p:strVal val="#ppt_h"/>
                                          </p:val>
                                        </p:tav>
                                      </p:tavLst>
                                    </p:anim>
                                    <p:anim calcmode="lin" valueType="num">
                                      <p:cBhvr>
                                        <p:cTn id="249"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50"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51"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252" dur="1000" decel="50000">
                                          <p:stCondLst>
                                            <p:cond delay="0"/>
                                          </p:stCondLst>
                                        </p:cTn>
                                        <p:tgtEl>
                                          <p:spTgt spid="43"/>
                                        </p:tgtEl>
                                      </p:cBhvr>
                                    </p:animEffect>
                                  </p:childTnLst>
                                </p:cTn>
                              </p:par>
                            </p:childTnLst>
                          </p:cTn>
                        </p:par>
                        <p:par>
                          <p:cTn id="253" fill="hold">
                            <p:stCondLst>
                              <p:cond delay="14500"/>
                            </p:stCondLst>
                            <p:childTnLst>
                              <p:par>
                                <p:cTn id="254" presetID="10" presetClass="entr" presetSubtype="0" fill="hold" grpId="0" nodeType="afterEffect">
                                  <p:stCondLst>
                                    <p:cond delay="0"/>
                                  </p:stCondLst>
                                  <p:childTnLst>
                                    <p:set>
                                      <p:cBhvr>
                                        <p:cTn id="255" dur="1" fill="hold">
                                          <p:stCondLst>
                                            <p:cond delay="0"/>
                                          </p:stCondLst>
                                        </p:cTn>
                                        <p:tgtEl>
                                          <p:spTgt spid="44"/>
                                        </p:tgtEl>
                                        <p:attrNameLst>
                                          <p:attrName>style.visibility</p:attrName>
                                        </p:attrNameLst>
                                      </p:cBhvr>
                                      <p:to>
                                        <p:strVal val="visible"/>
                                      </p:to>
                                    </p:set>
                                    <p:anim calcmode="lin" valueType="num">
                                      <p:cBhvr>
                                        <p:cTn id="256" dur="1000" fill="hold"/>
                                        <p:tgtEl>
                                          <p:spTgt spid="44"/>
                                        </p:tgtEl>
                                        <p:attrNameLst>
                                          <p:attrName>ppt_w</p:attrName>
                                        </p:attrNameLst>
                                      </p:cBhvr>
                                      <p:tavLst>
                                        <p:tav tm="0">
                                          <p:val>
                                            <p:fltVal val="0"/>
                                          </p:val>
                                        </p:tav>
                                        <p:tav tm="100000">
                                          <p:val>
                                            <p:strVal val="#ppt_w"/>
                                          </p:val>
                                        </p:tav>
                                      </p:tavLst>
                                    </p:anim>
                                    <p:anim calcmode="lin" valueType="num">
                                      <p:cBhvr>
                                        <p:cTn id="257" dur="1000" fill="hold"/>
                                        <p:tgtEl>
                                          <p:spTgt spid="44"/>
                                        </p:tgtEl>
                                        <p:attrNameLst>
                                          <p:attrName>ppt_h</p:attrName>
                                        </p:attrNameLst>
                                      </p:cBhvr>
                                      <p:tavLst>
                                        <p:tav tm="0">
                                          <p:val>
                                            <p:fltVal val="0"/>
                                          </p:val>
                                        </p:tav>
                                        <p:tav tm="100000">
                                          <p:val>
                                            <p:strVal val="#ppt_h"/>
                                          </p:val>
                                        </p:tav>
                                      </p:tavLst>
                                    </p:anim>
                                    <p:animEffect transition="in" filter="fade">
                                      <p:cBhvr>
                                        <p:cTn id="258" dur="1000"/>
                                        <p:tgtEl>
                                          <p:spTgt spid="44"/>
                                        </p:tgtEl>
                                      </p:cBhvr>
                                    </p:animEffect>
                                  </p:childTnLst>
                                </p:cTn>
                              </p:par>
                            </p:childTnLst>
                          </p:cTn>
                        </p:par>
                        <p:par>
                          <p:cTn id="259" fill="hold">
                            <p:stCondLst>
                              <p:cond delay="15500"/>
                            </p:stCondLst>
                            <p:childTnLst>
                              <p:par>
                                <p:cTn id="260" presetID="25" presetClass="entr" presetSubtype="0" fill="hold" grpId="0" nodeType="afterEffect">
                                  <p:stCondLst>
                                    <p:cond delay="0"/>
                                  </p:stCondLst>
                                  <p:childTnLst>
                                    <p:set>
                                      <p:cBhvr>
                                        <p:cTn id="261" dur="1" fill="hold">
                                          <p:stCondLst>
                                            <p:cond delay="0"/>
                                          </p:stCondLst>
                                        </p:cTn>
                                        <p:tgtEl>
                                          <p:spTgt spid="45"/>
                                        </p:tgtEl>
                                        <p:attrNameLst>
                                          <p:attrName>style.visibility</p:attrName>
                                        </p:attrNameLst>
                                      </p:cBhvr>
                                      <p:to>
                                        <p:strVal val="visible"/>
                                      </p:to>
                                    </p:set>
                                    <p:anim calcmode="lin" valueType="num">
                                      <p:cBhvr>
                                        <p:cTn id="262"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263"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264"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265" dur="1000" fill="hold"/>
                                        <p:tgtEl>
                                          <p:spTgt spid="45"/>
                                        </p:tgtEl>
                                        <p:attrNameLst>
                                          <p:attrName>ppt_h</p:attrName>
                                        </p:attrNameLst>
                                      </p:cBhvr>
                                      <p:tavLst>
                                        <p:tav tm="0">
                                          <p:val>
                                            <p:strVal val="#ppt_h"/>
                                          </p:val>
                                        </p:tav>
                                        <p:tav tm="100000">
                                          <p:val>
                                            <p:strVal val="#ppt_h"/>
                                          </p:val>
                                        </p:tav>
                                      </p:tavLst>
                                    </p:anim>
                                    <p:anim calcmode="lin" valueType="num">
                                      <p:cBhvr>
                                        <p:cTn id="266"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267"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268"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269" dur="1000" decel="50000">
                                          <p:stCondLst>
                                            <p:cond delay="0"/>
                                          </p:stCondLst>
                                        </p:cTn>
                                        <p:tgtEl>
                                          <p:spTgt spid="45"/>
                                        </p:tgtEl>
                                      </p:cBhvr>
                                    </p:animEffect>
                                  </p:childTnLst>
                                </p:cTn>
                              </p:par>
                              <p:par>
                                <p:cTn id="270" presetID="25" presetClass="entr" presetSubtype="0" fill="hold" grpId="0" nodeType="withEffect">
                                  <p:stCondLst>
                                    <p:cond delay="0"/>
                                  </p:stCondLst>
                                  <p:childTnLst>
                                    <p:set>
                                      <p:cBhvr>
                                        <p:cTn id="271" dur="1" fill="hold">
                                          <p:stCondLst>
                                            <p:cond delay="0"/>
                                          </p:stCondLst>
                                        </p:cTn>
                                        <p:tgtEl>
                                          <p:spTgt spid="46"/>
                                        </p:tgtEl>
                                        <p:attrNameLst>
                                          <p:attrName>style.visibility</p:attrName>
                                        </p:attrNameLst>
                                      </p:cBhvr>
                                      <p:to>
                                        <p:strVal val="visible"/>
                                      </p:to>
                                    </p:set>
                                    <p:anim calcmode="lin" valueType="num">
                                      <p:cBhvr>
                                        <p:cTn id="272"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273"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274"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275" dur="1000" fill="hold"/>
                                        <p:tgtEl>
                                          <p:spTgt spid="46"/>
                                        </p:tgtEl>
                                        <p:attrNameLst>
                                          <p:attrName>ppt_h</p:attrName>
                                        </p:attrNameLst>
                                      </p:cBhvr>
                                      <p:tavLst>
                                        <p:tav tm="0">
                                          <p:val>
                                            <p:strVal val="#ppt_h"/>
                                          </p:val>
                                        </p:tav>
                                        <p:tav tm="100000">
                                          <p:val>
                                            <p:strVal val="#ppt_h"/>
                                          </p:val>
                                        </p:tav>
                                      </p:tavLst>
                                    </p:anim>
                                    <p:anim calcmode="lin" valueType="num">
                                      <p:cBhvr>
                                        <p:cTn id="276"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277"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278"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279" dur="1000" decel="50000">
                                          <p:stCondLst>
                                            <p:cond delay="0"/>
                                          </p:stCondLst>
                                        </p:cTn>
                                        <p:tgtEl>
                                          <p:spTgt spid="46"/>
                                        </p:tgtEl>
                                      </p:cBhvr>
                                    </p:animEffect>
                                  </p:childTnLst>
                                </p:cTn>
                              </p:par>
                              <p:par>
                                <p:cTn id="280" presetID="10" presetClass="entr" presetSubtype="0" fill="hold" grpId="0" nodeType="withEffect">
                                  <p:stCondLst>
                                    <p:cond delay="0"/>
                                  </p:stCondLst>
                                  <p:childTnLst>
                                    <p:set>
                                      <p:cBhvr>
                                        <p:cTn id="281" dur="1" fill="hold">
                                          <p:stCondLst>
                                            <p:cond delay="0"/>
                                          </p:stCondLst>
                                        </p:cTn>
                                        <p:tgtEl>
                                          <p:spTgt spid="3"/>
                                        </p:tgtEl>
                                        <p:attrNameLst>
                                          <p:attrName>style.visibility</p:attrName>
                                        </p:attrNameLst>
                                      </p:cBhvr>
                                      <p:to>
                                        <p:strVal val="visible"/>
                                      </p:to>
                                    </p:set>
                                    <p:anim calcmode="lin" valueType="num">
                                      <p:cBhvr>
                                        <p:cTn id="282" dur="1000" fill="hold"/>
                                        <p:tgtEl>
                                          <p:spTgt spid="3"/>
                                        </p:tgtEl>
                                        <p:attrNameLst>
                                          <p:attrName>ppt_w</p:attrName>
                                        </p:attrNameLst>
                                      </p:cBhvr>
                                      <p:tavLst>
                                        <p:tav tm="0">
                                          <p:val>
                                            <p:fltVal val="0"/>
                                          </p:val>
                                        </p:tav>
                                        <p:tav tm="100000">
                                          <p:val>
                                            <p:strVal val="#ppt_w"/>
                                          </p:val>
                                        </p:tav>
                                      </p:tavLst>
                                    </p:anim>
                                    <p:anim calcmode="lin" valueType="num">
                                      <p:cBhvr>
                                        <p:cTn id="283" dur="1000" fill="hold"/>
                                        <p:tgtEl>
                                          <p:spTgt spid="3"/>
                                        </p:tgtEl>
                                        <p:attrNameLst>
                                          <p:attrName>ppt_h</p:attrName>
                                        </p:attrNameLst>
                                      </p:cBhvr>
                                      <p:tavLst>
                                        <p:tav tm="0">
                                          <p:val>
                                            <p:fltVal val="0"/>
                                          </p:val>
                                        </p:tav>
                                        <p:tav tm="100000">
                                          <p:val>
                                            <p:strVal val="#ppt_h"/>
                                          </p:val>
                                        </p:tav>
                                      </p:tavLst>
                                    </p:anim>
                                    <p:animEffect transition="in" filter="fade">
                                      <p:cBhvr>
                                        <p:cTn id="284" dur="1000"/>
                                        <p:tgtEl>
                                          <p:spTgt spid="3"/>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12"/>
                                        </p:tgtEl>
                                        <p:attrNameLst>
                                          <p:attrName>style.visibility</p:attrName>
                                        </p:attrNameLst>
                                      </p:cBhvr>
                                      <p:to>
                                        <p:strVal val="visible"/>
                                      </p:to>
                                    </p:set>
                                    <p:anim calcmode="lin" valueType="num">
                                      <p:cBhvr>
                                        <p:cTn id="287" dur="1000" fill="hold"/>
                                        <p:tgtEl>
                                          <p:spTgt spid="12"/>
                                        </p:tgtEl>
                                        <p:attrNameLst>
                                          <p:attrName>ppt_w</p:attrName>
                                        </p:attrNameLst>
                                      </p:cBhvr>
                                      <p:tavLst>
                                        <p:tav tm="0">
                                          <p:val>
                                            <p:fltVal val="0"/>
                                          </p:val>
                                        </p:tav>
                                        <p:tav tm="100000">
                                          <p:val>
                                            <p:strVal val="#ppt_w"/>
                                          </p:val>
                                        </p:tav>
                                      </p:tavLst>
                                    </p:anim>
                                    <p:anim calcmode="lin" valueType="num">
                                      <p:cBhvr>
                                        <p:cTn id="288" dur="1000" fill="hold"/>
                                        <p:tgtEl>
                                          <p:spTgt spid="12"/>
                                        </p:tgtEl>
                                        <p:attrNameLst>
                                          <p:attrName>ppt_h</p:attrName>
                                        </p:attrNameLst>
                                      </p:cBhvr>
                                      <p:tavLst>
                                        <p:tav tm="0">
                                          <p:val>
                                            <p:fltVal val="0"/>
                                          </p:val>
                                        </p:tav>
                                        <p:tav tm="100000">
                                          <p:val>
                                            <p:strVal val="#ppt_h"/>
                                          </p:val>
                                        </p:tav>
                                      </p:tavLst>
                                    </p:anim>
                                    <p:animEffect transition="in" filter="fade">
                                      <p:cBhvr>
                                        <p:cTn id="289" dur="1000"/>
                                        <p:tgtEl>
                                          <p:spTgt spid="12"/>
                                        </p:tgtEl>
                                      </p:cBhvr>
                                    </p:animEffect>
                                  </p:childTnLst>
                                </p:cTn>
                              </p:par>
                              <p:par>
                                <p:cTn id="290" presetID="25" presetClass="entr" presetSubtype="0" fill="hold" grpId="0" nodeType="withEffect">
                                  <p:stCondLst>
                                    <p:cond delay="0"/>
                                  </p:stCondLst>
                                  <p:childTnLst>
                                    <p:set>
                                      <p:cBhvr>
                                        <p:cTn id="291" dur="1" fill="hold">
                                          <p:stCondLst>
                                            <p:cond delay="0"/>
                                          </p:stCondLst>
                                        </p:cTn>
                                        <p:tgtEl>
                                          <p:spTgt spid="4"/>
                                        </p:tgtEl>
                                        <p:attrNameLst>
                                          <p:attrName>style.visibility</p:attrName>
                                        </p:attrNameLst>
                                      </p:cBhvr>
                                      <p:to>
                                        <p:strVal val="visible"/>
                                      </p:to>
                                    </p:set>
                                    <p:anim calcmode="lin" valueType="num">
                                      <p:cBhvr>
                                        <p:cTn id="292"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93"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94"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95" dur="1000" fill="hold"/>
                                        <p:tgtEl>
                                          <p:spTgt spid="4"/>
                                        </p:tgtEl>
                                        <p:attrNameLst>
                                          <p:attrName>ppt_h</p:attrName>
                                        </p:attrNameLst>
                                      </p:cBhvr>
                                      <p:tavLst>
                                        <p:tav tm="0">
                                          <p:val>
                                            <p:strVal val="#ppt_h"/>
                                          </p:val>
                                        </p:tav>
                                        <p:tav tm="100000">
                                          <p:val>
                                            <p:strVal val="#ppt_h"/>
                                          </p:val>
                                        </p:tav>
                                      </p:tavLst>
                                    </p:anim>
                                    <p:anim calcmode="lin" valueType="num">
                                      <p:cBhvr>
                                        <p:cTn id="296"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97"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98"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99" dur="1000" decel="50000">
                                          <p:stCondLst>
                                            <p:cond delay="0"/>
                                          </p:stCondLst>
                                        </p:cTn>
                                        <p:tgtEl>
                                          <p:spTgt spid="4"/>
                                        </p:tgtEl>
                                      </p:cBhvr>
                                    </p:animEffect>
                                  </p:childTnLst>
                                </p:cTn>
                              </p:par>
                              <p:par>
                                <p:cTn id="300" presetID="25" presetClass="entr" presetSubtype="0" fill="hold" grpId="0" nodeType="withEffect">
                                  <p:stCondLst>
                                    <p:cond delay="0"/>
                                  </p:stCondLst>
                                  <p:childTnLst>
                                    <p:set>
                                      <p:cBhvr>
                                        <p:cTn id="301" dur="1" fill="hold">
                                          <p:stCondLst>
                                            <p:cond delay="0"/>
                                          </p:stCondLst>
                                        </p:cTn>
                                        <p:tgtEl>
                                          <p:spTgt spid="11"/>
                                        </p:tgtEl>
                                        <p:attrNameLst>
                                          <p:attrName>style.visibility</p:attrName>
                                        </p:attrNameLst>
                                      </p:cBhvr>
                                      <p:to>
                                        <p:strVal val="visible"/>
                                      </p:to>
                                    </p:set>
                                    <p:anim calcmode="lin" valueType="num">
                                      <p:cBhvr>
                                        <p:cTn id="302"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03"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04"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05" dur="1000" fill="hold"/>
                                        <p:tgtEl>
                                          <p:spTgt spid="11"/>
                                        </p:tgtEl>
                                        <p:attrNameLst>
                                          <p:attrName>ppt_h</p:attrName>
                                        </p:attrNameLst>
                                      </p:cBhvr>
                                      <p:tavLst>
                                        <p:tav tm="0">
                                          <p:val>
                                            <p:strVal val="#ppt_h"/>
                                          </p:val>
                                        </p:tav>
                                        <p:tav tm="100000">
                                          <p:val>
                                            <p:strVal val="#ppt_h"/>
                                          </p:val>
                                        </p:tav>
                                      </p:tavLst>
                                    </p:anim>
                                    <p:anim calcmode="lin" valueType="num">
                                      <p:cBhvr>
                                        <p:cTn id="306"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7"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08"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09" dur="1000" decel="50000">
                                          <p:stCondLst>
                                            <p:cond delay="0"/>
                                          </p:stCondLst>
                                        </p:cTn>
                                        <p:tgtEl>
                                          <p:spTgt spid="11"/>
                                        </p:tgtEl>
                                      </p:cBhvr>
                                    </p:animEffect>
                                  </p:childTnLst>
                                </p:cTn>
                              </p:par>
                              <p:par>
                                <p:cTn id="310" presetID="25" presetClass="entr" presetSubtype="0" fill="hold" grpId="0" nodeType="withEffect">
                                  <p:stCondLst>
                                    <p:cond delay="0"/>
                                  </p:stCondLst>
                                  <p:childTnLst>
                                    <p:set>
                                      <p:cBhvr>
                                        <p:cTn id="311" dur="1" fill="hold">
                                          <p:stCondLst>
                                            <p:cond delay="0"/>
                                          </p:stCondLst>
                                        </p:cTn>
                                        <p:tgtEl>
                                          <p:spTgt spid="13"/>
                                        </p:tgtEl>
                                        <p:attrNameLst>
                                          <p:attrName>style.visibility</p:attrName>
                                        </p:attrNameLst>
                                      </p:cBhvr>
                                      <p:to>
                                        <p:strVal val="visible"/>
                                      </p:to>
                                    </p:set>
                                    <p:anim calcmode="lin" valueType="num">
                                      <p:cBhvr>
                                        <p:cTn id="312"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313"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314"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315" dur="1000" fill="hold"/>
                                        <p:tgtEl>
                                          <p:spTgt spid="13"/>
                                        </p:tgtEl>
                                        <p:attrNameLst>
                                          <p:attrName>ppt_h</p:attrName>
                                        </p:attrNameLst>
                                      </p:cBhvr>
                                      <p:tavLst>
                                        <p:tav tm="0">
                                          <p:val>
                                            <p:strVal val="#ppt_h"/>
                                          </p:val>
                                        </p:tav>
                                        <p:tav tm="100000">
                                          <p:val>
                                            <p:strVal val="#ppt_h"/>
                                          </p:val>
                                        </p:tav>
                                      </p:tavLst>
                                    </p:anim>
                                    <p:anim calcmode="lin" valueType="num">
                                      <p:cBhvr>
                                        <p:cTn id="316"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317"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18"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319" dur="1000" decel="50000">
                                          <p:stCondLst>
                                            <p:cond delay="0"/>
                                          </p:stCondLst>
                                        </p:cTn>
                                        <p:tgtEl>
                                          <p:spTgt spid="13"/>
                                        </p:tgtEl>
                                      </p:cBhvr>
                                    </p:animEffect>
                                  </p:childTnLst>
                                </p:cTn>
                              </p:par>
                              <p:par>
                                <p:cTn id="320" presetID="25" presetClass="entr" presetSubtype="0" fill="hold" grpId="0" nodeType="withEffect">
                                  <p:stCondLst>
                                    <p:cond delay="0"/>
                                  </p:stCondLst>
                                  <p:childTnLst>
                                    <p:set>
                                      <p:cBhvr>
                                        <p:cTn id="321" dur="1" fill="hold">
                                          <p:stCondLst>
                                            <p:cond delay="0"/>
                                          </p:stCondLst>
                                        </p:cTn>
                                        <p:tgtEl>
                                          <p:spTgt spid="14"/>
                                        </p:tgtEl>
                                        <p:attrNameLst>
                                          <p:attrName>style.visibility</p:attrName>
                                        </p:attrNameLst>
                                      </p:cBhvr>
                                      <p:to>
                                        <p:strVal val="visible"/>
                                      </p:to>
                                    </p:set>
                                    <p:anim calcmode="lin" valueType="num">
                                      <p:cBhvr>
                                        <p:cTn id="322"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323"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324"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25" dur="1000" fill="hold"/>
                                        <p:tgtEl>
                                          <p:spTgt spid="14"/>
                                        </p:tgtEl>
                                        <p:attrNameLst>
                                          <p:attrName>ppt_h</p:attrName>
                                        </p:attrNameLst>
                                      </p:cBhvr>
                                      <p:tavLst>
                                        <p:tav tm="0">
                                          <p:val>
                                            <p:strVal val="#ppt_h"/>
                                          </p:val>
                                        </p:tav>
                                        <p:tav tm="100000">
                                          <p:val>
                                            <p:strVal val="#ppt_h"/>
                                          </p:val>
                                        </p:tav>
                                      </p:tavLst>
                                    </p:anim>
                                    <p:anim calcmode="lin" valueType="num">
                                      <p:cBhvr>
                                        <p:cTn id="326"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27"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328"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329" dur="1000" decel="50000">
                                          <p:stCondLst>
                                            <p:cond delay="0"/>
                                          </p:stCondLst>
                                        </p:cTn>
                                        <p:tgtEl>
                                          <p:spTgt spid="14"/>
                                        </p:tgtEl>
                                      </p:cBhvr>
                                    </p:animEffect>
                                  </p:childTnLst>
                                </p:cTn>
                              </p:par>
                              <p:par>
                                <p:cTn id="330" presetID="25" presetClass="entr" presetSubtype="0" fill="hold" grpId="0" nodeType="withEffect">
                                  <p:stCondLst>
                                    <p:cond delay="0"/>
                                  </p:stCondLst>
                                  <p:childTnLst>
                                    <p:set>
                                      <p:cBhvr>
                                        <p:cTn id="331" dur="1" fill="hold">
                                          <p:stCondLst>
                                            <p:cond delay="0"/>
                                          </p:stCondLst>
                                        </p:cTn>
                                        <p:tgtEl>
                                          <p:spTgt spid="15"/>
                                        </p:tgtEl>
                                        <p:attrNameLst>
                                          <p:attrName>style.visibility</p:attrName>
                                        </p:attrNameLst>
                                      </p:cBhvr>
                                      <p:to>
                                        <p:strVal val="visible"/>
                                      </p:to>
                                    </p:set>
                                    <p:anim calcmode="lin" valueType="num">
                                      <p:cBhvr>
                                        <p:cTn id="33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3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3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35" dur="1000" fill="hold"/>
                                        <p:tgtEl>
                                          <p:spTgt spid="15"/>
                                        </p:tgtEl>
                                        <p:attrNameLst>
                                          <p:attrName>ppt_h</p:attrName>
                                        </p:attrNameLst>
                                      </p:cBhvr>
                                      <p:tavLst>
                                        <p:tav tm="0">
                                          <p:val>
                                            <p:strVal val="#ppt_h"/>
                                          </p:val>
                                        </p:tav>
                                        <p:tav tm="100000">
                                          <p:val>
                                            <p:strVal val="#ppt_h"/>
                                          </p:val>
                                        </p:tav>
                                      </p:tavLst>
                                    </p:anim>
                                    <p:anim calcmode="lin" valueType="num">
                                      <p:cBhvr>
                                        <p:cTn id="33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3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3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39" dur="1000" decel="50000">
                                          <p:stCondLst>
                                            <p:cond delay="0"/>
                                          </p:stCondLst>
                                        </p:cTn>
                                        <p:tgtEl>
                                          <p:spTgt spid="15"/>
                                        </p:tgtEl>
                                      </p:cBhvr>
                                    </p:animEffect>
                                  </p:childTnLst>
                                </p:cTn>
                              </p:par>
                              <p:par>
                                <p:cTn id="340" presetID="25" presetClass="entr" presetSubtype="0" fill="hold" grpId="0" nodeType="withEffect">
                                  <p:stCondLst>
                                    <p:cond delay="0"/>
                                  </p:stCondLst>
                                  <p:childTnLst>
                                    <p:set>
                                      <p:cBhvr>
                                        <p:cTn id="341" dur="1" fill="hold">
                                          <p:stCondLst>
                                            <p:cond delay="0"/>
                                          </p:stCondLst>
                                        </p:cTn>
                                        <p:tgtEl>
                                          <p:spTgt spid="16"/>
                                        </p:tgtEl>
                                        <p:attrNameLst>
                                          <p:attrName>style.visibility</p:attrName>
                                        </p:attrNameLst>
                                      </p:cBhvr>
                                      <p:to>
                                        <p:strVal val="visible"/>
                                      </p:to>
                                    </p:set>
                                    <p:anim calcmode="lin" valueType="num">
                                      <p:cBhvr>
                                        <p:cTn id="342"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343"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44"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45" dur="1000" fill="hold"/>
                                        <p:tgtEl>
                                          <p:spTgt spid="16"/>
                                        </p:tgtEl>
                                        <p:attrNameLst>
                                          <p:attrName>ppt_h</p:attrName>
                                        </p:attrNameLst>
                                      </p:cBhvr>
                                      <p:tavLst>
                                        <p:tav tm="0">
                                          <p:val>
                                            <p:strVal val="#ppt_h"/>
                                          </p:val>
                                        </p:tav>
                                        <p:tav tm="100000">
                                          <p:val>
                                            <p:strVal val="#ppt_h"/>
                                          </p:val>
                                        </p:tav>
                                      </p:tavLst>
                                    </p:anim>
                                    <p:anim calcmode="lin" valueType="num">
                                      <p:cBhvr>
                                        <p:cTn id="346"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47"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8"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49" dur="1000" decel="50000">
                                          <p:stCondLst>
                                            <p:cond delay="0"/>
                                          </p:stCondLst>
                                        </p:cTn>
                                        <p:tgtEl>
                                          <p:spTgt spid="16"/>
                                        </p:tgtEl>
                                      </p:cBhvr>
                                    </p:animEffect>
                                  </p:childTnLst>
                                </p:cTn>
                              </p:par>
                              <p:par>
                                <p:cTn id="350" presetID="25" presetClass="entr" presetSubtype="0" fill="hold" grpId="0" nodeType="withEffect">
                                  <p:stCondLst>
                                    <p:cond delay="0"/>
                                  </p:stCondLst>
                                  <p:childTnLst>
                                    <p:set>
                                      <p:cBhvr>
                                        <p:cTn id="351" dur="1" fill="hold">
                                          <p:stCondLst>
                                            <p:cond delay="0"/>
                                          </p:stCondLst>
                                        </p:cTn>
                                        <p:tgtEl>
                                          <p:spTgt spid="17"/>
                                        </p:tgtEl>
                                        <p:attrNameLst>
                                          <p:attrName>style.visibility</p:attrName>
                                        </p:attrNameLst>
                                      </p:cBhvr>
                                      <p:to>
                                        <p:strVal val="visible"/>
                                      </p:to>
                                    </p:set>
                                    <p:anim calcmode="lin" valueType="num">
                                      <p:cBhvr>
                                        <p:cTn id="352"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53"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354"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355" dur="1000" fill="hold"/>
                                        <p:tgtEl>
                                          <p:spTgt spid="17"/>
                                        </p:tgtEl>
                                        <p:attrNameLst>
                                          <p:attrName>ppt_h</p:attrName>
                                        </p:attrNameLst>
                                      </p:cBhvr>
                                      <p:tavLst>
                                        <p:tav tm="0">
                                          <p:val>
                                            <p:strVal val="#ppt_h"/>
                                          </p:val>
                                        </p:tav>
                                        <p:tav tm="100000">
                                          <p:val>
                                            <p:strVal val="#ppt_h"/>
                                          </p:val>
                                        </p:tav>
                                      </p:tavLst>
                                    </p:anim>
                                    <p:anim calcmode="lin" valueType="num">
                                      <p:cBhvr>
                                        <p:cTn id="356"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357"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358"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359" dur="1000" decel="50000">
                                          <p:stCondLst>
                                            <p:cond delay="0"/>
                                          </p:stCondLst>
                                        </p:cTn>
                                        <p:tgtEl>
                                          <p:spTgt spid="17"/>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19"/>
                                        </p:tgtEl>
                                        <p:attrNameLst>
                                          <p:attrName>style.visibility</p:attrName>
                                        </p:attrNameLst>
                                      </p:cBhvr>
                                      <p:to>
                                        <p:strVal val="visible"/>
                                      </p:to>
                                    </p:set>
                                    <p:anim calcmode="lin" valueType="num">
                                      <p:cBhvr>
                                        <p:cTn id="362" dur="1000" fill="hold"/>
                                        <p:tgtEl>
                                          <p:spTgt spid="19"/>
                                        </p:tgtEl>
                                        <p:attrNameLst>
                                          <p:attrName>ppt_w</p:attrName>
                                        </p:attrNameLst>
                                      </p:cBhvr>
                                      <p:tavLst>
                                        <p:tav tm="0">
                                          <p:val>
                                            <p:fltVal val="0"/>
                                          </p:val>
                                        </p:tav>
                                        <p:tav tm="100000">
                                          <p:val>
                                            <p:strVal val="#ppt_w"/>
                                          </p:val>
                                        </p:tav>
                                      </p:tavLst>
                                    </p:anim>
                                    <p:anim calcmode="lin" valueType="num">
                                      <p:cBhvr>
                                        <p:cTn id="363" dur="1000" fill="hold"/>
                                        <p:tgtEl>
                                          <p:spTgt spid="19"/>
                                        </p:tgtEl>
                                        <p:attrNameLst>
                                          <p:attrName>ppt_h</p:attrName>
                                        </p:attrNameLst>
                                      </p:cBhvr>
                                      <p:tavLst>
                                        <p:tav tm="0">
                                          <p:val>
                                            <p:fltVal val="0"/>
                                          </p:val>
                                        </p:tav>
                                        <p:tav tm="100000">
                                          <p:val>
                                            <p:strVal val="#ppt_h"/>
                                          </p:val>
                                        </p:tav>
                                      </p:tavLst>
                                    </p:anim>
                                    <p:animEffect transition="in" filter="fade">
                                      <p:cBhvr>
                                        <p:cTn id="364" dur="1000"/>
                                        <p:tgtEl>
                                          <p:spTgt spid="19"/>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
                                        </p:tgtEl>
                                        <p:attrNameLst>
                                          <p:attrName>style.visibility</p:attrName>
                                        </p:attrNameLst>
                                      </p:cBhvr>
                                      <p:to>
                                        <p:strVal val="visible"/>
                                      </p:to>
                                    </p:set>
                                    <p:anim calcmode="lin" valueType="num">
                                      <p:cBhvr>
                                        <p:cTn id="367" dur="1000" fill="hold"/>
                                        <p:tgtEl>
                                          <p:spTgt spid="2"/>
                                        </p:tgtEl>
                                        <p:attrNameLst>
                                          <p:attrName>ppt_w</p:attrName>
                                        </p:attrNameLst>
                                      </p:cBhvr>
                                      <p:tavLst>
                                        <p:tav tm="0">
                                          <p:val>
                                            <p:fltVal val="0"/>
                                          </p:val>
                                        </p:tav>
                                        <p:tav tm="100000">
                                          <p:val>
                                            <p:strVal val="#ppt_w"/>
                                          </p:val>
                                        </p:tav>
                                      </p:tavLst>
                                    </p:anim>
                                    <p:anim calcmode="lin" valueType="num">
                                      <p:cBhvr>
                                        <p:cTn id="368" dur="1000" fill="hold"/>
                                        <p:tgtEl>
                                          <p:spTgt spid="2"/>
                                        </p:tgtEl>
                                        <p:attrNameLst>
                                          <p:attrName>ppt_h</p:attrName>
                                        </p:attrNameLst>
                                      </p:cBhvr>
                                      <p:tavLst>
                                        <p:tav tm="0">
                                          <p:val>
                                            <p:fltVal val="0"/>
                                          </p:val>
                                        </p:tav>
                                        <p:tav tm="100000">
                                          <p:val>
                                            <p:strVal val="#ppt_h"/>
                                          </p:val>
                                        </p:tav>
                                      </p:tavLst>
                                    </p:anim>
                                    <p:animEffect transition="in" filter="fade">
                                      <p:cBhvr>
                                        <p:cTn id="369" dur="1000"/>
                                        <p:tgtEl>
                                          <p:spTgt spid="2"/>
                                        </p:tgtEl>
                                      </p:cBhvr>
                                    </p:animEffect>
                                  </p:childTnLst>
                                </p:cTn>
                              </p:par>
                            </p:childTnLst>
                          </p:cTn>
                        </p:par>
                        <p:par>
                          <p:cTn id="370" fill="hold">
                            <p:stCondLst>
                              <p:cond delay="16500"/>
                            </p:stCondLst>
                            <p:childTnLst>
                              <p:par>
                                <p:cTn id="371" presetID="25" presetClass="entr" presetSubtype="0" fill="hold" grpId="0" nodeType="afterEffect">
                                  <p:stCondLst>
                                    <p:cond delay="0"/>
                                  </p:stCondLst>
                                  <p:childTnLst>
                                    <p:set>
                                      <p:cBhvr>
                                        <p:cTn id="372" dur="1" fill="hold">
                                          <p:stCondLst>
                                            <p:cond delay="0"/>
                                          </p:stCondLst>
                                        </p:cTn>
                                        <p:tgtEl>
                                          <p:spTgt spid="5"/>
                                        </p:tgtEl>
                                        <p:attrNameLst>
                                          <p:attrName>style.visibility</p:attrName>
                                        </p:attrNameLst>
                                      </p:cBhvr>
                                      <p:to>
                                        <p:strVal val="visible"/>
                                      </p:to>
                                    </p:set>
                                    <p:anim calcmode="lin" valueType="num">
                                      <p:cBhvr>
                                        <p:cTn id="373"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76" dur="1000" fill="hold"/>
                                        <p:tgtEl>
                                          <p:spTgt spid="5"/>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5"/>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6"/>
                                        </p:tgtEl>
                                        <p:attrNameLst>
                                          <p:attrName>style.visibility</p:attrName>
                                        </p:attrNameLst>
                                      </p:cBhvr>
                                      <p:to>
                                        <p:strVal val="visible"/>
                                      </p:to>
                                    </p:set>
                                    <p:anim calcmode="lin" valueType="num">
                                      <p:cBhvr>
                                        <p:cTn id="38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86" dur="1000" fill="hold"/>
                                        <p:tgtEl>
                                          <p:spTgt spid="6"/>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6"/>
                                        </p:tgtEl>
                                      </p:cBhvr>
                                    </p:animEffect>
                                  </p:childTnLst>
                                </p:cTn>
                              </p:par>
                            </p:childTnLst>
                          </p:cTn>
                        </p:par>
                        <p:par>
                          <p:cTn id="391" fill="hold">
                            <p:stCondLst>
                              <p:cond delay="17500"/>
                            </p:stCondLst>
                            <p:childTnLst>
                              <p:par>
                                <p:cTn id="392" presetID="10" presetClass="entr" presetSubtype="0" fill="hold" grpId="0" nodeType="afterEffect">
                                  <p:stCondLst>
                                    <p:cond delay="0"/>
                                  </p:stCondLst>
                                  <p:childTnLst>
                                    <p:set>
                                      <p:cBhvr>
                                        <p:cTn id="393" dur="1" fill="hold">
                                          <p:stCondLst>
                                            <p:cond delay="0"/>
                                          </p:stCondLst>
                                        </p:cTn>
                                        <p:tgtEl>
                                          <p:spTgt spid="7"/>
                                        </p:tgtEl>
                                        <p:attrNameLst>
                                          <p:attrName>style.visibility</p:attrName>
                                        </p:attrNameLst>
                                      </p:cBhvr>
                                      <p:to>
                                        <p:strVal val="visible"/>
                                      </p:to>
                                    </p:set>
                                    <p:anim calcmode="lin" valueType="num">
                                      <p:cBhvr>
                                        <p:cTn id="394" dur="1000" fill="hold"/>
                                        <p:tgtEl>
                                          <p:spTgt spid="7"/>
                                        </p:tgtEl>
                                        <p:attrNameLst>
                                          <p:attrName>ppt_w</p:attrName>
                                        </p:attrNameLst>
                                      </p:cBhvr>
                                      <p:tavLst>
                                        <p:tav tm="0">
                                          <p:val>
                                            <p:fltVal val="0"/>
                                          </p:val>
                                        </p:tav>
                                        <p:tav tm="100000">
                                          <p:val>
                                            <p:strVal val="#ppt_w"/>
                                          </p:val>
                                        </p:tav>
                                      </p:tavLst>
                                    </p:anim>
                                    <p:anim calcmode="lin" valueType="num">
                                      <p:cBhvr>
                                        <p:cTn id="395" dur="1000" fill="hold"/>
                                        <p:tgtEl>
                                          <p:spTgt spid="7"/>
                                        </p:tgtEl>
                                        <p:attrNameLst>
                                          <p:attrName>ppt_h</p:attrName>
                                        </p:attrNameLst>
                                      </p:cBhvr>
                                      <p:tavLst>
                                        <p:tav tm="0">
                                          <p:val>
                                            <p:fltVal val="0"/>
                                          </p:val>
                                        </p:tav>
                                        <p:tav tm="100000">
                                          <p:val>
                                            <p:strVal val="#ppt_h"/>
                                          </p:val>
                                        </p:tav>
                                      </p:tavLst>
                                    </p:anim>
                                    <p:animEffect transition="in" filter="fade">
                                      <p:cBhvr>
                                        <p:cTn id="396" dur="1000"/>
                                        <p:tgtEl>
                                          <p:spTgt spid="7"/>
                                        </p:tgtEl>
                                      </p:cBhvr>
                                    </p:animEffect>
                                  </p:childTnLst>
                                </p:cTn>
                              </p:par>
                              <p:par>
                                <p:cTn id="397" presetID="25" presetClass="entr" presetSubtype="0" fill="hold" grpId="0" nodeType="withEffect">
                                  <p:stCondLst>
                                    <p:cond delay="0"/>
                                  </p:stCondLst>
                                  <p:childTnLst>
                                    <p:set>
                                      <p:cBhvr>
                                        <p:cTn id="398" dur="1" fill="hold">
                                          <p:stCondLst>
                                            <p:cond delay="0"/>
                                          </p:stCondLst>
                                        </p:cTn>
                                        <p:tgtEl>
                                          <p:spTgt spid="9"/>
                                        </p:tgtEl>
                                        <p:attrNameLst>
                                          <p:attrName>style.visibility</p:attrName>
                                        </p:attrNameLst>
                                      </p:cBhvr>
                                      <p:to>
                                        <p:strVal val="visible"/>
                                      </p:to>
                                    </p:set>
                                    <p:anim calcmode="lin" valueType="num">
                                      <p:cBhvr>
                                        <p:cTn id="39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0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02" dur="1000" fill="hold"/>
                                        <p:tgtEl>
                                          <p:spTgt spid="9"/>
                                        </p:tgtEl>
                                        <p:attrNameLst>
                                          <p:attrName>ppt_h</p:attrName>
                                        </p:attrNameLst>
                                      </p:cBhvr>
                                      <p:tavLst>
                                        <p:tav tm="0">
                                          <p:val>
                                            <p:strVal val="#ppt_h"/>
                                          </p:val>
                                        </p:tav>
                                        <p:tav tm="100000">
                                          <p:val>
                                            <p:strVal val="#ppt_h"/>
                                          </p:val>
                                        </p:tav>
                                      </p:tavLst>
                                    </p:anim>
                                    <p:anim calcmode="lin" valueType="num">
                                      <p:cBhvr>
                                        <p:cTn id="40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0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0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06" dur="1000" decel="50000">
                                          <p:stCondLst>
                                            <p:cond delay="0"/>
                                          </p:stCondLst>
                                        </p:cTn>
                                        <p:tgtEl>
                                          <p:spTgt spid="9"/>
                                        </p:tgtEl>
                                      </p:cBhvr>
                                    </p:animEffect>
                                  </p:childTnLst>
                                </p:cTn>
                              </p:par>
                              <p:par>
                                <p:cTn id="407" presetID="25" presetClass="entr" presetSubtype="0" fill="hold" grpId="0" nodeType="withEffect">
                                  <p:stCondLst>
                                    <p:cond delay="0"/>
                                  </p:stCondLst>
                                  <p:childTnLst>
                                    <p:set>
                                      <p:cBhvr>
                                        <p:cTn id="408" dur="1" fill="hold">
                                          <p:stCondLst>
                                            <p:cond delay="0"/>
                                          </p:stCondLst>
                                        </p:cTn>
                                        <p:tgtEl>
                                          <p:spTgt spid="10"/>
                                        </p:tgtEl>
                                        <p:attrNameLst>
                                          <p:attrName>style.visibility</p:attrName>
                                        </p:attrNameLst>
                                      </p:cBhvr>
                                      <p:to>
                                        <p:strVal val="visible"/>
                                      </p:to>
                                    </p:set>
                                    <p:anim calcmode="lin" valueType="num">
                                      <p:cBhvr>
                                        <p:cTn id="409"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41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1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412" dur="1000" fill="hold"/>
                                        <p:tgtEl>
                                          <p:spTgt spid="10"/>
                                        </p:tgtEl>
                                        <p:attrNameLst>
                                          <p:attrName>ppt_h</p:attrName>
                                        </p:attrNameLst>
                                      </p:cBhvr>
                                      <p:tavLst>
                                        <p:tav tm="0">
                                          <p:val>
                                            <p:strVal val="#ppt_h"/>
                                          </p:val>
                                        </p:tav>
                                        <p:tav tm="100000">
                                          <p:val>
                                            <p:strVal val="#ppt_h"/>
                                          </p:val>
                                        </p:tav>
                                      </p:tavLst>
                                    </p:anim>
                                    <p:anim calcmode="lin" valueType="num">
                                      <p:cBhvr>
                                        <p:cTn id="41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41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41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41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50" grpId="0"/>
      <p:bldP spid="6151" grpId="0"/>
      <p:bldP spid="6152" grpId="0"/>
      <p:bldP spid="6153" grpId="0"/>
      <p:bldP spid="6154" grpId="0"/>
      <p:bldP spid="6155" grpId="0"/>
      <p:bldP spid="6156" grpId="0" bldLvl="0" animBg="1"/>
      <p:bldP spid="6157" grpId="0"/>
      <p:bldP spid="8" grpId="0" bldLvl="0" animBg="1"/>
      <p:bldP spid="23" grpId="0" bldLvl="0" animBg="1"/>
      <p:bldP spid="24" grpId="0"/>
      <p:bldP spid="25" grpId="0"/>
      <p:bldP spid="29" grpId="0" bldLvl="0" animBg="1"/>
      <p:bldP spid="30" grpId="0"/>
      <p:bldP spid="31" grpId="0"/>
      <p:bldP spid="32" grpId="0" bldLvl="0" animBg="1"/>
      <p:bldP spid="33" grpId="0"/>
      <p:bldP spid="34" grpId="0"/>
      <p:bldP spid="35" grpId="0" bldLvl="0" animBg="1"/>
      <p:bldP spid="36" grpId="0"/>
      <p:bldP spid="37" grpId="0"/>
      <p:bldP spid="38" grpId="0" bldLvl="0" animBg="1"/>
      <p:bldP spid="39" grpId="0"/>
      <p:bldP spid="40" grpId="0"/>
      <p:bldP spid="41" grpId="0" bldLvl="0" animBg="1"/>
      <p:bldP spid="42" grpId="0"/>
      <p:bldP spid="43" grpId="0"/>
      <p:bldP spid="44" grpId="0" bldLvl="0" animBg="1"/>
      <p:bldP spid="45" grpId="0"/>
      <p:bldP spid="46" grpId="0"/>
      <p:bldP spid="3" grpId="0" bldLvl="0" animBg="1"/>
      <p:bldP spid="4" grpId="0"/>
      <p:bldP spid="11" grpId="0"/>
      <p:bldP spid="12" grpId="0" bldLvl="0" animBg="1"/>
      <p:bldP spid="13" grpId="0"/>
      <p:bldP spid="14" grpId="0"/>
      <p:bldP spid="15" grpId="0"/>
      <p:bldP spid="16" grpId="0"/>
      <p:bldP spid="17" grpId="0"/>
      <p:bldP spid="19" grpId="0" bldLvl="0" animBg="1"/>
      <p:bldP spid="2" grpId="0" bldLvl="0" animBg="1"/>
      <p:bldP spid="5" grpId="0"/>
      <p:bldP spid="6" grpId="0"/>
      <p:bldP spid="7" grpId="0" bldLvl="0" animBg="1"/>
      <p:bldP spid="9" grpId="0"/>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0482"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483" name="文本框 18"/>
          <p:cNvSpPr txBox="1">
            <a:spLocks noChangeArrowheads="1"/>
          </p:cNvSpPr>
          <p:nvPr/>
        </p:nvSpPr>
        <p:spPr bwMode="auto">
          <a:xfrm>
            <a:off x="982663" y="398463"/>
            <a:ext cx="31305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项目时间计划</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[4]</a:t>
            </a:r>
            <a:endPar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0484" name="组合 1"/>
          <p:cNvGrpSpPr/>
          <p:nvPr/>
        </p:nvGrpSpPr>
        <p:grpSpPr>
          <a:xfrm>
            <a:off x="231775" y="287338"/>
            <a:ext cx="654050" cy="573087"/>
            <a:chOff x="0" y="0"/>
            <a:chExt cx="3252297" cy="2844316"/>
          </a:xfrm>
        </p:grpSpPr>
        <p:sp>
          <p:nvSpPr>
            <p:cNvPr id="17421"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7422"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20493" name="文本框 12"/>
          <p:cNvSpPr txBox="1">
            <a:spLocks noChangeArrowheads="1"/>
          </p:cNvSpPr>
          <p:nvPr/>
        </p:nvSpPr>
        <p:spPr bwMode="auto">
          <a:xfrm>
            <a:off x="962025" y="1400175"/>
            <a:ext cx="2800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任务分配</a:t>
            </a:r>
            <a:r>
              <a:rPr kumimoji="0" lang="en-US" altLang="zh-CN"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	</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20494" name="直接连接符 14"/>
          <p:cNvCxnSpPr/>
          <p:nvPr/>
        </p:nvCxnSpPr>
        <p:spPr>
          <a:xfrm>
            <a:off x="962025" y="2060575"/>
            <a:ext cx="2071688" cy="0"/>
          </a:xfrm>
          <a:prstGeom prst="line">
            <a:avLst/>
          </a:prstGeom>
          <a:ln w="6350" cap="flat" cmpd="sng">
            <a:solidFill>
              <a:schemeClr val="bg1"/>
            </a:solidFill>
            <a:prstDash val="solid"/>
            <a:headEnd type="diamond" w="med" len="med"/>
            <a:tailEnd type="none" w="med" len="med"/>
          </a:ln>
        </p:spPr>
      </p:cxnSp>
      <p:sp>
        <p:nvSpPr>
          <p:cNvPr id="7" name="Rectangle 2"/>
          <p:cNvSpPr>
            <a:spLocks noChangeArrowheads="1"/>
          </p:cNvSpPr>
          <p:nvPr/>
        </p:nvSpPr>
        <p:spPr bwMode="auto">
          <a:xfrm>
            <a:off x="4943475" y="4778375"/>
            <a:ext cx="521811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9" name="表格 8"/>
          <p:cNvGraphicFramePr>
            <a:graphicFrameLocks noGrp="1"/>
          </p:cNvGraphicFramePr>
          <p:nvPr/>
        </p:nvGraphicFramePr>
        <p:xfrm>
          <a:off x="3573463" y="1196975"/>
          <a:ext cx="7958231" cy="5281071"/>
        </p:xfrm>
        <a:graphic>
          <a:graphicData uri="http://schemas.openxmlformats.org/drawingml/2006/table">
            <a:tbl>
              <a:tblPr firstRow="1" firstCol="1" bandRow="1">
                <a:tableStyleId>{5C22544A-7EE6-4342-B048-85BDC9FD1C3A}</a:tableStyleId>
              </a:tblPr>
              <a:tblGrid>
                <a:gridCol w="792088"/>
                <a:gridCol w="5534554"/>
                <a:gridCol w="1631589"/>
              </a:tblGrid>
              <a:tr h="505329">
                <a:tc>
                  <a:txBody>
                    <a:bodyPr/>
                    <a:lstStyle/>
                    <a:p>
                      <a:pPr algn="just">
                        <a:spcAft>
                          <a:spcPts val="0"/>
                        </a:spcAft>
                      </a:pPr>
                      <a:r>
                        <a:rPr lang="zh-CN" sz="2000" kern="100" dirty="0">
                          <a:effectLst/>
                        </a:rPr>
                        <a:t>序号</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名称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时间</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5329">
                <a:tc>
                  <a:txBody>
                    <a:bodyPr/>
                    <a:lstStyle/>
                    <a:p>
                      <a:pPr algn="just">
                        <a:spcAft>
                          <a:spcPts val="0"/>
                        </a:spcAft>
                      </a:pPr>
                      <a:r>
                        <a:rPr lang="en-US" sz="2000" kern="100">
                          <a:effectLst/>
                        </a:rPr>
                        <a:t>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《项目可行性报告》</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2018-10-13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17029">
                <a:tc>
                  <a:txBody>
                    <a:bodyPr/>
                    <a:lstStyle/>
                    <a:p>
                      <a:pPr algn="just">
                        <a:spcAft>
                          <a:spcPts val="0"/>
                        </a:spcAft>
                      </a:pPr>
                      <a:r>
                        <a:rPr lang="en-US" sz="2000" kern="100">
                          <a:effectLst/>
                        </a:rPr>
                        <a:t>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《项目章程》、《项目总体计划》、《需求工程计划</a:t>
                      </a:r>
                      <a:r>
                        <a:rPr lang="en-US" sz="2000" kern="100">
                          <a:effectLst/>
                        </a:rPr>
                        <a:t>-</a:t>
                      </a:r>
                      <a:r>
                        <a:rPr lang="zh-CN" sz="2000" kern="100">
                          <a:effectLst/>
                        </a:rPr>
                        <a:t>初步》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2018-10-20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5329">
                <a:tc>
                  <a:txBody>
                    <a:bodyPr/>
                    <a:lstStyle/>
                    <a:p>
                      <a:pPr algn="just">
                        <a:spcAft>
                          <a:spcPts val="0"/>
                        </a:spcAft>
                      </a:pPr>
                      <a:r>
                        <a:rPr lang="en-US" sz="2000" kern="100">
                          <a:effectLst/>
                        </a:rPr>
                        <a:t>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a:t>
                      </a:r>
                      <a:r>
                        <a:rPr lang="en-US" sz="2000" kern="100">
                          <a:effectLst/>
                        </a:rPr>
                        <a:t>QA</a:t>
                      </a:r>
                      <a:r>
                        <a:rPr lang="zh-CN" sz="2000" kern="100">
                          <a:effectLst/>
                        </a:rPr>
                        <a:t>计划》</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2018-10-28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5329">
                <a:tc>
                  <a:txBody>
                    <a:bodyPr/>
                    <a:lstStyle/>
                    <a:p>
                      <a:pPr algn="just">
                        <a:spcAft>
                          <a:spcPts val="0"/>
                        </a:spcAft>
                      </a:pPr>
                      <a:r>
                        <a:rPr lang="en-US" sz="2000" kern="100">
                          <a:effectLst/>
                        </a:rPr>
                        <a:t>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《需求工程计划》</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2018-10-28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11959">
                <a:tc>
                  <a:txBody>
                    <a:bodyPr/>
                    <a:lstStyle/>
                    <a:p>
                      <a:pPr algn="just">
                        <a:spcAft>
                          <a:spcPts val="0"/>
                        </a:spcAft>
                      </a:pPr>
                      <a:r>
                        <a:rPr lang="en-US" sz="2000" kern="100">
                          <a:effectLst/>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《软件需求规格说明书》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2018-12-2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5329">
                <a:tc>
                  <a:txBody>
                    <a:bodyPr/>
                    <a:lstStyle/>
                    <a:p>
                      <a:pPr algn="just">
                        <a:spcAft>
                          <a:spcPts val="0"/>
                        </a:spcAft>
                      </a:pPr>
                      <a:r>
                        <a:rPr lang="en-US" sz="2000" kern="100">
                          <a:effectLst/>
                        </a:rPr>
                        <a:t>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《软件需求变更文档》</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2018-12-20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5329">
                <a:tc>
                  <a:txBody>
                    <a:bodyPr/>
                    <a:lstStyle/>
                    <a:p>
                      <a:pPr algn="just">
                        <a:spcAft>
                          <a:spcPts val="0"/>
                        </a:spcAft>
                      </a:pPr>
                      <a:r>
                        <a:rPr lang="en-US" sz="2000" kern="100">
                          <a:effectLst/>
                        </a:rPr>
                        <a:t>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系统设计与实现计划</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2018-12-29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17938">
                <a:tc>
                  <a:txBody>
                    <a:bodyPr/>
                    <a:lstStyle/>
                    <a:p>
                      <a:pPr algn="just">
                        <a:spcAft>
                          <a:spcPts val="0"/>
                        </a:spcAft>
                      </a:pPr>
                      <a:r>
                        <a:rPr lang="en-US" sz="2000" kern="100">
                          <a:effectLst/>
                        </a:rPr>
                        <a:t>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软件概要设计说明、测试计划、安装部署计划、培训计划、系统维护计划</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2019-1-10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17029">
                <a:tc>
                  <a:txBody>
                    <a:bodyPr/>
                    <a:lstStyle/>
                    <a:p>
                      <a:pPr algn="just">
                        <a:spcAft>
                          <a:spcPts val="0"/>
                        </a:spcAft>
                      </a:pPr>
                      <a:r>
                        <a:rPr lang="en-US" sz="2000" kern="100">
                          <a:effectLst/>
                        </a:rPr>
                        <a:t>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《项目总结报告》、《答辩与评价》、《经验总结》</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2019-1-13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0493"/>
                                        </p:tgtEl>
                                        <p:attrNameLst>
                                          <p:attrName>style.visibility</p:attrName>
                                        </p:attrNameLst>
                                      </p:cBhvr>
                                      <p:to>
                                        <p:strVal val="visible"/>
                                      </p:to>
                                    </p:set>
                                    <p:animEffect transition="in" filter="wipe(right)">
                                      <p:cBhvr>
                                        <p:cTn id="27" dur="500"/>
                                        <p:tgtEl>
                                          <p:spTgt spid="20493"/>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0494"/>
                                        </p:tgtEl>
                                        <p:attrNameLst>
                                          <p:attrName>style.visibility</p:attrName>
                                        </p:attrNameLst>
                                      </p:cBhvr>
                                      <p:to>
                                        <p:strVal val="visible"/>
                                      </p:to>
                                    </p:set>
                                    <p:animEffect transition="in" filter="fade">
                                      <p:cBhvr>
                                        <p:cTn id="31" dur="500"/>
                                        <p:tgtEl>
                                          <p:spTgt spid="20494"/>
                                        </p:tgtEl>
                                      </p:cBhvr>
                                    </p:animEffect>
                                  </p:childTnLst>
                                </p:cTn>
                              </p:par>
                            </p:childTnLst>
                          </p:cTn>
                        </p:par>
                        <p:par>
                          <p:cTn id="32" fill="hold">
                            <p:stCondLst>
                              <p:cond delay="2500"/>
                            </p:stCondLst>
                            <p:childTnLst>
                              <p:par>
                                <p:cTn id="33" presetID="22" presetClass="entr" presetSubtype="2"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righ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P spid="20493"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0482"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483" name="文本框 18"/>
          <p:cNvSpPr txBox="1">
            <a:spLocks noChangeArrowheads="1"/>
          </p:cNvSpPr>
          <p:nvPr/>
        </p:nvSpPr>
        <p:spPr bwMode="auto">
          <a:xfrm>
            <a:off x="982663" y="398463"/>
            <a:ext cx="31305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项目时间计划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0484" name="组合 1"/>
          <p:cNvGrpSpPr/>
          <p:nvPr/>
        </p:nvGrpSpPr>
        <p:grpSpPr>
          <a:xfrm>
            <a:off x="231775" y="287338"/>
            <a:ext cx="654050" cy="573087"/>
            <a:chOff x="0" y="0"/>
            <a:chExt cx="3252297" cy="2844316"/>
          </a:xfrm>
        </p:grpSpPr>
        <p:sp>
          <p:nvSpPr>
            <p:cNvPr id="17421"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7422"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20493" name="文本框 12"/>
          <p:cNvSpPr txBox="1">
            <a:spLocks noChangeArrowheads="1"/>
          </p:cNvSpPr>
          <p:nvPr/>
        </p:nvSpPr>
        <p:spPr bwMode="auto">
          <a:xfrm>
            <a:off x="885825" y="1391285"/>
            <a:ext cx="4614545"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RESOURCE OVERVIEW	</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20494" name="直接连接符 14"/>
          <p:cNvCxnSpPr/>
          <p:nvPr/>
        </p:nvCxnSpPr>
        <p:spPr>
          <a:xfrm>
            <a:off x="962025" y="2060575"/>
            <a:ext cx="3982085" cy="0"/>
          </a:xfrm>
          <a:prstGeom prst="line">
            <a:avLst/>
          </a:prstGeom>
          <a:ln w="6350" cap="flat" cmpd="sng">
            <a:solidFill>
              <a:schemeClr val="bg1"/>
            </a:solidFill>
            <a:prstDash val="solid"/>
            <a:headEnd type="diamond" w="med" len="med"/>
            <a:tailEnd type="none" w="med" len="med"/>
          </a:ln>
        </p:spPr>
      </p:cxnSp>
      <p:sp>
        <p:nvSpPr>
          <p:cNvPr id="7" name="Rectangle 2"/>
          <p:cNvSpPr>
            <a:spLocks noChangeArrowheads="1"/>
          </p:cNvSpPr>
          <p:nvPr/>
        </p:nvSpPr>
        <p:spPr bwMode="auto">
          <a:xfrm>
            <a:off x="4943475" y="4778375"/>
            <a:ext cx="521811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pic>
        <p:nvPicPr>
          <p:cNvPr id="9" name="图片 8"/>
          <p:cNvPicPr>
            <a:picLocks noChangeAspect="1"/>
          </p:cNvPicPr>
          <p:nvPr/>
        </p:nvPicPr>
        <p:blipFill>
          <a:blip r:embed="rId2"/>
          <a:stretch>
            <a:fillRect/>
          </a:stretch>
        </p:blipFill>
        <p:spPr>
          <a:xfrm>
            <a:off x="1588770" y="2344420"/>
            <a:ext cx="9391650" cy="335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0493"/>
                                        </p:tgtEl>
                                        <p:attrNameLst>
                                          <p:attrName>style.visibility</p:attrName>
                                        </p:attrNameLst>
                                      </p:cBhvr>
                                      <p:to>
                                        <p:strVal val="visible"/>
                                      </p:to>
                                    </p:set>
                                    <p:animEffect transition="in" filter="wipe(right)">
                                      <p:cBhvr>
                                        <p:cTn id="27" dur="500"/>
                                        <p:tgtEl>
                                          <p:spTgt spid="20493"/>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0494"/>
                                        </p:tgtEl>
                                        <p:attrNameLst>
                                          <p:attrName>style.visibility</p:attrName>
                                        </p:attrNameLst>
                                      </p:cBhvr>
                                      <p:to>
                                        <p:strVal val="visible"/>
                                      </p:to>
                                    </p:set>
                                    <p:animEffect transition="in" filter="fade">
                                      <p:cBhvr>
                                        <p:cTn id="31" dur="500"/>
                                        <p:tgtEl>
                                          <p:spTgt spid="20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P spid="20493"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146" name="椭圆 13"/>
          <p:cNvSpPr>
            <a:spLocks noChangeArrowheads="1"/>
          </p:cNvSpPr>
          <p:nvPr/>
        </p:nvSpPr>
        <p:spPr bwMode="auto">
          <a:xfrm>
            <a:off x="923925" y="1808163"/>
            <a:ext cx="2663825" cy="2663825"/>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7" name="矩形 14"/>
          <p:cNvSpPr>
            <a:spLocks noChangeArrowheads="1"/>
          </p:cNvSpPr>
          <p:nvPr/>
        </p:nvSpPr>
        <p:spPr bwMode="auto">
          <a:xfrm>
            <a:off x="3803650" y="290512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8" name="矩形 15"/>
          <p:cNvSpPr>
            <a:spLocks noChangeArrowheads="1"/>
          </p:cNvSpPr>
          <p:nvPr/>
        </p:nvSpPr>
        <p:spPr bwMode="auto">
          <a:xfrm>
            <a:off x="3803650" y="216693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0" name="文本框 17"/>
          <p:cNvSpPr txBox="1">
            <a:spLocks noChangeArrowheads="1"/>
          </p:cNvSpPr>
          <p:nvPr/>
        </p:nvSpPr>
        <p:spPr bwMode="auto">
          <a:xfrm>
            <a:off x="3186113" y="1427163"/>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01</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1" name="文本框 18"/>
          <p:cNvSpPr txBox="1">
            <a:spLocks noChangeArrowheads="1"/>
          </p:cNvSpPr>
          <p:nvPr/>
        </p:nvSpPr>
        <p:spPr bwMode="auto">
          <a:xfrm>
            <a:off x="3803650" y="146367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项目介绍</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2" name="文本框 19"/>
          <p:cNvSpPr txBox="1">
            <a:spLocks noChangeArrowheads="1"/>
          </p:cNvSpPr>
          <p:nvPr/>
        </p:nvSpPr>
        <p:spPr bwMode="auto">
          <a:xfrm>
            <a:off x="3803650" y="2201863"/>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项目组织</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3" name="文本框 20"/>
          <p:cNvSpPr txBox="1">
            <a:spLocks noChangeArrowheads="1"/>
          </p:cNvSpPr>
          <p:nvPr/>
        </p:nvSpPr>
        <p:spPr bwMode="auto">
          <a:xfrm>
            <a:off x="3803650" y="2941638"/>
            <a:ext cx="18637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管理过程</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4" name="文本框 21"/>
          <p:cNvSpPr txBox="1">
            <a:spLocks noChangeArrowheads="1"/>
          </p:cNvSpPr>
          <p:nvPr/>
        </p:nvSpPr>
        <p:spPr bwMode="auto">
          <a:xfrm>
            <a:off x="3186113" y="2141538"/>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02</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5" name="文本框 22"/>
          <p:cNvSpPr txBox="1">
            <a:spLocks noChangeArrowheads="1"/>
          </p:cNvSpPr>
          <p:nvPr/>
        </p:nvSpPr>
        <p:spPr bwMode="auto">
          <a:xfrm>
            <a:off x="3186113" y="2852738"/>
            <a:ext cx="617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03</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6" name="椭圆 29"/>
          <p:cNvSpPr>
            <a:spLocks noChangeArrowheads="1"/>
          </p:cNvSpPr>
          <p:nvPr/>
        </p:nvSpPr>
        <p:spPr bwMode="auto">
          <a:xfrm>
            <a:off x="334963" y="1628775"/>
            <a:ext cx="1223963" cy="1223963"/>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7" name="文本框 23"/>
          <p:cNvSpPr txBox="1">
            <a:spLocks noChangeArrowheads="1"/>
          </p:cNvSpPr>
          <p:nvPr/>
        </p:nvSpPr>
        <p:spPr bwMode="auto">
          <a:xfrm>
            <a:off x="585788" y="2068513"/>
            <a:ext cx="19478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contents</a:t>
            </a:r>
            <a:endPar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目录</a:t>
            </a:r>
            <a:endPar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14"/>
          <p:cNvSpPr>
            <a:spLocks noChangeArrowheads="1"/>
          </p:cNvSpPr>
          <p:nvPr/>
        </p:nvSpPr>
        <p:spPr bwMode="auto">
          <a:xfrm>
            <a:off x="7553960" y="108997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矩形 16"/>
          <p:cNvSpPr>
            <a:spLocks noChangeArrowheads="1"/>
          </p:cNvSpPr>
          <p:nvPr/>
        </p:nvSpPr>
        <p:spPr bwMode="auto">
          <a:xfrm>
            <a:off x="3778250" y="42764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文本框 17"/>
          <p:cNvSpPr txBox="1">
            <a:spLocks noChangeArrowheads="1"/>
          </p:cNvSpPr>
          <p:nvPr/>
        </p:nvSpPr>
        <p:spPr bwMode="auto">
          <a:xfrm>
            <a:off x="6936105" y="110077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08</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文本框 18"/>
          <p:cNvSpPr txBox="1">
            <a:spLocks noChangeArrowheads="1"/>
          </p:cNvSpPr>
          <p:nvPr/>
        </p:nvSpPr>
        <p:spPr bwMode="auto">
          <a:xfrm>
            <a:off x="7545705" y="111823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质量管理计划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矩形 16"/>
          <p:cNvSpPr>
            <a:spLocks noChangeArrowheads="1"/>
          </p:cNvSpPr>
          <p:nvPr/>
        </p:nvSpPr>
        <p:spPr bwMode="auto">
          <a:xfrm>
            <a:off x="3794125" y="142684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文本框 17"/>
          <p:cNvSpPr txBox="1">
            <a:spLocks noChangeArrowheads="1"/>
          </p:cNvSpPr>
          <p:nvPr/>
        </p:nvSpPr>
        <p:spPr bwMode="auto">
          <a:xfrm>
            <a:off x="6955473" y="183197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09</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文本框 18"/>
          <p:cNvSpPr txBox="1">
            <a:spLocks noChangeArrowheads="1"/>
          </p:cNvSpPr>
          <p:nvPr/>
        </p:nvSpPr>
        <p:spPr bwMode="auto">
          <a:xfrm>
            <a:off x="7573010" y="1868488"/>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项目范围计划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矩形 16"/>
          <p:cNvSpPr>
            <a:spLocks noChangeArrowheads="1"/>
          </p:cNvSpPr>
          <p:nvPr/>
        </p:nvSpPr>
        <p:spPr bwMode="auto">
          <a:xfrm>
            <a:off x="7573645" y="3144520"/>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 name="文本框 17"/>
          <p:cNvSpPr txBox="1">
            <a:spLocks noChangeArrowheads="1"/>
          </p:cNvSpPr>
          <p:nvPr/>
        </p:nvSpPr>
        <p:spPr bwMode="auto">
          <a:xfrm>
            <a:off x="6956108" y="3144520"/>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11</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4" name="文本框 18"/>
          <p:cNvSpPr txBox="1">
            <a:spLocks noChangeArrowheads="1"/>
          </p:cNvSpPr>
          <p:nvPr/>
        </p:nvSpPr>
        <p:spPr bwMode="auto">
          <a:xfrm>
            <a:off x="7573645" y="3181033"/>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矩形 16"/>
          <p:cNvSpPr>
            <a:spLocks noChangeArrowheads="1"/>
          </p:cNvSpPr>
          <p:nvPr/>
        </p:nvSpPr>
        <p:spPr bwMode="auto">
          <a:xfrm>
            <a:off x="7573645" y="3904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文本框 17"/>
          <p:cNvSpPr txBox="1">
            <a:spLocks noChangeArrowheads="1"/>
          </p:cNvSpPr>
          <p:nvPr/>
        </p:nvSpPr>
        <p:spPr bwMode="auto">
          <a:xfrm>
            <a:off x="6956108" y="3904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12</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7" name="文本框 18"/>
          <p:cNvSpPr txBox="1">
            <a:spLocks noChangeArrowheads="1"/>
          </p:cNvSpPr>
          <p:nvPr/>
        </p:nvSpPr>
        <p:spPr bwMode="auto">
          <a:xfrm>
            <a:off x="7573645" y="3941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项目时间计划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8" name="矩形 16"/>
          <p:cNvSpPr>
            <a:spLocks noChangeArrowheads="1"/>
          </p:cNvSpPr>
          <p:nvPr/>
        </p:nvSpPr>
        <p:spPr bwMode="auto">
          <a:xfrm>
            <a:off x="7574280" y="243300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7"/>
          <p:cNvSpPr txBox="1">
            <a:spLocks noChangeArrowheads="1"/>
          </p:cNvSpPr>
          <p:nvPr/>
        </p:nvSpPr>
        <p:spPr bwMode="auto">
          <a:xfrm>
            <a:off x="6937058" y="462565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13</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 name="文本框 18"/>
          <p:cNvSpPr txBox="1">
            <a:spLocks noChangeArrowheads="1"/>
          </p:cNvSpPr>
          <p:nvPr/>
        </p:nvSpPr>
        <p:spPr bwMode="auto">
          <a:xfrm>
            <a:off x="7554595" y="466217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人力资源计划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1" name="矩形 16"/>
          <p:cNvSpPr>
            <a:spLocks noChangeArrowheads="1"/>
          </p:cNvSpPr>
          <p:nvPr/>
        </p:nvSpPr>
        <p:spPr bwMode="auto">
          <a:xfrm>
            <a:off x="7573645" y="5301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文本框 17"/>
          <p:cNvSpPr txBox="1">
            <a:spLocks noChangeArrowheads="1"/>
          </p:cNvSpPr>
          <p:nvPr/>
        </p:nvSpPr>
        <p:spPr bwMode="auto">
          <a:xfrm>
            <a:off x="6956108" y="5301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14</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文本框 18"/>
          <p:cNvSpPr txBox="1">
            <a:spLocks noChangeArrowheads="1"/>
          </p:cNvSpPr>
          <p:nvPr/>
        </p:nvSpPr>
        <p:spPr bwMode="auto">
          <a:xfrm>
            <a:off x="7573645" y="5338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风险管理计划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4" name="矩形 16"/>
          <p:cNvSpPr>
            <a:spLocks noChangeArrowheads="1"/>
          </p:cNvSpPr>
          <p:nvPr/>
        </p:nvSpPr>
        <p:spPr bwMode="auto">
          <a:xfrm>
            <a:off x="7554595" y="59528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文本框 17"/>
          <p:cNvSpPr txBox="1">
            <a:spLocks noChangeArrowheads="1"/>
          </p:cNvSpPr>
          <p:nvPr/>
        </p:nvSpPr>
        <p:spPr bwMode="auto">
          <a:xfrm>
            <a:off x="6937058" y="59528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15</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6" name="文本框 18"/>
          <p:cNvSpPr txBox="1">
            <a:spLocks noChangeArrowheads="1"/>
          </p:cNvSpPr>
          <p:nvPr/>
        </p:nvSpPr>
        <p:spPr bwMode="auto">
          <a:xfrm>
            <a:off x="7554595" y="598932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成员绩效及其他</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矩形 14"/>
          <p:cNvSpPr>
            <a:spLocks noChangeArrowheads="1"/>
          </p:cNvSpPr>
          <p:nvPr/>
        </p:nvSpPr>
        <p:spPr bwMode="auto">
          <a:xfrm>
            <a:off x="3802063" y="3590925"/>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 name="文本框 20"/>
          <p:cNvSpPr txBox="1">
            <a:spLocks noChangeArrowheads="1"/>
          </p:cNvSpPr>
          <p:nvPr/>
        </p:nvSpPr>
        <p:spPr bwMode="auto">
          <a:xfrm>
            <a:off x="3794125" y="3616325"/>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成本预算</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 name="文本框 22"/>
          <p:cNvSpPr txBox="1">
            <a:spLocks noChangeArrowheads="1"/>
          </p:cNvSpPr>
          <p:nvPr/>
        </p:nvSpPr>
        <p:spPr bwMode="auto">
          <a:xfrm>
            <a:off x="3184525" y="356552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04</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矩形 14"/>
          <p:cNvSpPr>
            <a:spLocks noChangeArrowheads="1"/>
          </p:cNvSpPr>
          <p:nvPr/>
        </p:nvSpPr>
        <p:spPr bwMode="auto">
          <a:xfrm>
            <a:off x="7573963" y="180816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文本框 20"/>
          <p:cNvSpPr txBox="1">
            <a:spLocks noChangeArrowheads="1"/>
          </p:cNvSpPr>
          <p:nvPr/>
        </p:nvSpPr>
        <p:spPr bwMode="auto">
          <a:xfrm>
            <a:off x="3778250" y="5045710"/>
            <a:ext cx="21945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可行性分析</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文本框 22"/>
          <p:cNvSpPr txBox="1">
            <a:spLocks noChangeArrowheads="1"/>
          </p:cNvSpPr>
          <p:nvPr/>
        </p:nvSpPr>
        <p:spPr bwMode="auto">
          <a:xfrm>
            <a:off x="3184525" y="426878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文本框 20"/>
          <p:cNvSpPr txBox="1">
            <a:spLocks noChangeArrowheads="1"/>
          </p:cNvSpPr>
          <p:nvPr/>
        </p:nvSpPr>
        <p:spPr bwMode="auto">
          <a:xfrm>
            <a:off x="3814445" y="4330700"/>
            <a:ext cx="22694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工作分解</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2"/>
          <p:cNvSpPr txBox="1">
            <a:spLocks noChangeArrowheads="1"/>
          </p:cNvSpPr>
          <p:nvPr/>
        </p:nvSpPr>
        <p:spPr bwMode="auto">
          <a:xfrm>
            <a:off x="3184525" y="425164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7" name="文本框 22"/>
          <p:cNvSpPr txBox="1">
            <a:spLocks noChangeArrowheads="1"/>
          </p:cNvSpPr>
          <p:nvPr/>
        </p:nvSpPr>
        <p:spPr bwMode="auto">
          <a:xfrm>
            <a:off x="3196590" y="498379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06</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9" name="矩形 14"/>
          <p:cNvSpPr>
            <a:spLocks noChangeArrowheads="1"/>
          </p:cNvSpPr>
          <p:nvPr/>
        </p:nvSpPr>
        <p:spPr bwMode="auto">
          <a:xfrm>
            <a:off x="7573963" y="4650740"/>
            <a:ext cx="2932113" cy="471488"/>
          </a:xfrm>
          <a:prstGeom prst="rect">
            <a:avLst/>
          </a:prstGeom>
          <a:solidFill>
            <a:schemeClr val="bg1">
              <a:alpha val="29803"/>
            </a:schemeClr>
          </a:solidFill>
          <a:ln w="12700">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 name="矩形 14"/>
          <p:cNvSpPr>
            <a:spLocks noChangeArrowheads="1"/>
          </p:cNvSpPr>
          <p:nvPr/>
        </p:nvSpPr>
        <p:spPr bwMode="auto">
          <a:xfrm>
            <a:off x="3794125" y="497236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 name="文本框 17"/>
          <p:cNvSpPr txBox="1">
            <a:spLocks noChangeArrowheads="1"/>
          </p:cNvSpPr>
          <p:nvPr/>
        </p:nvSpPr>
        <p:spPr bwMode="auto">
          <a:xfrm>
            <a:off x="6955155" y="248062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文本框 18"/>
          <p:cNvSpPr txBox="1">
            <a:spLocks noChangeArrowheads="1"/>
          </p:cNvSpPr>
          <p:nvPr/>
        </p:nvSpPr>
        <p:spPr bwMode="auto">
          <a:xfrm>
            <a:off x="7564755" y="2498090"/>
            <a:ext cx="2133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矩形 16"/>
          <p:cNvSpPr>
            <a:spLocks noChangeArrowheads="1"/>
          </p:cNvSpPr>
          <p:nvPr/>
        </p:nvSpPr>
        <p:spPr bwMode="auto">
          <a:xfrm>
            <a:off x="3814445" y="56607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9" name="文本框 20"/>
          <p:cNvSpPr txBox="1">
            <a:spLocks noChangeArrowheads="1"/>
          </p:cNvSpPr>
          <p:nvPr/>
        </p:nvSpPr>
        <p:spPr bwMode="auto">
          <a:xfrm>
            <a:off x="3777933" y="572262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需求工程计划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文本框 22"/>
          <p:cNvSpPr txBox="1">
            <a:spLocks noChangeArrowheads="1"/>
          </p:cNvSpPr>
          <p:nvPr/>
        </p:nvSpPr>
        <p:spPr bwMode="auto">
          <a:xfrm>
            <a:off x="3196590" y="56607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07</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8"/>
                                        </p:tgtEl>
                                        <p:attrNameLst>
                                          <p:attrName>style.visibility</p:attrName>
                                        </p:attrNameLst>
                                      </p:cBhvr>
                                      <p:to>
                                        <p:strVal val="visible"/>
                                      </p:to>
                                    </p:set>
                                    <p:anim calcmode="lin" valueType="num">
                                      <p:cBhvr>
                                        <p:cTn id="17" dur="1000" fill="hold"/>
                                        <p:tgtEl>
                                          <p:spTgt spid="6148"/>
                                        </p:tgtEl>
                                        <p:attrNameLst>
                                          <p:attrName>ppt_w</p:attrName>
                                        </p:attrNameLst>
                                      </p:cBhvr>
                                      <p:tavLst>
                                        <p:tav tm="0">
                                          <p:val>
                                            <p:fltVal val="0"/>
                                          </p:val>
                                        </p:tav>
                                        <p:tav tm="100000">
                                          <p:val>
                                            <p:strVal val="#ppt_w"/>
                                          </p:val>
                                        </p:tav>
                                      </p:tavLst>
                                    </p:anim>
                                    <p:anim calcmode="lin" valueType="num">
                                      <p:cBhvr>
                                        <p:cTn id="18" dur="1000" fill="hold"/>
                                        <p:tgtEl>
                                          <p:spTgt spid="6148"/>
                                        </p:tgtEl>
                                        <p:attrNameLst>
                                          <p:attrName>ppt_h</p:attrName>
                                        </p:attrNameLst>
                                      </p:cBhvr>
                                      <p:tavLst>
                                        <p:tav tm="0">
                                          <p:val>
                                            <p:fltVal val="0"/>
                                          </p:val>
                                        </p:tav>
                                        <p:tav tm="100000">
                                          <p:val>
                                            <p:strVal val="#ppt_h"/>
                                          </p:val>
                                        </p:tav>
                                      </p:tavLst>
                                    </p:anim>
                                    <p:animEffect transition="in" filter="fade">
                                      <p:cBhvr>
                                        <p:cTn id="19" dur="1000"/>
                                        <p:tgtEl>
                                          <p:spTgt spid="6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gtEl>
                                        <p:attrNameLst>
                                          <p:attrName>style.visibility</p:attrName>
                                        </p:attrNameLst>
                                      </p:cBhvr>
                                      <p:to>
                                        <p:strVal val="visible"/>
                                      </p:to>
                                    </p:set>
                                    <p:anim calcmode="lin" valueType="num">
                                      <p:cBhvr>
                                        <p:cTn id="22" dur="1000" fill="hold"/>
                                        <p:tgtEl>
                                          <p:spTgt spid="6147"/>
                                        </p:tgtEl>
                                        <p:attrNameLst>
                                          <p:attrName>ppt_w</p:attrName>
                                        </p:attrNameLst>
                                      </p:cBhvr>
                                      <p:tavLst>
                                        <p:tav tm="0">
                                          <p:val>
                                            <p:fltVal val="0"/>
                                          </p:val>
                                        </p:tav>
                                        <p:tav tm="100000">
                                          <p:val>
                                            <p:strVal val="#ppt_w"/>
                                          </p:val>
                                        </p:tav>
                                      </p:tavLst>
                                    </p:anim>
                                    <p:anim calcmode="lin" valueType="num">
                                      <p:cBhvr>
                                        <p:cTn id="23" dur="1000" fill="hold"/>
                                        <p:tgtEl>
                                          <p:spTgt spid="6147"/>
                                        </p:tgtEl>
                                        <p:attrNameLst>
                                          <p:attrName>ppt_h</p:attrName>
                                        </p:attrNameLst>
                                      </p:cBhvr>
                                      <p:tavLst>
                                        <p:tav tm="0">
                                          <p:val>
                                            <p:fltVal val="0"/>
                                          </p:val>
                                        </p:tav>
                                        <p:tav tm="100000">
                                          <p:val>
                                            <p:strVal val="#ppt_h"/>
                                          </p:val>
                                        </p:tav>
                                      </p:tavLst>
                                    </p:anim>
                                    <p:animEffect transition="in" filter="fade">
                                      <p:cBhvr>
                                        <p:cTn id="24" dur="1000"/>
                                        <p:tgtEl>
                                          <p:spTgt spid="61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Effect transition="in" filter="fade">
                                      <p:cBhvr>
                                        <p:cTn id="29" dur="1000"/>
                                        <p:tgtEl>
                                          <p:spTgt spid="8"/>
                                        </p:tgtEl>
                                      </p:cBhvr>
                                    </p:animEffect>
                                  </p:childTnLst>
                                </p:cTn>
                              </p:par>
                            </p:childTnLst>
                          </p:cTn>
                        </p:par>
                        <p:par>
                          <p:cTn id="30" fill="hold">
                            <p:stCondLst>
                              <p:cond delay="1500"/>
                            </p:stCondLst>
                            <p:childTnLst>
                              <p:par>
                                <p:cTn id="31" presetID="25" presetClass="entr" presetSubtype="0" fill="hold" grpId="0" nodeType="afterEffect">
                                  <p:stCondLst>
                                    <p:cond delay="0"/>
                                  </p:stCondLst>
                                  <p:childTnLst>
                                    <p:set>
                                      <p:cBhvr>
                                        <p:cTn id="32" dur="1" fill="hold">
                                          <p:stCondLst>
                                            <p:cond delay="0"/>
                                          </p:stCondLst>
                                        </p:cTn>
                                        <p:tgtEl>
                                          <p:spTgt spid="6150"/>
                                        </p:tgtEl>
                                        <p:attrNameLst>
                                          <p:attrName>style.visibility</p:attrName>
                                        </p:attrNameLst>
                                      </p:cBhvr>
                                      <p:to>
                                        <p:strVal val="visible"/>
                                      </p:to>
                                    </p:set>
                                    <p:anim calcmode="lin" valueType="num">
                                      <p:cBhvr>
                                        <p:cTn id="33"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36" dur="1000" fill="hold"/>
                                        <p:tgtEl>
                                          <p:spTgt spid="6150"/>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150"/>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6151"/>
                                        </p:tgtEl>
                                        <p:attrNameLst>
                                          <p:attrName>style.visibility</p:attrName>
                                        </p:attrNameLst>
                                      </p:cBhvr>
                                      <p:to>
                                        <p:strVal val="visible"/>
                                      </p:to>
                                    </p:set>
                                    <p:anim calcmode="lin" valueType="num">
                                      <p:cBhvr>
                                        <p:cTn id="43"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46" dur="1000" fill="hold"/>
                                        <p:tgtEl>
                                          <p:spTgt spid="6151"/>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151"/>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6152"/>
                                        </p:tgtEl>
                                        <p:attrNameLst>
                                          <p:attrName>style.visibility</p:attrName>
                                        </p:attrNameLst>
                                      </p:cBhvr>
                                      <p:to>
                                        <p:strVal val="visible"/>
                                      </p:to>
                                    </p:set>
                                    <p:anim calcmode="lin" valueType="num">
                                      <p:cBhvr>
                                        <p:cTn id="53"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56" dur="1000" fill="hold"/>
                                        <p:tgtEl>
                                          <p:spTgt spid="6152"/>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152"/>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6153"/>
                                        </p:tgtEl>
                                        <p:attrNameLst>
                                          <p:attrName>style.visibility</p:attrName>
                                        </p:attrNameLst>
                                      </p:cBhvr>
                                      <p:to>
                                        <p:strVal val="visible"/>
                                      </p:to>
                                    </p:set>
                                    <p:anim calcmode="lin" valueType="num">
                                      <p:cBhvr>
                                        <p:cTn id="63"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66" dur="1000" fill="hold"/>
                                        <p:tgtEl>
                                          <p:spTgt spid="6153"/>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153"/>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6154"/>
                                        </p:tgtEl>
                                        <p:attrNameLst>
                                          <p:attrName>style.visibility</p:attrName>
                                        </p:attrNameLst>
                                      </p:cBhvr>
                                      <p:to>
                                        <p:strVal val="visible"/>
                                      </p:to>
                                    </p:set>
                                    <p:anim calcmode="lin" valueType="num">
                                      <p:cBhvr>
                                        <p:cTn id="73"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76" dur="1000" fill="hold"/>
                                        <p:tgtEl>
                                          <p:spTgt spid="6154"/>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154"/>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6155"/>
                                        </p:tgtEl>
                                        <p:attrNameLst>
                                          <p:attrName>style.visibility</p:attrName>
                                        </p:attrNameLst>
                                      </p:cBhvr>
                                      <p:to>
                                        <p:strVal val="visible"/>
                                      </p:to>
                                    </p:set>
                                    <p:anim calcmode="lin" valueType="num">
                                      <p:cBhvr>
                                        <p:cTn id="83"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86" dur="1000" fill="hold"/>
                                        <p:tgtEl>
                                          <p:spTgt spid="6155"/>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6155"/>
                                        </p:tgtEl>
                                      </p:cBhvr>
                                    </p:animEffect>
                                  </p:childTnLst>
                                </p:cTn>
                              </p:par>
                            </p:childTnLst>
                          </p:cTn>
                        </p:par>
                        <p:par>
                          <p:cTn id="91" fill="hold">
                            <p:stCondLst>
                              <p:cond delay="25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p:cTn id="94" dur="1000" fill="hold"/>
                                        <p:tgtEl>
                                          <p:spTgt spid="23"/>
                                        </p:tgtEl>
                                        <p:attrNameLst>
                                          <p:attrName>ppt_w</p:attrName>
                                        </p:attrNameLst>
                                      </p:cBhvr>
                                      <p:tavLst>
                                        <p:tav tm="0">
                                          <p:val>
                                            <p:fltVal val="0"/>
                                          </p:val>
                                        </p:tav>
                                        <p:tav tm="100000">
                                          <p:val>
                                            <p:strVal val="#ppt_w"/>
                                          </p:val>
                                        </p:tav>
                                      </p:tavLst>
                                    </p:anim>
                                    <p:anim calcmode="lin" valueType="num">
                                      <p:cBhvr>
                                        <p:cTn id="95" dur="1000" fill="hold"/>
                                        <p:tgtEl>
                                          <p:spTgt spid="23"/>
                                        </p:tgtEl>
                                        <p:attrNameLst>
                                          <p:attrName>ppt_h</p:attrName>
                                        </p:attrNameLst>
                                      </p:cBhvr>
                                      <p:tavLst>
                                        <p:tav tm="0">
                                          <p:val>
                                            <p:fltVal val="0"/>
                                          </p:val>
                                        </p:tav>
                                        <p:tav tm="100000">
                                          <p:val>
                                            <p:strVal val="#ppt_h"/>
                                          </p:val>
                                        </p:tav>
                                      </p:tavLst>
                                    </p:anim>
                                    <p:animEffect transition="in" filter="fade">
                                      <p:cBhvr>
                                        <p:cTn id="96" dur="1000"/>
                                        <p:tgtEl>
                                          <p:spTgt spid="23"/>
                                        </p:tgtEl>
                                      </p:cBhvr>
                                    </p:animEffect>
                                  </p:childTnLst>
                                </p:cTn>
                              </p:par>
                            </p:childTnLst>
                          </p:cTn>
                        </p:par>
                        <p:par>
                          <p:cTn id="97" fill="hold">
                            <p:stCondLst>
                              <p:cond delay="3500"/>
                            </p:stCondLst>
                            <p:childTnLst>
                              <p:par>
                                <p:cTn id="98" presetID="25"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101"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02"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103" dur="1000" fill="hold"/>
                                        <p:tgtEl>
                                          <p:spTgt spid="24"/>
                                        </p:tgtEl>
                                        <p:attrNameLst>
                                          <p:attrName>ppt_h</p:attrName>
                                        </p:attrNameLst>
                                      </p:cBhvr>
                                      <p:tavLst>
                                        <p:tav tm="0">
                                          <p:val>
                                            <p:strVal val="#ppt_h"/>
                                          </p:val>
                                        </p:tav>
                                        <p:tav tm="100000">
                                          <p:val>
                                            <p:strVal val="#ppt_h"/>
                                          </p:val>
                                        </p:tav>
                                      </p:tavLst>
                                    </p:anim>
                                    <p:anim calcmode="lin" valueType="num">
                                      <p:cBhvr>
                                        <p:cTn id="104"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05"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106"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107" dur="1000" decel="50000">
                                          <p:stCondLst>
                                            <p:cond delay="0"/>
                                          </p:stCondLst>
                                        </p:cTn>
                                        <p:tgtEl>
                                          <p:spTgt spid="24"/>
                                        </p:tgtEl>
                                      </p:cBhvr>
                                    </p:animEffect>
                                  </p:childTnLst>
                                </p:cTn>
                              </p:par>
                              <p:par>
                                <p:cTn id="108" presetID="25"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 calcmode="lin" valueType="num">
                                      <p:cBhvr>
                                        <p:cTn id="110"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11"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12"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13" dur="1000" fill="hold"/>
                                        <p:tgtEl>
                                          <p:spTgt spid="25"/>
                                        </p:tgtEl>
                                        <p:attrNameLst>
                                          <p:attrName>ppt_h</p:attrName>
                                        </p:attrNameLst>
                                      </p:cBhvr>
                                      <p:tavLst>
                                        <p:tav tm="0">
                                          <p:val>
                                            <p:strVal val="#ppt_h"/>
                                          </p:val>
                                        </p:tav>
                                        <p:tav tm="100000">
                                          <p:val>
                                            <p:strVal val="#ppt_h"/>
                                          </p:val>
                                        </p:tav>
                                      </p:tavLst>
                                    </p:anim>
                                    <p:anim calcmode="lin" valueType="num">
                                      <p:cBhvr>
                                        <p:cTn id="114"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15"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16"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17" dur="1000" decel="50000">
                                          <p:stCondLst>
                                            <p:cond delay="0"/>
                                          </p:stCondLst>
                                        </p:cTn>
                                        <p:tgtEl>
                                          <p:spTgt spid="25"/>
                                        </p:tgtEl>
                                      </p:cBhvr>
                                    </p:animEffect>
                                  </p:childTnLst>
                                </p:cTn>
                              </p:par>
                            </p:childTnLst>
                          </p:cTn>
                        </p:par>
                        <p:par>
                          <p:cTn id="118" fill="hold">
                            <p:stCondLst>
                              <p:cond delay="4500"/>
                            </p:stCondLst>
                            <p:childTnLst>
                              <p:par>
                                <p:cTn id="119" presetID="10" presetClass="entr" presetSubtype="0"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 calcmode="lin" valueType="num">
                                      <p:cBhvr>
                                        <p:cTn id="121" dur="1000" fill="hold"/>
                                        <p:tgtEl>
                                          <p:spTgt spid="29"/>
                                        </p:tgtEl>
                                        <p:attrNameLst>
                                          <p:attrName>ppt_w</p:attrName>
                                        </p:attrNameLst>
                                      </p:cBhvr>
                                      <p:tavLst>
                                        <p:tav tm="0">
                                          <p:val>
                                            <p:fltVal val="0"/>
                                          </p:val>
                                        </p:tav>
                                        <p:tav tm="100000">
                                          <p:val>
                                            <p:strVal val="#ppt_w"/>
                                          </p:val>
                                        </p:tav>
                                      </p:tavLst>
                                    </p:anim>
                                    <p:anim calcmode="lin" valueType="num">
                                      <p:cBhvr>
                                        <p:cTn id="122" dur="1000" fill="hold"/>
                                        <p:tgtEl>
                                          <p:spTgt spid="29"/>
                                        </p:tgtEl>
                                        <p:attrNameLst>
                                          <p:attrName>ppt_h</p:attrName>
                                        </p:attrNameLst>
                                      </p:cBhvr>
                                      <p:tavLst>
                                        <p:tav tm="0">
                                          <p:val>
                                            <p:fltVal val="0"/>
                                          </p:val>
                                        </p:tav>
                                        <p:tav tm="100000">
                                          <p:val>
                                            <p:strVal val="#ppt_h"/>
                                          </p:val>
                                        </p:tav>
                                      </p:tavLst>
                                    </p:anim>
                                    <p:animEffect transition="in" filter="fade">
                                      <p:cBhvr>
                                        <p:cTn id="123" dur="1000"/>
                                        <p:tgtEl>
                                          <p:spTgt spid="29"/>
                                        </p:tgtEl>
                                      </p:cBhvr>
                                    </p:animEffect>
                                  </p:childTnLst>
                                </p:cTn>
                              </p:par>
                            </p:childTnLst>
                          </p:cTn>
                        </p:par>
                        <p:par>
                          <p:cTn id="124" fill="hold">
                            <p:stCondLst>
                              <p:cond delay="5500"/>
                            </p:stCondLst>
                            <p:childTnLst>
                              <p:par>
                                <p:cTn id="125" presetID="25" presetClass="entr" presetSubtype="0"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p:cTn id="12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2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2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30" dur="1000" fill="hold"/>
                                        <p:tgtEl>
                                          <p:spTgt spid="30"/>
                                        </p:tgtEl>
                                        <p:attrNameLst>
                                          <p:attrName>ppt_h</p:attrName>
                                        </p:attrNameLst>
                                      </p:cBhvr>
                                      <p:tavLst>
                                        <p:tav tm="0">
                                          <p:val>
                                            <p:strVal val="#ppt_h"/>
                                          </p:val>
                                        </p:tav>
                                        <p:tav tm="100000">
                                          <p:val>
                                            <p:strVal val="#ppt_h"/>
                                          </p:val>
                                        </p:tav>
                                      </p:tavLst>
                                    </p:anim>
                                    <p:anim calcmode="lin" valueType="num">
                                      <p:cBhvr>
                                        <p:cTn id="13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3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3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134" dur="1000" decel="50000">
                                          <p:stCondLst>
                                            <p:cond delay="0"/>
                                          </p:stCondLst>
                                        </p:cTn>
                                        <p:tgtEl>
                                          <p:spTgt spid="30"/>
                                        </p:tgtEl>
                                      </p:cBhvr>
                                    </p:animEffect>
                                  </p:childTnLst>
                                </p:cTn>
                              </p:par>
                              <p:par>
                                <p:cTn id="135" presetID="25" presetClass="entr" presetSubtype="0" fill="hold" grpId="0" nodeType="withEffect">
                                  <p:stCondLst>
                                    <p:cond delay="0"/>
                                  </p:stCondLst>
                                  <p:childTnLst>
                                    <p:set>
                                      <p:cBhvr>
                                        <p:cTn id="136" dur="1" fill="hold">
                                          <p:stCondLst>
                                            <p:cond delay="0"/>
                                          </p:stCondLst>
                                        </p:cTn>
                                        <p:tgtEl>
                                          <p:spTgt spid="31"/>
                                        </p:tgtEl>
                                        <p:attrNameLst>
                                          <p:attrName>style.visibility</p:attrName>
                                        </p:attrNameLst>
                                      </p:cBhvr>
                                      <p:to>
                                        <p:strVal val="visible"/>
                                      </p:to>
                                    </p:set>
                                    <p:anim calcmode="lin" valueType="num">
                                      <p:cBhvr>
                                        <p:cTn id="137"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138"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139"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140" dur="1000" fill="hold"/>
                                        <p:tgtEl>
                                          <p:spTgt spid="31"/>
                                        </p:tgtEl>
                                        <p:attrNameLst>
                                          <p:attrName>ppt_h</p:attrName>
                                        </p:attrNameLst>
                                      </p:cBhvr>
                                      <p:tavLst>
                                        <p:tav tm="0">
                                          <p:val>
                                            <p:strVal val="#ppt_h"/>
                                          </p:val>
                                        </p:tav>
                                        <p:tav tm="100000">
                                          <p:val>
                                            <p:strVal val="#ppt_h"/>
                                          </p:val>
                                        </p:tav>
                                      </p:tavLst>
                                    </p:anim>
                                    <p:anim calcmode="lin" valueType="num">
                                      <p:cBhvr>
                                        <p:cTn id="141"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142"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143"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144" dur="1000" decel="50000">
                                          <p:stCondLst>
                                            <p:cond delay="0"/>
                                          </p:stCondLst>
                                        </p:cTn>
                                        <p:tgtEl>
                                          <p:spTgt spid="31"/>
                                        </p:tgtEl>
                                      </p:cBhvr>
                                    </p:animEffect>
                                  </p:childTnLst>
                                </p:cTn>
                              </p:par>
                            </p:childTnLst>
                          </p:cTn>
                        </p:par>
                        <p:par>
                          <p:cTn id="145" fill="hold">
                            <p:stCondLst>
                              <p:cond delay="6500"/>
                            </p:stCondLst>
                            <p:childTnLst>
                              <p:par>
                                <p:cTn id="146" presetID="10" presetClass="entr" presetSubtype="0" fill="hold" grpId="0" nodeType="afterEffect">
                                  <p:stCondLst>
                                    <p:cond delay="0"/>
                                  </p:stCondLst>
                                  <p:childTnLst>
                                    <p:set>
                                      <p:cBhvr>
                                        <p:cTn id="147" dur="1" fill="hold">
                                          <p:stCondLst>
                                            <p:cond delay="0"/>
                                          </p:stCondLst>
                                        </p:cTn>
                                        <p:tgtEl>
                                          <p:spTgt spid="32"/>
                                        </p:tgtEl>
                                        <p:attrNameLst>
                                          <p:attrName>style.visibility</p:attrName>
                                        </p:attrNameLst>
                                      </p:cBhvr>
                                      <p:to>
                                        <p:strVal val="visible"/>
                                      </p:to>
                                    </p:set>
                                    <p:anim calcmode="lin" valueType="num">
                                      <p:cBhvr>
                                        <p:cTn id="148" dur="1000" fill="hold"/>
                                        <p:tgtEl>
                                          <p:spTgt spid="32"/>
                                        </p:tgtEl>
                                        <p:attrNameLst>
                                          <p:attrName>ppt_w</p:attrName>
                                        </p:attrNameLst>
                                      </p:cBhvr>
                                      <p:tavLst>
                                        <p:tav tm="0">
                                          <p:val>
                                            <p:fltVal val="0"/>
                                          </p:val>
                                        </p:tav>
                                        <p:tav tm="100000">
                                          <p:val>
                                            <p:strVal val="#ppt_w"/>
                                          </p:val>
                                        </p:tav>
                                      </p:tavLst>
                                    </p:anim>
                                    <p:anim calcmode="lin" valueType="num">
                                      <p:cBhvr>
                                        <p:cTn id="149" dur="1000" fill="hold"/>
                                        <p:tgtEl>
                                          <p:spTgt spid="32"/>
                                        </p:tgtEl>
                                        <p:attrNameLst>
                                          <p:attrName>ppt_h</p:attrName>
                                        </p:attrNameLst>
                                      </p:cBhvr>
                                      <p:tavLst>
                                        <p:tav tm="0">
                                          <p:val>
                                            <p:fltVal val="0"/>
                                          </p:val>
                                        </p:tav>
                                        <p:tav tm="100000">
                                          <p:val>
                                            <p:strVal val="#ppt_h"/>
                                          </p:val>
                                        </p:tav>
                                      </p:tavLst>
                                    </p:anim>
                                    <p:animEffect transition="in" filter="fade">
                                      <p:cBhvr>
                                        <p:cTn id="150" dur="1000"/>
                                        <p:tgtEl>
                                          <p:spTgt spid="32"/>
                                        </p:tgtEl>
                                      </p:cBhvr>
                                    </p:animEffect>
                                  </p:childTnLst>
                                </p:cTn>
                              </p:par>
                            </p:childTnLst>
                          </p:cTn>
                        </p:par>
                        <p:par>
                          <p:cTn id="151" fill="hold">
                            <p:stCondLst>
                              <p:cond delay="7500"/>
                            </p:stCondLst>
                            <p:childTnLst>
                              <p:par>
                                <p:cTn id="152" presetID="25" presetClass="entr" presetSubtype="0" fill="hold" grpId="0" nodeType="afterEffect">
                                  <p:stCondLst>
                                    <p:cond delay="0"/>
                                  </p:stCondLst>
                                  <p:childTnLst>
                                    <p:set>
                                      <p:cBhvr>
                                        <p:cTn id="153" dur="1" fill="hold">
                                          <p:stCondLst>
                                            <p:cond delay="0"/>
                                          </p:stCondLst>
                                        </p:cTn>
                                        <p:tgtEl>
                                          <p:spTgt spid="33"/>
                                        </p:tgtEl>
                                        <p:attrNameLst>
                                          <p:attrName>style.visibility</p:attrName>
                                        </p:attrNameLst>
                                      </p:cBhvr>
                                      <p:to>
                                        <p:strVal val="visible"/>
                                      </p:to>
                                    </p:set>
                                    <p:anim calcmode="lin" valueType="num">
                                      <p:cBhvr>
                                        <p:cTn id="154" dur="50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155" dur="50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156" dur="500" accel="50000" fill="hold">
                                          <p:stCondLst>
                                            <p:cond delay="500"/>
                                          </p:stCondLst>
                                        </p:cTn>
                                        <p:tgtEl>
                                          <p:spTgt spid="33"/>
                                        </p:tgtEl>
                                        <p:attrNameLst>
                                          <p:attrName>ppt_w</p:attrName>
                                        </p:attrNameLst>
                                      </p:cBhvr>
                                      <p:tavLst>
                                        <p:tav tm="0">
                                          <p:val>
                                            <p:strVal val="#ppt_w*.05"/>
                                          </p:val>
                                        </p:tav>
                                        <p:tav tm="100000">
                                          <p:val>
                                            <p:strVal val="#ppt_w"/>
                                          </p:val>
                                        </p:tav>
                                      </p:tavLst>
                                    </p:anim>
                                    <p:anim calcmode="lin" valueType="num">
                                      <p:cBhvr>
                                        <p:cTn id="157" dur="1000" fill="hold"/>
                                        <p:tgtEl>
                                          <p:spTgt spid="33"/>
                                        </p:tgtEl>
                                        <p:attrNameLst>
                                          <p:attrName>ppt_h</p:attrName>
                                        </p:attrNameLst>
                                      </p:cBhvr>
                                      <p:tavLst>
                                        <p:tav tm="0">
                                          <p:val>
                                            <p:strVal val="#ppt_h"/>
                                          </p:val>
                                        </p:tav>
                                        <p:tav tm="100000">
                                          <p:val>
                                            <p:strVal val="#ppt_h"/>
                                          </p:val>
                                        </p:tav>
                                      </p:tavLst>
                                    </p:anim>
                                    <p:anim calcmode="lin" valueType="num">
                                      <p:cBhvr>
                                        <p:cTn id="158" dur="50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159" dur="50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160" dur="500" accel="50000" fill="hold">
                                          <p:stCondLst>
                                            <p:cond delay="500"/>
                                          </p:stCondLst>
                                        </p:cTn>
                                        <p:tgtEl>
                                          <p:spTgt spid="33"/>
                                        </p:tgtEl>
                                        <p:attrNameLst>
                                          <p:attrName>ppt_y</p:attrName>
                                        </p:attrNameLst>
                                      </p:cBhvr>
                                      <p:tavLst>
                                        <p:tav tm="0">
                                          <p:val>
                                            <p:strVal val="#ppt_y+.1"/>
                                          </p:val>
                                        </p:tav>
                                        <p:tav tm="100000">
                                          <p:val>
                                            <p:strVal val="#ppt_y"/>
                                          </p:val>
                                        </p:tav>
                                      </p:tavLst>
                                    </p:anim>
                                    <p:animEffect transition="in" filter="fade">
                                      <p:cBhvr>
                                        <p:cTn id="161" dur="1000" decel="50000">
                                          <p:stCondLst>
                                            <p:cond delay="0"/>
                                          </p:stCondLst>
                                        </p:cTn>
                                        <p:tgtEl>
                                          <p:spTgt spid="33"/>
                                        </p:tgtEl>
                                      </p:cBhvr>
                                    </p:animEffect>
                                  </p:childTnLst>
                                </p:cTn>
                              </p:par>
                              <p:par>
                                <p:cTn id="162" presetID="25" presetClass="entr" presetSubtype="0" fill="hold" grpId="0" nodeType="withEffect">
                                  <p:stCondLst>
                                    <p:cond delay="0"/>
                                  </p:stCondLst>
                                  <p:childTnLst>
                                    <p:set>
                                      <p:cBhvr>
                                        <p:cTn id="163" dur="1" fill="hold">
                                          <p:stCondLst>
                                            <p:cond delay="0"/>
                                          </p:stCondLst>
                                        </p:cTn>
                                        <p:tgtEl>
                                          <p:spTgt spid="34"/>
                                        </p:tgtEl>
                                        <p:attrNameLst>
                                          <p:attrName>style.visibility</p:attrName>
                                        </p:attrNameLst>
                                      </p:cBhvr>
                                      <p:to>
                                        <p:strVal val="visible"/>
                                      </p:to>
                                    </p:set>
                                    <p:anim calcmode="lin" valueType="num">
                                      <p:cBhvr>
                                        <p:cTn id="164" dur="500" decel="50000" fill="hold">
                                          <p:stCondLst>
                                            <p:cond delay="0"/>
                                          </p:stCondLst>
                                        </p:cTn>
                                        <p:tgtEl>
                                          <p:spTgt spid="34"/>
                                        </p:tgtEl>
                                        <p:attrNameLst>
                                          <p:attrName>style.rotation</p:attrName>
                                        </p:attrNameLst>
                                      </p:cBhvr>
                                      <p:tavLst>
                                        <p:tav tm="0">
                                          <p:val>
                                            <p:fltVal val="-90"/>
                                          </p:val>
                                        </p:tav>
                                        <p:tav tm="100000">
                                          <p:val>
                                            <p:fltVal val="0"/>
                                          </p:val>
                                        </p:tav>
                                      </p:tavLst>
                                    </p:anim>
                                    <p:anim calcmode="lin" valueType="num">
                                      <p:cBhvr>
                                        <p:cTn id="165" dur="500" decel="50000" fill="hold">
                                          <p:stCondLst>
                                            <p:cond delay="0"/>
                                          </p:stCondLst>
                                        </p:cTn>
                                        <p:tgtEl>
                                          <p:spTgt spid="34"/>
                                        </p:tgtEl>
                                        <p:attrNameLst>
                                          <p:attrName>ppt_w</p:attrName>
                                        </p:attrNameLst>
                                      </p:cBhvr>
                                      <p:tavLst>
                                        <p:tav tm="0">
                                          <p:val>
                                            <p:strVal val="#ppt_w"/>
                                          </p:val>
                                        </p:tav>
                                        <p:tav tm="100000">
                                          <p:val>
                                            <p:strVal val="#ppt_w*.05"/>
                                          </p:val>
                                        </p:tav>
                                      </p:tavLst>
                                    </p:anim>
                                    <p:anim calcmode="lin" valueType="num">
                                      <p:cBhvr>
                                        <p:cTn id="166" dur="500" accel="50000" fill="hold">
                                          <p:stCondLst>
                                            <p:cond delay="500"/>
                                          </p:stCondLst>
                                        </p:cTn>
                                        <p:tgtEl>
                                          <p:spTgt spid="34"/>
                                        </p:tgtEl>
                                        <p:attrNameLst>
                                          <p:attrName>ppt_w</p:attrName>
                                        </p:attrNameLst>
                                      </p:cBhvr>
                                      <p:tavLst>
                                        <p:tav tm="0">
                                          <p:val>
                                            <p:strVal val="#ppt_w*.05"/>
                                          </p:val>
                                        </p:tav>
                                        <p:tav tm="100000">
                                          <p:val>
                                            <p:strVal val="#ppt_w"/>
                                          </p:val>
                                        </p:tav>
                                      </p:tavLst>
                                    </p:anim>
                                    <p:anim calcmode="lin" valueType="num">
                                      <p:cBhvr>
                                        <p:cTn id="167" dur="1000" fill="hold"/>
                                        <p:tgtEl>
                                          <p:spTgt spid="34"/>
                                        </p:tgtEl>
                                        <p:attrNameLst>
                                          <p:attrName>ppt_h</p:attrName>
                                        </p:attrNameLst>
                                      </p:cBhvr>
                                      <p:tavLst>
                                        <p:tav tm="0">
                                          <p:val>
                                            <p:strVal val="#ppt_h"/>
                                          </p:val>
                                        </p:tav>
                                        <p:tav tm="100000">
                                          <p:val>
                                            <p:strVal val="#ppt_h"/>
                                          </p:val>
                                        </p:tav>
                                      </p:tavLst>
                                    </p:anim>
                                    <p:anim calcmode="lin" valueType="num">
                                      <p:cBhvr>
                                        <p:cTn id="168" dur="500" decel="50000" fill="hold">
                                          <p:stCondLst>
                                            <p:cond delay="0"/>
                                          </p:stCondLst>
                                        </p:cTn>
                                        <p:tgtEl>
                                          <p:spTgt spid="34"/>
                                        </p:tgtEl>
                                        <p:attrNameLst>
                                          <p:attrName>ppt_x</p:attrName>
                                        </p:attrNameLst>
                                      </p:cBhvr>
                                      <p:tavLst>
                                        <p:tav tm="0">
                                          <p:val>
                                            <p:strVal val="#ppt_x+.4"/>
                                          </p:val>
                                        </p:tav>
                                        <p:tav tm="100000">
                                          <p:val>
                                            <p:strVal val="#ppt_x"/>
                                          </p:val>
                                        </p:tav>
                                      </p:tavLst>
                                    </p:anim>
                                    <p:anim calcmode="lin" valueType="num">
                                      <p:cBhvr>
                                        <p:cTn id="169" dur="500" decel="50000" fill="hold">
                                          <p:stCondLst>
                                            <p:cond delay="0"/>
                                          </p:stCondLst>
                                        </p:cTn>
                                        <p:tgtEl>
                                          <p:spTgt spid="34"/>
                                        </p:tgtEl>
                                        <p:attrNameLst>
                                          <p:attrName>ppt_y</p:attrName>
                                        </p:attrNameLst>
                                      </p:cBhvr>
                                      <p:tavLst>
                                        <p:tav tm="0">
                                          <p:val>
                                            <p:strVal val="#ppt_y-.2"/>
                                          </p:val>
                                        </p:tav>
                                        <p:tav tm="100000">
                                          <p:val>
                                            <p:strVal val="#ppt_y+.1"/>
                                          </p:val>
                                        </p:tav>
                                      </p:tavLst>
                                    </p:anim>
                                    <p:anim calcmode="lin" valueType="num">
                                      <p:cBhvr>
                                        <p:cTn id="170" dur="500" accel="50000" fill="hold">
                                          <p:stCondLst>
                                            <p:cond delay="500"/>
                                          </p:stCondLst>
                                        </p:cTn>
                                        <p:tgtEl>
                                          <p:spTgt spid="34"/>
                                        </p:tgtEl>
                                        <p:attrNameLst>
                                          <p:attrName>ppt_y</p:attrName>
                                        </p:attrNameLst>
                                      </p:cBhvr>
                                      <p:tavLst>
                                        <p:tav tm="0">
                                          <p:val>
                                            <p:strVal val="#ppt_y+.1"/>
                                          </p:val>
                                        </p:tav>
                                        <p:tav tm="100000">
                                          <p:val>
                                            <p:strVal val="#ppt_y"/>
                                          </p:val>
                                        </p:tav>
                                      </p:tavLst>
                                    </p:anim>
                                    <p:animEffect transition="in" filter="fade">
                                      <p:cBhvr>
                                        <p:cTn id="171" dur="1000" decel="50000">
                                          <p:stCondLst>
                                            <p:cond delay="0"/>
                                          </p:stCondLst>
                                        </p:cTn>
                                        <p:tgtEl>
                                          <p:spTgt spid="34"/>
                                        </p:tgtEl>
                                      </p:cBhvr>
                                    </p:animEffect>
                                  </p:childTnLst>
                                </p:cTn>
                              </p:par>
                            </p:childTnLst>
                          </p:cTn>
                        </p:par>
                        <p:par>
                          <p:cTn id="172" fill="hold">
                            <p:stCondLst>
                              <p:cond delay="8500"/>
                            </p:stCondLst>
                            <p:childTnLst>
                              <p:par>
                                <p:cTn id="173" presetID="10" presetClass="entr" presetSubtype="0" fill="hold" grpId="0" nodeType="afterEffect">
                                  <p:stCondLst>
                                    <p:cond delay="0"/>
                                  </p:stCondLst>
                                  <p:childTnLst>
                                    <p:set>
                                      <p:cBhvr>
                                        <p:cTn id="174" dur="1" fill="hold">
                                          <p:stCondLst>
                                            <p:cond delay="0"/>
                                          </p:stCondLst>
                                        </p:cTn>
                                        <p:tgtEl>
                                          <p:spTgt spid="35"/>
                                        </p:tgtEl>
                                        <p:attrNameLst>
                                          <p:attrName>style.visibility</p:attrName>
                                        </p:attrNameLst>
                                      </p:cBhvr>
                                      <p:to>
                                        <p:strVal val="visible"/>
                                      </p:to>
                                    </p:set>
                                    <p:anim calcmode="lin" valueType="num">
                                      <p:cBhvr>
                                        <p:cTn id="175" dur="1000" fill="hold"/>
                                        <p:tgtEl>
                                          <p:spTgt spid="35"/>
                                        </p:tgtEl>
                                        <p:attrNameLst>
                                          <p:attrName>ppt_w</p:attrName>
                                        </p:attrNameLst>
                                      </p:cBhvr>
                                      <p:tavLst>
                                        <p:tav tm="0">
                                          <p:val>
                                            <p:fltVal val="0"/>
                                          </p:val>
                                        </p:tav>
                                        <p:tav tm="100000">
                                          <p:val>
                                            <p:strVal val="#ppt_w"/>
                                          </p:val>
                                        </p:tav>
                                      </p:tavLst>
                                    </p:anim>
                                    <p:anim calcmode="lin" valueType="num">
                                      <p:cBhvr>
                                        <p:cTn id="176" dur="1000" fill="hold"/>
                                        <p:tgtEl>
                                          <p:spTgt spid="35"/>
                                        </p:tgtEl>
                                        <p:attrNameLst>
                                          <p:attrName>ppt_h</p:attrName>
                                        </p:attrNameLst>
                                      </p:cBhvr>
                                      <p:tavLst>
                                        <p:tav tm="0">
                                          <p:val>
                                            <p:fltVal val="0"/>
                                          </p:val>
                                        </p:tav>
                                        <p:tav tm="100000">
                                          <p:val>
                                            <p:strVal val="#ppt_h"/>
                                          </p:val>
                                        </p:tav>
                                      </p:tavLst>
                                    </p:anim>
                                    <p:animEffect transition="in" filter="fade">
                                      <p:cBhvr>
                                        <p:cTn id="177" dur="1000"/>
                                        <p:tgtEl>
                                          <p:spTgt spid="35"/>
                                        </p:tgtEl>
                                      </p:cBhvr>
                                    </p:animEffect>
                                  </p:childTnLst>
                                </p:cTn>
                              </p:par>
                            </p:childTnLst>
                          </p:cTn>
                        </p:par>
                        <p:par>
                          <p:cTn id="178" fill="hold">
                            <p:stCondLst>
                              <p:cond delay="9500"/>
                            </p:stCondLst>
                            <p:childTnLst>
                              <p:par>
                                <p:cTn id="179" presetID="25" presetClass="entr" presetSubtype="0" fill="hold" grpId="0" nodeType="afterEffect">
                                  <p:stCondLst>
                                    <p:cond delay="0"/>
                                  </p:stCondLst>
                                  <p:childTnLst>
                                    <p:set>
                                      <p:cBhvr>
                                        <p:cTn id="180" dur="1" fill="hold">
                                          <p:stCondLst>
                                            <p:cond delay="0"/>
                                          </p:stCondLst>
                                        </p:cTn>
                                        <p:tgtEl>
                                          <p:spTgt spid="36"/>
                                        </p:tgtEl>
                                        <p:attrNameLst>
                                          <p:attrName>style.visibility</p:attrName>
                                        </p:attrNameLst>
                                      </p:cBhvr>
                                      <p:to>
                                        <p:strVal val="visible"/>
                                      </p:to>
                                    </p:set>
                                    <p:anim calcmode="lin" valueType="num">
                                      <p:cBhvr>
                                        <p:cTn id="181"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82"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83"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84" dur="1000" fill="hold"/>
                                        <p:tgtEl>
                                          <p:spTgt spid="36"/>
                                        </p:tgtEl>
                                        <p:attrNameLst>
                                          <p:attrName>ppt_h</p:attrName>
                                        </p:attrNameLst>
                                      </p:cBhvr>
                                      <p:tavLst>
                                        <p:tav tm="0">
                                          <p:val>
                                            <p:strVal val="#ppt_h"/>
                                          </p:val>
                                        </p:tav>
                                        <p:tav tm="100000">
                                          <p:val>
                                            <p:strVal val="#ppt_h"/>
                                          </p:val>
                                        </p:tav>
                                      </p:tavLst>
                                    </p:anim>
                                    <p:anim calcmode="lin" valueType="num">
                                      <p:cBhvr>
                                        <p:cTn id="185"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86"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87"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88" dur="1000" decel="50000">
                                          <p:stCondLst>
                                            <p:cond delay="0"/>
                                          </p:stCondLst>
                                        </p:cTn>
                                        <p:tgtEl>
                                          <p:spTgt spid="36"/>
                                        </p:tgtEl>
                                      </p:cBhvr>
                                    </p:animEffect>
                                  </p:childTnLst>
                                </p:cTn>
                              </p:par>
                              <p:par>
                                <p:cTn id="189" presetID="25" presetClass="entr" presetSubtype="0" fill="hold" grpId="0" nodeType="withEffect">
                                  <p:stCondLst>
                                    <p:cond delay="0"/>
                                  </p:stCondLst>
                                  <p:childTnLst>
                                    <p:set>
                                      <p:cBhvr>
                                        <p:cTn id="190" dur="1" fill="hold">
                                          <p:stCondLst>
                                            <p:cond delay="0"/>
                                          </p:stCondLst>
                                        </p:cTn>
                                        <p:tgtEl>
                                          <p:spTgt spid="37"/>
                                        </p:tgtEl>
                                        <p:attrNameLst>
                                          <p:attrName>style.visibility</p:attrName>
                                        </p:attrNameLst>
                                      </p:cBhvr>
                                      <p:to>
                                        <p:strVal val="visible"/>
                                      </p:to>
                                    </p:set>
                                    <p:anim calcmode="lin" valueType="num">
                                      <p:cBhvr>
                                        <p:cTn id="191"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92"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93"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94" dur="1000" fill="hold"/>
                                        <p:tgtEl>
                                          <p:spTgt spid="37"/>
                                        </p:tgtEl>
                                        <p:attrNameLst>
                                          <p:attrName>ppt_h</p:attrName>
                                        </p:attrNameLst>
                                      </p:cBhvr>
                                      <p:tavLst>
                                        <p:tav tm="0">
                                          <p:val>
                                            <p:strVal val="#ppt_h"/>
                                          </p:val>
                                        </p:tav>
                                        <p:tav tm="100000">
                                          <p:val>
                                            <p:strVal val="#ppt_h"/>
                                          </p:val>
                                        </p:tav>
                                      </p:tavLst>
                                    </p:anim>
                                    <p:anim calcmode="lin" valueType="num">
                                      <p:cBhvr>
                                        <p:cTn id="195"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96"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97"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98" dur="1000" decel="50000">
                                          <p:stCondLst>
                                            <p:cond delay="0"/>
                                          </p:stCondLst>
                                        </p:cTn>
                                        <p:tgtEl>
                                          <p:spTgt spid="37"/>
                                        </p:tgtEl>
                                      </p:cBhvr>
                                    </p:animEffect>
                                  </p:childTnLst>
                                </p:cTn>
                              </p:par>
                            </p:childTnLst>
                          </p:cTn>
                        </p:par>
                        <p:par>
                          <p:cTn id="199" fill="hold">
                            <p:stCondLst>
                              <p:cond delay="10500"/>
                            </p:stCondLst>
                            <p:childTnLst>
                              <p:par>
                                <p:cTn id="200" presetID="10" presetClass="entr" presetSubtype="0" fill="hold" grpId="0" nodeType="afterEffect">
                                  <p:stCondLst>
                                    <p:cond delay="0"/>
                                  </p:stCondLst>
                                  <p:childTnLst>
                                    <p:set>
                                      <p:cBhvr>
                                        <p:cTn id="201" dur="1" fill="hold">
                                          <p:stCondLst>
                                            <p:cond delay="0"/>
                                          </p:stCondLst>
                                        </p:cTn>
                                        <p:tgtEl>
                                          <p:spTgt spid="38"/>
                                        </p:tgtEl>
                                        <p:attrNameLst>
                                          <p:attrName>style.visibility</p:attrName>
                                        </p:attrNameLst>
                                      </p:cBhvr>
                                      <p:to>
                                        <p:strVal val="visible"/>
                                      </p:to>
                                    </p:set>
                                    <p:anim calcmode="lin" valueType="num">
                                      <p:cBhvr>
                                        <p:cTn id="202" dur="1000" fill="hold"/>
                                        <p:tgtEl>
                                          <p:spTgt spid="38"/>
                                        </p:tgtEl>
                                        <p:attrNameLst>
                                          <p:attrName>ppt_w</p:attrName>
                                        </p:attrNameLst>
                                      </p:cBhvr>
                                      <p:tavLst>
                                        <p:tav tm="0">
                                          <p:val>
                                            <p:fltVal val="0"/>
                                          </p:val>
                                        </p:tav>
                                        <p:tav tm="100000">
                                          <p:val>
                                            <p:strVal val="#ppt_w"/>
                                          </p:val>
                                        </p:tav>
                                      </p:tavLst>
                                    </p:anim>
                                    <p:anim calcmode="lin" valueType="num">
                                      <p:cBhvr>
                                        <p:cTn id="203" dur="1000" fill="hold"/>
                                        <p:tgtEl>
                                          <p:spTgt spid="38"/>
                                        </p:tgtEl>
                                        <p:attrNameLst>
                                          <p:attrName>ppt_h</p:attrName>
                                        </p:attrNameLst>
                                      </p:cBhvr>
                                      <p:tavLst>
                                        <p:tav tm="0">
                                          <p:val>
                                            <p:fltVal val="0"/>
                                          </p:val>
                                        </p:tav>
                                        <p:tav tm="100000">
                                          <p:val>
                                            <p:strVal val="#ppt_h"/>
                                          </p:val>
                                        </p:tav>
                                      </p:tavLst>
                                    </p:anim>
                                    <p:animEffect transition="in" filter="fade">
                                      <p:cBhvr>
                                        <p:cTn id="204" dur="1000"/>
                                        <p:tgtEl>
                                          <p:spTgt spid="38"/>
                                        </p:tgtEl>
                                      </p:cBhvr>
                                    </p:animEffect>
                                  </p:childTnLst>
                                </p:cTn>
                              </p:par>
                            </p:childTnLst>
                          </p:cTn>
                        </p:par>
                        <p:par>
                          <p:cTn id="205" fill="hold">
                            <p:stCondLst>
                              <p:cond delay="11500"/>
                            </p:stCondLst>
                            <p:childTnLst>
                              <p:par>
                                <p:cTn id="206" presetID="25" presetClass="entr" presetSubtype="0" fill="hold" grpId="0" nodeType="afterEffect">
                                  <p:stCondLst>
                                    <p:cond delay="0"/>
                                  </p:stCondLst>
                                  <p:childTnLst>
                                    <p:set>
                                      <p:cBhvr>
                                        <p:cTn id="207" dur="1" fill="hold">
                                          <p:stCondLst>
                                            <p:cond delay="0"/>
                                          </p:stCondLst>
                                        </p:cTn>
                                        <p:tgtEl>
                                          <p:spTgt spid="39"/>
                                        </p:tgtEl>
                                        <p:attrNameLst>
                                          <p:attrName>style.visibility</p:attrName>
                                        </p:attrNameLst>
                                      </p:cBhvr>
                                      <p:to>
                                        <p:strVal val="visible"/>
                                      </p:to>
                                    </p:set>
                                    <p:anim calcmode="lin" valueType="num">
                                      <p:cBhvr>
                                        <p:cTn id="208"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209"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210"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211" dur="1000" fill="hold"/>
                                        <p:tgtEl>
                                          <p:spTgt spid="39"/>
                                        </p:tgtEl>
                                        <p:attrNameLst>
                                          <p:attrName>ppt_h</p:attrName>
                                        </p:attrNameLst>
                                      </p:cBhvr>
                                      <p:tavLst>
                                        <p:tav tm="0">
                                          <p:val>
                                            <p:strVal val="#ppt_h"/>
                                          </p:val>
                                        </p:tav>
                                        <p:tav tm="100000">
                                          <p:val>
                                            <p:strVal val="#ppt_h"/>
                                          </p:val>
                                        </p:tav>
                                      </p:tavLst>
                                    </p:anim>
                                    <p:anim calcmode="lin" valueType="num">
                                      <p:cBhvr>
                                        <p:cTn id="212"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213"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214"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215" dur="1000" decel="50000">
                                          <p:stCondLst>
                                            <p:cond delay="0"/>
                                          </p:stCondLst>
                                        </p:cTn>
                                        <p:tgtEl>
                                          <p:spTgt spid="39"/>
                                        </p:tgtEl>
                                      </p:cBhvr>
                                    </p:animEffect>
                                  </p:childTnLst>
                                </p:cTn>
                              </p:par>
                              <p:par>
                                <p:cTn id="216" presetID="25" presetClass="entr" presetSubtype="0" fill="hold" grpId="0" nodeType="withEffect">
                                  <p:stCondLst>
                                    <p:cond delay="0"/>
                                  </p:stCondLst>
                                  <p:childTnLst>
                                    <p:set>
                                      <p:cBhvr>
                                        <p:cTn id="217" dur="1" fill="hold">
                                          <p:stCondLst>
                                            <p:cond delay="0"/>
                                          </p:stCondLst>
                                        </p:cTn>
                                        <p:tgtEl>
                                          <p:spTgt spid="40"/>
                                        </p:tgtEl>
                                        <p:attrNameLst>
                                          <p:attrName>style.visibility</p:attrName>
                                        </p:attrNameLst>
                                      </p:cBhvr>
                                      <p:to>
                                        <p:strVal val="visible"/>
                                      </p:to>
                                    </p:set>
                                    <p:anim calcmode="lin" valueType="num">
                                      <p:cBhvr>
                                        <p:cTn id="218"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219"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220"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221" dur="1000" fill="hold"/>
                                        <p:tgtEl>
                                          <p:spTgt spid="40"/>
                                        </p:tgtEl>
                                        <p:attrNameLst>
                                          <p:attrName>ppt_h</p:attrName>
                                        </p:attrNameLst>
                                      </p:cBhvr>
                                      <p:tavLst>
                                        <p:tav tm="0">
                                          <p:val>
                                            <p:strVal val="#ppt_h"/>
                                          </p:val>
                                        </p:tav>
                                        <p:tav tm="100000">
                                          <p:val>
                                            <p:strVal val="#ppt_h"/>
                                          </p:val>
                                        </p:tav>
                                      </p:tavLst>
                                    </p:anim>
                                    <p:anim calcmode="lin" valueType="num">
                                      <p:cBhvr>
                                        <p:cTn id="222"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223"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224"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225" dur="1000" decel="50000">
                                          <p:stCondLst>
                                            <p:cond delay="0"/>
                                          </p:stCondLst>
                                        </p:cTn>
                                        <p:tgtEl>
                                          <p:spTgt spid="40"/>
                                        </p:tgtEl>
                                      </p:cBhvr>
                                    </p:animEffect>
                                  </p:childTnLst>
                                </p:cTn>
                              </p:par>
                            </p:childTnLst>
                          </p:cTn>
                        </p:par>
                        <p:par>
                          <p:cTn id="226" fill="hold">
                            <p:stCondLst>
                              <p:cond delay="12500"/>
                            </p:stCondLst>
                            <p:childTnLst>
                              <p:par>
                                <p:cTn id="227" presetID="10" presetClass="entr" presetSubtype="0" fill="hold" grpId="0" nodeType="afterEffect">
                                  <p:stCondLst>
                                    <p:cond delay="0"/>
                                  </p:stCondLst>
                                  <p:childTnLst>
                                    <p:set>
                                      <p:cBhvr>
                                        <p:cTn id="228" dur="1" fill="hold">
                                          <p:stCondLst>
                                            <p:cond delay="0"/>
                                          </p:stCondLst>
                                        </p:cTn>
                                        <p:tgtEl>
                                          <p:spTgt spid="41"/>
                                        </p:tgtEl>
                                        <p:attrNameLst>
                                          <p:attrName>style.visibility</p:attrName>
                                        </p:attrNameLst>
                                      </p:cBhvr>
                                      <p:to>
                                        <p:strVal val="visible"/>
                                      </p:to>
                                    </p:set>
                                    <p:anim calcmode="lin" valueType="num">
                                      <p:cBhvr>
                                        <p:cTn id="229" dur="1000" fill="hold"/>
                                        <p:tgtEl>
                                          <p:spTgt spid="41"/>
                                        </p:tgtEl>
                                        <p:attrNameLst>
                                          <p:attrName>ppt_w</p:attrName>
                                        </p:attrNameLst>
                                      </p:cBhvr>
                                      <p:tavLst>
                                        <p:tav tm="0">
                                          <p:val>
                                            <p:fltVal val="0"/>
                                          </p:val>
                                        </p:tav>
                                        <p:tav tm="100000">
                                          <p:val>
                                            <p:strVal val="#ppt_w"/>
                                          </p:val>
                                        </p:tav>
                                      </p:tavLst>
                                    </p:anim>
                                    <p:anim calcmode="lin" valueType="num">
                                      <p:cBhvr>
                                        <p:cTn id="230" dur="1000" fill="hold"/>
                                        <p:tgtEl>
                                          <p:spTgt spid="41"/>
                                        </p:tgtEl>
                                        <p:attrNameLst>
                                          <p:attrName>ppt_h</p:attrName>
                                        </p:attrNameLst>
                                      </p:cBhvr>
                                      <p:tavLst>
                                        <p:tav tm="0">
                                          <p:val>
                                            <p:fltVal val="0"/>
                                          </p:val>
                                        </p:tav>
                                        <p:tav tm="100000">
                                          <p:val>
                                            <p:strVal val="#ppt_h"/>
                                          </p:val>
                                        </p:tav>
                                      </p:tavLst>
                                    </p:anim>
                                    <p:animEffect transition="in" filter="fade">
                                      <p:cBhvr>
                                        <p:cTn id="231" dur="1000"/>
                                        <p:tgtEl>
                                          <p:spTgt spid="41"/>
                                        </p:tgtEl>
                                      </p:cBhvr>
                                    </p:animEffect>
                                  </p:childTnLst>
                                </p:cTn>
                              </p:par>
                            </p:childTnLst>
                          </p:cTn>
                        </p:par>
                        <p:par>
                          <p:cTn id="232" fill="hold">
                            <p:stCondLst>
                              <p:cond delay="13500"/>
                            </p:stCondLst>
                            <p:childTnLst>
                              <p:par>
                                <p:cTn id="233" presetID="25" presetClass="entr" presetSubtype="0" fill="hold" grpId="0" nodeType="afterEffect">
                                  <p:stCondLst>
                                    <p:cond delay="0"/>
                                  </p:stCondLst>
                                  <p:childTnLst>
                                    <p:set>
                                      <p:cBhvr>
                                        <p:cTn id="234" dur="1" fill="hold">
                                          <p:stCondLst>
                                            <p:cond delay="0"/>
                                          </p:stCondLst>
                                        </p:cTn>
                                        <p:tgtEl>
                                          <p:spTgt spid="42"/>
                                        </p:tgtEl>
                                        <p:attrNameLst>
                                          <p:attrName>style.visibility</p:attrName>
                                        </p:attrNameLst>
                                      </p:cBhvr>
                                      <p:to>
                                        <p:strVal val="visible"/>
                                      </p:to>
                                    </p:set>
                                    <p:anim calcmode="lin" valueType="num">
                                      <p:cBhvr>
                                        <p:cTn id="235"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236"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237"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238" dur="1000" fill="hold"/>
                                        <p:tgtEl>
                                          <p:spTgt spid="42"/>
                                        </p:tgtEl>
                                        <p:attrNameLst>
                                          <p:attrName>ppt_h</p:attrName>
                                        </p:attrNameLst>
                                      </p:cBhvr>
                                      <p:tavLst>
                                        <p:tav tm="0">
                                          <p:val>
                                            <p:strVal val="#ppt_h"/>
                                          </p:val>
                                        </p:tav>
                                        <p:tav tm="100000">
                                          <p:val>
                                            <p:strVal val="#ppt_h"/>
                                          </p:val>
                                        </p:tav>
                                      </p:tavLst>
                                    </p:anim>
                                    <p:anim calcmode="lin" valueType="num">
                                      <p:cBhvr>
                                        <p:cTn id="239"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40"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41"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242" dur="1000" decel="50000">
                                          <p:stCondLst>
                                            <p:cond delay="0"/>
                                          </p:stCondLst>
                                        </p:cTn>
                                        <p:tgtEl>
                                          <p:spTgt spid="42"/>
                                        </p:tgtEl>
                                      </p:cBhvr>
                                    </p:animEffect>
                                  </p:childTnLst>
                                </p:cTn>
                              </p:par>
                              <p:par>
                                <p:cTn id="243" presetID="25" presetClass="entr" presetSubtype="0" fill="hold" grpId="0" nodeType="withEffect">
                                  <p:stCondLst>
                                    <p:cond delay="0"/>
                                  </p:stCondLst>
                                  <p:childTnLst>
                                    <p:set>
                                      <p:cBhvr>
                                        <p:cTn id="244" dur="1" fill="hold">
                                          <p:stCondLst>
                                            <p:cond delay="0"/>
                                          </p:stCondLst>
                                        </p:cTn>
                                        <p:tgtEl>
                                          <p:spTgt spid="43"/>
                                        </p:tgtEl>
                                        <p:attrNameLst>
                                          <p:attrName>style.visibility</p:attrName>
                                        </p:attrNameLst>
                                      </p:cBhvr>
                                      <p:to>
                                        <p:strVal val="visible"/>
                                      </p:to>
                                    </p:set>
                                    <p:anim calcmode="lin" valueType="num">
                                      <p:cBhvr>
                                        <p:cTn id="245"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46"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47"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248" dur="1000" fill="hold"/>
                                        <p:tgtEl>
                                          <p:spTgt spid="43"/>
                                        </p:tgtEl>
                                        <p:attrNameLst>
                                          <p:attrName>ppt_h</p:attrName>
                                        </p:attrNameLst>
                                      </p:cBhvr>
                                      <p:tavLst>
                                        <p:tav tm="0">
                                          <p:val>
                                            <p:strVal val="#ppt_h"/>
                                          </p:val>
                                        </p:tav>
                                        <p:tav tm="100000">
                                          <p:val>
                                            <p:strVal val="#ppt_h"/>
                                          </p:val>
                                        </p:tav>
                                      </p:tavLst>
                                    </p:anim>
                                    <p:anim calcmode="lin" valueType="num">
                                      <p:cBhvr>
                                        <p:cTn id="249"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50"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51"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252" dur="1000" decel="50000">
                                          <p:stCondLst>
                                            <p:cond delay="0"/>
                                          </p:stCondLst>
                                        </p:cTn>
                                        <p:tgtEl>
                                          <p:spTgt spid="43"/>
                                        </p:tgtEl>
                                      </p:cBhvr>
                                    </p:animEffect>
                                  </p:childTnLst>
                                </p:cTn>
                              </p:par>
                            </p:childTnLst>
                          </p:cTn>
                        </p:par>
                        <p:par>
                          <p:cTn id="253" fill="hold">
                            <p:stCondLst>
                              <p:cond delay="14500"/>
                            </p:stCondLst>
                            <p:childTnLst>
                              <p:par>
                                <p:cTn id="254" presetID="10" presetClass="entr" presetSubtype="0" fill="hold" grpId="0" nodeType="afterEffect">
                                  <p:stCondLst>
                                    <p:cond delay="0"/>
                                  </p:stCondLst>
                                  <p:childTnLst>
                                    <p:set>
                                      <p:cBhvr>
                                        <p:cTn id="255" dur="1" fill="hold">
                                          <p:stCondLst>
                                            <p:cond delay="0"/>
                                          </p:stCondLst>
                                        </p:cTn>
                                        <p:tgtEl>
                                          <p:spTgt spid="44"/>
                                        </p:tgtEl>
                                        <p:attrNameLst>
                                          <p:attrName>style.visibility</p:attrName>
                                        </p:attrNameLst>
                                      </p:cBhvr>
                                      <p:to>
                                        <p:strVal val="visible"/>
                                      </p:to>
                                    </p:set>
                                    <p:anim calcmode="lin" valueType="num">
                                      <p:cBhvr>
                                        <p:cTn id="256" dur="1000" fill="hold"/>
                                        <p:tgtEl>
                                          <p:spTgt spid="44"/>
                                        </p:tgtEl>
                                        <p:attrNameLst>
                                          <p:attrName>ppt_w</p:attrName>
                                        </p:attrNameLst>
                                      </p:cBhvr>
                                      <p:tavLst>
                                        <p:tav tm="0">
                                          <p:val>
                                            <p:fltVal val="0"/>
                                          </p:val>
                                        </p:tav>
                                        <p:tav tm="100000">
                                          <p:val>
                                            <p:strVal val="#ppt_w"/>
                                          </p:val>
                                        </p:tav>
                                      </p:tavLst>
                                    </p:anim>
                                    <p:anim calcmode="lin" valueType="num">
                                      <p:cBhvr>
                                        <p:cTn id="257" dur="1000" fill="hold"/>
                                        <p:tgtEl>
                                          <p:spTgt spid="44"/>
                                        </p:tgtEl>
                                        <p:attrNameLst>
                                          <p:attrName>ppt_h</p:attrName>
                                        </p:attrNameLst>
                                      </p:cBhvr>
                                      <p:tavLst>
                                        <p:tav tm="0">
                                          <p:val>
                                            <p:fltVal val="0"/>
                                          </p:val>
                                        </p:tav>
                                        <p:tav tm="100000">
                                          <p:val>
                                            <p:strVal val="#ppt_h"/>
                                          </p:val>
                                        </p:tav>
                                      </p:tavLst>
                                    </p:anim>
                                    <p:animEffect transition="in" filter="fade">
                                      <p:cBhvr>
                                        <p:cTn id="258" dur="1000"/>
                                        <p:tgtEl>
                                          <p:spTgt spid="44"/>
                                        </p:tgtEl>
                                      </p:cBhvr>
                                    </p:animEffect>
                                  </p:childTnLst>
                                </p:cTn>
                              </p:par>
                            </p:childTnLst>
                          </p:cTn>
                        </p:par>
                        <p:par>
                          <p:cTn id="259" fill="hold">
                            <p:stCondLst>
                              <p:cond delay="15500"/>
                            </p:stCondLst>
                            <p:childTnLst>
                              <p:par>
                                <p:cTn id="260" presetID="25" presetClass="entr" presetSubtype="0" fill="hold" grpId="0" nodeType="afterEffect">
                                  <p:stCondLst>
                                    <p:cond delay="0"/>
                                  </p:stCondLst>
                                  <p:childTnLst>
                                    <p:set>
                                      <p:cBhvr>
                                        <p:cTn id="261" dur="1" fill="hold">
                                          <p:stCondLst>
                                            <p:cond delay="0"/>
                                          </p:stCondLst>
                                        </p:cTn>
                                        <p:tgtEl>
                                          <p:spTgt spid="45"/>
                                        </p:tgtEl>
                                        <p:attrNameLst>
                                          <p:attrName>style.visibility</p:attrName>
                                        </p:attrNameLst>
                                      </p:cBhvr>
                                      <p:to>
                                        <p:strVal val="visible"/>
                                      </p:to>
                                    </p:set>
                                    <p:anim calcmode="lin" valueType="num">
                                      <p:cBhvr>
                                        <p:cTn id="262"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263"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264"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265" dur="1000" fill="hold"/>
                                        <p:tgtEl>
                                          <p:spTgt spid="45"/>
                                        </p:tgtEl>
                                        <p:attrNameLst>
                                          <p:attrName>ppt_h</p:attrName>
                                        </p:attrNameLst>
                                      </p:cBhvr>
                                      <p:tavLst>
                                        <p:tav tm="0">
                                          <p:val>
                                            <p:strVal val="#ppt_h"/>
                                          </p:val>
                                        </p:tav>
                                        <p:tav tm="100000">
                                          <p:val>
                                            <p:strVal val="#ppt_h"/>
                                          </p:val>
                                        </p:tav>
                                      </p:tavLst>
                                    </p:anim>
                                    <p:anim calcmode="lin" valueType="num">
                                      <p:cBhvr>
                                        <p:cTn id="266"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267"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268"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269" dur="1000" decel="50000">
                                          <p:stCondLst>
                                            <p:cond delay="0"/>
                                          </p:stCondLst>
                                        </p:cTn>
                                        <p:tgtEl>
                                          <p:spTgt spid="45"/>
                                        </p:tgtEl>
                                      </p:cBhvr>
                                    </p:animEffect>
                                  </p:childTnLst>
                                </p:cTn>
                              </p:par>
                              <p:par>
                                <p:cTn id="270" presetID="25" presetClass="entr" presetSubtype="0" fill="hold" grpId="0" nodeType="withEffect">
                                  <p:stCondLst>
                                    <p:cond delay="0"/>
                                  </p:stCondLst>
                                  <p:childTnLst>
                                    <p:set>
                                      <p:cBhvr>
                                        <p:cTn id="271" dur="1" fill="hold">
                                          <p:stCondLst>
                                            <p:cond delay="0"/>
                                          </p:stCondLst>
                                        </p:cTn>
                                        <p:tgtEl>
                                          <p:spTgt spid="46"/>
                                        </p:tgtEl>
                                        <p:attrNameLst>
                                          <p:attrName>style.visibility</p:attrName>
                                        </p:attrNameLst>
                                      </p:cBhvr>
                                      <p:to>
                                        <p:strVal val="visible"/>
                                      </p:to>
                                    </p:set>
                                    <p:anim calcmode="lin" valueType="num">
                                      <p:cBhvr>
                                        <p:cTn id="272"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273"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274"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275" dur="1000" fill="hold"/>
                                        <p:tgtEl>
                                          <p:spTgt spid="46"/>
                                        </p:tgtEl>
                                        <p:attrNameLst>
                                          <p:attrName>ppt_h</p:attrName>
                                        </p:attrNameLst>
                                      </p:cBhvr>
                                      <p:tavLst>
                                        <p:tav tm="0">
                                          <p:val>
                                            <p:strVal val="#ppt_h"/>
                                          </p:val>
                                        </p:tav>
                                        <p:tav tm="100000">
                                          <p:val>
                                            <p:strVal val="#ppt_h"/>
                                          </p:val>
                                        </p:tav>
                                      </p:tavLst>
                                    </p:anim>
                                    <p:anim calcmode="lin" valueType="num">
                                      <p:cBhvr>
                                        <p:cTn id="276"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277"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278"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279" dur="1000" decel="50000">
                                          <p:stCondLst>
                                            <p:cond delay="0"/>
                                          </p:stCondLst>
                                        </p:cTn>
                                        <p:tgtEl>
                                          <p:spTgt spid="46"/>
                                        </p:tgtEl>
                                      </p:cBhvr>
                                    </p:animEffect>
                                  </p:childTnLst>
                                </p:cTn>
                              </p:par>
                              <p:par>
                                <p:cTn id="280" presetID="10" presetClass="entr" presetSubtype="0" fill="hold" grpId="0" nodeType="withEffect">
                                  <p:stCondLst>
                                    <p:cond delay="0"/>
                                  </p:stCondLst>
                                  <p:childTnLst>
                                    <p:set>
                                      <p:cBhvr>
                                        <p:cTn id="281" dur="1" fill="hold">
                                          <p:stCondLst>
                                            <p:cond delay="0"/>
                                          </p:stCondLst>
                                        </p:cTn>
                                        <p:tgtEl>
                                          <p:spTgt spid="3"/>
                                        </p:tgtEl>
                                        <p:attrNameLst>
                                          <p:attrName>style.visibility</p:attrName>
                                        </p:attrNameLst>
                                      </p:cBhvr>
                                      <p:to>
                                        <p:strVal val="visible"/>
                                      </p:to>
                                    </p:set>
                                    <p:anim calcmode="lin" valueType="num">
                                      <p:cBhvr>
                                        <p:cTn id="282" dur="1000" fill="hold"/>
                                        <p:tgtEl>
                                          <p:spTgt spid="3"/>
                                        </p:tgtEl>
                                        <p:attrNameLst>
                                          <p:attrName>ppt_w</p:attrName>
                                        </p:attrNameLst>
                                      </p:cBhvr>
                                      <p:tavLst>
                                        <p:tav tm="0">
                                          <p:val>
                                            <p:fltVal val="0"/>
                                          </p:val>
                                        </p:tav>
                                        <p:tav tm="100000">
                                          <p:val>
                                            <p:strVal val="#ppt_w"/>
                                          </p:val>
                                        </p:tav>
                                      </p:tavLst>
                                    </p:anim>
                                    <p:anim calcmode="lin" valueType="num">
                                      <p:cBhvr>
                                        <p:cTn id="283" dur="1000" fill="hold"/>
                                        <p:tgtEl>
                                          <p:spTgt spid="3"/>
                                        </p:tgtEl>
                                        <p:attrNameLst>
                                          <p:attrName>ppt_h</p:attrName>
                                        </p:attrNameLst>
                                      </p:cBhvr>
                                      <p:tavLst>
                                        <p:tav tm="0">
                                          <p:val>
                                            <p:fltVal val="0"/>
                                          </p:val>
                                        </p:tav>
                                        <p:tav tm="100000">
                                          <p:val>
                                            <p:strVal val="#ppt_h"/>
                                          </p:val>
                                        </p:tav>
                                      </p:tavLst>
                                    </p:anim>
                                    <p:animEffect transition="in" filter="fade">
                                      <p:cBhvr>
                                        <p:cTn id="284" dur="1000"/>
                                        <p:tgtEl>
                                          <p:spTgt spid="3"/>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12"/>
                                        </p:tgtEl>
                                        <p:attrNameLst>
                                          <p:attrName>style.visibility</p:attrName>
                                        </p:attrNameLst>
                                      </p:cBhvr>
                                      <p:to>
                                        <p:strVal val="visible"/>
                                      </p:to>
                                    </p:set>
                                    <p:anim calcmode="lin" valueType="num">
                                      <p:cBhvr>
                                        <p:cTn id="287" dur="1000" fill="hold"/>
                                        <p:tgtEl>
                                          <p:spTgt spid="12"/>
                                        </p:tgtEl>
                                        <p:attrNameLst>
                                          <p:attrName>ppt_w</p:attrName>
                                        </p:attrNameLst>
                                      </p:cBhvr>
                                      <p:tavLst>
                                        <p:tav tm="0">
                                          <p:val>
                                            <p:fltVal val="0"/>
                                          </p:val>
                                        </p:tav>
                                        <p:tav tm="100000">
                                          <p:val>
                                            <p:strVal val="#ppt_w"/>
                                          </p:val>
                                        </p:tav>
                                      </p:tavLst>
                                    </p:anim>
                                    <p:anim calcmode="lin" valueType="num">
                                      <p:cBhvr>
                                        <p:cTn id="288" dur="1000" fill="hold"/>
                                        <p:tgtEl>
                                          <p:spTgt spid="12"/>
                                        </p:tgtEl>
                                        <p:attrNameLst>
                                          <p:attrName>ppt_h</p:attrName>
                                        </p:attrNameLst>
                                      </p:cBhvr>
                                      <p:tavLst>
                                        <p:tav tm="0">
                                          <p:val>
                                            <p:fltVal val="0"/>
                                          </p:val>
                                        </p:tav>
                                        <p:tav tm="100000">
                                          <p:val>
                                            <p:strVal val="#ppt_h"/>
                                          </p:val>
                                        </p:tav>
                                      </p:tavLst>
                                    </p:anim>
                                    <p:animEffect transition="in" filter="fade">
                                      <p:cBhvr>
                                        <p:cTn id="289" dur="1000"/>
                                        <p:tgtEl>
                                          <p:spTgt spid="12"/>
                                        </p:tgtEl>
                                      </p:cBhvr>
                                    </p:animEffect>
                                  </p:childTnLst>
                                </p:cTn>
                              </p:par>
                              <p:par>
                                <p:cTn id="290" presetID="25" presetClass="entr" presetSubtype="0" fill="hold" grpId="0" nodeType="withEffect">
                                  <p:stCondLst>
                                    <p:cond delay="0"/>
                                  </p:stCondLst>
                                  <p:childTnLst>
                                    <p:set>
                                      <p:cBhvr>
                                        <p:cTn id="291" dur="1" fill="hold">
                                          <p:stCondLst>
                                            <p:cond delay="0"/>
                                          </p:stCondLst>
                                        </p:cTn>
                                        <p:tgtEl>
                                          <p:spTgt spid="4"/>
                                        </p:tgtEl>
                                        <p:attrNameLst>
                                          <p:attrName>style.visibility</p:attrName>
                                        </p:attrNameLst>
                                      </p:cBhvr>
                                      <p:to>
                                        <p:strVal val="visible"/>
                                      </p:to>
                                    </p:set>
                                    <p:anim calcmode="lin" valueType="num">
                                      <p:cBhvr>
                                        <p:cTn id="292"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93"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94"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95" dur="1000" fill="hold"/>
                                        <p:tgtEl>
                                          <p:spTgt spid="4"/>
                                        </p:tgtEl>
                                        <p:attrNameLst>
                                          <p:attrName>ppt_h</p:attrName>
                                        </p:attrNameLst>
                                      </p:cBhvr>
                                      <p:tavLst>
                                        <p:tav tm="0">
                                          <p:val>
                                            <p:strVal val="#ppt_h"/>
                                          </p:val>
                                        </p:tav>
                                        <p:tav tm="100000">
                                          <p:val>
                                            <p:strVal val="#ppt_h"/>
                                          </p:val>
                                        </p:tav>
                                      </p:tavLst>
                                    </p:anim>
                                    <p:anim calcmode="lin" valueType="num">
                                      <p:cBhvr>
                                        <p:cTn id="296"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97"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98"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99" dur="1000" decel="50000">
                                          <p:stCondLst>
                                            <p:cond delay="0"/>
                                          </p:stCondLst>
                                        </p:cTn>
                                        <p:tgtEl>
                                          <p:spTgt spid="4"/>
                                        </p:tgtEl>
                                      </p:cBhvr>
                                    </p:animEffect>
                                  </p:childTnLst>
                                </p:cTn>
                              </p:par>
                              <p:par>
                                <p:cTn id="300" presetID="25" presetClass="entr" presetSubtype="0" fill="hold" grpId="0" nodeType="withEffect">
                                  <p:stCondLst>
                                    <p:cond delay="0"/>
                                  </p:stCondLst>
                                  <p:childTnLst>
                                    <p:set>
                                      <p:cBhvr>
                                        <p:cTn id="301" dur="1" fill="hold">
                                          <p:stCondLst>
                                            <p:cond delay="0"/>
                                          </p:stCondLst>
                                        </p:cTn>
                                        <p:tgtEl>
                                          <p:spTgt spid="11"/>
                                        </p:tgtEl>
                                        <p:attrNameLst>
                                          <p:attrName>style.visibility</p:attrName>
                                        </p:attrNameLst>
                                      </p:cBhvr>
                                      <p:to>
                                        <p:strVal val="visible"/>
                                      </p:to>
                                    </p:set>
                                    <p:anim calcmode="lin" valueType="num">
                                      <p:cBhvr>
                                        <p:cTn id="302"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03"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04"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05" dur="1000" fill="hold"/>
                                        <p:tgtEl>
                                          <p:spTgt spid="11"/>
                                        </p:tgtEl>
                                        <p:attrNameLst>
                                          <p:attrName>ppt_h</p:attrName>
                                        </p:attrNameLst>
                                      </p:cBhvr>
                                      <p:tavLst>
                                        <p:tav tm="0">
                                          <p:val>
                                            <p:strVal val="#ppt_h"/>
                                          </p:val>
                                        </p:tav>
                                        <p:tav tm="100000">
                                          <p:val>
                                            <p:strVal val="#ppt_h"/>
                                          </p:val>
                                        </p:tav>
                                      </p:tavLst>
                                    </p:anim>
                                    <p:anim calcmode="lin" valueType="num">
                                      <p:cBhvr>
                                        <p:cTn id="306"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7"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08"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09" dur="1000" decel="50000">
                                          <p:stCondLst>
                                            <p:cond delay="0"/>
                                          </p:stCondLst>
                                        </p:cTn>
                                        <p:tgtEl>
                                          <p:spTgt spid="11"/>
                                        </p:tgtEl>
                                      </p:cBhvr>
                                    </p:animEffect>
                                  </p:childTnLst>
                                </p:cTn>
                              </p:par>
                              <p:par>
                                <p:cTn id="310" presetID="25" presetClass="entr" presetSubtype="0" fill="hold" grpId="0" nodeType="withEffect">
                                  <p:stCondLst>
                                    <p:cond delay="0"/>
                                  </p:stCondLst>
                                  <p:childTnLst>
                                    <p:set>
                                      <p:cBhvr>
                                        <p:cTn id="311" dur="1" fill="hold">
                                          <p:stCondLst>
                                            <p:cond delay="0"/>
                                          </p:stCondLst>
                                        </p:cTn>
                                        <p:tgtEl>
                                          <p:spTgt spid="13"/>
                                        </p:tgtEl>
                                        <p:attrNameLst>
                                          <p:attrName>style.visibility</p:attrName>
                                        </p:attrNameLst>
                                      </p:cBhvr>
                                      <p:to>
                                        <p:strVal val="visible"/>
                                      </p:to>
                                    </p:set>
                                    <p:anim calcmode="lin" valueType="num">
                                      <p:cBhvr>
                                        <p:cTn id="312"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313"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314"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315" dur="1000" fill="hold"/>
                                        <p:tgtEl>
                                          <p:spTgt spid="13"/>
                                        </p:tgtEl>
                                        <p:attrNameLst>
                                          <p:attrName>ppt_h</p:attrName>
                                        </p:attrNameLst>
                                      </p:cBhvr>
                                      <p:tavLst>
                                        <p:tav tm="0">
                                          <p:val>
                                            <p:strVal val="#ppt_h"/>
                                          </p:val>
                                        </p:tav>
                                        <p:tav tm="100000">
                                          <p:val>
                                            <p:strVal val="#ppt_h"/>
                                          </p:val>
                                        </p:tav>
                                      </p:tavLst>
                                    </p:anim>
                                    <p:anim calcmode="lin" valueType="num">
                                      <p:cBhvr>
                                        <p:cTn id="316"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317"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18"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319" dur="1000" decel="50000">
                                          <p:stCondLst>
                                            <p:cond delay="0"/>
                                          </p:stCondLst>
                                        </p:cTn>
                                        <p:tgtEl>
                                          <p:spTgt spid="13"/>
                                        </p:tgtEl>
                                      </p:cBhvr>
                                    </p:animEffect>
                                  </p:childTnLst>
                                </p:cTn>
                              </p:par>
                              <p:par>
                                <p:cTn id="320" presetID="25" presetClass="entr" presetSubtype="0" fill="hold" grpId="0" nodeType="withEffect">
                                  <p:stCondLst>
                                    <p:cond delay="0"/>
                                  </p:stCondLst>
                                  <p:childTnLst>
                                    <p:set>
                                      <p:cBhvr>
                                        <p:cTn id="321" dur="1" fill="hold">
                                          <p:stCondLst>
                                            <p:cond delay="0"/>
                                          </p:stCondLst>
                                        </p:cTn>
                                        <p:tgtEl>
                                          <p:spTgt spid="14"/>
                                        </p:tgtEl>
                                        <p:attrNameLst>
                                          <p:attrName>style.visibility</p:attrName>
                                        </p:attrNameLst>
                                      </p:cBhvr>
                                      <p:to>
                                        <p:strVal val="visible"/>
                                      </p:to>
                                    </p:set>
                                    <p:anim calcmode="lin" valueType="num">
                                      <p:cBhvr>
                                        <p:cTn id="322"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323"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324"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25" dur="1000" fill="hold"/>
                                        <p:tgtEl>
                                          <p:spTgt spid="14"/>
                                        </p:tgtEl>
                                        <p:attrNameLst>
                                          <p:attrName>ppt_h</p:attrName>
                                        </p:attrNameLst>
                                      </p:cBhvr>
                                      <p:tavLst>
                                        <p:tav tm="0">
                                          <p:val>
                                            <p:strVal val="#ppt_h"/>
                                          </p:val>
                                        </p:tav>
                                        <p:tav tm="100000">
                                          <p:val>
                                            <p:strVal val="#ppt_h"/>
                                          </p:val>
                                        </p:tav>
                                      </p:tavLst>
                                    </p:anim>
                                    <p:anim calcmode="lin" valueType="num">
                                      <p:cBhvr>
                                        <p:cTn id="326"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27"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328"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329" dur="1000" decel="50000">
                                          <p:stCondLst>
                                            <p:cond delay="0"/>
                                          </p:stCondLst>
                                        </p:cTn>
                                        <p:tgtEl>
                                          <p:spTgt spid="14"/>
                                        </p:tgtEl>
                                      </p:cBhvr>
                                    </p:animEffect>
                                  </p:childTnLst>
                                </p:cTn>
                              </p:par>
                              <p:par>
                                <p:cTn id="330" presetID="25" presetClass="entr" presetSubtype="0" fill="hold" grpId="0" nodeType="withEffect">
                                  <p:stCondLst>
                                    <p:cond delay="0"/>
                                  </p:stCondLst>
                                  <p:childTnLst>
                                    <p:set>
                                      <p:cBhvr>
                                        <p:cTn id="331" dur="1" fill="hold">
                                          <p:stCondLst>
                                            <p:cond delay="0"/>
                                          </p:stCondLst>
                                        </p:cTn>
                                        <p:tgtEl>
                                          <p:spTgt spid="15"/>
                                        </p:tgtEl>
                                        <p:attrNameLst>
                                          <p:attrName>style.visibility</p:attrName>
                                        </p:attrNameLst>
                                      </p:cBhvr>
                                      <p:to>
                                        <p:strVal val="visible"/>
                                      </p:to>
                                    </p:set>
                                    <p:anim calcmode="lin" valueType="num">
                                      <p:cBhvr>
                                        <p:cTn id="33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3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3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35" dur="1000" fill="hold"/>
                                        <p:tgtEl>
                                          <p:spTgt spid="15"/>
                                        </p:tgtEl>
                                        <p:attrNameLst>
                                          <p:attrName>ppt_h</p:attrName>
                                        </p:attrNameLst>
                                      </p:cBhvr>
                                      <p:tavLst>
                                        <p:tav tm="0">
                                          <p:val>
                                            <p:strVal val="#ppt_h"/>
                                          </p:val>
                                        </p:tav>
                                        <p:tav tm="100000">
                                          <p:val>
                                            <p:strVal val="#ppt_h"/>
                                          </p:val>
                                        </p:tav>
                                      </p:tavLst>
                                    </p:anim>
                                    <p:anim calcmode="lin" valueType="num">
                                      <p:cBhvr>
                                        <p:cTn id="33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3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3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39" dur="1000" decel="50000">
                                          <p:stCondLst>
                                            <p:cond delay="0"/>
                                          </p:stCondLst>
                                        </p:cTn>
                                        <p:tgtEl>
                                          <p:spTgt spid="15"/>
                                        </p:tgtEl>
                                      </p:cBhvr>
                                    </p:animEffect>
                                  </p:childTnLst>
                                </p:cTn>
                              </p:par>
                              <p:par>
                                <p:cTn id="340" presetID="25" presetClass="entr" presetSubtype="0" fill="hold" grpId="0" nodeType="withEffect">
                                  <p:stCondLst>
                                    <p:cond delay="0"/>
                                  </p:stCondLst>
                                  <p:childTnLst>
                                    <p:set>
                                      <p:cBhvr>
                                        <p:cTn id="341" dur="1" fill="hold">
                                          <p:stCondLst>
                                            <p:cond delay="0"/>
                                          </p:stCondLst>
                                        </p:cTn>
                                        <p:tgtEl>
                                          <p:spTgt spid="16"/>
                                        </p:tgtEl>
                                        <p:attrNameLst>
                                          <p:attrName>style.visibility</p:attrName>
                                        </p:attrNameLst>
                                      </p:cBhvr>
                                      <p:to>
                                        <p:strVal val="visible"/>
                                      </p:to>
                                    </p:set>
                                    <p:anim calcmode="lin" valueType="num">
                                      <p:cBhvr>
                                        <p:cTn id="342"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343"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44"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45" dur="1000" fill="hold"/>
                                        <p:tgtEl>
                                          <p:spTgt spid="16"/>
                                        </p:tgtEl>
                                        <p:attrNameLst>
                                          <p:attrName>ppt_h</p:attrName>
                                        </p:attrNameLst>
                                      </p:cBhvr>
                                      <p:tavLst>
                                        <p:tav tm="0">
                                          <p:val>
                                            <p:strVal val="#ppt_h"/>
                                          </p:val>
                                        </p:tav>
                                        <p:tav tm="100000">
                                          <p:val>
                                            <p:strVal val="#ppt_h"/>
                                          </p:val>
                                        </p:tav>
                                      </p:tavLst>
                                    </p:anim>
                                    <p:anim calcmode="lin" valueType="num">
                                      <p:cBhvr>
                                        <p:cTn id="346"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47"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8"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49" dur="1000" decel="50000">
                                          <p:stCondLst>
                                            <p:cond delay="0"/>
                                          </p:stCondLst>
                                        </p:cTn>
                                        <p:tgtEl>
                                          <p:spTgt spid="16"/>
                                        </p:tgtEl>
                                      </p:cBhvr>
                                    </p:animEffect>
                                  </p:childTnLst>
                                </p:cTn>
                              </p:par>
                              <p:par>
                                <p:cTn id="350" presetID="25" presetClass="entr" presetSubtype="0" fill="hold" grpId="0" nodeType="withEffect">
                                  <p:stCondLst>
                                    <p:cond delay="0"/>
                                  </p:stCondLst>
                                  <p:childTnLst>
                                    <p:set>
                                      <p:cBhvr>
                                        <p:cTn id="351" dur="1" fill="hold">
                                          <p:stCondLst>
                                            <p:cond delay="0"/>
                                          </p:stCondLst>
                                        </p:cTn>
                                        <p:tgtEl>
                                          <p:spTgt spid="17"/>
                                        </p:tgtEl>
                                        <p:attrNameLst>
                                          <p:attrName>style.visibility</p:attrName>
                                        </p:attrNameLst>
                                      </p:cBhvr>
                                      <p:to>
                                        <p:strVal val="visible"/>
                                      </p:to>
                                    </p:set>
                                    <p:anim calcmode="lin" valueType="num">
                                      <p:cBhvr>
                                        <p:cTn id="352"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53"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354"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355" dur="1000" fill="hold"/>
                                        <p:tgtEl>
                                          <p:spTgt spid="17"/>
                                        </p:tgtEl>
                                        <p:attrNameLst>
                                          <p:attrName>ppt_h</p:attrName>
                                        </p:attrNameLst>
                                      </p:cBhvr>
                                      <p:tavLst>
                                        <p:tav tm="0">
                                          <p:val>
                                            <p:strVal val="#ppt_h"/>
                                          </p:val>
                                        </p:tav>
                                        <p:tav tm="100000">
                                          <p:val>
                                            <p:strVal val="#ppt_h"/>
                                          </p:val>
                                        </p:tav>
                                      </p:tavLst>
                                    </p:anim>
                                    <p:anim calcmode="lin" valueType="num">
                                      <p:cBhvr>
                                        <p:cTn id="356"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357"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358"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359" dur="1000" decel="50000">
                                          <p:stCondLst>
                                            <p:cond delay="0"/>
                                          </p:stCondLst>
                                        </p:cTn>
                                        <p:tgtEl>
                                          <p:spTgt spid="17"/>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19"/>
                                        </p:tgtEl>
                                        <p:attrNameLst>
                                          <p:attrName>style.visibility</p:attrName>
                                        </p:attrNameLst>
                                      </p:cBhvr>
                                      <p:to>
                                        <p:strVal val="visible"/>
                                      </p:to>
                                    </p:set>
                                    <p:anim calcmode="lin" valueType="num">
                                      <p:cBhvr>
                                        <p:cTn id="362" dur="1000" fill="hold"/>
                                        <p:tgtEl>
                                          <p:spTgt spid="19"/>
                                        </p:tgtEl>
                                        <p:attrNameLst>
                                          <p:attrName>ppt_w</p:attrName>
                                        </p:attrNameLst>
                                      </p:cBhvr>
                                      <p:tavLst>
                                        <p:tav tm="0">
                                          <p:val>
                                            <p:fltVal val="0"/>
                                          </p:val>
                                        </p:tav>
                                        <p:tav tm="100000">
                                          <p:val>
                                            <p:strVal val="#ppt_w"/>
                                          </p:val>
                                        </p:tav>
                                      </p:tavLst>
                                    </p:anim>
                                    <p:anim calcmode="lin" valueType="num">
                                      <p:cBhvr>
                                        <p:cTn id="363" dur="1000" fill="hold"/>
                                        <p:tgtEl>
                                          <p:spTgt spid="19"/>
                                        </p:tgtEl>
                                        <p:attrNameLst>
                                          <p:attrName>ppt_h</p:attrName>
                                        </p:attrNameLst>
                                      </p:cBhvr>
                                      <p:tavLst>
                                        <p:tav tm="0">
                                          <p:val>
                                            <p:fltVal val="0"/>
                                          </p:val>
                                        </p:tav>
                                        <p:tav tm="100000">
                                          <p:val>
                                            <p:strVal val="#ppt_h"/>
                                          </p:val>
                                        </p:tav>
                                      </p:tavLst>
                                    </p:anim>
                                    <p:animEffect transition="in" filter="fade">
                                      <p:cBhvr>
                                        <p:cTn id="364" dur="1000"/>
                                        <p:tgtEl>
                                          <p:spTgt spid="19"/>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
                                        </p:tgtEl>
                                        <p:attrNameLst>
                                          <p:attrName>style.visibility</p:attrName>
                                        </p:attrNameLst>
                                      </p:cBhvr>
                                      <p:to>
                                        <p:strVal val="visible"/>
                                      </p:to>
                                    </p:set>
                                    <p:anim calcmode="lin" valueType="num">
                                      <p:cBhvr>
                                        <p:cTn id="367" dur="1000" fill="hold"/>
                                        <p:tgtEl>
                                          <p:spTgt spid="2"/>
                                        </p:tgtEl>
                                        <p:attrNameLst>
                                          <p:attrName>ppt_w</p:attrName>
                                        </p:attrNameLst>
                                      </p:cBhvr>
                                      <p:tavLst>
                                        <p:tav tm="0">
                                          <p:val>
                                            <p:fltVal val="0"/>
                                          </p:val>
                                        </p:tav>
                                        <p:tav tm="100000">
                                          <p:val>
                                            <p:strVal val="#ppt_w"/>
                                          </p:val>
                                        </p:tav>
                                      </p:tavLst>
                                    </p:anim>
                                    <p:anim calcmode="lin" valueType="num">
                                      <p:cBhvr>
                                        <p:cTn id="368" dur="1000" fill="hold"/>
                                        <p:tgtEl>
                                          <p:spTgt spid="2"/>
                                        </p:tgtEl>
                                        <p:attrNameLst>
                                          <p:attrName>ppt_h</p:attrName>
                                        </p:attrNameLst>
                                      </p:cBhvr>
                                      <p:tavLst>
                                        <p:tav tm="0">
                                          <p:val>
                                            <p:fltVal val="0"/>
                                          </p:val>
                                        </p:tav>
                                        <p:tav tm="100000">
                                          <p:val>
                                            <p:strVal val="#ppt_h"/>
                                          </p:val>
                                        </p:tav>
                                      </p:tavLst>
                                    </p:anim>
                                    <p:animEffect transition="in" filter="fade">
                                      <p:cBhvr>
                                        <p:cTn id="369" dur="1000"/>
                                        <p:tgtEl>
                                          <p:spTgt spid="2"/>
                                        </p:tgtEl>
                                      </p:cBhvr>
                                    </p:animEffect>
                                  </p:childTnLst>
                                </p:cTn>
                              </p:par>
                            </p:childTnLst>
                          </p:cTn>
                        </p:par>
                        <p:par>
                          <p:cTn id="370" fill="hold">
                            <p:stCondLst>
                              <p:cond delay="16500"/>
                            </p:stCondLst>
                            <p:childTnLst>
                              <p:par>
                                <p:cTn id="371" presetID="25" presetClass="entr" presetSubtype="0" fill="hold" grpId="0" nodeType="afterEffect">
                                  <p:stCondLst>
                                    <p:cond delay="0"/>
                                  </p:stCondLst>
                                  <p:childTnLst>
                                    <p:set>
                                      <p:cBhvr>
                                        <p:cTn id="372" dur="1" fill="hold">
                                          <p:stCondLst>
                                            <p:cond delay="0"/>
                                          </p:stCondLst>
                                        </p:cTn>
                                        <p:tgtEl>
                                          <p:spTgt spid="5"/>
                                        </p:tgtEl>
                                        <p:attrNameLst>
                                          <p:attrName>style.visibility</p:attrName>
                                        </p:attrNameLst>
                                      </p:cBhvr>
                                      <p:to>
                                        <p:strVal val="visible"/>
                                      </p:to>
                                    </p:set>
                                    <p:anim calcmode="lin" valueType="num">
                                      <p:cBhvr>
                                        <p:cTn id="373"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76" dur="1000" fill="hold"/>
                                        <p:tgtEl>
                                          <p:spTgt spid="5"/>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5"/>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6"/>
                                        </p:tgtEl>
                                        <p:attrNameLst>
                                          <p:attrName>style.visibility</p:attrName>
                                        </p:attrNameLst>
                                      </p:cBhvr>
                                      <p:to>
                                        <p:strVal val="visible"/>
                                      </p:to>
                                    </p:set>
                                    <p:anim calcmode="lin" valueType="num">
                                      <p:cBhvr>
                                        <p:cTn id="38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86" dur="1000" fill="hold"/>
                                        <p:tgtEl>
                                          <p:spTgt spid="6"/>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6"/>
                                        </p:tgtEl>
                                      </p:cBhvr>
                                    </p:animEffect>
                                  </p:childTnLst>
                                </p:cTn>
                              </p:par>
                            </p:childTnLst>
                          </p:cTn>
                        </p:par>
                        <p:par>
                          <p:cTn id="391" fill="hold">
                            <p:stCondLst>
                              <p:cond delay="17500"/>
                            </p:stCondLst>
                            <p:childTnLst>
                              <p:par>
                                <p:cTn id="392" presetID="10" presetClass="entr" presetSubtype="0" fill="hold" grpId="0" nodeType="afterEffect">
                                  <p:stCondLst>
                                    <p:cond delay="0"/>
                                  </p:stCondLst>
                                  <p:childTnLst>
                                    <p:set>
                                      <p:cBhvr>
                                        <p:cTn id="393" dur="1" fill="hold">
                                          <p:stCondLst>
                                            <p:cond delay="0"/>
                                          </p:stCondLst>
                                        </p:cTn>
                                        <p:tgtEl>
                                          <p:spTgt spid="7"/>
                                        </p:tgtEl>
                                        <p:attrNameLst>
                                          <p:attrName>style.visibility</p:attrName>
                                        </p:attrNameLst>
                                      </p:cBhvr>
                                      <p:to>
                                        <p:strVal val="visible"/>
                                      </p:to>
                                    </p:set>
                                    <p:anim calcmode="lin" valueType="num">
                                      <p:cBhvr>
                                        <p:cTn id="394" dur="1000" fill="hold"/>
                                        <p:tgtEl>
                                          <p:spTgt spid="7"/>
                                        </p:tgtEl>
                                        <p:attrNameLst>
                                          <p:attrName>ppt_w</p:attrName>
                                        </p:attrNameLst>
                                      </p:cBhvr>
                                      <p:tavLst>
                                        <p:tav tm="0">
                                          <p:val>
                                            <p:fltVal val="0"/>
                                          </p:val>
                                        </p:tav>
                                        <p:tav tm="100000">
                                          <p:val>
                                            <p:strVal val="#ppt_w"/>
                                          </p:val>
                                        </p:tav>
                                      </p:tavLst>
                                    </p:anim>
                                    <p:anim calcmode="lin" valueType="num">
                                      <p:cBhvr>
                                        <p:cTn id="395" dur="1000" fill="hold"/>
                                        <p:tgtEl>
                                          <p:spTgt spid="7"/>
                                        </p:tgtEl>
                                        <p:attrNameLst>
                                          <p:attrName>ppt_h</p:attrName>
                                        </p:attrNameLst>
                                      </p:cBhvr>
                                      <p:tavLst>
                                        <p:tav tm="0">
                                          <p:val>
                                            <p:fltVal val="0"/>
                                          </p:val>
                                        </p:tav>
                                        <p:tav tm="100000">
                                          <p:val>
                                            <p:strVal val="#ppt_h"/>
                                          </p:val>
                                        </p:tav>
                                      </p:tavLst>
                                    </p:anim>
                                    <p:animEffect transition="in" filter="fade">
                                      <p:cBhvr>
                                        <p:cTn id="396" dur="1000"/>
                                        <p:tgtEl>
                                          <p:spTgt spid="7"/>
                                        </p:tgtEl>
                                      </p:cBhvr>
                                    </p:animEffect>
                                  </p:childTnLst>
                                </p:cTn>
                              </p:par>
                              <p:par>
                                <p:cTn id="397" presetID="25" presetClass="entr" presetSubtype="0" fill="hold" grpId="0" nodeType="withEffect">
                                  <p:stCondLst>
                                    <p:cond delay="0"/>
                                  </p:stCondLst>
                                  <p:childTnLst>
                                    <p:set>
                                      <p:cBhvr>
                                        <p:cTn id="398" dur="1" fill="hold">
                                          <p:stCondLst>
                                            <p:cond delay="0"/>
                                          </p:stCondLst>
                                        </p:cTn>
                                        <p:tgtEl>
                                          <p:spTgt spid="9"/>
                                        </p:tgtEl>
                                        <p:attrNameLst>
                                          <p:attrName>style.visibility</p:attrName>
                                        </p:attrNameLst>
                                      </p:cBhvr>
                                      <p:to>
                                        <p:strVal val="visible"/>
                                      </p:to>
                                    </p:set>
                                    <p:anim calcmode="lin" valueType="num">
                                      <p:cBhvr>
                                        <p:cTn id="39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0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02" dur="1000" fill="hold"/>
                                        <p:tgtEl>
                                          <p:spTgt spid="9"/>
                                        </p:tgtEl>
                                        <p:attrNameLst>
                                          <p:attrName>ppt_h</p:attrName>
                                        </p:attrNameLst>
                                      </p:cBhvr>
                                      <p:tavLst>
                                        <p:tav tm="0">
                                          <p:val>
                                            <p:strVal val="#ppt_h"/>
                                          </p:val>
                                        </p:tav>
                                        <p:tav tm="100000">
                                          <p:val>
                                            <p:strVal val="#ppt_h"/>
                                          </p:val>
                                        </p:tav>
                                      </p:tavLst>
                                    </p:anim>
                                    <p:anim calcmode="lin" valueType="num">
                                      <p:cBhvr>
                                        <p:cTn id="40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0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0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06" dur="1000" decel="50000">
                                          <p:stCondLst>
                                            <p:cond delay="0"/>
                                          </p:stCondLst>
                                        </p:cTn>
                                        <p:tgtEl>
                                          <p:spTgt spid="9"/>
                                        </p:tgtEl>
                                      </p:cBhvr>
                                    </p:animEffect>
                                  </p:childTnLst>
                                </p:cTn>
                              </p:par>
                              <p:par>
                                <p:cTn id="407" presetID="25" presetClass="entr" presetSubtype="0" fill="hold" grpId="0" nodeType="withEffect">
                                  <p:stCondLst>
                                    <p:cond delay="0"/>
                                  </p:stCondLst>
                                  <p:childTnLst>
                                    <p:set>
                                      <p:cBhvr>
                                        <p:cTn id="408" dur="1" fill="hold">
                                          <p:stCondLst>
                                            <p:cond delay="0"/>
                                          </p:stCondLst>
                                        </p:cTn>
                                        <p:tgtEl>
                                          <p:spTgt spid="10"/>
                                        </p:tgtEl>
                                        <p:attrNameLst>
                                          <p:attrName>style.visibility</p:attrName>
                                        </p:attrNameLst>
                                      </p:cBhvr>
                                      <p:to>
                                        <p:strVal val="visible"/>
                                      </p:to>
                                    </p:set>
                                    <p:anim calcmode="lin" valueType="num">
                                      <p:cBhvr>
                                        <p:cTn id="409"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41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1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412" dur="1000" fill="hold"/>
                                        <p:tgtEl>
                                          <p:spTgt spid="10"/>
                                        </p:tgtEl>
                                        <p:attrNameLst>
                                          <p:attrName>ppt_h</p:attrName>
                                        </p:attrNameLst>
                                      </p:cBhvr>
                                      <p:tavLst>
                                        <p:tav tm="0">
                                          <p:val>
                                            <p:strVal val="#ppt_h"/>
                                          </p:val>
                                        </p:tav>
                                        <p:tav tm="100000">
                                          <p:val>
                                            <p:strVal val="#ppt_h"/>
                                          </p:val>
                                        </p:tav>
                                      </p:tavLst>
                                    </p:anim>
                                    <p:anim calcmode="lin" valueType="num">
                                      <p:cBhvr>
                                        <p:cTn id="41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41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41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41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50" grpId="0"/>
      <p:bldP spid="6151" grpId="0"/>
      <p:bldP spid="6152" grpId="0"/>
      <p:bldP spid="6153" grpId="0"/>
      <p:bldP spid="6154" grpId="0"/>
      <p:bldP spid="6155" grpId="0"/>
      <p:bldP spid="6156" grpId="0" bldLvl="0" animBg="1"/>
      <p:bldP spid="6157" grpId="0"/>
      <p:bldP spid="8" grpId="0" bldLvl="0" animBg="1"/>
      <p:bldP spid="23" grpId="0" bldLvl="0" animBg="1"/>
      <p:bldP spid="24" grpId="0"/>
      <p:bldP spid="25" grpId="0"/>
      <p:bldP spid="29" grpId="0" bldLvl="0" animBg="1"/>
      <p:bldP spid="30" grpId="0"/>
      <p:bldP spid="31" grpId="0"/>
      <p:bldP spid="32" grpId="0" bldLvl="0" animBg="1"/>
      <p:bldP spid="33" grpId="0"/>
      <p:bldP spid="34" grpId="0"/>
      <p:bldP spid="35" grpId="0" bldLvl="0" animBg="1"/>
      <p:bldP spid="36" grpId="0"/>
      <p:bldP spid="37" grpId="0"/>
      <p:bldP spid="38" grpId="0" bldLvl="0" animBg="1"/>
      <p:bldP spid="39" grpId="0"/>
      <p:bldP spid="40" grpId="0"/>
      <p:bldP spid="41" grpId="0" bldLvl="0" animBg="1"/>
      <p:bldP spid="42" grpId="0"/>
      <p:bldP spid="43" grpId="0"/>
      <p:bldP spid="44" grpId="0" bldLvl="0" animBg="1"/>
      <p:bldP spid="45" grpId="0"/>
      <p:bldP spid="46" grpId="0"/>
      <p:bldP spid="3" grpId="0" bldLvl="0" animBg="1"/>
      <p:bldP spid="4" grpId="0"/>
      <p:bldP spid="11" grpId="0"/>
      <p:bldP spid="12" grpId="0" bldLvl="0" animBg="1"/>
      <p:bldP spid="13" grpId="0"/>
      <p:bldP spid="14" grpId="0"/>
      <p:bldP spid="15" grpId="0"/>
      <p:bldP spid="16" grpId="0"/>
      <p:bldP spid="17" grpId="0"/>
      <p:bldP spid="19" grpId="0" bldLvl="0" animBg="1"/>
      <p:bldP spid="2" grpId="0" bldLvl="0" animBg="1"/>
      <p:bldP spid="5" grpId="0"/>
      <p:bldP spid="6" grpId="0"/>
      <p:bldP spid="7" grpId="0" bldLvl="0" animBg="1"/>
      <p:bldP spid="9" grpId="0"/>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0482" name="矩形 16"/>
          <p:cNvSpPr>
            <a:spLocks noChangeArrowheads="1"/>
          </p:cNvSpPr>
          <p:nvPr/>
        </p:nvSpPr>
        <p:spPr bwMode="auto">
          <a:xfrm>
            <a:off x="1071563" y="363538"/>
            <a:ext cx="2952750" cy="496887"/>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20483" name="文本框 18"/>
          <p:cNvSpPr txBox="1">
            <a:spLocks noChangeArrowheads="1"/>
          </p:cNvSpPr>
          <p:nvPr/>
        </p:nvSpPr>
        <p:spPr bwMode="auto">
          <a:xfrm>
            <a:off x="982663" y="398463"/>
            <a:ext cx="31305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人力资源计划</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[1]</a:t>
            </a:r>
            <a:endPar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grpSp>
        <p:nvGrpSpPr>
          <p:cNvPr id="20484" name="组合 1"/>
          <p:cNvGrpSpPr/>
          <p:nvPr/>
        </p:nvGrpSpPr>
        <p:grpSpPr bwMode="auto">
          <a:xfrm>
            <a:off x="231775" y="287338"/>
            <a:ext cx="654050" cy="573087"/>
            <a:chOff x="0" y="0"/>
            <a:chExt cx="3252297" cy="2844316"/>
          </a:xfrm>
        </p:grpSpPr>
        <p:sp>
          <p:nvSpPr>
            <p:cNvPr id="17421" name="椭圆 13"/>
            <p:cNvSpPr>
              <a:spLocks noChangeArrowheads="1"/>
            </p:cNvSpPr>
            <p:nvPr/>
          </p:nvSpPr>
          <p:spPr bwMode="auto">
            <a:xfrm>
              <a:off x="584150" y="181214"/>
              <a:ext cx="2668147" cy="266310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7422" name="椭圆 29"/>
            <p:cNvSpPr>
              <a:spLocks noChangeArrowheads="1"/>
            </p:cNvSpPr>
            <p:nvPr/>
          </p:nvSpPr>
          <p:spPr bwMode="auto">
            <a:xfrm>
              <a:off x="0" y="0"/>
              <a:ext cx="1223561" cy="122124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20492" name="矩形 11"/>
          <p:cNvSpPr>
            <a:spLocks noChangeArrowheads="1"/>
          </p:cNvSpPr>
          <p:nvPr/>
        </p:nvSpPr>
        <p:spPr bwMode="auto">
          <a:xfrm>
            <a:off x="2547938" y="3922713"/>
            <a:ext cx="1070610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zh-CN" sz="2400" b="0" i="0" u="none" strike="noStrike" kern="0" cap="none" spc="0" normalizeH="0" baseline="0" noProof="0" dirty="0" smtClean="0">
              <a:ln>
                <a:noFill/>
              </a:ln>
              <a:solidFill>
                <a:schemeClr val="bg1"/>
              </a:solidFill>
              <a:effectLst/>
              <a:uLnTx/>
              <a:uFillTx/>
              <a:latin typeface="Calibri" panose="020F0502020204030204" pitchFamily="34" charset="0"/>
              <a:ea typeface="宋体" panose="02010600030101010101" pitchFamily="2" charset="-122"/>
            </a:endParaRPr>
          </a:p>
        </p:txBody>
      </p:sp>
      <p:sp>
        <p:nvSpPr>
          <p:cNvPr id="20493" name="文本框 12"/>
          <p:cNvSpPr txBox="1">
            <a:spLocks noChangeArrowheads="1"/>
          </p:cNvSpPr>
          <p:nvPr/>
        </p:nvSpPr>
        <p:spPr bwMode="auto">
          <a:xfrm>
            <a:off x="6888163" y="533400"/>
            <a:ext cx="2800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角色与职责</a:t>
            </a:r>
            <a:r>
              <a:rPr kumimoji="0" lang="en-US" altLang="zh-CN"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	</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20494" name="直接连接符 14"/>
          <p:cNvCxnSpPr>
            <a:cxnSpLocks noChangeShapeType="1"/>
          </p:cNvCxnSpPr>
          <p:nvPr/>
        </p:nvCxnSpPr>
        <p:spPr bwMode="auto">
          <a:xfrm>
            <a:off x="6888163" y="1193800"/>
            <a:ext cx="2071687" cy="0"/>
          </a:xfrm>
          <a:prstGeom prst="line">
            <a:avLst/>
          </a:prstGeom>
          <a:noFill/>
          <a:ln w="6350">
            <a:solidFill>
              <a:schemeClr val="bg1"/>
            </a:solidFill>
            <a:round/>
            <a:headEnd type="diamond" w="med" len="med"/>
          </a:ln>
          <a:extLst>
            <a:ext uri="{909E8E84-426E-40DD-AFC4-6F175D3DCCD1}">
              <a14:hiddenFill xmlns:a14="http://schemas.microsoft.com/office/drawing/2010/main">
                <a:noFill/>
              </a14:hiddenFill>
            </a:ext>
          </a:extLst>
        </p:spPr>
      </p:cxnSp>
      <p:sp>
        <p:nvSpPr>
          <p:cNvPr id="12" name="矩形 11"/>
          <p:cNvSpPr>
            <a:spLocks noChangeArrowheads="1"/>
          </p:cNvSpPr>
          <p:nvPr/>
        </p:nvSpPr>
        <p:spPr bwMode="auto">
          <a:xfrm>
            <a:off x="628650" y="1331913"/>
            <a:ext cx="11399838" cy="523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项目经理：</a:t>
            </a:r>
            <a:endPar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1.</a:t>
            </a:r>
            <a:r>
              <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整个项目负完全责任。</a:t>
            </a:r>
            <a:r>
              <a:rPr kumimoji="0" lang="en-US"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  </a:t>
            </a:r>
            <a:endPar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2.</a:t>
            </a:r>
            <a:r>
              <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确保全部工作在预算范围内按时优质地完成，使客户满意。</a:t>
            </a:r>
            <a:r>
              <a:rPr kumimoji="0" lang="en-US"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  </a:t>
            </a:r>
            <a:endPar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3.</a:t>
            </a:r>
            <a:r>
              <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领导项目的计划、组织和控制工作，以实现项目目标。</a:t>
            </a:r>
            <a:endPar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4.</a:t>
            </a:r>
            <a:r>
              <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严格执行公司对项目管理的规范、对于软件开发项目执行公司制定的统一的软件开发规范。</a:t>
            </a:r>
            <a:r>
              <a:rPr kumimoji="0" lang="en-US"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  </a:t>
            </a:r>
            <a:endPar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5.</a:t>
            </a:r>
            <a:r>
              <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负责整个项目干系人（客户、上级领导、团队成员等）之间关系的协调。</a:t>
            </a:r>
            <a:r>
              <a:rPr kumimoji="0" lang="en-US"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  </a:t>
            </a:r>
            <a:endPar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6.</a:t>
            </a:r>
            <a:r>
              <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制定工作计划、项目执行计划、人员配置计划、工作分解结构、成本计划等，同时报上级组长，并报公司审批。</a:t>
            </a:r>
            <a:endPar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7.</a:t>
            </a:r>
            <a:r>
              <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对团队成员进行工作安排、督查。</a:t>
            </a:r>
            <a:r>
              <a:rPr kumimoji="0" lang="en-US"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  </a:t>
            </a:r>
            <a:endPar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8.</a:t>
            </a:r>
            <a:r>
              <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定期召开团队成员会议，在可能的情况下邀请客户、上级组长参加。</a:t>
            </a:r>
            <a:endPar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9.</a:t>
            </a:r>
            <a:r>
              <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项目结束时，进行结项工作，整理各种相关文件。</a:t>
            </a:r>
            <a:endPar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0493"/>
                                        </p:tgtEl>
                                        <p:attrNameLst>
                                          <p:attrName>style.visibility</p:attrName>
                                        </p:attrNameLst>
                                      </p:cBhvr>
                                      <p:to>
                                        <p:strVal val="visible"/>
                                      </p:to>
                                    </p:set>
                                    <p:animEffect transition="in" filter="wipe(right)">
                                      <p:cBhvr>
                                        <p:cTn id="27" dur="500"/>
                                        <p:tgtEl>
                                          <p:spTgt spid="20493"/>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0494"/>
                                        </p:tgtEl>
                                        <p:attrNameLst>
                                          <p:attrName>style.visibility</p:attrName>
                                        </p:attrNameLst>
                                      </p:cBhvr>
                                      <p:to>
                                        <p:strVal val="visible"/>
                                      </p:to>
                                    </p:set>
                                    <p:animEffect transition="in" filter="fade">
                                      <p:cBhvr>
                                        <p:cTn id="31" dur="500"/>
                                        <p:tgtEl>
                                          <p:spTgt spid="20494"/>
                                        </p:tgtEl>
                                      </p:cBhvr>
                                    </p:animEffect>
                                  </p:childTnLst>
                                </p:cTn>
                              </p:par>
                            </p:childTnLst>
                          </p:cTn>
                        </p:par>
                        <p:par>
                          <p:cTn id="32" fill="hold">
                            <p:stCondLst>
                              <p:cond delay="2500"/>
                            </p:stCondLst>
                            <p:childTnLst>
                              <p:par>
                                <p:cTn id="33" presetID="22" presetClass="entr" presetSubtype="2" fill="hold" grpId="0" nodeType="afterEffect" nodePh="1">
                                  <p:stCondLst>
                                    <p:cond delay="0"/>
                                  </p:stCondLst>
                                  <p:endCondLst>
                                    <p:cond evt="begin" delay="0">
                                      <p:tn val="33"/>
                                    </p:cond>
                                  </p:endCondLst>
                                  <p:childTnLst>
                                    <p:set>
                                      <p:cBhvr>
                                        <p:cTn id="34" dur="1" fill="hold">
                                          <p:stCondLst>
                                            <p:cond delay="0"/>
                                          </p:stCondLst>
                                        </p:cTn>
                                        <p:tgtEl>
                                          <p:spTgt spid="20492"/>
                                        </p:tgtEl>
                                        <p:attrNameLst>
                                          <p:attrName>style.visibility</p:attrName>
                                        </p:attrNameLst>
                                      </p:cBhvr>
                                      <p:to>
                                        <p:strVal val="visible"/>
                                      </p:to>
                                    </p:set>
                                    <p:animEffect transition="in" filter="wipe(right)">
                                      <p:cBhvr>
                                        <p:cTn id="35" dur="500"/>
                                        <p:tgtEl>
                                          <p:spTgt spid="20492"/>
                                        </p:tgtEl>
                                      </p:cBhvr>
                                    </p:animEffec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right)">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P spid="20492" grpId="0"/>
      <p:bldP spid="20493" grpId="0"/>
      <p:bldP spid="12" grpId="0"/>
    </p:bldLst>
  </p:timing>
</p:sld>
</file>

<file path=ppt/slides/slide5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0482" name="矩形 16"/>
          <p:cNvSpPr>
            <a:spLocks noChangeArrowheads="1"/>
          </p:cNvSpPr>
          <p:nvPr/>
        </p:nvSpPr>
        <p:spPr bwMode="auto">
          <a:xfrm>
            <a:off x="1071563" y="363538"/>
            <a:ext cx="2952750" cy="496887"/>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20483" name="文本框 18"/>
          <p:cNvSpPr txBox="1">
            <a:spLocks noChangeArrowheads="1"/>
          </p:cNvSpPr>
          <p:nvPr/>
        </p:nvSpPr>
        <p:spPr bwMode="auto">
          <a:xfrm>
            <a:off x="982663" y="398463"/>
            <a:ext cx="31305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人力资源计划</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[1]</a:t>
            </a:r>
            <a:endPar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grpSp>
        <p:nvGrpSpPr>
          <p:cNvPr id="20484" name="组合 1"/>
          <p:cNvGrpSpPr/>
          <p:nvPr/>
        </p:nvGrpSpPr>
        <p:grpSpPr bwMode="auto">
          <a:xfrm>
            <a:off x="231775" y="287338"/>
            <a:ext cx="654050" cy="573087"/>
            <a:chOff x="0" y="0"/>
            <a:chExt cx="3252297" cy="2844316"/>
          </a:xfrm>
        </p:grpSpPr>
        <p:sp>
          <p:nvSpPr>
            <p:cNvPr id="17421" name="椭圆 13"/>
            <p:cNvSpPr>
              <a:spLocks noChangeArrowheads="1"/>
            </p:cNvSpPr>
            <p:nvPr/>
          </p:nvSpPr>
          <p:spPr bwMode="auto">
            <a:xfrm>
              <a:off x="584150" y="181214"/>
              <a:ext cx="2668147" cy="266310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7422" name="椭圆 29"/>
            <p:cNvSpPr>
              <a:spLocks noChangeArrowheads="1"/>
            </p:cNvSpPr>
            <p:nvPr/>
          </p:nvSpPr>
          <p:spPr bwMode="auto">
            <a:xfrm>
              <a:off x="0" y="0"/>
              <a:ext cx="1223561" cy="122124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20492" name="矩形 11"/>
          <p:cNvSpPr>
            <a:spLocks noChangeArrowheads="1"/>
          </p:cNvSpPr>
          <p:nvPr/>
        </p:nvSpPr>
        <p:spPr bwMode="auto">
          <a:xfrm>
            <a:off x="2547938" y="3922713"/>
            <a:ext cx="1070610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zh-CN" sz="2400" b="0" i="0" u="none" strike="noStrike" kern="0" cap="none" spc="0" normalizeH="0" baseline="0" noProof="0" dirty="0" smtClean="0">
              <a:ln>
                <a:noFill/>
              </a:ln>
              <a:solidFill>
                <a:schemeClr val="bg1"/>
              </a:solidFill>
              <a:effectLst/>
              <a:uLnTx/>
              <a:uFillTx/>
              <a:latin typeface="Calibri" panose="020F0502020204030204" pitchFamily="34" charset="0"/>
              <a:ea typeface="宋体" panose="02010600030101010101" pitchFamily="2" charset="-122"/>
            </a:endParaRPr>
          </a:p>
        </p:txBody>
      </p:sp>
      <p:sp>
        <p:nvSpPr>
          <p:cNvPr id="20493" name="文本框 12"/>
          <p:cNvSpPr txBox="1">
            <a:spLocks noChangeArrowheads="1"/>
          </p:cNvSpPr>
          <p:nvPr/>
        </p:nvSpPr>
        <p:spPr bwMode="auto">
          <a:xfrm>
            <a:off x="6888163" y="533400"/>
            <a:ext cx="2800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角色与职责</a:t>
            </a:r>
            <a:r>
              <a:rPr kumimoji="0" lang="en-US" altLang="zh-CN"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	</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20494" name="直接连接符 14"/>
          <p:cNvCxnSpPr>
            <a:cxnSpLocks noChangeShapeType="1"/>
          </p:cNvCxnSpPr>
          <p:nvPr/>
        </p:nvCxnSpPr>
        <p:spPr bwMode="auto">
          <a:xfrm>
            <a:off x="6888163" y="1193800"/>
            <a:ext cx="2071687" cy="0"/>
          </a:xfrm>
          <a:prstGeom prst="line">
            <a:avLst/>
          </a:prstGeom>
          <a:noFill/>
          <a:ln w="6350">
            <a:solidFill>
              <a:schemeClr val="bg1"/>
            </a:solidFill>
            <a:round/>
            <a:headEnd type="diamond" w="med" len="med"/>
          </a:ln>
          <a:extLst>
            <a:ext uri="{909E8E84-426E-40DD-AFC4-6F175D3DCCD1}">
              <a14:hiddenFill xmlns:a14="http://schemas.microsoft.com/office/drawing/2010/main">
                <a:noFill/>
              </a14:hiddenFill>
            </a:ext>
          </a:extLst>
        </p:spPr>
      </p:cxnSp>
      <p:sp>
        <p:nvSpPr>
          <p:cNvPr id="12" name="矩形 11"/>
          <p:cNvSpPr>
            <a:spLocks noChangeArrowheads="1"/>
          </p:cNvSpPr>
          <p:nvPr/>
        </p:nvSpPr>
        <p:spPr bwMode="auto">
          <a:xfrm>
            <a:off x="465138" y="1331913"/>
            <a:ext cx="11399837" cy="577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会议记录员</a:t>
            </a:r>
            <a:endPar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记录每次小组会议、与项目发起人或者客户谈话的主要内容并录音，整理成文档交给项目经理。</a:t>
            </a:r>
            <a:endPar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配置管理员</a:t>
            </a:r>
            <a:endPar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负责对各自小组成员在</a:t>
            </a:r>
            <a:r>
              <a:rPr kumimoji="0" lang="en-US" altLang="zh-CN" sz="2800" b="0" i="0" u="none" strike="noStrike" kern="0" cap="none" spc="0" normalizeH="0" baseline="0" noProof="0" dirty="0" err="1" smtClean="0">
                <a:ln>
                  <a:noFill/>
                </a:ln>
                <a:solidFill>
                  <a:schemeClr val="bg1"/>
                </a:solidFill>
                <a:effectLst/>
                <a:uLnTx/>
                <a:uFillTx/>
                <a:latin typeface="微软雅黑" panose="020B0503020204020204" pitchFamily="34" charset="-122"/>
                <a:ea typeface="微软雅黑" panose="020B0503020204020204" pitchFamily="34" charset="-122"/>
              </a:rPr>
              <a:t>git</a:t>
            </a:r>
            <a:r>
              <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上面提交的工作成果进行整理。</a:t>
            </a:r>
            <a:endPar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业务访谈员</a:t>
            </a:r>
            <a:endPar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参与需求调研、需求分析、系统分析与设计，进行项目实施</a:t>
            </a:r>
            <a:r>
              <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，主要负责需求访谈，需求获取</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技术支持员</a:t>
            </a:r>
            <a:endPar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为环境配置、项目进行提供技术支持，提前学习各种所需要的软件以及其环境配置，并解答小组内软件问题。</a:t>
            </a:r>
            <a:endPar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0493"/>
                                        </p:tgtEl>
                                        <p:attrNameLst>
                                          <p:attrName>style.visibility</p:attrName>
                                        </p:attrNameLst>
                                      </p:cBhvr>
                                      <p:to>
                                        <p:strVal val="visible"/>
                                      </p:to>
                                    </p:set>
                                    <p:animEffect transition="in" filter="wipe(right)">
                                      <p:cBhvr>
                                        <p:cTn id="27" dur="500"/>
                                        <p:tgtEl>
                                          <p:spTgt spid="20493"/>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0494"/>
                                        </p:tgtEl>
                                        <p:attrNameLst>
                                          <p:attrName>style.visibility</p:attrName>
                                        </p:attrNameLst>
                                      </p:cBhvr>
                                      <p:to>
                                        <p:strVal val="visible"/>
                                      </p:to>
                                    </p:set>
                                    <p:animEffect transition="in" filter="fade">
                                      <p:cBhvr>
                                        <p:cTn id="31" dur="500"/>
                                        <p:tgtEl>
                                          <p:spTgt spid="20494"/>
                                        </p:tgtEl>
                                      </p:cBhvr>
                                    </p:animEffect>
                                  </p:childTnLst>
                                </p:cTn>
                              </p:par>
                            </p:childTnLst>
                          </p:cTn>
                        </p:par>
                        <p:par>
                          <p:cTn id="32" fill="hold">
                            <p:stCondLst>
                              <p:cond delay="2500"/>
                            </p:stCondLst>
                            <p:childTnLst>
                              <p:par>
                                <p:cTn id="33" presetID="22" presetClass="entr" presetSubtype="2" fill="hold" grpId="0" nodeType="afterEffect" nodePh="1">
                                  <p:stCondLst>
                                    <p:cond delay="0"/>
                                  </p:stCondLst>
                                  <p:endCondLst>
                                    <p:cond evt="begin" delay="0">
                                      <p:tn val="33"/>
                                    </p:cond>
                                  </p:endCondLst>
                                  <p:childTnLst>
                                    <p:set>
                                      <p:cBhvr>
                                        <p:cTn id="34" dur="1" fill="hold">
                                          <p:stCondLst>
                                            <p:cond delay="0"/>
                                          </p:stCondLst>
                                        </p:cTn>
                                        <p:tgtEl>
                                          <p:spTgt spid="20492"/>
                                        </p:tgtEl>
                                        <p:attrNameLst>
                                          <p:attrName>style.visibility</p:attrName>
                                        </p:attrNameLst>
                                      </p:cBhvr>
                                      <p:to>
                                        <p:strVal val="visible"/>
                                      </p:to>
                                    </p:set>
                                    <p:animEffect transition="in" filter="wipe(right)">
                                      <p:cBhvr>
                                        <p:cTn id="35" dur="500"/>
                                        <p:tgtEl>
                                          <p:spTgt spid="20492"/>
                                        </p:tgtEl>
                                      </p:cBhvr>
                                    </p:animEffec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right)">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P spid="20492" grpId="0"/>
      <p:bldP spid="20493" grpId="0"/>
      <p:bldP spid="12"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146" name="椭圆 13"/>
          <p:cNvSpPr>
            <a:spLocks noChangeArrowheads="1"/>
          </p:cNvSpPr>
          <p:nvPr/>
        </p:nvSpPr>
        <p:spPr bwMode="auto">
          <a:xfrm>
            <a:off x="923925" y="1808163"/>
            <a:ext cx="2663825" cy="2663825"/>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7" name="矩形 14"/>
          <p:cNvSpPr>
            <a:spLocks noChangeArrowheads="1"/>
          </p:cNvSpPr>
          <p:nvPr/>
        </p:nvSpPr>
        <p:spPr bwMode="auto">
          <a:xfrm>
            <a:off x="3803650" y="290512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8" name="矩形 15"/>
          <p:cNvSpPr>
            <a:spLocks noChangeArrowheads="1"/>
          </p:cNvSpPr>
          <p:nvPr/>
        </p:nvSpPr>
        <p:spPr bwMode="auto">
          <a:xfrm>
            <a:off x="3803650" y="216693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0" name="文本框 17"/>
          <p:cNvSpPr txBox="1">
            <a:spLocks noChangeArrowheads="1"/>
          </p:cNvSpPr>
          <p:nvPr/>
        </p:nvSpPr>
        <p:spPr bwMode="auto">
          <a:xfrm>
            <a:off x="3186113" y="1427163"/>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01</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1" name="文本框 18"/>
          <p:cNvSpPr txBox="1">
            <a:spLocks noChangeArrowheads="1"/>
          </p:cNvSpPr>
          <p:nvPr/>
        </p:nvSpPr>
        <p:spPr bwMode="auto">
          <a:xfrm>
            <a:off x="3803650" y="146367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项目介绍</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2" name="文本框 19"/>
          <p:cNvSpPr txBox="1">
            <a:spLocks noChangeArrowheads="1"/>
          </p:cNvSpPr>
          <p:nvPr/>
        </p:nvSpPr>
        <p:spPr bwMode="auto">
          <a:xfrm>
            <a:off x="3803650" y="2201863"/>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项目组织</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3" name="文本框 20"/>
          <p:cNvSpPr txBox="1">
            <a:spLocks noChangeArrowheads="1"/>
          </p:cNvSpPr>
          <p:nvPr/>
        </p:nvSpPr>
        <p:spPr bwMode="auto">
          <a:xfrm>
            <a:off x="3803650" y="2941638"/>
            <a:ext cx="18637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管理过程</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4" name="文本框 21"/>
          <p:cNvSpPr txBox="1">
            <a:spLocks noChangeArrowheads="1"/>
          </p:cNvSpPr>
          <p:nvPr/>
        </p:nvSpPr>
        <p:spPr bwMode="auto">
          <a:xfrm>
            <a:off x="3186113" y="2141538"/>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02</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5" name="文本框 22"/>
          <p:cNvSpPr txBox="1">
            <a:spLocks noChangeArrowheads="1"/>
          </p:cNvSpPr>
          <p:nvPr/>
        </p:nvSpPr>
        <p:spPr bwMode="auto">
          <a:xfrm>
            <a:off x="3186113" y="2852738"/>
            <a:ext cx="617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03</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6" name="椭圆 29"/>
          <p:cNvSpPr>
            <a:spLocks noChangeArrowheads="1"/>
          </p:cNvSpPr>
          <p:nvPr/>
        </p:nvSpPr>
        <p:spPr bwMode="auto">
          <a:xfrm>
            <a:off x="334963" y="1628775"/>
            <a:ext cx="1223963" cy="1223963"/>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7" name="文本框 23"/>
          <p:cNvSpPr txBox="1">
            <a:spLocks noChangeArrowheads="1"/>
          </p:cNvSpPr>
          <p:nvPr/>
        </p:nvSpPr>
        <p:spPr bwMode="auto">
          <a:xfrm>
            <a:off x="585788" y="2068513"/>
            <a:ext cx="19478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contents</a:t>
            </a:r>
            <a:endPar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目录</a:t>
            </a:r>
            <a:endPar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14"/>
          <p:cNvSpPr>
            <a:spLocks noChangeArrowheads="1"/>
          </p:cNvSpPr>
          <p:nvPr/>
        </p:nvSpPr>
        <p:spPr bwMode="auto">
          <a:xfrm>
            <a:off x="7553960" y="108997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矩形 16"/>
          <p:cNvSpPr>
            <a:spLocks noChangeArrowheads="1"/>
          </p:cNvSpPr>
          <p:nvPr/>
        </p:nvSpPr>
        <p:spPr bwMode="auto">
          <a:xfrm>
            <a:off x="3778250" y="42764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文本框 17"/>
          <p:cNvSpPr txBox="1">
            <a:spLocks noChangeArrowheads="1"/>
          </p:cNvSpPr>
          <p:nvPr/>
        </p:nvSpPr>
        <p:spPr bwMode="auto">
          <a:xfrm>
            <a:off x="6936105" y="110077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08</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文本框 18"/>
          <p:cNvSpPr txBox="1">
            <a:spLocks noChangeArrowheads="1"/>
          </p:cNvSpPr>
          <p:nvPr/>
        </p:nvSpPr>
        <p:spPr bwMode="auto">
          <a:xfrm>
            <a:off x="7545705" y="111823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质量管理计划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矩形 16"/>
          <p:cNvSpPr>
            <a:spLocks noChangeArrowheads="1"/>
          </p:cNvSpPr>
          <p:nvPr/>
        </p:nvSpPr>
        <p:spPr bwMode="auto">
          <a:xfrm>
            <a:off x="3794125" y="142684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文本框 17"/>
          <p:cNvSpPr txBox="1">
            <a:spLocks noChangeArrowheads="1"/>
          </p:cNvSpPr>
          <p:nvPr/>
        </p:nvSpPr>
        <p:spPr bwMode="auto">
          <a:xfrm>
            <a:off x="6955473" y="183197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09</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文本框 18"/>
          <p:cNvSpPr txBox="1">
            <a:spLocks noChangeArrowheads="1"/>
          </p:cNvSpPr>
          <p:nvPr/>
        </p:nvSpPr>
        <p:spPr bwMode="auto">
          <a:xfrm>
            <a:off x="7573010" y="1868488"/>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项目范围计划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矩形 16"/>
          <p:cNvSpPr>
            <a:spLocks noChangeArrowheads="1"/>
          </p:cNvSpPr>
          <p:nvPr/>
        </p:nvSpPr>
        <p:spPr bwMode="auto">
          <a:xfrm>
            <a:off x="7573645" y="3144520"/>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 name="文本框 17"/>
          <p:cNvSpPr txBox="1">
            <a:spLocks noChangeArrowheads="1"/>
          </p:cNvSpPr>
          <p:nvPr/>
        </p:nvSpPr>
        <p:spPr bwMode="auto">
          <a:xfrm>
            <a:off x="6956108" y="3144520"/>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11</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4" name="文本框 18"/>
          <p:cNvSpPr txBox="1">
            <a:spLocks noChangeArrowheads="1"/>
          </p:cNvSpPr>
          <p:nvPr/>
        </p:nvSpPr>
        <p:spPr bwMode="auto">
          <a:xfrm>
            <a:off x="7573645" y="3181033"/>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矩形 16"/>
          <p:cNvSpPr>
            <a:spLocks noChangeArrowheads="1"/>
          </p:cNvSpPr>
          <p:nvPr/>
        </p:nvSpPr>
        <p:spPr bwMode="auto">
          <a:xfrm>
            <a:off x="7573645" y="3904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文本框 17"/>
          <p:cNvSpPr txBox="1">
            <a:spLocks noChangeArrowheads="1"/>
          </p:cNvSpPr>
          <p:nvPr/>
        </p:nvSpPr>
        <p:spPr bwMode="auto">
          <a:xfrm>
            <a:off x="6956108" y="3904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12</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7" name="文本框 18"/>
          <p:cNvSpPr txBox="1">
            <a:spLocks noChangeArrowheads="1"/>
          </p:cNvSpPr>
          <p:nvPr/>
        </p:nvSpPr>
        <p:spPr bwMode="auto">
          <a:xfrm>
            <a:off x="7573645" y="3941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项目时间计划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8" name="矩形 16"/>
          <p:cNvSpPr>
            <a:spLocks noChangeArrowheads="1"/>
          </p:cNvSpPr>
          <p:nvPr/>
        </p:nvSpPr>
        <p:spPr bwMode="auto">
          <a:xfrm>
            <a:off x="7554595" y="462565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7"/>
          <p:cNvSpPr txBox="1">
            <a:spLocks noChangeArrowheads="1"/>
          </p:cNvSpPr>
          <p:nvPr/>
        </p:nvSpPr>
        <p:spPr bwMode="auto">
          <a:xfrm>
            <a:off x="6937058" y="462565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13</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 name="文本框 18"/>
          <p:cNvSpPr txBox="1">
            <a:spLocks noChangeArrowheads="1"/>
          </p:cNvSpPr>
          <p:nvPr/>
        </p:nvSpPr>
        <p:spPr bwMode="auto">
          <a:xfrm>
            <a:off x="7554595" y="466217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人力资源计划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1" name="矩形 16"/>
          <p:cNvSpPr>
            <a:spLocks noChangeArrowheads="1"/>
          </p:cNvSpPr>
          <p:nvPr/>
        </p:nvSpPr>
        <p:spPr bwMode="auto">
          <a:xfrm>
            <a:off x="7573645" y="248062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文本框 17"/>
          <p:cNvSpPr txBox="1">
            <a:spLocks noChangeArrowheads="1"/>
          </p:cNvSpPr>
          <p:nvPr/>
        </p:nvSpPr>
        <p:spPr bwMode="auto">
          <a:xfrm>
            <a:off x="6956108" y="5301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14</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文本框 18"/>
          <p:cNvSpPr txBox="1">
            <a:spLocks noChangeArrowheads="1"/>
          </p:cNvSpPr>
          <p:nvPr/>
        </p:nvSpPr>
        <p:spPr bwMode="auto">
          <a:xfrm>
            <a:off x="7573645" y="5338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风险管理计划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4" name="矩形 16"/>
          <p:cNvSpPr>
            <a:spLocks noChangeArrowheads="1"/>
          </p:cNvSpPr>
          <p:nvPr/>
        </p:nvSpPr>
        <p:spPr bwMode="auto">
          <a:xfrm>
            <a:off x="7554595" y="59528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文本框 17"/>
          <p:cNvSpPr txBox="1">
            <a:spLocks noChangeArrowheads="1"/>
          </p:cNvSpPr>
          <p:nvPr/>
        </p:nvSpPr>
        <p:spPr bwMode="auto">
          <a:xfrm>
            <a:off x="6937058" y="59528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15</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6" name="文本框 18"/>
          <p:cNvSpPr txBox="1">
            <a:spLocks noChangeArrowheads="1"/>
          </p:cNvSpPr>
          <p:nvPr/>
        </p:nvSpPr>
        <p:spPr bwMode="auto">
          <a:xfrm>
            <a:off x="7554595" y="598932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成员绩效及其他</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矩形 14"/>
          <p:cNvSpPr>
            <a:spLocks noChangeArrowheads="1"/>
          </p:cNvSpPr>
          <p:nvPr/>
        </p:nvSpPr>
        <p:spPr bwMode="auto">
          <a:xfrm>
            <a:off x="3802063" y="3590925"/>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 name="文本框 20"/>
          <p:cNvSpPr txBox="1">
            <a:spLocks noChangeArrowheads="1"/>
          </p:cNvSpPr>
          <p:nvPr/>
        </p:nvSpPr>
        <p:spPr bwMode="auto">
          <a:xfrm>
            <a:off x="3794125" y="3616325"/>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成本预算</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 name="文本框 22"/>
          <p:cNvSpPr txBox="1">
            <a:spLocks noChangeArrowheads="1"/>
          </p:cNvSpPr>
          <p:nvPr/>
        </p:nvSpPr>
        <p:spPr bwMode="auto">
          <a:xfrm>
            <a:off x="3184525" y="356552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04</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矩形 14"/>
          <p:cNvSpPr>
            <a:spLocks noChangeArrowheads="1"/>
          </p:cNvSpPr>
          <p:nvPr/>
        </p:nvSpPr>
        <p:spPr bwMode="auto">
          <a:xfrm>
            <a:off x="7573963" y="180816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文本框 20"/>
          <p:cNvSpPr txBox="1">
            <a:spLocks noChangeArrowheads="1"/>
          </p:cNvSpPr>
          <p:nvPr/>
        </p:nvSpPr>
        <p:spPr bwMode="auto">
          <a:xfrm>
            <a:off x="3778250" y="5045710"/>
            <a:ext cx="21945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可行性分析</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文本框 22"/>
          <p:cNvSpPr txBox="1">
            <a:spLocks noChangeArrowheads="1"/>
          </p:cNvSpPr>
          <p:nvPr/>
        </p:nvSpPr>
        <p:spPr bwMode="auto">
          <a:xfrm>
            <a:off x="3184525" y="426878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文本框 20"/>
          <p:cNvSpPr txBox="1">
            <a:spLocks noChangeArrowheads="1"/>
          </p:cNvSpPr>
          <p:nvPr/>
        </p:nvSpPr>
        <p:spPr bwMode="auto">
          <a:xfrm>
            <a:off x="3814445" y="4330700"/>
            <a:ext cx="22694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工作分解</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2"/>
          <p:cNvSpPr txBox="1">
            <a:spLocks noChangeArrowheads="1"/>
          </p:cNvSpPr>
          <p:nvPr/>
        </p:nvSpPr>
        <p:spPr bwMode="auto">
          <a:xfrm>
            <a:off x="3184525" y="425164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7" name="文本框 22"/>
          <p:cNvSpPr txBox="1">
            <a:spLocks noChangeArrowheads="1"/>
          </p:cNvSpPr>
          <p:nvPr/>
        </p:nvSpPr>
        <p:spPr bwMode="auto">
          <a:xfrm>
            <a:off x="3196590" y="498379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06</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9" name="矩形 14"/>
          <p:cNvSpPr>
            <a:spLocks noChangeArrowheads="1"/>
          </p:cNvSpPr>
          <p:nvPr/>
        </p:nvSpPr>
        <p:spPr bwMode="auto">
          <a:xfrm>
            <a:off x="7554913" y="5301615"/>
            <a:ext cx="2932113" cy="471488"/>
          </a:xfrm>
          <a:prstGeom prst="rect">
            <a:avLst/>
          </a:prstGeom>
          <a:solidFill>
            <a:schemeClr val="bg1">
              <a:alpha val="29803"/>
            </a:schemeClr>
          </a:solidFill>
          <a:ln w="12700">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 name="矩形 14"/>
          <p:cNvSpPr>
            <a:spLocks noChangeArrowheads="1"/>
          </p:cNvSpPr>
          <p:nvPr/>
        </p:nvSpPr>
        <p:spPr bwMode="auto">
          <a:xfrm>
            <a:off x="3794125" y="497236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 name="文本框 17"/>
          <p:cNvSpPr txBox="1">
            <a:spLocks noChangeArrowheads="1"/>
          </p:cNvSpPr>
          <p:nvPr/>
        </p:nvSpPr>
        <p:spPr bwMode="auto">
          <a:xfrm>
            <a:off x="6955155" y="248062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文本框 18"/>
          <p:cNvSpPr txBox="1">
            <a:spLocks noChangeArrowheads="1"/>
          </p:cNvSpPr>
          <p:nvPr/>
        </p:nvSpPr>
        <p:spPr bwMode="auto">
          <a:xfrm>
            <a:off x="7564755" y="2498090"/>
            <a:ext cx="2133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矩形 16"/>
          <p:cNvSpPr>
            <a:spLocks noChangeArrowheads="1"/>
          </p:cNvSpPr>
          <p:nvPr/>
        </p:nvSpPr>
        <p:spPr bwMode="auto">
          <a:xfrm>
            <a:off x="3814445" y="56607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9" name="文本框 20"/>
          <p:cNvSpPr txBox="1">
            <a:spLocks noChangeArrowheads="1"/>
          </p:cNvSpPr>
          <p:nvPr/>
        </p:nvSpPr>
        <p:spPr bwMode="auto">
          <a:xfrm>
            <a:off x="3777933" y="572262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需求工程计划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文本框 22"/>
          <p:cNvSpPr txBox="1">
            <a:spLocks noChangeArrowheads="1"/>
          </p:cNvSpPr>
          <p:nvPr/>
        </p:nvSpPr>
        <p:spPr bwMode="auto">
          <a:xfrm>
            <a:off x="3196590" y="56607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07</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8"/>
                                        </p:tgtEl>
                                        <p:attrNameLst>
                                          <p:attrName>style.visibility</p:attrName>
                                        </p:attrNameLst>
                                      </p:cBhvr>
                                      <p:to>
                                        <p:strVal val="visible"/>
                                      </p:to>
                                    </p:set>
                                    <p:anim calcmode="lin" valueType="num">
                                      <p:cBhvr>
                                        <p:cTn id="17" dur="1000" fill="hold"/>
                                        <p:tgtEl>
                                          <p:spTgt spid="6148"/>
                                        </p:tgtEl>
                                        <p:attrNameLst>
                                          <p:attrName>ppt_w</p:attrName>
                                        </p:attrNameLst>
                                      </p:cBhvr>
                                      <p:tavLst>
                                        <p:tav tm="0">
                                          <p:val>
                                            <p:fltVal val="0"/>
                                          </p:val>
                                        </p:tav>
                                        <p:tav tm="100000">
                                          <p:val>
                                            <p:strVal val="#ppt_w"/>
                                          </p:val>
                                        </p:tav>
                                      </p:tavLst>
                                    </p:anim>
                                    <p:anim calcmode="lin" valueType="num">
                                      <p:cBhvr>
                                        <p:cTn id="18" dur="1000" fill="hold"/>
                                        <p:tgtEl>
                                          <p:spTgt spid="6148"/>
                                        </p:tgtEl>
                                        <p:attrNameLst>
                                          <p:attrName>ppt_h</p:attrName>
                                        </p:attrNameLst>
                                      </p:cBhvr>
                                      <p:tavLst>
                                        <p:tav tm="0">
                                          <p:val>
                                            <p:fltVal val="0"/>
                                          </p:val>
                                        </p:tav>
                                        <p:tav tm="100000">
                                          <p:val>
                                            <p:strVal val="#ppt_h"/>
                                          </p:val>
                                        </p:tav>
                                      </p:tavLst>
                                    </p:anim>
                                    <p:animEffect transition="in" filter="fade">
                                      <p:cBhvr>
                                        <p:cTn id="19" dur="1000"/>
                                        <p:tgtEl>
                                          <p:spTgt spid="6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gtEl>
                                        <p:attrNameLst>
                                          <p:attrName>style.visibility</p:attrName>
                                        </p:attrNameLst>
                                      </p:cBhvr>
                                      <p:to>
                                        <p:strVal val="visible"/>
                                      </p:to>
                                    </p:set>
                                    <p:anim calcmode="lin" valueType="num">
                                      <p:cBhvr>
                                        <p:cTn id="22" dur="1000" fill="hold"/>
                                        <p:tgtEl>
                                          <p:spTgt spid="6147"/>
                                        </p:tgtEl>
                                        <p:attrNameLst>
                                          <p:attrName>ppt_w</p:attrName>
                                        </p:attrNameLst>
                                      </p:cBhvr>
                                      <p:tavLst>
                                        <p:tav tm="0">
                                          <p:val>
                                            <p:fltVal val="0"/>
                                          </p:val>
                                        </p:tav>
                                        <p:tav tm="100000">
                                          <p:val>
                                            <p:strVal val="#ppt_w"/>
                                          </p:val>
                                        </p:tav>
                                      </p:tavLst>
                                    </p:anim>
                                    <p:anim calcmode="lin" valueType="num">
                                      <p:cBhvr>
                                        <p:cTn id="23" dur="1000" fill="hold"/>
                                        <p:tgtEl>
                                          <p:spTgt spid="6147"/>
                                        </p:tgtEl>
                                        <p:attrNameLst>
                                          <p:attrName>ppt_h</p:attrName>
                                        </p:attrNameLst>
                                      </p:cBhvr>
                                      <p:tavLst>
                                        <p:tav tm="0">
                                          <p:val>
                                            <p:fltVal val="0"/>
                                          </p:val>
                                        </p:tav>
                                        <p:tav tm="100000">
                                          <p:val>
                                            <p:strVal val="#ppt_h"/>
                                          </p:val>
                                        </p:tav>
                                      </p:tavLst>
                                    </p:anim>
                                    <p:animEffect transition="in" filter="fade">
                                      <p:cBhvr>
                                        <p:cTn id="24" dur="1000"/>
                                        <p:tgtEl>
                                          <p:spTgt spid="61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Effect transition="in" filter="fade">
                                      <p:cBhvr>
                                        <p:cTn id="29" dur="1000"/>
                                        <p:tgtEl>
                                          <p:spTgt spid="8"/>
                                        </p:tgtEl>
                                      </p:cBhvr>
                                    </p:animEffect>
                                  </p:childTnLst>
                                </p:cTn>
                              </p:par>
                            </p:childTnLst>
                          </p:cTn>
                        </p:par>
                        <p:par>
                          <p:cTn id="30" fill="hold">
                            <p:stCondLst>
                              <p:cond delay="1500"/>
                            </p:stCondLst>
                            <p:childTnLst>
                              <p:par>
                                <p:cTn id="31" presetID="25" presetClass="entr" presetSubtype="0" fill="hold" grpId="0" nodeType="afterEffect">
                                  <p:stCondLst>
                                    <p:cond delay="0"/>
                                  </p:stCondLst>
                                  <p:childTnLst>
                                    <p:set>
                                      <p:cBhvr>
                                        <p:cTn id="32" dur="1" fill="hold">
                                          <p:stCondLst>
                                            <p:cond delay="0"/>
                                          </p:stCondLst>
                                        </p:cTn>
                                        <p:tgtEl>
                                          <p:spTgt spid="6150"/>
                                        </p:tgtEl>
                                        <p:attrNameLst>
                                          <p:attrName>style.visibility</p:attrName>
                                        </p:attrNameLst>
                                      </p:cBhvr>
                                      <p:to>
                                        <p:strVal val="visible"/>
                                      </p:to>
                                    </p:set>
                                    <p:anim calcmode="lin" valueType="num">
                                      <p:cBhvr>
                                        <p:cTn id="33"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36" dur="1000" fill="hold"/>
                                        <p:tgtEl>
                                          <p:spTgt spid="6150"/>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150"/>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6151"/>
                                        </p:tgtEl>
                                        <p:attrNameLst>
                                          <p:attrName>style.visibility</p:attrName>
                                        </p:attrNameLst>
                                      </p:cBhvr>
                                      <p:to>
                                        <p:strVal val="visible"/>
                                      </p:to>
                                    </p:set>
                                    <p:anim calcmode="lin" valueType="num">
                                      <p:cBhvr>
                                        <p:cTn id="43"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46" dur="1000" fill="hold"/>
                                        <p:tgtEl>
                                          <p:spTgt spid="6151"/>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151"/>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6152"/>
                                        </p:tgtEl>
                                        <p:attrNameLst>
                                          <p:attrName>style.visibility</p:attrName>
                                        </p:attrNameLst>
                                      </p:cBhvr>
                                      <p:to>
                                        <p:strVal val="visible"/>
                                      </p:to>
                                    </p:set>
                                    <p:anim calcmode="lin" valueType="num">
                                      <p:cBhvr>
                                        <p:cTn id="53"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56" dur="1000" fill="hold"/>
                                        <p:tgtEl>
                                          <p:spTgt spid="6152"/>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152"/>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6153"/>
                                        </p:tgtEl>
                                        <p:attrNameLst>
                                          <p:attrName>style.visibility</p:attrName>
                                        </p:attrNameLst>
                                      </p:cBhvr>
                                      <p:to>
                                        <p:strVal val="visible"/>
                                      </p:to>
                                    </p:set>
                                    <p:anim calcmode="lin" valueType="num">
                                      <p:cBhvr>
                                        <p:cTn id="63"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66" dur="1000" fill="hold"/>
                                        <p:tgtEl>
                                          <p:spTgt spid="6153"/>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153"/>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6154"/>
                                        </p:tgtEl>
                                        <p:attrNameLst>
                                          <p:attrName>style.visibility</p:attrName>
                                        </p:attrNameLst>
                                      </p:cBhvr>
                                      <p:to>
                                        <p:strVal val="visible"/>
                                      </p:to>
                                    </p:set>
                                    <p:anim calcmode="lin" valueType="num">
                                      <p:cBhvr>
                                        <p:cTn id="73"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76" dur="1000" fill="hold"/>
                                        <p:tgtEl>
                                          <p:spTgt spid="6154"/>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154"/>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6155"/>
                                        </p:tgtEl>
                                        <p:attrNameLst>
                                          <p:attrName>style.visibility</p:attrName>
                                        </p:attrNameLst>
                                      </p:cBhvr>
                                      <p:to>
                                        <p:strVal val="visible"/>
                                      </p:to>
                                    </p:set>
                                    <p:anim calcmode="lin" valueType="num">
                                      <p:cBhvr>
                                        <p:cTn id="83"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86" dur="1000" fill="hold"/>
                                        <p:tgtEl>
                                          <p:spTgt spid="6155"/>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6155"/>
                                        </p:tgtEl>
                                      </p:cBhvr>
                                    </p:animEffect>
                                  </p:childTnLst>
                                </p:cTn>
                              </p:par>
                            </p:childTnLst>
                          </p:cTn>
                        </p:par>
                        <p:par>
                          <p:cTn id="91" fill="hold">
                            <p:stCondLst>
                              <p:cond delay="25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p:cTn id="94" dur="1000" fill="hold"/>
                                        <p:tgtEl>
                                          <p:spTgt spid="23"/>
                                        </p:tgtEl>
                                        <p:attrNameLst>
                                          <p:attrName>ppt_w</p:attrName>
                                        </p:attrNameLst>
                                      </p:cBhvr>
                                      <p:tavLst>
                                        <p:tav tm="0">
                                          <p:val>
                                            <p:fltVal val="0"/>
                                          </p:val>
                                        </p:tav>
                                        <p:tav tm="100000">
                                          <p:val>
                                            <p:strVal val="#ppt_w"/>
                                          </p:val>
                                        </p:tav>
                                      </p:tavLst>
                                    </p:anim>
                                    <p:anim calcmode="lin" valueType="num">
                                      <p:cBhvr>
                                        <p:cTn id="95" dur="1000" fill="hold"/>
                                        <p:tgtEl>
                                          <p:spTgt spid="23"/>
                                        </p:tgtEl>
                                        <p:attrNameLst>
                                          <p:attrName>ppt_h</p:attrName>
                                        </p:attrNameLst>
                                      </p:cBhvr>
                                      <p:tavLst>
                                        <p:tav tm="0">
                                          <p:val>
                                            <p:fltVal val="0"/>
                                          </p:val>
                                        </p:tav>
                                        <p:tav tm="100000">
                                          <p:val>
                                            <p:strVal val="#ppt_h"/>
                                          </p:val>
                                        </p:tav>
                                      </p:tavLst>
                                    </p:anim>
                                    <p:animEffect transition="in" filter="fade">
                                      <p:cBhvr>
                                        <p:cTn id="96" dur="1000"/>
                                        <p:tgtEl>
                                          <p:spTgt spid="23"/>
                                        </p:tgtEl>
                                      </p:cBhvr>
                                    </p:animEffect>
                                  </p:childTnLst>
                                </p:cTn>
                              </p:par>
                            </p:childTnLst>
                          </p:cTn>
                        </p:par>
                        <p:par>
                          <p:cTn id="97" fill="hold">
                            <p:stCondLst>
                              <p:cond delay="3500"/>
                            </p:stCondLst>
                            <p:childTnLst>
                              <p:par>
                                <p:cTn id="98" presetID="25"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101"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02"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103" dur="1000" fill="hold"/>
                                        <p:tgtEl>
                                          <p:spTgt spid="24"/>
                                        </p:tgtEl>
                                        <p:attrNameLst>
                                          <p:attrName>ppt_h</p:attrName>
                                        </p:attrNameLst>
                                      </p:cBhvr>
                                      <p:tavLst>
                                        <p:tav tm="0">
                                          <p:val>
                                            <p:strVal val="#ppt_h"/>
                                          </p:val>
                                        </p:tav>
                                        <p:tav tm="100000">
                                          <p:val>
                                            <p:strVal val="#ppt_h"/>
                                          </p:val>
                                        </p:tav>
                                      </p:tavLst>
                                    </p:anim>
                                    <p:anim calcmode="lin" valueType="num">
                                      <p:cBhvr>
                                        <p:cTn id="104"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05"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106"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107" dur="1000" decel="50000">
                                          <p:stCondLst>
                                            <p:cond delay="0"/>
                                          </p:stCondLst>
                                        </p:cTn>
                                        <p:tgtEl>
                                          <p:spTgt spid="24"/>
                                        </p:tgtEl>
                                      </p:cBhvr>
                                    </p:animEffect>
                                  </p:childTnLst>
                                </p:cTn>
                              </p:par>
                              <p:par>
                                <p:cTn id="108" presetID="25"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 calcmode="lin" valueType="num">
                                      <p:cBhvr>
                                        <p:cTn id="110"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11"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12"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13" dur="1000" fill="hold"/>
                                        <p:tgtEl>
                                          <p:spTgt spid="25"/>
                                        </p:tgtEl>
                                        <p:attrNameLst>
                                          <p:attrName>ppt_h</p:attrName>
                                        </p:attrNameLst>
                                      </p:cBhvr>
                                      <p:tavLst>
                                        <p:tav tm="0">
                                          <p:val>
                                            <p:strVal val="#ppt_h"/>
                                          </p:val>
                                        </p:tav>
                                        <p:tav tm="100000">
                                          <p:val>
                                            <p:strVal val="#ppt_h"/>
                                          </p:val>
                                        </p:tav>
                                      </p:tavLst>
                                    </p:anim>
                                    <p:anim calcmode="lin" valueType="num">
                                      <p:cBhvr>
                                        <p:cTn id="114"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15"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16"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17" dur="1000" decel="50000">
                                          <p:stCondLst>
                                            <p:cond delay="0"/>
                                          </p:stCondLst>
                                        </p:cTn>
                                        <p:tgtEl>
                                          <p:spTgt spid="25"/>
                                        </p:tgtEl>
                                      </p:cBhvr>
                                    </p:animEffect>
                                  </p:childTnLst>
                                </p:cTn>
                              </p:par>
                            </p:childTnLst>
                          </p:cTn>
                        </p:par>
                        <p:par>
                          <p:cTn id="118" fill="hold">
                            <p:stCondLst>
                              <p:cond delay="4500"/>
                            </p:stCondLst>
                            <p:childTnLst>
                              <p:par>
                                <p:cTn id="119" presetID="10" presetClass="entr" presetSubtype="0"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 calcmode="lin" valueType="num">
                                      <p:cBhvr>
                                        <p:cTn id="121" dur="1000" fill="hold"/>
                                        <p:tgtEl>
                                          <p:spTgt spid="29"/>
                                        </p:tgtEl>
                                        <p:attrNameLst>
                                          <p:attrName>ppt_w</p:attrName>
                                        </p:attrNameLst>
                                      </p:cBhvr>
                                      <p:tavLst>
                                        <p:tav tm="0">
                                          <p:val>
                                            <p:fltVal val="0"/>
                                          </p:val>
                                        </p:tav>
                                        <p:tav tm="100000">
                                          <p:val>
                                            <p:strVal val="#ppt_w"/>
                                          </p:val>
                                        </p:tav>
                                      </p:tavLst>
                                    </p:anim>
                                    <p:anim calcmode="lin" valueType="num">
                                      <p:cBhvr>
                                        <p:cTn id="122" dur="1000" fill="hold"/>
                                        <p:tgtEl>
                                          <p:spTgt spid="29"/>
                                        </p:tgtEl>
                                        <p:attrNameLst>
                                          <p:attrName>ppt_h</p:attrName>
                                        </p:attrNameLst>
                                      </p:cBhvr>
                                      <p:tavLst>
                                        <p:tav tm="0">
                                          <p:val>
                                            <p:fltVal val="0"/>
                                          </p:val>
                                        </p:tav>
                                        <p:tav tm="100000">
                                          <p:val>
                                            <p:strVal val="#ppt_h"/>
                                          </p:val>
                                        </p:tav>
                                      </p:tavLst>
                                    </p:anim>
                                    <p:animEffect transition="in" filter="fade">
                                      <p:cBhvr>
                                        <p:cTn id="123" dur="1000"/>
                                        <p:tgtEl>
                                          <p:spTgt spid="29"/>
                                        </p:tgtEl>
                                      </p:cBhvr>
                                    </p:animEffect>
                                  </p:childTnLst>
                                </p:cTn>
                              </p:par>
                            </p:childTnLst>
                          </p:cTn>
                        </p:par>
                        <p:par>
                          <p:cTn id="124" fill="hold">
                            <p:stCondLst>
                              <p:cond delay="5500"/>
                            </p:stCondLst>
                            <p:childTnLst>
                              <p:par>
                                <p:cTn id="125" presetID="25" presetClass="entr" presetSubtype="0"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p:cTn id="12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2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2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30" dur="1000" fill="hold"/>
                                        <p:tgtEl>
                                          <p:spTgt spid="30"/>
                                        </p:tgtEl>
                                        <p:attrNameLst>
                                          <p:attrName>ppt_h</p:attrName>
                                        </p:attrNameLst>
                                      </p:cBhvr>
                                      <p:tavLst>
                                        <p:tav tm="0">
                                          <p:val>
                                            <p:strVal val="#ppt_h"/>
                                          </p:val>
                                        </p:tav>
                                        <p:tav tm="100000">
                                          <p:val>
                                            <p:strVal val="#ppt_h"/>
                                          </p:val>
                                        </p:tav>
                                      </p:tavLst>
                                    </p:anim>
                                    <p:anim calcmode="lin" valueType="num">
                                      <p:cBhvr>
                                        <p:cTn id="13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3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3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134" dur="1000" decel="50000">
                                          <p:stCondLst>
                                            <p:cond delay="0"/>
                                          </p:stCondLst>
                                        </p:cTn>
                                        <p:tgtEl>
                                          <p:spTgt spid="30"/>
                                        </p:tgtEl>
                                      </p:cBhvr>
                                    </p:animEffect>
                                  </p:childTnLst>
                                </p:cTn>
                              </p:par>
                              <p:par>
                                <p:cTn id="135" presetID="25" presetClass="entr" presetSubtype="0" fill="hold" grpId="0" nodeType="withEffect">
                                  <p:stCondLst>
                                    <p:cond delay="0"/>
                                  </p:stCondLst>
                                  <p:childTnLst>
                                    <p:set>
                                      <p:cBhvr>
                                        <p:cTn id="136" dur="1" fill="hold">
                                          <p:stCondLst>
                                            <p:cond delay="0"/>
                                          </p:stCondLst>
                                        </p:cTn>
                                        <p:tgtEl>
                                          <p:spTgt spid="31"/>
                                        </p:tgtEl>
                                        <p:attrNameLst>
                                          <p:attrName>style.visibility</p:attrName>
                                        </p:attrNameLst>
                                      </p:cBhvr>
                                      <p:to>
                                        <p:strVal val="visible"/>
                                      </p:to>
                                    </p:set>
                                    <p:anim calcmode="lin" valueType="num">
                                      <p:cBhvr>
                                        <p:cTn id="137"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138"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139"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140" dur="1000" fill="hold"/>
                                        <p:tgtEl>
                                          <p:spTgt spid="31"/>
                                        </p:tgtEl>
                                        <p:attrNameLst>
                                          <p:attrName>ppt_h</p:attrName>
                                        </p:attrNameLst>
                                      </p:cBhvr>
                                      <p:tavLst>
                                        <p:tav tm="0">
                                          <p:val>
                                            <p:strVal val="#ppt_h"/>
                                          </p:val>
                                        </p:tav>
                                        <p:tav tm="100000">
                                          <p:val>
                                            <p:strVal val="#ppt_h"/>
                                          </p:val>
                                        </p:tav>
                                      </p:tavLst>
                                    </p:anim>
                                    <p:anim calcmode="lin" valueType="num">
                                      <p:cBhvr>
                                        <p:cTn id="141"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142"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143"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144" dur="1000" decel="50000">
                                          <p:stCondLst>
                                            <p:cond delay="0"/>
                                          </p:stCondLst>
                                        </p:cTn>
                                        <p:tgtEl>
                                          <p:spTgt spid="31"/>
                                        </p:tgtEl>
                                      </p:cBhvr>
                                    </p:animEffect>
                                  </p:childTnLst>
                                </p:cTn>
                              </p:par>
                            </p:childTnLst>
                          </p:cTn>
                        </p:par>
                        <p:par>
                          <p:cTn id="145" fill="hold">
                            <p:stCondLst>
                              <p:cond delay="6500"/>
                            </p:stCondLst>
                            <p:childTnLst>
                              <p:par>
                                <p:cTn id="146" presetID="10" presetClass="entr" presetSubtype="0" fill="hold" grpId="0" nodeType="afterEffect">
                                  <p:stCondLst>
                                    <p:cond delay="0"/>
                                  </p:stCondLst>
                                  <p:childTnLst>
                                    <p:set>
                                      <p:cBhvr>
                                        <p:cTn id="147" dur="1" fill="hold">
                                          <p:stCondLst>
                                            <p:cond delay="0"/>
                                          </p:stCondLst>
                                        </p:cTn>
                                        <p:tgtEl>
                                          <p:spTgt spid="32"/>
                                        </p:tgtEl>
                                        <p:attrNameLst>
                                          <p:attrName>style.visibility</p:attrName>
                                        </p:attrNameLst>
                                      </p:cBhvr>
                                      <p:to>
                                        <p:strVal val="visible"/>
                                      </p:to>
                                    </p:set>
                                    <p:anim calcmode="lin" valueType="num">
                                      <p:cBhvr>
                                        <p:cTn id="148" dur="1000" fill="hold"/>
                                        <p:tgtEl>
                                          <p:spTgt spid="32"/>
                                        </p:tgtEl>
                                        <p:attrNameLst>
                                          <p:attrName>ppt_w</p:attrName>
                                        </p:attrNameLst>
                                      </p:cBhvr>
                                      <p:tavLst>
                                        <p:tav tm="0">
                                          <p:val>
                                            <p:fltVal val="0"/>
                                          </p:val>
                                        </p:tav>
                                        <p:tav tm="100000">
                                          <p:val>
                                            <p:strVal val="#ppt_w"/>
                                          </p:val>
                                        </p:tav>
                                      </p:tavLst>
                                    </p:anim>
                                    <p:anim calcmode="lin" valueType="num">
                                      <p:cBhvr>
                                        <p:cTn id="149" dur="1000" fill="hold"/>
                                        <p:tgtEl>
                                          <p:spTgt spid="32"/>
                                        </p:tgtEl>
                                        <p:attrNameLst>
                                          <p:attrName>ppt_h</p:attrName>
                                        </p:attrNameLst>
                                      </p:cBhvr>
                                      <p:tavLst>
                                        <p:tav tm="0">
                                          <p:val>
                                            <p:fltVal val="0"/>
                                          </p:val>
                                        </p:tav>
                                        <p:tav tm="100000">
                                          <p:val>
                                            <p:strVal val="#ppt_h"/>
                                          </p:val>
                                        </p:tav>
                                      </p:tavLst>
                                    </p:anim>
                                    <p:animEffect transition="in" filter="fade">
                                      <p:cBhvr>
                                        <p:cTn id="150" dur="1000"/>
                                        <p:tgtEl>
                                          <p:spTgt spid="32"/>
                                        </p:tgtEl>
                                      </p:cBhvr>
                                    </p:animEffect>
                                  </p:childTnLst>
                                </p:cTn>
                              </p:par>
                            </p:childTnLst>
                          </p:cTn>
                        </p:par>
                        <p:par>
                          <p:cTn id="151" fill="hold">
                            <p:stCondLst>
                              <p:cond delay="7500"/>
                            </p:stCondLst>
                            <p:childTnLst>
                              <p:par>
                                <p:cTn id="152" presetID="25" presetClass="entr" presetSubtype="0" fill="hold" grpId="0" nodeType="afterEffect">
                                  <p:stCondLst>
                                    <p:cond delay="0"/>
                                  </p:stCondLst>
                                  <p:childTnLst>
                                    <p:set>
                                      <p:cBhvr>
                                        <p:cTn id="153" dur="1" fill="hold">
                                          <p:stCondLst>
                                            <p:cond delay="0"/>
                                          </p:stCondLst>
                                        </p:cTn>
                                        <p:tgtEl>
                                          <p:spTgt spid="33"/>
                                        </p:tgtEl>
                                        <p:attrNameLst>
                                          <p:attrName>style.visibility</p:attrName>
                                        </p:attrNameLst>
                                      </p:cBhvr>
                                      <p:to>
                                        <p:strVal val="visible"/>
                                      </p:to>
                                    </p:set>
                                    <p:anim calcmode="lin" valueType="num">
                                      <p:cBhvr>
                                        <p:cTn id="154" dur="50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155" dur="50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156" dur="500" accel="50000" fill="hold">
                                          <p:stCondLst>
                                            <p:cond delay="500"/>
                                          </p:stCondLst>
                                        </p:cTn>
                                        <p:tgtEl>
                                          <p:spTgt spid="33"/>
                                        </p:tgtEl>
                                        <p:attrNameLst>
                                          <p:attrName>ppt_w</p:attrName>
                                        </p:attrNameLst>
                                      </p:cBhvr>
                                      <p:tavLst>
                                        <p:tav tm="0">
                                          <p:val>
                                            <p:strVal val="#ppt_w*.05"/>
                                          </p:val>
                                        </p:tav>
                                        <p:tav tm="100000">
                                          <p:val>
                                            <p:strVal val="#ppt_w"/>
                                          </p:val>
                                        </p:tav>
                                      </p:tavLst>
                                    </p:anim>
                                    <p:anim calcmode="lin" valueType="num">
                                      <p:cBhvr>
                                        <p:cTn id="157" dur="1000" fill="hold"/>
                                        <p:tgtEl>
                                          <p:spTgt spid="33"/>
                                        </p:tgtEl>
                                        <p:attrNameLst>
                                          <p:attrName>ppt_h</p:attrName>
                                        </p:attrNameLst>
                                      </p:cBhvr>
                                      <p:tavLst>
                                        <p:tav tm="0">
                                          <p:val>
                                            <p:strVal val="#ppt_h"/>
                                          </p:val>
                                        </p:tav>
                                        <p:tav tm="100000">
                                          <p:val>
                                            <p:strVal val="#ppt_h"/>
                                          </p:val>
                                        </p:tav>
                                      </p:tavLst>
                                    </p:anim>
                                    <p:anim calcmode="lin" valueType="num">
                                      <p:cBhvr>
                                        <p:cTn id="158" dur="50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159" dur="50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160" dur="500" accel="50000" fill="hold">
                                          <p:stCondLst>
                                            <p:cond delay="500"/>
                                          </p:stCondLst>
                                        </p:cTn>
                                        <p:tgtEl>
                                          <p:spTgt spid="33"/>
                                        </p:tgtEl>
                                        <p:attrNameLst>
                                          <p:attrName>ppt_y</p:attrName>
                                        </p:attrNameLst>
                                      </p:cBhvr>
                                      <p:tavLst>
                                        <p:tav tm="0">
                                          <p:val>
                                            <p:strVal val="#ppt_y+.1"/>
                                          </p:val>
                                        </p:tav>
                                        <p:tav tm="100000">
                                          <p:val>
                                            <p:strVal val="#ppt_y"/>
                                          </p:val>
                                        </p:tav>
                                      </p:tavLst>
                                    </p:anim>
                                    <p:animEffect transition="in" filter="fade">
                                      <p:cBhvr>
                                        <p:cTn id="161" dur="1000" decel="50000">
                                          <p:stCondLst>
                                            <p:cond delay="0"/>
                                          </p:stCondLst>
                                        </p:cTn>
                                        <p:tgtEl>
                                          <p:spTgt spid="33"/>
                                        </p:tgtEl>
                                      </p:cBhvr>
                                    </p:animEffect>
                                  </p:childTnLst>
                                </p:cTn>
                              </p:par>
                              <p:par>
                                <p:cTn id="162" presetID="25" presetClass="entr" presetSubtype="0" fill="hold" grpId="0" nodeType="withEffect">
                                  <p:stCondLst>
                                    <p:cond delay="0"/>
                                  </p:stCondLst>
                                  <p:childTnLst>
                                    <p:set>
                                      <p:cBhvr>
                                        <p:cTn id="163" dur="1" fill="hold">
                                          <p:stCondLst>
                                            <p:cond delay="0"/>
                                          </p:stCondLst>
                                        </p:cTn>
                                        <p:tgtEl>
                                          <p:spTgt spid="34"/>
                                        </p:tgtEl>
                                        <p:attrNameLst>
                                          <p:attrName>style.visibility</p:attrName>
                                        </p:attrNameLst>
                                      </p:cBhvr>
                                      <p:to>
                                        <p:strVal val="visible"/>
                                      </p:to>
                                    </p:set>
                                    <p:anim calcmode="lin" valueType="num">
                                      <p:cBhvr>
                                        <p:cTn id="164" dur="500" decel="50000" fill="hold">
                                          <p:stCondLst>
                                            <p:cond delay="0"/>
                                          </p:stCondLst>
                                        </p:cTn>
                                        <p:tgtEl>
                                          <p:spTgt spid="34"/>
                                        </p:tgtEl>
                                        <p:attrNameLst>
                                          <p:attrName>style.rotation</p:attrName>
                                        </p:attrNameLst>
                                      </p:cBhvr>
                                      <p:tavLst>
                                        <p:tav tm="0">
                                          <p:val>
                                            <p:fltVal val="-90"/>
                                          </p:val>
                                        </p:tav>
                                        <p:tav tm="100000">
                                          <p:val>
                                            <p:fltVal val="0"/>
                                          </p:val>
                                        </p:tav>
                                      </p:tavLst>
                                    </p:anim>
                                    <p:anim calcmode="lin" valueType="num">
                                      <p:cBhvr>
                                        <p:cTn id="165" dur="500" decel="50000" fill="hold">
                                          <p:stCondLst>
                                            <p:cond delay="0"/>
                                          </p:stCondLst>
                                        </p:cTn>
                                        <p:tgtEl>
                                          <p:spTgt spid="34"/>
                                        </p:tgtEl>
                                        <p:attrNameLst>
                                          <p:attrName>ppt_w</p:attrName>
                                        </p:attrNameLst>
                                      </p:cBhvr>
                                      <p:tavLst>
                                        <p:tav tm="0">
                                          <p:val>
                                            <p:strVal val="#ppt_w"/>
                                          </p:val>
                                        </p:tav>
                                        <p:tav tm="100000">
                                          <p:val>
                                            <p:strVal val="#ppt_w*.05"/>
                                          </p:val>
                                        </p:tav>
                                      </p:tavLst>
                                    </p:anim>
                                    <p:anim calcmode="lin" valueType="num">
                                      <p:cBhvr>
                                        <p:cTn id="166" dur="500" accel="50000" fill="hold">
                                          <p:stCondLst>
                                            <p:cond delay="500"/>
                                          </p:stCondLst>
                                        </p:cTn>
                                        <p:tgtEl>
                                          <p:spTgt spid="34"/>
                                        </p:tgtEl>
                                        <p:attrNameLst>
                                          <p:attrName>ppt_w</p:attrName>
                                        </p:attrNameLst>
                                      </p:cBhvr>
                                      <p:tavLst>
                                        <p:tav tm="0">
                                          <p:val>
                                            <p:strVal val="#ppt_w*.05"/>
                                          </p:val>
                                        </p:tav>
                                        <p:tav tm="100000">
                                          <p:val>
                                            <p:strVal val="#ppt_w"/>
                                          </p:val>
                                        </p:tav>
                                      </p:tavLst>
                                    </p:anim>
                                    <p:anim calcmode="lin" valueType="num">
                                      <p:cBhvr>
                                        <p:cTn id="167" dur="1000" fill="hold"/>
                                        <p:tgtEl>
                                          <p:spTgt spid="34"/>
                                        </p:tgtEl>
                                        <p:attrNameLst>
                                          <p:attrName>ppt_h</p:attrName>
                                        </p:attrNameLst>
                                      </p:cBhvr>
                                      <p:tavLst>
                                        <p:tav tm="0">
                                          <p:val>
                                            <p:strVal val="#ppt_h"/>
                                          </p:val>
                                        </p:tav>
                                        <p:tav tm="100000">
                                          <p:val>
                                            <p:strVal val="#ppt_h"/>
                                          </p:val>
                                        </p:tav>
                                      </p:tavLst>
                                    </p:anim>
                                    <p:anim calcmode="lin" valueType="num">
                                      <p:cBhvr>
                                        <p:cTn id="168" dur="500" decel="50000" fill="hold">
                                          <p:stCondLst>
                                            <p:cond delay="0"/>
                                          </p:stCondLst>
                                        </p:cTn>
                                        <p:tgtEl>
                                          <p:spTgt spid="34"/>
                                        </p:tgtEl>
                                        <p:attrNameLst>
                                          <p:attrName>ppt_x</p:attrName>
                                        </p:attrNameLst>
                                      </p:cBhvr>
                                      <p:tavLst>
                                        <p:tav tm="0">
                                          <p:val>
                                            <p:strVal val="#ppt_x+.4"/>
                                          </p:val>
                                        </p:tav>
                                        <p:tav tm="100000">
                                          <p:val>
                                            <p:strVal val="#ppt_x"/>
                                          </p:val>
                                        </p:tav>
                                      </p:tavLst>
                                    </p:anim>
                                    <p:anim calcmode="lin" valueType="num">
                                      <p:cBhvr>
                                        <p:cTn id="169" dur="500" decel="50000" fill="hold">
                                          <p:stCondLst>
                                            <p:cond delay="0"/>
                                          </p:stCondLst>
                                        </p:cTn>
                                        <p:tgtEl>
                                          <p:spTgt spid="34"/>
                                        </p:tgtEl>
                                        <p:attrNameLst>
                                          <p:attrName>ppt_y</p:attrName>
                                        </p:attrNameLst>
                                      </p:cBhvr>
                                      <p:tavLst>
                                        <p:tav tm="0">
                                          <p:val>
                                            <p:strVal val="#ppt_y-.2"/>
                                          </p:val>
                                        </p:tav>
                                        <p:tav tm="100000">
                                          <p:val>
                                            <p:strVal val="#ppt_y+.1"/>
                                          </p:val>
                                        </p:tav>
                                      </p:tavLst>
                                    </p:anim>
                                    <p:anim calcmode="lin" valueType="num">
                                      <p:cBhvr>
                                        <p:cTn id="170" dur="500" accel="50000" fill="hold">
                                          <p:stCondLst>
                                            <p:cond delay="500"/>
                                          </p:stCondLst>
                                        </p:cTn>
                                        <p:tgtEl>
                                          <p:spTgt spid="34"/>
                                        </p:tgtEl>
                                        <p:attrNameLst>
                                          <p:attrName>ppt_y</p:attrName>
                                        </p:attrNameLst>
                                      </p:cBhvr>
                                      <p:tavLst>
                                        <p:tav tm="0">
                                          <p:val>
                                            <p:strVal val="#ppt_y+.1"/>
                                          </p:val>
                                        </p:tav>
                                        <p:tav tm="100000">
                                          <p:val>
                                            <p:strVal val="#ppt_y"/>
                                          </p:val>
                                        </p:tav>
                                      </p:tavLst>
                                    </p:anim>
                                    <p:animEffect transition="in" filter="fade">
                                      <p:cBhvr>
                                        <p:cTn id="171" dur="1000" decel="50000">
                                          <p:stCondLst>
                                            <p:cond delay="0"/>
                                          </p:stCondLst>
                                        </p:cTn>
                                        <p:tgtEl>
                                          <p:spTgt spid="34"/>
                                        </p:tgtEl>
                                      </p:cBhvr>
                                    </p:animEffect>
                                  </p:childTnLst>
                                </p:cTn>
                              </p:par>
                            </p:childTnLst>
                          </p:cTn>
                        </p:par>
                        <p:par>
                          <p:cTn id="172" fill="hold">
                            <p:stCondLst>
                              <p:cond delay="8500"/>
                            </p:stCondLst>
                            <p:childTnLst>
                              <p:par>
                                <p:cTn id="173" presetID="10" presetClass="entr" presetSubtype="0" fill="hold" grpId="0" nodeType="afterEffect">
                                  <p:stCondLst>
                                    <p:cond delay="0"/>
                                  </p:stCondLst>
                                  <p:childTnLst>
                                    <p:set>
                                      <p:cBhvr>
                                        <p:cTn id="174" dur="1" fill="hold">
                                          <p:stCondLst>
                                            <p:cond delay="0"/>
                                          </p:stCondLst>
                                        </p:cTn>
                                        <p:tgtEl>
                                          <p:spTgt spid="35"/>
                                        </p:tgtEl>
                                        <p:attrNameLst>
                                          <p:attrName>style.visibility</p:attrName>
                                        </p:attrNameLst>
                                      </p:cBhvr>
                                      <p:to>
                                        <p:strVal val="visible"/>
                                      </p:to>
                                    </p:set>
                                    <p:anim calcmode="lin" valueType="num">
                                      <p:cBhvr>
                                        <p:cTn id="175" dur="1000" fill="hold"/>
                                        <p:tgtEl>
                                          <p:spTgt spid="35"/>
                                        </p:tgtEl>
                                        <p:attrNameLst>
                                          <p:attrName>ppt_w</p:attrName>
                                        </p:attrNameLst>
                                      </p:cBhvr>
                                      <p:tavLst>
                                        <p:tav tm="0">
                                          <p:val>
                                            <p:fltVal val="0"/>
                                          </p:val>
                                        </p:tav>
                                        <p:tav tm="100000">
                                          <p:val>
                                            <p:strVal val="#ppt_w"/>
                                          </p:val>
                                        </p:tav>
                                      </p:tavLst>
                                    </p:anim>
                                    <p:anim calcmode="lin" valueType="num">
                                      <p:cBhvr>
                                        <p:cTn id="176" dur="1000" fill="hold"/>
                                        <p:tgtEl>
                                          <p:spTgt spid="35"/>
                                        </p:tgtEl>
                                        <p:attrNameLst>
                                          <p:attrName>ppt_h</p:attrName>
                                        </p:attrNameLst>
                                      </p:cBhvr>
                                      <p:tavLst>
                                        <p:tav tm="0">
                                          <p:val>
                                            <p:fltVal val="0"/>
                                          </p:val>
                                        </p:tav>
                                        <p:tav tm="100000">
                                          <p:val>
                                            <p:strVal val="#ppt_h"/>
                                          </p:val>
                                        </p:tav>
                                      </p:tavLst>
                                    </p:anim>
                                    <p:animEffect transition="in" filter="fade">
                                      <p:cBhvr>
                                        <p:cTn id="177" dur="1000"/>
                                        <p:tgtEl>
                                          <p:spTgt spid="35"/>
                                        </p:tgtEl>
                                      </p:cBhvr>
                                    </p:animEffect>
                                  </p:childTnLst>
                                </p:cTn>
                              </p:par>
                            </p:childTnLst>
                          </p:cTn>
                        </p:par>
                        <p:par>
                          <p:cTn id="178" fill="hold">
                            <p:stCondLst>
                              <p:cond delay="9500"/>
                            </p:stCondLst>
                            <p:childTnLst>
                              <p:par>
                                <p:cTn id="179" presetID="25" presetClass="entr" presetSubtype="0" fill="hold" grpId="0" nodeType="afterEffect">
                                  <p:stCondLst>
                                    <p:cond delay="0"/>
                                  </p:stCondLst>
                                  <p:childTnLst>
                                    <p:set>
                                      <p:cBhvr>
                                        <p:cTn id="180" dur="1" fill="hold">
                                          <p:stCondLst>
                                            <p:cond delay="0"/>
                                          </p:stCondLst>
                                        </p:cTn>
                                        <p:tgtEl>
                                          <p:spTgt spid="36"/>
                                        </p:tgtEl>
                                        <p:attrNameLst>
                                          <p:attrName>style.visibility</p:attrName>
                                        </p:attrNameLst>
                                      </p:cBhvr>
                                      <p:to>
                                        <p:strVal val="visible"/>
                                      </p:to>
                                    </p:set>
                                    <p:anim calcmode="lin" valueType="num">
                                      <p:cBhvr>
                                        <p:cTn id="181"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82"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83"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84" dur="1000" fill="hold"/>
                                        <p:tgtEl>
                                          <p:spTgt spid="36"/>
                                        </p:tgtEl>
                                        <p:attrNameLst>
                                          <p:attrName>ppt_h</p:attrName>
                                        </p:attrNameLst>
                                      </p:cBhvr>
                                      <p:tavLst>
                                        <p:tav tm="0">
                                          <p:val>
                                            <p:strVal val="#ppt_h"/>
                                          </p:val>
                                        </p:tav>
                                        <p:tav tm="100000">
                                          <p:val>
                                            <p:strVal val="#ppt_h"/>
                                          </p:val>
                                        </p:tav>
                                      </p:tavLst>
                                    </p:anim>
                                    <p:anim calcmode="lin" valueType="num">
                                      <p:cBhvr>
                                        <p:cTn id="185"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86"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87"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88" dur="1000" decel="50000">
                                          <p:stCondLst>
                                            <p:cond delay="0"/>
                                          </p:stCondLst>
                                        </p:cTn>
                                        <p:tgtEl>
                                          <p:spTgt spid="36"/>
                                        </p:tgtEl>
                                      </p:cBhvr>
                                    </p:animEffect>
                                  </p:childTnLst>
                                </p:cTn>
                              </p:par>
                              <p:par>
                                <p:cTn id="189" presetID="25" presetClass="entr" presetSubtype="0" fill="hold" grpId="0" nodeType="withEffect">
                                  <p:stCondLst>
                                    <p:cond delay="0"/>
                                  </p:stCondLst>
                                  <p:childTnLst>
                                    <p:set>
                                      <p:cBhvr>
                                        <p:cTn id="190" dur="1" fill="hold">
                                          <p:stCondLst>
                                            <p:cond delay="0"/>
                                          </p:stCondLst>
                                        </p:cTn>
                                        <p:tgtEl>
                                          <p:spTgt spid="37"/>
                                        </p:tgtEl>
                                        <p:attrNameLst>
                                          <p:attrName>style.visibility</p:attrName>
                                        </p:attrNameLst>
                                      </p:cBhvr>
                                      <p:to>
                                        <p:strVal val="visible"/>
                                      </p:to>
                                    </p:set>
                                    <p:anim calcmode="lin" valueType="num">
                                      <p:cBhvr>
                                        <p:cTn id="191"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92"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93"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94" dur="1000" fill="hold"/>
                                        <p:tgtEl>
                                          <p:spTgt spid="37"/>
                                        </p:tgtEl>
                                        <p:attrNameLst>
                                          <p:attrName>ppt_h</p:attrName>
                                        </p:attrNameLst>
                                      </p:cBhvr>
                                      <p:tavLst>
                                        <p:tav tm="0">
                                          <p:val>
                                            <p:strVal val="#ppt_h"/>
                                          </p:val>
                                        </p:tav>
                                        <p:tav tm="100000">
                                          <p:val>
                                            <p:strVal val="#ppt_h"/>
                                          </p:val>
                                        </p:tav>
                                      </p:tavLst>
                                    </p:anim>
                                    <p:anim calcmode="lin" valueType="num">
                                      <p:cBhvr>
                                        <p:cTn id="195"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96"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97"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98" dur="1000" decel="50000">
                                          <p:stCondLst>
                                            <p:cond delay="0"/>
                                          </p:stCondLst>
                                        </p:cTn>
                                        <p:tgtEl>
                                          <p:spTgt spid="37"/>
                                        </p:tgtEl>
                                      </p:cBhvr>
                                    </p:animEffect>
                                  </p:childTnLst>
                                </p:cTn>
                              </p:par>
                            </p:childTnLst>
                          </p:cTn>
                        </p:par>
                        <p:par>
                          <p:cTn id="199" fill="hold">
                            <p:stCondLst>
                              <p:cond delay="10500"/>
                            </p:stCondLst>
                            <p:childTnLst>
                              <p:par>
                                <p:cTn id="200" presetID="10" presetClass="entr" presetSubtype="0" fill="hold" grpId="0" nodeType="afterEffect">
                                  <p:stCondLst>
                                    <p:cond delay="0"/>
                                  </p:stCondLst>
                                  <p:childTnLst>
                                    <p:set>
                                      <p:cBhvr>
                                        <p:cTn id="201" dur="1" fill="hold">
                                          <p:stCondLst>
                                            <p:cond delay="0"/>
                                          </p:stCondLst>
                                        </p:cTn>
                                        <p:tgtEl>
                                          <p:spTgt spid="38"/>
                                        </p:tgtEl>
                                        <p:attrNameLst>
                                          <p:attrName>style.visibility</p:attrName>
                                        </p:attrNameLst>
                                      </p:cBhvr>
                                      <p:to>
                                        <p:strVal val="visible"/>
                                      </p:to>
                                    </p:set>
                                    <p:anim calcmode="lin" valueType="num">
                                      <p:cBhvr>
                                        <p:cTn id="202" dur="1000" fill="hold"/>
                                        <p:tgtEl>
                                          <p:spTgt spid="38"/>
                                        </p:tgtEl>
                                        <p:attrNameLst>
                                          <p:attrName>ppt_w</p:attrName>
                                        </p:attrNameLst>
                                      </p:cBhvr>
                                      <p:tavLst>
                                        <p:tav tm="0">
                                          <p:val>
                                            <p:fltVal val="0"/>
                                          </p:val>
                                        </p:tav>
                                        <p:tav tm="100000">
                                          <p:val>
                                            <p:strVal val="#ppt_w"/>
                                          </p:val>
                                        </p:tav>
                                      </p:tavLst>
                                    </p:anim>
                                    <p:anim calcmode="lin" valueType="num">
                                      <p:cBhvr>
                                        <p:cTn id="203" dur="1000" fill="hold"/>
                                        <p:tgtEl>
                                          <p:spTgt spid="38"/>
                                        </p:tgtEl>
                                        <p:attrNameLst>
                                          <p:attrName>ppt_h</p:attrName>
                                        </p:attrNameLst>
                                      </p:cBhvr>
                                      <p:tavLst>
                                        <p:tav tm="0">
                                          <p:val>
                                            <p:fltVal val="0"/>
                                          </p:val>
                                        </p:tav>
                                        <p:tav tm="100000">
                                          <p:val>
                                            <p:strVal val="#ppt_h"/>
                                          </p:val>
                                        </p:tav>
                                      </p:tavLst>
                                    </p:anim>
                                    <p:animEffect transition="in" filter="fade">
                                      <p:cBhvr>
                                        <p:cTn id="204" dur="1000"/>
                                        <p:tgtEl>
                                          <p:spTgt spid="38"/>
                                        </p:tgtEl>
                                      </p:cBhvr>
                                    </p:animEffect>
                                  </p:childTnLst>
                                </p:cTn>
                              </p:par>
                            </p:childTnLst>
                          </p:cTn>
                        </p:par>
                        <p:par>
                          <p:cTn id="205" fill="hold">
                            <p:stCondLst>
                              <p:cond delay="11500"/>
                            </p:stCondLst>
                            <p:childTnLst>
                              <p:par>
                                <p:cTn id="206" presetID="25" presetClass="entr" presetSubtype="0" fill="hold" grpId="0" nodeType="afterEffect">
                                  <p:stCondLst>
                                    <p:cond delay="0"/>
                                  </p:stCondLst>
                                  <p:childTnLst>
                                    <p:set>
                                      <p:cBhvr>
                                        <p:cTn id="207" dur="1" fill="hold">
                                          <p:stCondLst>
                                            <p:cond delay="0"/>
                                          </p:stCondLst>
                                        </p:cTn>
                                        <p:tgtEl>
                                          <p:spTgt spid="39"/>
                                        </p:tgtEl>
                                        <p:attrNameLst>
                                          <p:attrName>style.visibility</p:attrName>
                                        </p:attrNameLst>
                                      </p:cBhvr>
                                      <p:to>
                                        <p:strVal val="visible"/>
                                      </p:to>
                                    </p:set>
                                    <p:anim calcmode="lin" valueType="num">
                                      <p:cBhvr>
                                        <p:cTn id="208"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209"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210"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211" dur="1000" fill="hold"/>
                                        <p:tgtEl>
                                          <p:spTgt spid="39"/>
                                        </p:tgtEl>
                                        <p:attrNameLst>
                                          <p:attrName>ppt_h</p:attrName>
                                        </p:attrNameLst>
                                      </p:cBhvr>
                                      <p:tavLst>
                                        <p:tav tm="0">
                                          <p:val>
                                            <p:strVal val="#ppt_h"/>
                                          </p:val>
                                        </p:tav>
                                        <p:tav tm="100000">
                                          <p:val>
                                            <p:strVal val="#ppt_h"/>
                                          </p:val>
                                        </p:tav>
                                      </p:tavLst>
                                    </p:anim>
                                    <p:anim calcmode="lin" valueType="num">
                                      <p:cBhvr>
                                        <p:cTn id="212"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213"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214"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215" dur="1000" decel="50000">
                                          <p:stCondLst>
                                            <p:cond delay="0"/>
                                          </p:stCondLst>
                                        </p:cTn>
                                        <p:tgtEl>
                                          <p:spTgt spid="39"/>
                                        </p:tgtEl>
                                      </p:cBhvr>
                                    </p:animEffect>
                                  </p:childTnLst>
                                </p:cTn>
                              </p:par>
                              <p:par>
                                <p:cTn id="216" presetID="25" presetClass="entr" presetSubtype="0" fill="hold" grpId="0" nodeType="withEffect">
                                  <p:stCondLst>
                                    <p:cond delay="0"/>
                                  </p:stCondLst>
                                  <p:childTnLst>
                                    <p:set>
                                      <p:cBhvr>
                                        <p:cTn id="217" dur="1" fill="hold">
                                          <p:stCondLst>
                                            <p:cond delay="0"/>
                                          </p:stCondLst>
                                        </p:cTn>
                                        <p:tgtEl>
                                          <p:spTgt spid="40"/>
                                        </p:tgtEl>
                                        <p:attrNameLst>
                                          <p:attrName>style.visibility</p:attrName>
                                        </p:attrNameLst>
                                      </p:cBhvr>
                                      <p:to>
                                        <p:strVal val="visible"/>
                                      </p:to>
                                    </p:set>
                                    <p:anim calcmode="lin" valueType="num">
                                      <p:cBhvr>
                                        <p:cTn id="218"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219"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220"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221" dur="1000" fill="hold"/>
                                        <p:tgtEl>
                                          <p:spTgt spid="40"/>
                                        </p:tgtEl>
                                        <p:attrNameLst>
                                          <p:attrName>ppt_h</p:attrName>
                                        </p:attrNameLst>
                                      </p:cBhvr>
                                      <p:tavLst>
                                        <p:tav tm="0">
                                          <p:val>
                                            <p:strVal val="#ppt_h"/>
                                          </p:val>
                                        </p:tav>
                                        <p:tav tm="100000">
                                          <p:val>
                                            <p:strVal val="#ppt_h"/>
                                          </p:val>
                                        </p:tav>
                                      </p:tavLst>
                                    </p:anim>
                                    <p:anim calcmode="lin" valueType="num">
                                      <p:cBhvr>
                                        <p:cTn id="222"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223"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224"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225" dur="1000" decel="50000">
                                          <p:stCondLst>
                                            <p:cond delay="0"/>
                                          </p:stCondLst>
                                        </p:cTn>
                                        <p:tgtEl>
                                          <p:spTgt spid="40"/>
                                        </p:tgtEl>
                                      </p:cBhvr>
                                    </p:animEffect>
                                  </p:childTnLst>
                                </p:cTn>
                              </p:par>
                            </p:childTnLst>
                          </p:cTn>
                        </p:par>
                        <p:par>
                          <p:cTn id="226" fill="hold">
                            <p:stCondLst>
                              <p:cond delay="12500"/>
                            </p:stCondLst>
                            <p:childTnLst>
                              <p:par>
                                <p:cTn id="227" presetID="10" presetClass="entr" presetSubtype="0" fill="hold" grpId="0" nodeType="afterEffect">
                                  <p:stCondLst>
                                    <p:cond delay="0"/>
                                  </p:stCondLst>
                                  <p:childTnLst>
                                    <p:set>
                                      <p:cBhvr>
                                        <p:cTn id="228" dur="1" fill="hold">
                                          <p:stCondLst>
                                            <p:cond delay="0"/>
                                          </p:stCondLst>
                                        </p:cTn>
                                        <p:tgtEl>
                                          <p:spTgt spid="41"/>
                                        </p:tgtEl>
                                        <p:attrNameLst>
                                          <p:attrName>style.visibility</p:attrName>
                                        </p:attrNameLst>
                                      </p:cBhvr>
                                      <p:to>
                                        <p:strVal val="visible"/>
                                      </p:to>
                                    </p:set>
                                    <p:anim calcmode="lin" valueType="num">
                                      <p:cBhvr>
                                        <p:cTn id="229" dur="1000" fill="hold"/>
                                        <p:tgtEl>
                                          <p:spTgt spid="41"/>
                                        </p:tgtEl>
                                        <p:attrNameLst>
                                          <p:attrName>ppt_w</p:attrName>
                                        </p:attrNameLst>
                                      </p:cBhvr>
                                      <p:tavLst>
                                        <p:tav tm="0">
                                          <p:val>
                                            <p:fltVal val="0"/>
                                          </p:val>
                                        </p:tav>
                                        <p:tav tm="100000">
                                          <p:val>
                                            <p:strVal val="#ppt_w"/>
                                          </p:val>
                                        </p:tav>
                                      </p:tavLst>
                                    </p:anim>
                                    <p:anim calcmode="lin" valueType="num">
                                      <p:cBhvr>
                                        <p:cTn id="230" dur="1000" fill="hold"/>
                                        <p:tgtEl>
                                          <p:spTgt spid="41"/>
                                        </p:tgtEl>
                                        <p:attrNameLst>
                                          <p:attrName>ppt_h</p:attrName>
                                        </p:attrNameLst>
                                      </p:cBhvr>
                                      <p:tavLst>
                                        <p:tav tm="0">
                                          <p:val>
                                            <p:fltVal val="0"/>
                                          </p:val>
                                        </p:tav>
                                        <p:tav tm="100000">
                                          <p:val>
                                            <p:strVal val="#ppt_h"/>
                                          </p:val>
                                        </p:tav>
                                      </p:tavLst>
                                    </p:anim>
                                    <p:animEffect transition="in" filter="fade">
                                      <p:cBhvr>
                                        <p:cTn id="231" dur="1000"/>
                                        <p:tgtEl>
                                          <p:spTgt spid="41"/>
                                        </p:tgtEl>
                                      </p:cBhvr>
                                    </p:animEffect>
                                  </p:childTnLst>
                                </p:cTn>
                              </p:par>
                            </p:childTnLst>
                          </p:cTn>
                        </p:par>
                        <p:par>
                          <p:cTn id="232" fill="hold">
                            <p:stCondLst>
                              <p:cond delay="13500"/>
                            </p:stCondLst>
                            <p:childTnLst>
                              <p:par>
                                <p:cTn id="233" presetID="25" presetClass="entr" presetSubtype="0" fill="hold" grpId="0" nodeType="afterEffect">
                                  <p:stCondLst>
                                    <p:cond delay="0"/>
                                  </p:stCondLst>
                                  <p:childTnLst>
                                    <p:set>
                                      <p:cBhvr>
                                        <p:cTn id="234" dur="1" fill="hold">
                                          <p:stCondLst>
                                            <p:cond delay="0"/>
                                          </p:stCondLst>
                                        </p:cTn>
                                        <p:tgtEl>
                                          <p:spTgt spid="42"/>
                                        </p:tgtEl>
                                        <p:attrNameLst>
                                          <p:attrName>style.visibility</p:attrName>
                                        </p:attrNameLst>
                                      </p:cBhvr>
                                      <p:to>
                                        <p:strVal val="visible"/>
                                      </p:to>
                                    </p:set>
                                    <p:anim calcmode="lin" valueType="num">
                                      <p:cBhvr>
                                        <p:cTn id="235"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236"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237"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238" dur="1000" fill="hold"/>
                                        <p:tgtEl>
                                          <p:spTgt spid="42"/>
                                        </p:tgtEl>
                                        <p:attrNameLst>
                                          <p:attrName>ppt_h</p:attrName>
                                        </p:attrNameLst>
                                      </p:cBhvr>
                                      <p:tavLst>
                                        <p:tav tm="0">
                                          <p:val>
                                            <p:strVal val="#ppt_h"/>
                                          </p:val>
                                        </p:tav>
                                        <p:tav tm="100000">
                                          <p:val>
                                            <p:strVal val="#ppt_h"/>
                                          </p:val>
                                        </p:tav>
                                      </p:tavLst>
                                    </p:anim>
                                    <p:anim calcmode="lin" valueType="num">
                                      <p:cBhvr>
                                        <p:cTn id="239"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40"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41"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242" dur="1000" decel="50000">
                                          <p:stCondLst>
                                            <p:cond delay="0"/>
                                          </p:stCondLst>
                                        </p:cTn>
                                        <p:tgtEl>
                                          <p:spTgt spid="42"/>
                                        </p:tgtEl>
                                      </p:cBhvr>
                                    </p:animEffect>
                                  </p:childTnLst>
                                </p:cTn>
                              </p:par>
                              <p:par>
                                <p:cTn id="243" presetID="25" presetClass="entr" presetSubtype="0" fill="hold" grpId="0" nodeType="withEffect">
                                  <p:stCondLst>
                                    <p:cond delay="0"/>
                                  </p:stCondLst>
                                  <p:childTnLst>
                                    <p:set>
                                      <p:cBhvr>
                                        <p:cTn id="244" dur="1" fill="hold">
                                          <p:stCondLst>
                                            <p:cond delay="0"/>
                                          </p:stCondLst>
                                        </p:cTn>
                                        <p:tgtEl>
                                          <p:spTgt spid="43"/>
                                        </p:tgtEl>
                                        <p:attrNameLst>
                                          <p:attrName>style.visibility</p:attrName>
                                        </p:attrNameLst>
                                      </p:cBhvr>
                                      <p:to>
                                        <p:strVal val="visible"/>
                                      </p:to>
                                    </p:set>
                                    <p:anim calcmode="lin" valueType="num">
                                      <p:cBhvr>
                                        <p:cTn id="245"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46"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47"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248" dur="1000" fill="hold"/>
                                        <p:tgtEl>
                                          <p:spTgt spid="43"/>
                                        </p:tgtEl>
                                        <p:attrNameLst>
                                          <p:attrName>ppt_h</p:attrName>
                                        </p:attrNameLst>
                                      </p:cBhvr>
                                      <p:tavLst>
                                        <p:tav tm="0">
                                          <p:val>
                                            <p:strVal val="#ppt_h"/>
                                          </p:val>
                                        </p:tav>
                                        <p:tav tm="100000">
                                          <p:val>
                                            <p:strVal val="#ppt_h"/>
                                          </p:val>
                                        </p:tav>
                                      </p:tavLst>
                                    </p:anim>
                                    <p:anim calcmode="lin" valueType="num">
                                      <p:cBhvr>
                                        <p:cTn id="249"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50"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51"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252" dur="1000" decel="50000">
                                          <p:stCondLst>
                                            <p:cond delay="0"/>
                                          </p:stCondLst>
                                        </p:cTn>
                                        <p:tgtEl>
                                          <p:spTgt spid="43"/>
                                        </p:tgtEl>
                                      </p:cBhvr>
                                    </p:animEffect>
                                  </p:childTnLst>
                                </p:cTn>
                              </p:par>
                            </p:childTnLst>
                          </p:cTn>
                        </p:par>
                        <p:par>
                          <p:cTn id="253" fill="hold">
                            <p:stCondLst>
                              <p:cond delay="14500"/>
                            </p:stCondLst>
                            <p:childTnLst>
                              <p:par>
                                <p:cTn id="254" presetID="10" presetClass="entr" presetSubtype="0" fill="hold" grpId="0" nodeType="afterEffect">
                                  <p:stCondLst>
                                    <p:cond delay="0"/>
                                  </p:stCondLst>
                                  <p:childTnLst>
                                    <p:set>
                                      <p:cBhvr>
                                        <p:cTn id="255" dur="1" fill="hold">
                                          <p:stCondLst>
                                            <p:cond delay="0"/>
                                          </p:stCondLst>
                                        </p:cTn>
                                        <p:tgtEl>
                                          <p:spTgt spid="44"/>
                                        </p:tgtEl>
                                        <p:attrNameLst>
                                          <p:attrName>style.visibility</p:attrName>
                                        </p:attrNameLst>
                                      </p:cBhvr>
                                      <p:to>
                                        <p:strVal val="visible"/>
                                      </p:to>
                                    </p:set>
                                    <p:anim calcmode="lin" valueType="num">
                                      <p:cBhvr>
                                        <p:cTn id="256" dur="1000" fill="hold"/>
                                        <p:tgtEl>
                                          <p:spTgt spid="44"/>
                                        </p:tgtEl>
                                        <p:attrNameLst>
                                          <p:attrName>ppt_w</p:attrName>
                                        </p:attrNameLst>
                                      </p:cBhvr>
                                      <p:tavLst>
                                        <p:tav tm="0">
                                          <p:val>
                                            <p:fltVal val="0"/>
                                          </p:val>
                                        </p:tav>
                                        <p:tav tm="100000">
                                          <p:val>
                                            <p:strVal val="#ppt_w"/>
                                          </p:val>
                                        </p:tav>
                                      </p:tavLst>
                                    </p:anim>
                                    <p:anim calcmode="lin" valueType="num">
                                      <p:cBhvr>
                                        <p:cTn id="257" dur="1000" fill="hold"/>
                                        <p:tgtEl>
                                          <p:spTgt spid="44"/>
                                        </p:tgtEl>
                                        <p:attrNameLst>
                                          <p:attrName>ppt_h</p:attrName>
                                        </p:attrNameLst>
                                      </p:cBhvr>
                                      <p:tavLst>
                                        <p:tav tm="0">
                                          <p:val>
                                            <p:fltVal val="0"/>
                                          </p:val>
                                        </p:tav>
                                        <p:tav tm="100000">
                                          <p:val>
                                            <p:strVal val="#ppt_h"/>
                                          </p:val>
                                        </p:tav>
                                      </p:tavLst>
                                    </p:anim>
                                    <p:animEffect transition="in" filter="fade">
                                      <p:cBhvr>
                                        <p:cTn id="258" dur="1000"/>
                                        <p:tgtEl>
                                          <p:spTgt spid="44"/>
                                        </p:tgtEl>
                                      </p:cBhvr>
                                    </p:animEffect>
                                  </p:childTnLst>
                                </p:cTn>
                              </p:par>
                            </p:childTnLst>
                          </p:cTn>
                        </p:par>
                        <p:par>
                          <p:cTn id="259" fill="hold">
                            <p:stCondLst>
                              <p:cond delay="15500"/>
                            </p:stCondLst>
                            <p:childTnLst>
                              <p:par>
                                <p:cTn id="260" presetID="25" presetClass="entr" presetSubtype="0" fill="hold" grpId="0" nodeType="afterEffect">
                                  <p:stCondLst>
                                    <p:cond delay="0"/>
                                  </p:stCondLst>
                                  <p:childTnLst>
                                    <p:set>
                                      <p:cBhvr>
                                        <p:cTn id="261" dur="1" fill="hold">
                                          <p:stCondLst>
                                            <p:cond delay="0"/>
                                          </p:stCondLst>
                                        </p:cTn>
                                        <p:tgtEl>
                                          <p:spTgt spid="45"/>
                                        </p:tgtEl>
                                        <p:attrNameLst>
                                          <p:attrName>style.visibility</p:attrName>
                                        </p:attrNameLst>
                                      </p:cBhvr>
                                      <p:to>
                                        <p:strVal val="visible"/>
                                      </p:to>
                                    </p:set>
                                    <p:anim calcmode="lin" valueType="num">
                                      <p:cBhvr>
                                        <p:cTn id="262"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263"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264"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265" dur="1000" fill="hold"/>
                                        <p:tgtEl>
                                          <p:spTgt spid="45"/>
                                        </p:tgtEl>
                                        <p:attrNameLst>
                                          <p:attrName>ppt_h</p:attrName>
                                        </p:attrNameLst>
                                      </p:cBhvr>
                                      <p:tavLst>
                                        <p:tav tm="0">
                                          <p:val>
                                            <p:strVal val="#ppt_h"/>
                                          </p:val>
                                        </p:tav>
                                        <p:tav tm="100000">
                                          <p:val>
                                            <p:strVal val="#ppt_h"/>
                                          </p:val>
                                        </p:tav>
                                      </p:tavLst>
                                    </p:anim>
                                    <p:anim calcmode="lin" valueType="num">
                                      <p:cBhvr>
                                        <p:cTn id="266"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267"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268"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269" dur="1000" decel="50000">
                                          <p:stCondLst>
                                            <p:cond delay="0"/>
                                          </p:stCondLst>
                                        </p:cTn>
                                        <p:tgtEl>
                                          <p:spTgt spid="45"/>
                                        </p:tgtEl>
                                      </p:cBhvr>
                                    </p:animEffect>
                                  </p:childTnLst>
                                </p:cTn>
                              </p:par>
                              <p:par>
                                <p:cTn id="270" presetID="25" presetClass="entr" presetSubtype="0" fill="hold" grpId="0" nodeType="withEffect">
                                  <p:stCondLst>
                                    <p:cond delay="0"/>
                                  </p:stCondLst>
                                  <p:childTnLst>
                                    <p:set>
                                      <p:cBhvr>
                                        <p:cTn id="271" dur="1" fill="hold">
                                          <p:stCondLst>
                                            <p:cond delay="0"/>
                                          </p:stCondLst>
                                        </p:cTn>
                                        <p:tgtEl>
                                          <p:spTgt spid="46"/>
                                        </p:tgtEl>
                                        <p:attrNameLst>
                                          <p:attrName>style.visibility</p:attrName>
                                        </p:attrNameLst>
                                      </p:cBhvr>
                                      <p:to>
                                        <p:strVal val="visible"/>
                                      </p:to>
                                    </p:set>
                                    <p:anim calcmode="lin" valueType="num">
                                      <p:cBhvr>
                                        <p:cTn id="272"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273"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274"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275" dur="1000" fill="hold"/>
                                        <p:tgtEl>
                                          <p:spTgt spid="46"/>
                                        </p:tgtEl>
                                        <p:attrNameLst>
                                          <p:attrName>ppt_h</p:attrName>
                                        </p:attrNameLst>
                                      </p:cBhvr>
                                      <p:tavLst>
                                        <p:tav tm="0">
                                          <p:val>
                                            <p:strVal val="#ppt_h"/>
                                          </p:val>
                                        </p:tav>
                                        <p:tav tm="100000">
                                          <p:val>
                                            <p:strVal val="#ppt_h"/>
                                          </p:val>
                                        </p:tav>
                                      </p:tavLst>
                                    </p:anim>
                                    <p:anim calcmode="lin" valueType="num">
                                      <p:cBhvr>
                                        <p:cTn id="276"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277"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278"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279" dur="1000" decel="50000">
                                          <p:stCondLst>
                                            <p:cond delay="0"/>
                                          </p:stCondLst>
                                        </p:cTn>
                                        <p:tgtEl>
                                          <p:spTgt spid="46"/>
                                        </p:tgtEl>
                                      </p:cBhvr>
                                    </p:animEffect>
                                  </p:childTnLst>
                                </p:cTn>
                              </p:par>
                              <p:par>
                                <p:cTn id="280" presetID="10" presetClass="entr" presetSubtype="0" fill="hold" grpId="0" nodeType="withEffect">
                                  <p:stCondLst>
                                    <p:cond delay="0"/>
                                  </p:stCondLst>
                                  <p:childTnLst>
                                    <p:set>
                                      <p:cBhvr>
                                        <p:cTn id="281" dur="1" fill="hold">
                                          <p:stCondLst>
                                            <p:cond delay="0"/>
                                          </p:stCondLst>
                                        </p:cTn>
                                        <p:tgtEl>
                                          <p:spTgt spid="3"/>
                                        </p:tgtEl>
                                        <p:attrNameLst>
                                          <p:attrName>style.visibility</p:attrName>
                                        </p:attrNameLst>
                                      </p:cBhvr>
                                      <p:to>
                                        <p:strVal val="visible"/>
                                      </p:to>
                                    </p:set>
                                    <p:anim calcmode="lin" valueType="num">
                                      <p:cBhvr>
                                        <p:cTn id="282" dur="1000" fill="hold"/>
                                        <p:tgtEl>
                                          <p:spTgt spid="3"/>
                                        </p:tgtEl>
                                        <p:attrNameLst>
                                          <p:attrName>ppt_w</p:attrName>
                                        </p:attrNameLst>
                                      </p:cBhvr>
                                      <p:tavLst>
                                        <p:tav tm="0">
                                          <p:val>
                                            <p:fltVal val="0"/>
                                          </p:val>
                                        </p:tav>
                                        <p:tav tm="100000">
                                          <p:val>
                                            <p:strVal val="#ppt_w"/>
                                          </p:val>
                                        </p:tav>
                                      </p:tavLst>
                                    </p:anim>
                                    <p:anim calcmode="lin" valueType="num">
                                      <p:cBhvr>
                                        <p:cTn id="283" dur="1000" fill="hold"/>
                                        <p:tgtEl>
                                          <p:spTgt spid="3"/>
                                        </p:tgtEl>
                                        <p:attrNameLst>
                                          <p:attrName>ppt_h</p:attrName>
                                        </p:attrNameLst>
                                      </p:cBhvr>
                                      <p:tavLst>
                                        <p:tav tm="0">
                                          <p:val>
                                            <p:fltVal val="0"/>
                                          </p:val>
                                        </p:tav>
                                        <p:tav tm="100000">
                                          <p:val>
                                            <p:strVal val="#ppt_h"/>
                                          </p:val>
                                        </p:tav>
                                      </p:tavLst>
                                    </p:anim>
                                    <p:animEffect transition="in" filter="fade">
                                      <p:cBhvr>
                                        <p:cTn id="284" dur="1000"/>
                                        <p:tgtEl>
                                          <p:spTgt spid="3"/>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12"/>
                                        </p:tgtEl>
                                        <p:attrNameLst>
                                          <p:attrName>style.visibility</p:attrName>
                                        </p:attrNameLst>
                                      </p:cBhvr>
                                      <p:to>
                                        <p:strVal val="visible"/>
                                      </p:to>
                                    </p:set>
                                    <p:anim calcmode="lin" valueType="num">
                                      <p:cBhvr>
                                        <p:cTn id="287" dur="1000" fill="hold"/>
                                        <p:tgtEl>
                                          <p:spTgt spid="12"/>
                                        </p:tgtEl>
                                        <p:attrNameLst>
                                          <p:attrName>ppt_w</p:attrName>
                                        </p:attrNameLst>
                                      </p:cBhvr>
                                      <p:tavLst>
                                        <p:tav tm="0">
                                          <p:val>
                                            <p:fltVal val="0"/>
                                          </p:val>
                                        </p:tav>
                                        <p:tav tm="100000">
                                          <p:val>
                                            <p:strVal val="#ppt_w"/>
                                          </p:val>
                                        </p:tav>
                                      </p:tavLst>
                                    </p:anim>
                                    <p:anim calcmode="lin" valueType="num">
                                      <p:cBhvr>
                                        <p:cTn id="288" dur="1000" fill="hold"/>
                                        <p:tgtEl>
                                          <p:spTgt spid="12"/>
                                        </p:tgtEl>
                                        <p:attrNameLst>
                                          <p:attrName>ppt_h</p:attrName>
                                        </p:attrNameLst>
                                      </p:cBhvr>
                                      <p:tavLst>
                                        <p:tav tm="0">
                                          <p:val>
                                            <p:fltVal val="0"/>
                                          </p:val>
                                        </p:tav>
                                        <p:tav tm="100000">
                                          <p:val>
                                            <p:strVal val="#ppt_h"/>
                                          </p:val>
                                        </p:tav>
                                      </p:tavLst>
                                    </p:anim>
                                    <p:animEffect transition="in" filter="fade">
                                      <p:cBhvr>
                                        <p:cTn id="289" dur="1000"/>
                                        <p:tgtEl>
                                          <p:spTgt spid="12"/>
                                        </p:tgtEl>
                                      </p:cBhvr>
                                    </p:animEffect>
                                  </p:childTnLst>
                                </p:cTn>
                              </p:par>
                              <p:par>
                                <p:cTn id="290" presetID="25" presetClass="entr" presetSubtype="0" fill="hold" grpId="0" nodeType="withEffect">
                                  <p:stCondLst>
                                    <p:cond delay="0"/>
                                  </p:stCondLst>
                                  <p:childTnLst>
                                    <p:set>
                                      <p:cBhvr>
                                        <p:cTn id="291" dur="1" fill="hold">
                                          <p:stCondLst>
                                            <p:cond delay="0"/>
                                          </p:stCondLst>
                                        </p:cTn>
                                        <p:tgtEl>
                                          <p:spTgt spid="4"/>
                                        </p:tgtEl>
                                        <p:attrNameLst>
                                          <p:attrName>style.visibility</p:attrName>
                                        </p:attrNameLst>
                                      </p:cBhvr>
                                      <p:to>
                                        <p:strVal val="visible"/>
                                      </p:to>
                                    </p:set>
                                    <p:anim calcmode="lin" valueType="num">
                                      <p:cBhvr>
                                        <p:cTn id="292"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93"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94"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95" dur="1000" fill="hold"/>
                                        <p:tgtEl>
                                          <p:spTgt spid="4"/>
                                        </p:tgtEl>
                                        <p:attrNameLst>
                                          <p:attrName>ppt_h</p:attrName>
                                        </p:attrNameLst>
                                      </p:cBhvr>
                                      <p:tavLst>
                                        <p:tav tm="0">
                                          <p:val>
                                            <p:strVal val="#ppt_h"/>
                                          </p:val>
                                        </p:tav>
                                        <p:tav tm="100000">
                                          <p:val>
                                            <p:strVal val="#ppt_h"/>
                                          </p:val>
                                        </p:tav>
                                      </p:tavLst>
                                    </p:anim>
                                    <p:anim calcmode="lin" valueType="num">
                                      <p:cBhvr>
                                        <p:cTn id="296"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97"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98"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99" dur="1000" decel="50000">
                                          <p:stCondLst>
                                            <p:cond delay="0"/>
                                          </p:stCondLst>
                                        </p:cTn>
                                        <p:tgtEl>
                                          <p:spTgt spid="4"/>
                                        </p:tgtEl>
                                      </p:cBhvr>
                                    </p:animEffect>
                                  </p:childTnLst>
                                </p:cTn>
                              </p:par>
                              <p:par>
                                <p:cTn id="300" presetID="25" presetClass="entr" presetSubtype="0" fill="hold" grpId="0" nodeType="withEffect">
                                  <p:stCondLst>
                                    <p:cond delay="0"/>
                                  </p:stCondLst>
                                  <p:childTnLst>
                                    <p:set>
                                      <p:cBhvr>
                                        <p:cTn id="301" dur="1" fill="hold">
                                          <p:stCondLst>
                                            <p:cond delay="0"/>
                                          </p:stCondLst>
                                        </p:cTn>
                                        <p:tgtEl>
                                          <p:spTgt spid="11"/>
                                        </p:tgtEl>
                                        <p:attrNameLst>
                                          <p:attrName>style.visibility</p:attrName>
                                        </p:attrNameLst>
                                      </p:cBhvr>
                                      <p:to>
                                        <p:strVal val="visible"/>
                                      </p:to>
                                    </p:set>
                                    <p:anim calcmode="lin" valueType="num">
                                      <p:cBhvr>
                                        <p:cTn id="302"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03"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04"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05" dur="1000" fill="hold"/>
                                        <p:tgtEl>
                                          <p:spTgt spid="11"/>
                                        </p:tgtEl>
                                        <p:attrNameLst>
                                          <p:attrName>ppt_h</p:attrName>
                                        </p:attrNameLst>
                                      </p:cBhvr>
                                      <p:tavLst>
                                        <p:tav tm="0">
                                          <p:val>
                                            <p:strVal val="#ppt_h"/>
                                          </p:val>
                                        </p:tav>
                                        <p:tav tm="100000">
                                          <p:val>
                                            <p:strVal val="#ppt_h"/>
                                          </p:val>
                                        </p:tav>
                                      </p:tavLst>
                                    </p:anim>
                                    <p:anim calcmode="lin" valueType="num">
                                      <p:cBhvr>
                                        <p:cTn id="306"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7"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08"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09" dur="1000" decel="50000">
                                          <p:stCondLst>
                                            <p:cond delay="0"/>
                                          </p:stCondLst>
                                        </p:cTn>
                                        <p:tgtEl>
                                          <p:spTgt spid="11"/>
                                        </p:tgtEl>
                                      </p:cBhvr>
                                    </p:animEffect>
                                  </p:childTnLst>
                                </p:cTn>
                              </p:par>
                              <p:par>
                                <p:cTn id="310" presetID="25" presetClass="entr" presetSubtype="0" fill="hold" grpId="0" nodeType="withEffect">
                                  <p:stCondLst>
                                    <p:cond delay="0"/>
                                  </p:stCondLst>
                                  <p:childTnLst>
                                    <p:set>
                                      <p:cBhvr>
                                        <p:cTn id="311" dur="1" fill="hold">
                                          <p:stCondLst>
                                            <p:cond delay="0"/>
                                          </p:stCondLst>
                                        </p:cTn>
                                        <p:tgtEl>
                                          <p:spTgt spid="13"/>
                                        </p:tgtEl>
                                        <p:attrNameLst>
                                          <p:attrName>style.visibility</p:attrName>
                                        </p:attrNameLst>
                                      </p:cBhvr>
                                      <p:to>
                                        <p:strVal val="visible"/>
                                      </p:to>
                                    </p:set>
                                    <p:anim calcmode="lin" valueType="num">
                                      <p:cBhvr>
                                        <p:cTn id="312"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313"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314"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315" dur="1000" fill="hold"/>
                                        <p:tgtEl>
                                          <p:spTgt spid="13"/>
                                        </p:tgtEl>
                                        <p:attrNameLst>
                                          <p:attrName>ppt_h</p:attrName>
                                        </p:attrNameLst>
                                      </p:cBhvr>
                                      <p:tavLst>
                                        <p:tav tm="0">
                                          <p:val>
                                            <p:strVal val="#ppt_h"/>
                                          </p:val>
                                        </p:tav>
                                        <p:tav tm="100000">
                                          <p:val>
                                            <p:strVal val="#ppt_h"/>
                                          </p:val>
                                        </p:tav>
                                      </p:tavLst>
                                    </p:anim>
                                    <p:anim calcmode="lin" valueType="num">
                                      <p:cBhvr>
                                        <p:cTn id="316"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317"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18"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319" dur="1000" decel="50000">
                                          <p:stCondLst>
                                            <p:cond delay="0"/>
                                          </p:stCondLst>
                                        </p:cTn>
                                        <p:tgtEl>
                                          <p:spTgt spid="13"/>
                                        </p:tgtEl>
                                      </p:cBhvr>
                                    </p:animEffect>
                                  </p:childTnLst>
                                </p:cTn>
                              </p:par>
                              <p:par>
                                <p:cTn id="320" presetID="25" presetClass="entr" presetSubtype="0" fill="hold" grpId="0" nodeType="withEffect">
                                  <p:stCondLst>
                                    <p:cond delay="0"/>
                                  </p:stCondLst>
                                  <p:childTnLst>
                                    <p:set>
                                      <p:cBhvr>
                                        <p:cTn id="321" dur="1" fill="hold">
                                          <p:stCondLst>
                                            <p:cond delay="0"/>
                                          </p:stCondLst>
                                        </p:cTn>
                                        <p:tgtEl>
                                          <p:spTgt spid="14"/>
                                        </p:tgtEl>
                                        <p:attrNameLst>
                                          <p:attrName>style.visibility</p:attrName>
                                        </p:attrNameLst>
                                      </p:cBhvr>
                                      <p:to>
                                        <p:strVal val="visible"/>
                                      </p:to>
                                    </p:set>
                                    <p:anim calcmode="lin" valueType="num">
                                      <p:cBhvr>
                                        <p:cTn id="322"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323"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324"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25" dur="1000" fill="hold"/>
                                        <p:tgtEl>
                                          <p:spTgt spid="14"/>
                                        </p:tgtEl>
                                        <p:attrNameLst>
                                          <p:attrName>ppt_h</p:attrName>
                                        </p:attrNameLst>
                                      </p:cBhvr>
                                      <p:tavLst>
                                        <p:tav tm="0">
                                          <p:val>
                                            <p:strVal val="#ppt_h"/>
                                          </p:val>
                                        </p:tav>
                                        <p:tav tm="100000">
                                          <p:val>
                                            <p:strVal val="#ppt_h"/>
                                          </p:val>
                                        </p:tav>
                                      </p:tavLst>
                                    </p:anim>
                                    <p:anim calcmode="lin" valueType="num">
                                      <p:cBhvr>
                                        <p:cTn id="326"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27"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328"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329" dur="1000" decel="50000">
                                          <p:stCondLst>
                                            <p:cond delay="0"/>
                                          </p:stCondLst>
                                        </p:cTn>
                                        <p:tgtEl>
                                          <p:spTgt spid="14"/>
                                        </p:tgtEl>
                                      </p:cBhvr>
                                    </p:animEffect>
                                  </p:childTnLst>
                                </p:cTn>
                              </p:par>
                              <p:par>
                                <p:cTn id="330" presetID="25" presetClass="entr" presetSubtype="0" fill="hold" grpId="0" nodeType="withEffect">
                                  <p:stCondLst>
                                    <p:cond delay="0"/>
                                  </p:stCondLst>
                                  <p:childTnLst>
                                    <p:set>
                                      <p:cBhvr>
                                        <p:cTn id="331" dur="1" fill="hold">
                                          <p:stCondLst>
                                            <p:cond delay="0"/>
                                          </p:stCondLst>
                                        </p:cTn>
                                        <p:tgtEl>
                                          <p:spTgt spid="15"/>
                                        </p:tgtEl>
                                        <p:attrNameLst>
                                          <p:attrName>style.visibility</p:attrName>
                                        </p:attrNameLst>
                                      </p:cBhvr>
                                      <p:to>
                                        <p:strVal val="visible"/>
                                      </p:to>
                                    </p:set>
                                    <p:anim calcmode="lin" valueType="num">
                                      <p:cBhvr>
                                        <p:cTn id="33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3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3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35" dur="1000" fill="hold"/>
                                        <p:tgtEl>
                                          <p:spTgt spid="15"/>
                                        </p:tgtEl>
                                        <p:attrNameLst>
                                          <p:attrName>ppt_h</p:attrName>
                                        </p:attrNameLst>
                                      </p:cBhvr>
                                      <p:tavLst>
                                        <p:tav tm="0">
                                          <p:val>
                                            <p:strVal val="#ppt_h"/>
                                          </p:val>
                                        </p:tav>
                                        <p:tav tm="100000">
                                          <p:val>
                                            <p:strVal val="#ppt_h"/>
                                          </p:val>
                                        </p:tav>
                                      </p:tavLst>
                                    </p:anim>
                                    <p:anim calcmode="lin" valueType="num">
                                      <p:cBhvr>
                                        <p:cTn id="33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3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3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39" dur="1000" decel="50000">
                                          <p:stCondLst>
                                            <p:cond delay="0"/>
                                          </p:stCondLst>
                                        </p:cTn>
                                        <p:tgtEl>
                                          <p:spTgt spid="15"/>
                                        </p:tgtEl>
                                      </p:cBhvr>
                                    </p:animEffect>
                                  </p:childTnLst>
                                </p:cTn>
                              </p:par>
                              <p:par>
                                <p:cTn id="340" presetID="25" presetClass="entr" presetSubtype="0" fill="hold" grpId="0" nodeType="withEffect">
                                  <p:stCondLst>
                                    <p:cond delay="0"/>
                                  </p:stCondLst>
                                  <p:childTnLst>
                                    <p:set>
                                      <p:cBhvr>
                                        <p:cTn id="341" dur="1" fill="hold">
                                          <p:stCondLst>
                                            <p:cond delay="0"/>
                                          </p:stCondLst>
                                        </p:cTn>
                                        <p:tgtEl>
                                          <p:spTgt spid="16"/>
                                        </p:tgtEl>
                                        <p:attrNameLst>
                                          <p:attrName>style.visibility</p:attrName>
                                        </p:attrNameLst>
                                      </p:cBhvr>
                                      <p:to>
                                        <p:strVal val="visible"/>
                                      </p:to>
                                    </p:set>
                                    <p:anim calcmode="lin" valueType="num">
                                      <p:cBhvr>
                                        <p:cTn id="342"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343"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44"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45" dur="1000" fill="hold"/>
                                        <p:tgtEl>
                                          <p:spTgt spid="16"/>
                                        </p:tgtEl>
                                        <p:attrNameLst>
                                          <p:attrName>ppt_h</p:attrName>
                                        </p:attrNameLst>
                                      </p:cBhvr>
                                      <p:tavLst>
                                        <p:tav tm="0">
                                          <p:val>
                                            <p:strVal val="#ppt_h"/>
                                          </p:val>
                                        </p:tav>
                                        <p:tav tm="100000">
                                          <p:val>
                                            <p:strVal val="#ppt_h"/>
                                          </p:val>
                                        </p:tav>
                                      </p:tavLst>
                                    </p:anim>
                                    <p:anim calcmode="lin" valueType="num">
                                      <p:cBhvr>
                                        <p:cTn id="346"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47"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8"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49" dur="1000" decel="50000">
                                          <p:stCondLst>
                                            <p:cond delay="0"/>
                                          </p:stCondLst>
                                        </p:cTn>
                                        <p:tgtEl>
                                          <p:spTgt spid="16"/>
                                        </p:tgtEl>
                                      </p:cBhvr>
                                    </p:animEffect>
                                  </p:childTnLst>
                                </p:cTn>
                              </p:par>
                              <p:par>
                                <p:cTn id="350" presetID="25" presetClass="entr" presetSubtype="0" fill="hold" grpId="0" nodeType="withEffect">
                                  <p:stCondLst>
                                    <p:cond delay="0"/>
                                  </p:stCondLst>
                                  <p:childTnLst>
                                    <p:set>
                                      <p:cBhvr>
                                        <p:cTn id="351" dur="1" fill="hold">
                                          <p:stCondLst>
                                            <p:cond delay="0"/>
                                          </p:stCondLst>
                                        </p:cTn>
                                        <p:tgtEl>
                                          <p:spTgt spid="17"/>
                                        </p:tgtEl>
                                        <p:attrNameLst>
                                          <p:attrName>style.visibility</p:attrName>
                                        </p:attrNameLst>
                                      </p:cBhvr>
                                      <p:to>
                                        <p:strVal val="visible"/>
                                      </p:to>
                                    </p:set>
                                    <p:anim calcmode="lin" valueType="num">
                                      <p:cBhvr>
                                        <p:cTn id="352"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53"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354"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355" dur="1000" fill="hold"/>
                                        <p:tgtEl>
                                          <p:spTgt spid="17"/>
                                        </p:tgtEl>
                                        <p:attrNameLst>
                                          <p:attrName>ppt_h</p:attrName>
                                        </p:attrNameLst>
                                      </p:cBhvr>
                                      <p:tavLst>
                                        <p:tav tm="0">
                                          <p:val>
                                            <p:strVal val="#ppt_h"/>
                                          </p:val>
                                        </p:tav>
                                        <p:tav tm="100000">
                                          <p:val>
                                            <p:strVal val="#ppt_h"/>
                                          </p:val>
                                        </p:tav>
                                      </p:tavLst>
                                    </p:anim>
                                    <p:anim calcmode="lin" valueType="num">
                                      <p:cBhvr>
                                        <p:cTn id="356"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357"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358"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359" dur="1000" decel="50000">
                                          <p:stCondLst>
                                            <p:cond delay="0"/>
                                          </p:stCondLst>
                                        </p:cTn>
                                        <p:tgtEl>
                                          <p:spTgt spid="17"/>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19"/>
                                        </p:tgtEl>
                                        <p:attrNameLst>
                                          <p:attrName>style.visibility</p:attrName>
                                        </p:attrNameLst>
                                      </p:cBhvr>
                                      <p:to>
                                        <p:strVal val="visible"/>
                                      </p:to>
                                    </p:set>
                                    <p:anim calcmode="lin" valueType="num">
                                      <p:cBhvr>
                                        <p:cTn id="362" dur="1000" fill="hold"/>
                                        <p:tgtEl>
                                          <p:spTgt spid="19"/>
                                        </p:tgtEl>
                                        <p:attrNameLst>
                                          <p:attrName>ppt_w</p:attrName>
                                        </p:attrNameLst>
                                      </p:cBhvr>
                                      <p:tavLst>
                                        <p:tav tm="0">
                                          <p:val>
                                            <p:fltVal val="0"/>
                                          </p:val>
                                        </p:tav>
                                        <p:tav tm="100000">
                                          <p:val>
                                            <p:strVal val="#ppt_w"/>
                                          </p:val>
                                        </p:tav>
                                      </p:tavLst>
                                    </p:anim>
                                    <p:anim calcmode="lin" valueType="num">
                                      <p:cBhvr>
                                        <p:cTn id="363" dur="1000" fill="hold"/>
                                        <p:tgtEl>
                                          <p:spTgt spid="19"/>
                                        </p:tgtEl>
                                        <p:attrNameLst>
                                          <p:attrName>ppt_h</p:attrName>
                                        </p:attrNameLst>
                                      </p:cBhvr>
                                      <p:tavLst>
                                        <p:tav tm="0">
                                          <p:val>
                                            <p:fltVal val="0"/>
                                          </p:val>
                                        </p:tav>
                                        <p:tav tm="100000">
                                          <p:val>
                                            <p:strVal val="#ppt_h"/>
                                          </p:val>
                                        </p:tav>
                                      </p:tavLst>
                                    </p:anim>
                                    <p:animEffect transition="in" filter="fade">
                                      <p:cBhvr>
                                        <p:cTn id="364" dur="1000"/>
                                        <p:tgtEl>
                                          <p:spTgt spid="19"/>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
                                        </p:tgtEl>
                                        <p:attrNameLst>
                                          <p:attrName>style.visibility</p:attrName>
                                        </p:attrNameLst>
                                      </p:cBhvr>
                                      <p:to>
                                        <p:strVal val="visible"/>
                                      </p:to>
                                    </p:set>
                                    <p:anim calcmode="lin" valueType="num">
                                      <p:cBhvr>
                                        <p:cTn id="367" dur="1000" fill="hold"/>
                                        <p:tgtEl>
                                          <p:spTgt spid="2"/>
                                        </p:tgtEl>
                                        <p:attrNameLst>
                                          <p:attrName>ppt_w</p:attrName>
                                        </p:attrNameLst>
                                      </p:cBhvr>
                                      <p:tavLst>
                                        <p:tav tm="0">
                                          <p:val>
                                            <p:fltVal val="0"/>
                                          </p:val>
                                        </p:tav>
                                        <p:tav tm="100000">
                                          <p:val>
                                            <p:strVal val="#ppt_w"/>
                                          </p:val>
                                        </p:tav>
                                      </p:tavLst>
                                    </p:anim>
                                    <p:anim calcmode="lin" valueType="num">
                                      <p:cBhvr>
                                        <p:cTn id="368" dur="1000" fill="hold"/>
                                        <p:tgtEl>
                                          <p:spTgt spid="2"/>
                                        </p:tgtEl>
                                        <p:attrNameLst>
                                          <p:attrName>ppt_h</p:attrName>
                                        </p:attrNameLst>
                                      </p:cBhvr>
                                      <p:tavLst>
                                        <p:tav tm="0">
                                          <p:val>
                                            <p:fltVal val="0"/>
                                          </p:val>
                                        </p:tav>
                                        <p:tav tm="100000">
                                          <p:val>
                                            <p:strVal val="#ppt_h"/>
                                          </p:val>
                                        </p:tav>
                                      </p:tavLst>
                                    </p:anim>
                                    <p:animEffect transition="in" filter="fade">
                                      <p:cBhvr>
                                        <p:cTn id="369" dur="1000"/>
                                        <p:tgtEl>
                                          <p:spTgt spid="2"/>
                                        </p:tgtEl>
                                      </p:cBhvr>
                                    </p:animEffect>
                                  </p:childTnLst>
                                </p:cTn>
                              </p:par>
                            </p:childTnLst>
                          </p:cTn>
                        </p:par>
                        <p:par>
                          <p:cTn id="370" fill="hold">
                            <p:stCondLst>
                              <p:cond delay="16500"/>
                            </p:stCondLst>
                            <p:childTnLst>
                              <p:par>
                                <p:cTn id="371" presetID="25" presetClass="entr" presetSubtype="0" fill="hold" grpId="0" nodeType="afterEffect">
                                  <p:stCondLst>
                                    <p:cond delay="0"/>
                                  </p:stCondLst>
                                  <p:childTnLst>
                                    <p:set>
                                      <p:cBhvr>
                                        <p:cTn id="372" dur="1" fill="hold">
                                          <p:stCondLst>
                                            <p:cond delay="0"/>
                                          </p:stCondLst>
                                        </p:cTn>
                                        <p:tgtEl>
                                          <p:spTgt spid="5"/>
                                        </p:tgtEl>
                                        <p:attrNameLst>
                                          <p:attrName>style.visibility</p:attrName>
                                        </p:attrNameLst>
                                      </p:cBhvr>
                                      <p:to>
                                        <p:strVal val="visible"/>
                                      </p:to>
                                    </p:set>
                                    <p:anim calcmode="lin" valueType="num">
                                      <p:cBhvr>
                                        <p:cTn id="373"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76" dur="1000" fill="hold"/>
                                        <p:tgtEl>
                                          <p:spTgt spid="5"/>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5"/>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6"/>
                                        </p:tgtEl>
                                        <p:attrNameLst>
                                          <p:attrName>style.visibility</p:attrName>
                                        </p:attrNameLst>
                                      </p:cBhvr>
                                      <p:to>
                                        <p:strVal val="visible"/>
                                      </p:to>
                                    </p:set>
                                    <p:anim calcmode="lin" valueType="num">
                                      <p:cBhvr>
                                        <p:cTn id="38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86" dur="1000" fill="hold"/>
                                        <p:tgtEl>
                                          <p:spTgt spid="6"/>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6"/>
                                        </p:tgtEl>
                                      </p:cBhvr>
                                    </p:animEffect>
                                  </p:childTnLst>
                                </p:cTn>
                              </p:par>
                            </p:childTnLst>
                          </p:cTn>
                        </p:par>
                        <p:par>
                          <p:cTn id="391" fill="hold">
                            <p:stCondLst>
                              <p:cond delay="17500"/>
                            </p:stCondLst>
                            <p:childTnLst>
                              <p:par>
                                <p:cTn id="392" presetID="10" presetClass="entr" presetSubtype="0" fill="hold" grpId="0" nodeType="afterEffect">
                                  <p:stCondLst>
                                    <p:cond delay="0"/>
                                  </p:stCondLst>
                                  <p:childTnLst>
                                    <p:set>
                                      <p:cBhvr>
                                        <p:cTn id="393" dur="1" fill="hold">
                                          <p:stCondLst>
                                            <p:cond delay="0"/>
                                          </p:stCondLst>
                                        </p:cTn>
                                        <p:tgtEl>
                                          <p:spTgt spid="7"/>
                                        </p:tgtEl>
                                        <p:attrNameLst>
                                          <p:attrName>style.visibility</p:attrName>
                                        </p:attrNameLst>
                                      </p:cBhvr>
                                      <p:to>
                                        <p:strVal val="visible"/>
                                      </p:to>
                                    </p:set>
                                    <p:anim calcmode="lin" valueType="num">
                                      <p:cBhvr>
                                        <p:cTn id="394" dur="1000" fill="hold"/>
                                        <p:tgtEl>
                                          <p:spTgt spid="7"/>
                                        </p:tgtEl>
                                        <p:attrNameLst>
                                          <p:attrName>ppt_w</p:attrName>
                                        </p:attrNameLst>
                                      </p:cBhvr>
                                      <p:tavLst>
                                        <p:tav tm="0">
                                          <p:val>
                                            <p:fltVal val="0"/>
                                          </p:val>
                                        </p:tav>
                                        <p:tav tm="100000">
                                          <p:val>
                                            <p:strVal val="#ppt_w"/>
                                          </p:val>
                                        </p:tav>
                                      </p:tavLst>
                                    </p:anim>
                                    <p:anim calcmode="lin" valueType="num">
                                      <p:cBhvr>
                                        <p:cTn id="395" dur="1000" fill="hold"/>
                                        <p:tgtEl>
                                          <p:spTgt spid="7"/>
                                        </p:tgtEl>
                                        <p:attrNameLst>
                                          <p:attrName>ppt_h</p:attrName>
                                        </p:attrNameLst>
                                      </p:cBhvr>
                                      <p:tavLst>
                                        <p:tav tm="0">
                                          <p:val>
                                            <p:fltVal val="0"/>
                                          </p:val>
                                        </p:tav>
                                        <p:tav tm="100000">
                                          <p:val>
                                            <p:strVal val="#ppt_h"/>
                                          </p:val>
                                        </p:tav>
                                      </p:tavLst>
                                    </p:anim>
                                    <p:animEffect transition="in" filter="fade">
                                      <p:cBhvr>
                                        <p:cTn id="396" dur="1000"/>
                                        <p:tgtEl>
                                          <p:spTgt spid="7"/>
                                        </p:tgtEl>
                                      </p:cBhvr>
                                    </p:animEffect>
                                  </p:childTnLst>
                                </p:cTn>
                              </p:par>
                              <p:par>
                                <p:cTn id="397" presetID="25" presetClass="entr" presetSubtype="0" fill="hold" grpId="0" nodeType="withEffect">
                                  <p:stCondLst>
                                    <p:cond delay="0"/>
                                  </p:stCondLst>
                                  <p:childTnLst>
                                    <p:set>
                                      <p:cBhvr>
                                        <p:cTn id="398" dur="1" fill="hold">
                                          <p:stCondLst>
                                            <p:cond delay="0"/>
                                          </p:stCondLst>
                                        </p:cTn>
                                        <p:tgtEl>
                                          <p:spTgt spid="9"/>
                                        </p:tgtEl>
                                        <p:attrNameLst>
                                          <p:attrName>style.visibility</p:attrName>
                                        </p:attrNameLst>
                                      </p:cBhvr>
                                      <p:to>
                                        <p:strVal val="visible"/>
                                      </p:to>
                                    </p:set>
                                    <p:anim calcmode="lin" valueType="num">
                                      <p:cBhvr>
                                        <p:cTn id="39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0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02" dur="1000" fill="hold"/>
                                        <p:tgtEl>
                                          <p:spTgt spid="9"/>
                                        </p:tgtEl>
                                        <p:attrNameLst>
                                          <p:attrName>ppt_h</p:attrName>
                                        </p:attrNameLst>
                                      </p:cBhvr>
                                      <p:tavLst>
                                        <p:tav tm="0">
                                          <p:val>
                                            <p:strVal val="#ppt_h"/>
                                          </p:val>
                                        </p:tav>
                                        <p:tav tm="100000">
                                          <p:val>
                                            <p:strVal val="#ppt_h"/>
                                          </p:val>
                                        </p:tav>
                                      </p:tavLst>
                                    </p:anim>
                                    <p:anim calcmode="lin" valueType="num">
                                      <p:cBhvr>
                                        <p:cTn id="40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0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0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06" dur="1000" decel="50000">
                                          <p:stCondLst>
                                            <p:cond delay="0"/>
                                          </p:stCondLst>
                                        </p:cTn>
                                        <p:tgtEl>
                                          <p:spTgt spid="9"/>
                                        </p:tgtEl>
                                      </p:cBhvr>
                                    </p:animEffect>
                                  </p:childTnLst>
                                </p:cTn>
                              </p:par>
                              <p:par>
                                <p:cTn id="407" presetID="25" presetClass="entr" presetSubtype="0" fill="hold" grpId="0" nodeType="withEffect">
                                  <p:stCondLst>
                                    <p:cond delay="0"/>
                                  </p:stCondLst>
                                  <p:childTnLst>
                                    <p:set>
                                      <p:cBhvr>
                                        <p:cTn id="408" dur="1" fill="hold">
                                          <p:stCondLst>
                                            <p:cond delay="0"/>
                                          </p:stCondLst>
                                        </p:cTn>
                                        <p:tgtEl>
                                          <p:spTgt spid="10"/>
                                        </p:tgtEl>
                                        <p:attrNameLst>
                                          <p:attrName>style.visibility</p:attrName>
                                        </p:attrNameLst>
                                      </p:cBhvr>
                                      <p:to>
                                        <p:strVal val="visible"/>
                                      </p:to>
                                    </p:set>
                                    <p:anim calcmode="lin" valueType="num">
                                      <p:cBhvr>
                                        <p:cTn id="409"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41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1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412" dur="1000" fill="hold"/>
                                        <p:tgtEl>
                                          <p:spTgt spid="10"/>
                                        </p:tgtEl>
                                        <p:attrNameLst>
                                          <p:attrName>ppt_h</p:attrName>
                                        </p:attrNameLst>
                                      </p:cBhvr>
                                      <p:tavLst>
                                        <p:tav tm="0">
                                          <p:val>
                                            <p:strVal val="#ppt_h"/>
                                          </p:val>
                                        </p:tav>
                                        <p:tav tm="100000">
                                          <p:val>
                                            <p:strVal val="#ppt_h"/>
                                          </p:val>
                                        </p:tav>
                                      </p:tavLst>
                                    </p:anim>
                                    <p:anim calcmode="lin" valueType="num">
                                      <p:cBhvr>
                                        <p:cTn id="41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41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41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41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50" grpId="0"/>
      <p:bldP spid="6151" grpId="0"/>
      <p:bldP spid="6152" grpId="0"/>
      <p:bldP spid="6153" grpId="0"/>
      <p:bldP spid="6154" grpId="0"/>
      <p:bldP spid="6155" grpId="0"/>
      <p:bldP spid="6156" grpId="0" bldLvl="0" animBg="1"/>
      <p:bldP spid="6157" grpId="0"/>
      <p:bldP spid="8" grpId="0" bldLvl="0" animBg="1"/>
      <p:bldP spid="23" grpId="0" bldLvl="0" animBg="1"/>
      <p:bldP spid="24" grpId="0"/>
      <p:bldP spid="25" grpId="0"/>
      <p:bldP spid="29" grpId="0" bldLvl="0" animBg="1"/>
      <p:bldP spid="30" grpId="0"/>
      <p:bldP spid="31" grpId="0"/>
      <p:bldP spid="32" grpId="0" bldLvl="0" animBg="1"/>
      <p:bldP spid="33" grpId="0"/>
      <p:bldP spid="34" grpId="0"/>
      <p:bldP spid="35" grpId="0" bldLvl="0" animBg="1"/>
      <p:bldP spid="36" grpId="0"/>
      <p:bldP spid="37" grpId="0"/>
      <p:bldP spid="38" grpId="0" bldLvl="0" animBg="1"/>
      <p:bldP spid="39" grpId="0"/>
      <p:bldP spid="40" grpId="0"/>
      <p:bldP spid="41" grpId="0" bldLvl="0" animBg="1"/>
      <p:bldP spid="42" grpId="0"/>
      <p:bldP spid="43" grpId="0"/>
      <p:bldP spid="44" grpId="0" bldLvl="0" animBg="1"/>
      <p:bldP spid="45" grpId="0"/>
      <p:bldP spid="46" grpId="0"/>
      <p:bldP spid="3" grpId="0" bldLvl="0" animBg="1"/>
      <p:bldP spid="4" grpId="0"/>
      <p:bldP spid="11" grpId="0"/>
      <p:bldP spid="12" grpId="0" bldLvl="0" animBg="1"/>
      <p:bldP spid="13" grpId="0"/>
      <p:bldP spid="14" grpId="0"/>
      <p:bldP spid="15" grpId="0"/>
      <p:bldP spid="16" grpId="0"/>
      <p:bldP spid="17" grpId="0"/>
      <p:bldP spid="19" grpId="0" bldLvl="0" animBg="1"/>
      <p:bldP spid="2" grpId="0" bldLvl="0" animBg="1"/>
      <p:bldP spid="5" grpId="0"/>
      <p:bldP spid="6" grpId="0"/>
      <p:bldP spid="7" grpId="0" bldLvl="0" animBg="1"/>
      <p:bldP spid="9" grpId="0"/>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4338" name="矩形 16"/>
          <p:cNvSpPr>
            <a:spLocks noChangeArrowheads="1"/>
          </p:cNvSpPr>
          <p:nvPr/>
        </p:nvSpPr>
        <p:spPr bwMode="auto">
          <a:xfrm>
            <a:off x="1071563" y="363538"/>
            <a:ext cx="2952750" cy="496887"/>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39"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风险管理</a:t>
            </a:r>
            <a:r>
              <a:rPr kumimoji="0" lang="en-US" altLang="zh-CN"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[1]</a:t>
            </a:r>
            <a:endParaRPr kumimoji="0" lang="en-US" altLang="zh-CN"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grpSp>
        <p:nvGrpSpPr>
          <p:cNvPr id="14340" name="组合 1"/>
          <p:cNvGrpSpPr/>
          <p:nvPr/>
        </p:nvGrpSpPr>
        <p:grpSpPr bwMode="auto">
          <a:xfrm>
            <a:off x="222250" y="328613"/>
            <a:ext cx="654050" cy="573087"/>
            <a:chOff x="0" y="0"/>
            <a:chExt cx="3252297" cy="2844316"/>
          </a:xfrm>
        </p:grpSpPr>
        <p:sp>
          <p:nvSpPr>
            <p:cNvPr id="16413" name="椭圆 13"/>
            <p:cNvSpPr>
              <a:spLocks noChangeArrowheads="1"/>
            </p:cNvSpPr>
            <p:nvPr/>
          </p:nvSpPr>
          <p:spPr bwMode="auto">
            <a:xfrm>
              <a:off x="584150" y="181214"/>
              <a:ext cx="2668147" cy="266310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6414" name="椭圆 29"/>
            <p:cNvSpPr>
              <a:spLocks noChangeArrowheads="1"/>
            </p:cNvSpPr>
            <p:nvPr/>
          </p:nvSpPr>
          <p:spPr bwMode="auto">
            <a:xfrm>
              <a:off x="0" y="0"/>
              <a:ext cx="1223561" cy="122124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14343" name="菱形 6"/>
          <p:cNvSpPr>
            <a:spLocks noChangeArrowheads="1"/>
          </p:cNvSpPr>
          <p:nvPr/>
        </p:nvSpPr>
        <p:spPr bwMode="auto">
          <a:xfrm>
            <a:off x="1112838" y="1901825"/>
            <a:ext cx="2911475" cy="2911475"/>
          </a:xfrm>
          <a:prstGeom prst="diamond">
            <a:avLst/>
          </a:prstGeom>
          <a:solidFill>
            <a:srgbClr val="B9ADD2">
              <a:alpha val="2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47" name="文本框 10"/>
          <p:cNvSpPr txBox="1">
            <a:spLocks noChangeArrowheads="1"/>
          </p:cNvSpPr>
          <p:nvPr/>
        </p:nvSpPr>
        <p:spPr bwMode="auto">
          <a:xfrm>
            <a:off x="1681163" y="2819400"/>
            <a:ext cx="183356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2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人员方面的风险</a:t>
            </a:r>
            <a:endParaRPr kumimoji="0" lang="zh-CN" altLang="en-US" sz="32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4351" name="直角三角形 15"/>
          <p:cNvSpPr>
            <a:spLocks noChangeArrowheads="1"/>
          </p:cNvSpPr>
          <p:nvPr/>
        </p:nvSpPr>
        <p:spPr bwMode="auto">
          <a:xfrm rot="2777327">
            <a:off x="1379538" y="3065463"/>
            <a:ext cx="584200" cy="584200"/>
          </a:xfrm>
          <a:prstGeom prst="rtTriangl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55" name="矩形 21"/>
          <p:cNvSpPr>
            <a:spLocks noChangeArrowheads="1"/>
          </p:cNvSpPr>
          <p:nvPr/>
        </p:nvSpPr>
        <p:spPr bwMode="auto">
          <a:xfrm>
            <a:off x="5302895" y="1028927"/>
            <a:ext cx="490220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项目经理变更；开发小组成员退出；开发小组人员变更；开发小组成员临时有事或其他方面的原因请假，无法完成当前阶段安排的任务。</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14356" name="直接连接符 22"/>
          <p:cNvCxnSpPr>
            <a:cxnSpLocks noChangeShapeType="1"/>
          </p:cNvCxnSpPr>
          <p:nvPr/>
        </p:nvCxnSpPr>
        <p:spPr bwMode="auto">
          <a:xfrm>
            <a:off x="5401320" y="938439"/>
            <a:ext cx="4314825" cy="0"/>
          </a:xfrm>
          <a:prstGeom prst="line">
            <a:avLst/>
          </a:prstGeom>
          <a:noFill/>
          <a:ln w="6350">
            <a:solidFill>
              <a:schemeClr val="bg1"/>
            </a:solidFill>
            <a:round/>
          </a:ln>
          <a:extLst>
            <a:ext uri="{909E8E84-426E-40DD-AFC4-6F175D3DCCD1}">
              <a14:hiddenFill xmlns:a14="http://schemas.microsoft.com/office/drawing/2010/main">
                <a:noFill/>
              </a14:hiddenFill>
            </a:ext>
          </a:extLst>
        </p:spPr>
      </p:cxnSp>
      <p:sp>
        <p:nvSpPr>
          <p:cNvPr id="14357" name="文本框 23"/>
          <p:cNvSpPr txBox="1">
            <a:spLocks noChangeArrowheads="1"/>
          </p:cNvSpPr>
          <p:nvPr/>
        </p:nvSpPr>
        <p:spPr bwMode="auto">
          <a:xfrm>
            <a:off x="5375920" y="500289"/>
            <a:ext cx="395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1.</a:t>
            </a:r>
            <a:r>
              <a:rPr kumimoji="0" lang="zh-CN" altLang="en-US" sz="24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人员方面的风险</a:t>
            </a:r>
            <a:endPar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3" name="矩形 15"/>
          <p:cNvSpPr>
            <a:spLocks noChangeArrowheads="1"/>
          </p:cNvSpPr>
          <p:nvPr/>
        </p:nvSpPr>
        <p:spPr bwMode="auto">
          <a:xfrm>
            <a:off x="5302895" y="3500438"/>
            <a:ext cx="5452863" cy="2858551"/>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4" name="文本框 19"/>
          <p:cNvSpPr txBox="1">
            <a:spLocks noChangeArrowheads="1"/>
          </p:cNvSpPr>
          <p:nvPr/>
        </p:nvSpPr>
        <p:spPr bwMode="auto">
          <a:xfrm>
            <a:off x="5590297" y="3564920"/>
            <a:ext cx="458939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解决</a:t>
            </a:r>
            <a:r>
              <a:rPr kumimoji="0" lang="zh-CN" altLang="en-US"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方法：</a:t>
            </a:r>
            <a:endParaRPr kumimoji="0" lang="en-US" altLang="zh-CN"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1.</a:t>
            </a:r>
            <a:r>
              <a:rPr kumimoji="0" lang="zh-CN" altLang="en-US"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前项目经理要把任务交接清楚</a:t>
            </a:r>
            <a:endParaRPr kumimoji="0" lang="en-US" altLang="zh-CN"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2</a:t>
            </a:r>
            <a:r>
              <a:rPr kumimoji="0" lang="en-US" altLang="zh-CN"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a:t>
            </a:r>
            <a:r>
              <a:rPr kumimoji="0" lang="zh-CN" altLang="zh-CN"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由</a:t>
            </a:r>
            <a:r>
              <a:rPr kumimoji="0" lang="zh-CN" altLang="en-US"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项目经理</a:t>
            </a:r>
            <a:r>
              <a:rPr kumimoji="0" lang="zh-CN" altLang="zh-CN"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对</a:t>
            </a:r>
            <a:r>
              <a:rPr kumimoji="0" lang="zh-CN" altLang="zh-CN"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其他可参加阶段安排任务的成员重新分配任务</a:t>
            </a:r>
            <a:endParaRPr kumimoji="0" lang="zh-CN" altLang="en-US"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4343"/>
                                        </p:tgtEl>
                                        <p:attrNameLst>
                                          <p:attrName>style.visibility</p:attrName>
                                        </p:attrNameLst>
                                      </p:cBhvr>
                                      <p:to>
                                        <p:strVal val="visible"/>
                                      </p:to>
                                    </p:set>
                                    <p:animEffect transition="in" filter="wipe(left)">
                                      <p:cBhvr>
                                        <p:cTn id="27" dur="500"/>
                                        <p:tgtEl>
                                          <p:spTgt spid="14343"/>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4351"/>
                                        </p:tgtEl>
                                        <p:attrNameLst>
                                          <p:attrName>style.visibility</p:attrName>
                                        </p:attrNameLst>
                                      </p:cBhvr>
                                      <p:to>
                                        <p:strVal val="visible"/>
                                      </p:to>
                                    </p:set>
                                    <p:animEffect transition="in" filter="wipe(left)">
                                      <p:cBhvr>
                                        <p:cTn id="31" dur="500"/>
                                        <p:tgtEl>
                                          <p:spTgt spid="1435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4347"/>
                                        </p:tgtEl>
                                        <p:attrNameLst>
                                          <p:attrName>style.visibility</p:attrName>
                                        </p:attrNameLst>
                                      </p:cBhvr>
                                      <p:to>
                                        <p:strVal val="visible"/>
                                      </p:to>
                                    </p:set>
                                    <p:animEffect transition="in" filter="wipe(left)">
                                      <p:cBhvr>
                                        <p:cTn id="34" dur="500"/>
                                        <p:tgtEl>
                                          <p:spTgt spid="14347"/>
                                        </p:tgtEl>
                                      </p:cBhvr>
                                    </p:animEffect>
                                  </p:childTnLst>
                                </p:cTn>
                              </p:par>
                              <p:par>
                                <p:cTn id="35" presetID="4" presetClass="entr" presetSubtype="32" fill="hold" grpId="0" nodeType="withEffect">
                                  <p:stCondLst>
                                    <p:cond delay="0"/>
                                  </p:stCondLst>
                                  <p:childTnLst>
                                    <p:set>
                                      <p:cBhvr>
                                        <p:cTn id="36" dur="1" fill="hold">
                                          <p:stCondLst>
                                            <p:cond delay="0"/>
                                          </p:stCondLst>
                                        </p:cTn>
                                        <p:tgtEl>
                                          <p:spTgt spid="14355"/>
                                        </p:tgtEl>
                                        <p:attrNameLst>
                                          <p:attrName>style.visibility</p:attrName>
                                        </p:attrNameLst>
                                      </p:cBhvr>
                                      <p:to>
                                        <p:strVal val="visible"/>
                                      </p:to>
                                    </p:set>
                                    <p:animEffect transition="in" filter="box(out)">
                                      <p:cBhvr>
                                        <p:cTn id="37" dur="2000"/>
                                        <p:tgtEl>
                                          <p:spTgt spid="14355"/>
                                        </p:tgtEl>
                                      </p:cBhvr>
                                    </p:animEffect>
                                  </p:childTnLst>
                                </p:cTn>
                              </p:par>
                              <p:par>
                                <p:cTn id="38" presetID="4" presetClass="entr" presetSubtype="32" fill="hold" nodeType="withEffect">
                                  <p:stCondLst>
                                    <p:cond delay="0"/>
                                  </p:stCondLst>
                                  <p:childTnLst>
                                    <p:set>
                                      <p:cBhvr>
                                        <p:cTn id="39" dur="1" fill="hold">
                                          <p:stCondLst>
                                            <p:cond delay="0"/>
                                          </p:stCondLst>
                                        </p:cTn>
                                        <p:tgtEl>
                                          <p:spTgt spid="14356"/>
                                        </p:tgtEl>
                                        <p:attrNameLst>
                                          <p:attrName>style.visibility</p:attrName>
                                        </p:attrNameLst>
                                      </p:cBhvr>
                                      <p:to>
                                        <p:strVal val="visible"/>
                                      </p:to>
                                    </p:set>
                                    <p:animEffect transition="in" filter="box(out)">
                                      <p:cBhvr>
                                        <p:cTn id="40" dur="2000"/>
                                        <p:tgtEl>
                                          <p:spTgt spid="14356"/>
                                        </p:tgtEl>
                                      </p:cBhvr>
                                    </p:animEffect>
                                  </p:childTnLst>
                                </p:cTn>
                              </p:par>
                              <p:par>
                                <p:cTn id="41" presetID="4" presetClass="entr" presetSubtype="32" fill="hold" grpId="0" nodeType="withEffect">
                                  <p:stCondLst>
                                    <p:cond delay="0"/>
                                  </p:stCondLst>
                                  <p:childTnLst>
                                    <p:set>
                                      <p:cBhvr>
                                        <p:cTn id="42" dur="1" fill="hold">
                                          <p:stCondLst>
                                            <p:cond delay="0"/>
                                          </p:stCondLst>
                                        </p:cTn>
                                        <p:tgtEl>
                                          <p:spTgt spid="14357"/>
                                        </p:tgtEl>
                                        <p:attrNameLst>
                                          <p:attrName>style.visibility</p:attrName>
                                        </p:attrNameLst>
                                      </p:cBhvr>
                                      <p:to>
                                        <p:strVal val="visible"/>
                                      </p:to>
                                    </p:set>
                                    <p:animEffect transition="in" filter="box(out)">
                                      <p:cBhvr>
                                        <p:cTn id="43" dur="2000"/>
                                        <p:tgtEl>
                                          <p:spTgt spid="1435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nimBg="1"/>
      <p:bldP spid="14339" grpId="0"/>
      <p:bldP spid="14343" grpId="0" animBg="1"/>
      <p:bldP spid="14347" grpId="0"/>
      <p:bldP spid="14351" grpId="0" animBg="1"/>
      <p:bldP spid="14355" grpId="0"/>
      <p:bldP spid="14357" grpId="0"/>
      <p:bldP spid="13" grpId="0" animBg="1"/>
      <p:bldP spid="14" grpId="0"/>
    </p:bldLst>
  </p:timing>
</p:sld>
</file>

<file path=ppt/slides/slide5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4338" name="矩形 16"/>
          <p:cNvSpPr>
            <a:spLocks noChangeArrowheads="1"/>
          </p:cNvSpPr>
          <p:nvPr/>
        </p:nvSpPr>
        <p:spPr bwMode="auto">
          <a:xfrm>
            <a:off x="1071563" y="363538"/>
            <a:ext cx="2952750" cy="496887"/>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39"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风险管理</a:t>
            </a:r>
            <a:r>
              <a:rPr kumimoji="0" lang="en-US" altLang="zh-CN"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[1]</a:t>
            </a:r>
            <a:endParaRPr kumimoji="0" lang="en-US" altLang="zh-CN"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grpSp>
        <p:nvGrpSpPr>
          <p:cNvPr id="14340" name="组合 1"/>
          <p:cNvGrpSpPr/>
          <p:nvPr/>
        </p:nvGrpSpPr>
        <p:grpSpPr bwMode="auto">
          <a:xfrm>
            <a:off x="222250" y="328613"/>
            <a:ext cx="654050" cy="573087"/>
            <a:chOff x="0" y="0"/>
            <a:chExt cx="3252297" cy="2844316"/>
          </a:xfrm>
        </p:grpSpPr>
        <p:sp>
          <p:nvSpPr>
            <p:cNvPr id="16413" name="椭圆 13"/>
            <p:cNvSpPr>
              <a:spLocks noChangeArrowheads="1"/>
            </p:cNvSpPr>
            <p:nvPr/>
          </p:nvSpPr>
          <p:spPr bwMode="auto">
            <a:xfrm>
              <a:off x="584150" y="181214"/>
              <a:ext cx="2668147" cy="266310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6414" name="椭圆 29"/>
            <p:cNvSpPr>
              <a:spLocks noChangeArrowheads="1"/>
            </p:cNvSpPr>
            <p:nvPr/>
          </p:nvSpPr>
          <p:spPr bwMode="auto">
            <a:xfrm>
              <a:off x="0" y="0"/>
              <a:ext cx="1223561" cy="122124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14343" name="菱形 6"/>
          <p:cNvSpPr>
            <a:spLocks noChangeArrowheads="1"/>
          </p:cNvSpPr>
          <p:nvPr/>
        </p:nvSpPr>
        <p:spPr bwMode="auto">
          <a:xfrm>
            <a:off x="1112838" y="1901825"/>
            <a:ext cx="2911475" cy="2911475"/>
          </a:xfrm>
          <a:prstGeom prst="diamond">
            <a:avLst/>
          </a:prstGeom>
          <a:solidFill>
            <a:srgbClr val="B9ADD2">
              <a:alpha val="2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47" name="文本框 10"/>
          <p:cNvSpPr txBox="1">
            <a:spLocks noChangeArrowheads="1"/>
          </p:cNvSpPr>
          <p:nvPr/>
        </p:nvSpPr>
        <p:spPr bwMode="auto">
          <a:xfrm>
            <a:off x="1671638" y="2768600"/>
            <a:ext cx="18335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2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需求获取存在的风险</a:t>
            </a:r>
            <a:endParaRPr kumimoji="0" lang="zh-CN" altLang="en-US" sz="32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4351" name="直角三角形 15"/>
          <p:cNvSpPr>
            <a:spLocks noChangeArrowheads="1"/>
          </p:cNvSpPr>
          <p:nvPr/>
        </p:nvSpPr>
        <p:spPr bwMode="auto">
          <a:xfrm rot="2777327">
            <a:off x="1379538" y="3065463"/>
            <a:ext cx="584200" cy="584200"/>
          </a:xfrm>
          <a:prstGeom prst="rtTriangl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55" name="矩形 21"/>
          <p:cNvSpPr>
            <a:spLocks noChangeArrowheads="1"/>
          </p:cNvSpPr>
          <p:nvPr/>
        </p:nvSpPr>
        <p:spPr bwMode="auto">
          <a:xfrm>
            <a:off x="5518150" y="1098550"/>
            <a:ext cx="4902200"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（1）小组成员对需求分析的经验不足，导致获取结果不准确，与用户需求有偏差；</a:t>
            </a: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（2）客户参与程度不高，对自己的需求没有明确的认识的风险，开发人员对要实现的东西做了许多猜测，或用户需求不切实际，期望太高的风险；</a:t>
            </a: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（3）根据社会环境的改变，用户的需求改变的风险；</a:t>
            </a: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（4）没有设定需求优先级，花费大量时间做一些并不必要的需求 。</a:t>
            </a: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14356" name="直接连接符 22"/>
          <p:cNvCxnSpPr>
            <a:cxnSpLocks noChangeShapeType="1"/>
          </p:cNvCxnSpPr>
          <p:nvPr/>
        </p:nvCxnSpPr>
        <p:spPr bwMode="auto">
          <a:xfrm>
            <a:off x="5616575" y="1008063"/>
            <a:ext cx="4314825" cy="0"/>
          </a:xfrm>
          <a:prstGeom prst="line">
            <a:avLst/>
          </a:prstGeom>
          <a:noFill/>
          <a:ln w="6350">
            <a:solidFill>
              <a:schemeClr val="bg1"/>
            </a:solidFill>
            <a:round/>
          </a:ln>
          <a:extLst>
            <a:ext uri="{909E8E84-426E-40DD-AFC4-6F175D3DCCD1}">
              <a14:hiddenFill xmlns:a14="http://schemas.microsoft.com/office/drawing/2010/main">
                <a:noFill/>
              </a14:hiddenFill>
            </a:ext>
          </a:extLst>
        </p:spPr>
      </p:cxnSp>
      <p:sp>
        <p:nvSpPr>
          <p:cNvPr id="14357" name="文本框 23"/>
          <p:cNvSpPr txBox="1">
            <a:spLocks noChangeArrowheads="1"/>
          </p:cNvSpPr>
          <p:nvPr/>
        </p:nvSpPr>
        <p:spPr bwMode="auto">
          <a:xfrm>
            <a:off x="5735638" y="569913"/>
            <a:ext cx="395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2.</a:t>
            </a:r>
            <a:r>
              <a:rPr kumimoji="0" lang="zh-CN" altLang="en-US" sz="24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需求获取阶段存在的风险</a:t>
            </a:r>
            <a:endPar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4343"/>
                                        </p:tgtEl>
                                        <p:attrNameLst>
                                          <p:attrName>style.visibility</p:attrName>
                                        </p:attrNameLst>
                                      </p:cBhvr>
                                      <p:to>
                                        <p:strVal val="visible"/>
                                      </p:to>
                                    </p:set>
                                    <p:animEffect transition="in" filter="wipe(left)">
                                      <p:cBhvr>
                                        <p:cTn id="27" dur="500"/>
                                        <p:tgtEl>
                                          <p:spTgt spid="14343"/>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4351"/>
                                        </p:tgtEl>
                                        <p:attrNameLst>
                                          <p:attrName>style.visibility</p:attrName>
                                        </p:attrNameLst>
                                      </p:cBhvr>
                                      <p:to>
                                        <p:strVal val="visible"/>
                                      </p:to>
                                    </p:set>
                                    <p:animEffect transition="in" filter="wipe(left)">
                                      <p:cBhvr>
                                        <p:cTn id="31" dur="500"/>
                                        <p:tgtEl>
                                          <p:spTgt spid="1435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4347"/>
                                        </p:tgtEl>
                                        <p:attrNameLst>
                                          <p:attrName>style.visibility</p:attrName>
                                        </p:attrNameLst>
                                      </p:cBhvr>
                                      <p:to>
                                        <p:strVal val="visible"/>
                                      </p:to>
                                    </p:set>
                                    <p:animEffect transition="in" filter="wipe(left)">
                                      <p:cBhvr>
                                        <p:cTn id="34" dur="500"/>
                                        <p:tgtEl>
                                          <p:spTgt spid="14347"/>
                                        </p:tgtEl>
                                      </p:cBhvr>
                                    </p:animEffect>
                                  </p:childTnLst>
                                </p:cTn>
                              </p:par>
                              <p:par>
                                <p:cTn id="35" presetID="4" presetClass="entr" presetSubtype="32" fill="hold" grpId="0" nodeType="withEffect">
                                  <p:stCondLst>
                                    <p:cond delay="0"/>
                                  </p:stCondLst>
                                  <p:childTnLst>
                                    <p:set>
                                      <p:cBhvr>
                                        <p:cTn id="36" dur="1" fill="hold">
                                          <p:stCondLst>
                                            <p:cond delay="0"/>
                                          </p:stCondLst>
                                        </p:cTn>
                                        <p:tgtEl>
                                          <p:spTgt spid="14355"/>
                                        </p:tgtEl>
                                        <p:attrNameLst>
                                          <p:attrName>style.visibility</p:attrName>
                                        </p:attrNameLst>
                                      </p:cBhvr>
                                      <p:to>
                                        <p:strVal val="visible"/>
                                      </p:to>
                                    </p:set>
                                    <p:animEffect transition="in" filter="box(out)">
                                      <p:cBhvr>
                                        <p:cTn id="37" dur="2000"/>
                                        <p:tgtEl>
                                          <p:spTgt spid="14355"/>
                                        </p:tgtEl>
                                      </p:cBhvr>
                                    </p:animEffect>
                                  </p:childTnLst>
                                </p:cTn>
                              </p:par>
                              <p:par>
                                <p:cTn id="38" presetID="4" presetClass="entr" presetSubtype="32" fill="hold" nodeType="withEffect">
                                  <p:stCondLst>
                                    <p:cond delay="0"/>
                                  </p:stCondLst>
                                  <p:childTnLst>
                                    <p:set>
                                      <p:cBhvr>
                                        <p:cTn id="39" dur="1" fill="hold">
                                          <p:stCondLst>
                                            <p:cond delay="0"/>
                                          </p:stCondLst>
                                        </p:cTn>
                                        <p:tgtEl>
                                          <p:spTgt spid="14356"/>
                                        </p:tgtEl>
                                        <p:attrNameLst>
                                          <p:attrName>style.visibility</p:attrName>
                                        </p:attrNameLst>
                                      </p:cBhvr>
                                      <p:to>
                                        <p:strVal val="visible"/>
                                      </p:to>
                                    </p:set>
                                    <p:animEffect transition="in" filter="box(out)">
                                      <p:cBhvr>
                                        <p:cTn id="40" dur="2000"/>
                                        <p:tgtEl>
                                          <p:spTgt spid="14356"/>
                                        </p:tgtEl>
                                      </p:cBhvr>
                                    </p:animEffect>
                                  </p:childTnLst>
                                </p:cTn>
                              </p:par>
                              <p:par>
                                <p:cTn id="41" presetID="4" presetClass="entr" presetSubtype="32" fill="hold" grpId="0" nodeType="withEffect">
                                  <p:stCondLst>
                                    <p:cond delay="0"/>
                                  </p:stCondLst>
                                  <p:childTnLst>
                                    <p:set>
                                      <p:cBhvr>
                                        <p:cTn id="42" dur="1" fill="hold">
                                          <p:stCondLst>
                                            <p:cond delay="0"/>
                                          </p:stCondLst>
                                        </p:cTn>
                                        <p:tgtEl>
                                          <p:spTgt spid="14357"/>
                                        </p:tgtEl>
                                        <p:attrNameLst>
                                          <p:attrName>style.visibility</p:attrName>
                                        </p:attrNameLst>
                                      </p:cBhvr>
                                      <p:to>
                                        <p:strVal val="visible"/>
                                      </p:to>
                                    </p:set>
                                    <p:animEffect transition="in" filter="box(out)">
                                      <p:cBhvr>
                                        <p:cTn id="43" dur="2000"/>
                                        <p:tgtEl>
                                          <p:spTgt spid="14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nimBg="1"/>
      <p:bldP spid="14339" grpId="0"/>
      <p:bldP spid="14343" grpId="0" animBg="1"/>
      <p:bldP spid="14347" grpId="0"/>
      <p:bldP spid="14351" grpId="0" animBg="1"/>
      <p:bldP spid="14355" grpId="0"/>
      <p:bldP spid="1435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7170"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7171" name="文本框 18"/>
          <p:cNvSpPr txBox="1">
            <a:spLocks noChangeArrowheads="1"/>
          </p:cNvSpPr>
          <p:nvPr/>
        </p:nvSpPr>
        <p:spPr bwMode="auto">
          <a:xfrm>
            <a:off x="984250" y="412750"/>
            <a:ext cx="3128963"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项目介绍</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7172" name="组合 1"/>
          <p:cNvGrpSpPr/>
          <p:nvPr/>
        </p:nvGrpSpPr>
        <p:grpSpPr>
          <a:xfrm>
            <a:off x="222250" y="328613"/>
            <a:ext cx="654050" cy="573087"/>
            <a:chOff x="0" y="0"/>
            <a:chExt cx="3252297" cy="2844316"/>
          </a:xfrm>
        </p:grpSpPr>
        <p:sp>
          <p:nvSpPr>
            <p:cNvPr id="6242"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243"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grpSp>
        <p:nvGrpSpPr>
          <p:cNvPr id="7175" name="组合 6"/>
          <p:cNvGrpSpPr/>
          <p:nvPr/>
        </p:nvGrpSpPr>
        <p:grpSpPr>
          <a:xfrm>
            <a:off x="340360" y="1837055"/>
            <a:ext cx="2842260" cy="3058160"/>
            <a:chOff x="0" y="0"/>
            <a:chExt cx="5029201" cy="3165475"/>
          </a:xfrm>
        </p:grpSpPr>
        <p:sp>
          <p:nvSpPr>
            <p:cNvPr id="6154" name="Freeform 5"/>
            <p:cNvSpPr>
              <a:spLocks noChangeArrowheads="1"/>
            </p:cNvSpPr>
            <p:nvPr/>
          </p:nvSpPr>
          <p:spPr bwMode="auto">
            <a:xfrm>
              <a:off x="1462088" y="0"/>
              <a:ext cx="1943100" cy="3165475"/>
            </a:xfrm>
            <a:custGeom>
              <a:avLst/>
              <a:gdLst>
                <a:gd name="T0" fmla="*/ 2147483646 w 517"/>
                <a:gd name="T1" fmla="*/ 0 h 841"/>
                <a:gd name="T2" fmla="*/ 0 w 517"/>
                <a:gd name="T3" fmla="*/ 2147483646 h 841"/>
                <a:gd name="T4" fmla="*/ 2147483646 w 517"/>
                <a:gd name="T5" fmla="*/ 2147483646 h 841"/>
                <a:gd name="T6" fmla="*/ 2147483646 w 517"/>
                <a:gd name="T7" fmla="*/ 2147483646 h 841"/>
                <a:gd name="T8" fmla="*/ 2147483646 w 517"/>
                <a:gd name="T9" fmla="*/ 0 h 8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55" name="Freeform 6"/>
            <p:cNvSpPr>
              <a:spLocks noChangeArrowheads="1"/>
            </p:cNvSpPr>
            <p:nvPr/>
          </p:nvSpPr>
          <p:spPr bwMode="auto">
            <a:xfrm>
              <a:off x="1462088" y="0"/>
              <a:ext cx="1943100" cy="3165475"/>
            </a:xfrm>
            <a:custGeom>
              <a:avLst/>
              <a:gdLst>
                <a:gd name="T0" fmla="*/ 2147483646 w 517"/>
                <a:gd name="T1" fmla="*/ 0 h 841"/>
                <a:gd name="T2" fmla="*/ 0 w 517"/>
                <a:gd name="T3" fmla="*/ 2147483646 h 841"/>
                <a:gd name="T4" fmla="*/ 2147483646 w 517"/>
                <a:gd name="T5" fmla="*/ 2147483646 h 841"/>
                <a:gd name="T6" fmla="*/ 2147483646 w 517"/>
                <a:gd name="T7" fmla="*/ 2147483646 h 841"/>
                <a:gd name="T8" fmla="*/ 2147483646 w 517"/>
                <a:gd name="T9" fmla="*/ 0 h 8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56" name="Freeform 7"/>
            <p:cNvSpPr>
              <a:spLocks noChangeArrowheads="1"/>
            </p:cNvSpPr>
            <p:nvPr/>
          </p:nvSpPr>
          <p:spPr bwMode="auto">
            <a:xfrm>
              <a:off x="1514475" y="1720850"/>
              <a:ext cx="1890713" cy="1285875"/>
            </a:xfrm>
            <a:custGeom>
              <a:avLst/>
              <a:gdLst>
                <a:gd name="T0" fmla="*/ 2147483646 w 503"/>
                <a:gd name="T1" fmla="*/ 2147483646 h 342"/>
                <a:gd name="T2" fmla="*/ 2147483646 w 503"/>
                <a:gd name="T3" fmla="*/ 2147483646 h 342"/>
                <a:gd name="T4" fmla="*/ 2147483646 w 503"/>
                <a:gd name="T5" fmla="*/ 2147483646 h 342"/>
                <a:gd name="T6" fmla="*/ 2147483646 w 503"/>
                <a:gd name="T7" fmla="*/ 0 h 342"/>
                <a:gd name="T8" fmla="*/ 0 w 503"/>
                <a:gd name="T9" fmla="*/ 2147483646 h 342"/>
                <a:gd name="T10" fmla="*/ 2147483646 w 503"/>
                <a:gd name="T11" fmla="*/ 2147483646 h 3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 h="342">
                  <a:moveTo>
                    <a:pt x="113" y="342"/>
                  </a:moveTo>
                  <a:cubicBezTo>
                    <a:pt x="480" y="206"/>
                    <a:pt x="480" y="206"/>
                    <a:pt x="480" y="206"/>
                  </a:cubicBezTo>
                  <a:cubicBezTo>
                    <a:pt x="495" y="168"/>
                    <a:pt x="503" y="126"/>
                    <a:pt x="503" y="82"/>
                  </a:cubicBezTo>
                  <a:cubicBezTo>
                    <a:pt x="503" y="55"/>
                    <a:pt x="500" y="27"/>
                    <a:pt x="495" y="0"/>
                  </a:cubicBezTo>
                  <a:cubicBezTo>
                    <a:pt x="0" y="183"/>
                    <a:pt x="0" y="183"/>
                    <a:pt x="0" y="183"/>
                  </a:cubicBezTo>
                  <a:cubicBezTo>
                    <a:pt x="21" y="250"/>
                    <a:pt x="61" y="306"/>
                    <a:pt x="113" y="342"/>
                  </a:cubicBezTo>
                  <a:close/>
                </a:path>
              </a:pathLst>
            </a:custGeom>
            <a:solidFill>
              <a:srgbClr val="1F6485">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57" name="Freeform 8"/>
            <p:cNvSpPr>
              <a:spLocks noChangeArrowheads="1"/>
            </p:cNvSpPr>
            <p:nvPr/>
          </p:nvSpPr>
          <p:spPr bwMode="auto">
            <a:xfrm>
              <a:off x="1860550" y="0"/>
              <a:ext cx="917575" cy="768350"/>
            </a:xfrm>
            <a:custGeom>
              <a:avLst/>
              <a:gdLst>
                <a:gd name="T0" fmla="*/ 2147483646 w 244"/>
                <a:gd name="T1" fmla="*/ 0 h 204"/>
                <a:gd name="T2" fmla="*/ 0 w 244"/>
                <a:gd name="T3" fmla="*/ 2147483646 h 204"/>
                <a:gd name="T4" fmla="*/ 2147483646 w 244"/>
                <a:gd name="T5" fmla="*/ 2147483646 h 204"/>
                <a:gd name="T6" fmla="*/ 2147483646 w 244"/>
                <a:gd name="T7" fmla="*/ 0 h 2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4" h="204">
                  <a:moveTo>
                    <a:pt x="152" y="0"/>
                  </a:moveTo>
                  <a:cubicBezTo>
                    <a:pt x="152" y="0"/>
                    <a:pt x="72" y="83"/>
                    <a:pt x="0" y="204"/>
                  </a:cubicBezTo>
                  <a:cubicBezTo>
                    <a:pt x="244" y="114"/>
                    <a:pt x="244" y="114"/>
                    <a:pt x="244" y="114"/>
                  </a:cubicBezTo>
                  <a:cubicBezTo>
                    <a:pt x="194" y="44"/>
                    <a:pt x="152" y="0"/>
                    <a:pt x="152" y="0"/>
                  </a:cubicBezTo>
                  <a:close/>
                </a:path>
              </a:pathLst>
            </a:custGeom>
            <a:solidFill>
              <a:srgbClr val="C2E5E1">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58" name="Freeform 9"/>
            <p:cNvSpPr>
              <a:spLocks noChangeArrowheads="1"/>
            </p:cNvSpPr>
            <p:nvPr/>
          </p:nvSpPr>
          <p:spPr bwMode="auto">
            <a:xfrm>
              <a:off x="1939925" y="2495550"/>
              <a:ext cx="1377950" cy="669925"/>
            </a:xfrm>
            <a:custGeom>
              <a:avLst/>
              <a:gdLst>
                <a:gd name="T0" fmla="*/ 2147483646 w 367"/>
                <a:gd name="T1" fmla="*/ 2147483646 h 178"/>
                <a:gd name="T2" fmla="*/ 2147483646 w 367"/>
                <a:gd name="T3" fmla="*/ 0 h 178"/>
                <a:gd name="T4" fmla="*/ 0 w 367"/>
                <a:gd name="T5" fmla="*/ 2147483646 h 178"/>
                <a:gd name="T6" fmla="*/ 2147483646 w 367"/>
                <a:gd name="T7" fmla="*/ 2147483646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7" h="178">
                  <a:moveTo>
                    <a:pt x="131" y="178"/>
                  </a:moveTo>
                  <a:cubicBezTo>
                    <a:pt x="236" y="178"/>
                    <a:pt x="326" y="105"/>
                    <a:pt x="367" y="0"/>
                  </a:cubicBezTo>
                  <a:cubicBezTo>
                    <a:pt x="0" y="136"/>
                    <a:pt x="0" y="136"/>
                    <a:pt x="0" y="136"/>
                  </a:cubicBezTo>
                  <a:cubicBezTo>
                    <a:pt x="38" y="163"/>
                    <a:pt x="83" y="178"/>
                    <a:pt x="131" y="178"/>
                  </a:cubicBezTo>
                  <a:close/>
                </a:path>
              </a:pathLst>
            </a:custGeom>
            <a:solidFill>
              <a:srgbClr val="194868">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59" name="Freeform 10"/>
            <p:cNvSpPr>
              <a:spLocks noChangeArrowheads="1"/>
            </p:cNvSpPr>
            <p:nvPr/>
          </p:nvSpPr>
          <p:spPr bwMode="auto">
            <a:xfrm>
              <a:off x="1500188" y="430213"/>
              <a:ext cx="1646238" cy="1225550"/>
            </a:xfrm>
            <a:custGeom>
              <a:avLst/>
              <a:gdLst>
                <a:gd name="T0" fmla="*/ 2147483646 w 438"/>
                <a:gd name="T1" fmla="*/ 0 h 326"/>
                <a:gd name="T2" fmla="*/ 2147483646 w 438"/>
                <a:gd name="T3" fmla="*/ 2147483646 h 326"/>
                <a:gd name="T4" fmla="*/ 0 w 438"/>
                <a:gd name="T5" fmla="*/ 2147483646 h 326"/>
                <a:gd name="T6" fmla="*/ 2147483646 w 438"/>
                <a:gd name="T7" fmla="*/ 2147483646 h 326"/>
                <a:gd name="T8" fmla="*/ 2147483646 w 438"/>
                <a:gd name="T9" fmla="*/ 0 h 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8" h="326">
                  <a:moveTo>
                    <a:pt x="340" y="0"/>
                  </a:moveTo>
                  <a:cubicBezTo>
                    <a:pt x="96" y="90"/>
                    <a:pt x="96" y="90"/>
                    <a:pt x="96" y="90"/>
                  </a:cubicBezTo>
                  <a:cubicBezTo>
                    <a:pt x="55" y="159"/>
                    <a:pt x="18" y="241"/>
                    <a:pt x="0" y="326"/>
                  </a:cubicBezTo>
                  <a:cubicBezTo>
                    <a:pt x="438" y="165"/>
                    <a:pt x="438" y="165"/>
                    <a:pt x="438" y="165"/>
                  </a:cubicBezTo>
                  <a:cubicBezTo>
                    <a:pt x="408" y="102"/>
                    <a:pt x="372" y="46"/>
                    <a:pt x="340" y="0"/>
                  </a:cubicBezTo>
                  <a:close/>
                </a:path>
              </a:pathLst>
            </a:custGeom>
            <a:solidFill>
              <a:srgbClr val="86CCCC">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60" name="Freeform 11"/>
            <p:cNvSpPr>
              <a:spLocks noChangeArrowheads="1"/>
            </p:cNvSpPr>
            <p:nvPr/>
          </p:nvSpPr>
          <p:spPr bwMode="auto">
            <a:xfrm>
              <a:off x="1462088" y="1050925"/>
              <a:ext cx="1912938" cy="1357313"/>
            </a:xfrm>
            <a:custGeom>
              <a:avLst/>
              <a:gdLst>
                <a:gd name="T0" fmla="*/ 2147483646 w 509"/>
                <a:gd name="T1" fmla="*/ 2147483646 h 361"/>
                <a:gd name="T2" fmla="*/ 0 w 509"/>
                <a:gd name="T3" fmla="*/ 2147483646 h 361"/>
                <a:gd name="T4" fmla="*/ 2147483646 w 509"/>
                <a:gd name="T5" fmla="*/ 2147483646 h 361"/>
                <a:gd name="T6" fmla="*/ 2147483646 w 509"/>
                <a:gd name="T7" fmla="*/ 2147483646 h 361"/>
                <a:gd name="T8" fmla="*/ 2147483646 w 509"/>
                <a:gd name="T9" fmla="*/ 0 h 361"/>
                <a:gd name="T10" fmla="*/ 2147483646 w 509"/>
                <a:gd name="T11" fmla="*/ 2147483646 h 3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9" h="361">
                  <a:moveTo>
                    <a:pt x="10" y="161"/>
                  </a:moveTo>
                  <a:cubicBezTo>
                    <a:pt x="4" y="194"/>
                    <a:pt x="0" y="227"/>
                    <a:pt x="0" y="260"/>
                  </a:cubicBezTo>
                  <a:cubicBezTo>
                    <a:pt x="0" y="295"/>
                    <a:pt x="5" y="329"/>
                    <a:pt x="14" y="361"/>
                  </a:cubicBezTo>
                  <a:cubicBezTo>
                    <a:pt x="509" y="178"/>
                    <a:pt x="509" y="178"/>
                    <a:pt x="509" y="178"/>
                  </a:cubicBezTo>
                  <a:cubicBezTo>
                    <a:pt x="498" y="116"/>
                    <a:pt x="476" y="56"/>
                    <a:pt x="448" y="0"/>
                  </a:cubicBezTo>
                  <a:lnTo>
                    <a:pt x="10" y="161"/>
                  </a:lnTo>
                  <a:close/>
                </a:path>
              </a:pathLst>
            </a:custGeom>
            <a:solidFill>
              <a:srgbClr val="5DB2B0">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61" name="Oval 12"/>
            <p:cNvSpPr>
              <a:spLocks noChangeArrowheads="1"/>
            </p:cNvSpPr>
            <p:nvPr/>
          </p:nvSpPr>
          <p:spPr bwMode="auto">
            <a:xfrm>
              <a:off x="2022475" y="952500"/>
              <a:ext cx="146050" cy="146050"/>
            </a:xfrm>
            <a:prstGeom prst="ellipse">
              <a:avLst/>
            </a:prstGeom>
            <a:solidFill>
              <a:srgbClr val="F2C51B">
                <a:alpha val="70195"/>
              </a:srgbClr>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62" name="Oval 13"/>
            <p:cNvSpPr>
              <a:spLocks noChangeArrowheads="1"/>
            </p:cNvSpPr>
            <p:nvPr/>
          </p:nvSpPr>
          <p:spPr bwMode="auto">
            <a:xfrm>
              <a:off x="1731963" y="952500"/>
              <a:ext cx="147638" cy="146050"/>
            </a:xfrm>
            <a:prstGeom prst="ellipse">
              <a:avLst/>
            </a:prstGeom>
            <a:solidFill>
              <a:srgbClr val="F2C51B">
                <a:alpha val="70195"/>
              </a:srgbClr>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63" name="Oval 14"/>
            <p:cNvSpPr>
              <a:spLocks noChangeArrowheads="1"/>
            </p:cNvSpPr>
            <p:nvPr/>
          </p:nvSpPr>
          <p:spPr bwMode="auto">
            <a:xfrm>
              <a:off x="1439863" y="952500"/>
              <a:ext cx="146050" cy="146050"/>
            </a:xfrm>
            <a:prstGeom prst="ellipse">
              <a:avLst/>
            </a:prstGeom>
            <a:solidFill>
              <a:srgbClr val="F2C51B">
                <a:alpha val="70195"/>
              </a:srgbClr>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64" name="Oval 15"/>
            <p:cNvSpPr>
              <a:spLocks noChangeArrowheads="1"/>
            </p:cNvSpPr>
            <p:nvPr/>
          </p:nvSpPr>
          <p:spPr bwMode="auto">
            <a:xfrm>
              <a:off x="1149350" y="952500"/>
              <a:ext cx="147638" cy="146050"/>
            </a:xfrm>
            <a:prstGeom prst="ellipse">
              <a:avLst/>
            </a:prstGeom>
            <a:solidFill>
              <a:srgbClr val="F2C51B">
                <a:alpha val="70195"/>
              </a:srgbClr>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65" name="Oval 16"/>
            <p:cNvSpPr>
              <a:spLocks noChangeArrowheads="1"/>
            </p:cNvSpPr>
            <p:nvPr/>
          </p:nvSpPr>
          <p:spPr bwMode="auto">
            <a:xfrm>
              <a:off x="0" y="538163"/>
              <a:ext cx="969963" cy="971550"/>
            </a:xfrm>
            <a:prstGeom prst="ellipse">
              <a:avLst/>
            </a:prstGeom>
            <a:solidFill>
              <a:srgbClr val="F2C51B">
                <a:alpha val="70195"/>
              </a:srgbClr>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66" name="Oval 17"/>
            <p:cNvSpPr>
              <a:spLocks noChangeArrowheads="1"/>
            </p:cNvSpPr>
            <p:nvPr/>
          </p:nvSpPr>
          <p:spPr bwMode="auto">
            <a:xfrm>
              <a:off x="2863850" y="2036763"/>
              <a:ext cx="142875" cy="146050"/>
            </a:xfrm>
            <a:prstGeom prst="ellipse">
              <a:avLst/>
            </a:prstGeom>
            <a:solidFill>
              <a:srgbClr val="F2C51B">
                <a:alpha val="70195"/>
              </a:srgbClr>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67" name="Oval 18"/>
            <p:cNvSpPr>
              <a:spLocks noChangeArrowheads="1"/>
            </p:cNvSpPr>
            <p:nvPr/>
          </p:nvSpPr>
          <p:spPr bwMode="auto">
            <a:xfrm>
              <a:off x="3152775" y="2036763"/>
              <a:ext cx="147638" cy="146050"/>
            </a:xfrm>
            <a:prstGeom prst="ellipse">
              <a:avLst/>
            </a:prstGeom>
            <a:solidFill>
              <a:srgbClr val="F2C51B">
                <a:alpha val="70195"/>
              </a:srgbClr>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68" name="Oval 19"/>
            <p:cNvSpPr>
              <a:spLocks noChangeArrowheads="1"/>
            </p:cNvSpPr>
            <p:nvPr/>
          </p:nvSpPr>
          <p:spPr bwMode="auto">
            <a:xfrm>
              <a:off x="3443288" y="2036763"/>
              <a:ext cx="146050" cy="146050"/>
            </a:xfrm>
            <a:prstGeom prst="ellipse">
              <a:avLst/>
            </a:prstGeom>
            <a:solidFill>
              <a:srgbClr val="F2C51B">
                <a:alpha val="70195"/>
              </a:srgbClr>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69" name="Oval 20"/>
            <p:cNvSpPr>
              <a:spLocks noChangeArrowheads="1"/>
            </p:cNvSpPr>
            <p:nvPr/>
          </p:nvSpPr>
          <p:spPr bwMode="auto">
            <a:xfrm>
              <a:off x="3735388" y="2036763"/>
              <a:ext cx="142875" cy="146050"/>
            </a:xfrm>
            <a:prstGeom prst="ellipse">
              <a:avLst/>
            </a:prstGeom>
            <a:solidFill>
              <a:srgbClr val="F2C51B">
                <a:alpha val="70195"/>
              </a:srgbClr>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70" name="Oval 21"/>
            <p:cNvSpPr>
              <a:spLocks noChangeArrowheads="1"/>
            </p:cNvSpPr>
            <p:nvPr/>
          </p:nvSpPr>
          <p:spPr bwMode="auto">
            <a:xfrm>
              <a:off x="4059238" y="1622425"/>
              <a:ext cx="969963" cy="969963"/>
            </a:xfrm>
            <a:prstGeom prst="ellipse">
              <a:avLst/>
            </a:prstGeom>
            <a:solidFill>
              <a:srgbClr val="F2C51B">
                <a:alpha val="70195"/>
              </a:srgbClr>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71" name="Freeform 22"/>
            <p:cNvSpPr>
              <a:spLocks noEditPoints="1" noChangeArrowheads="1"/>
            </p:cNvSpPr>
            <p:nvPr/>
          </p:nvSpPr>
          <p:spPr bwMode="auto">
            <a:xfrm>
              <a:off x="319088" y="809625"/>
              <a:ext cx="338138" cy="403225"/>
            </a:xfrm>
            <a:custGeom>
              <a:avLst/>
              <a:gdLst>
                <a:gd name="T0" fmla="*/ 2147483646 w 90"/>
                <a:gd name="T1" fmla="*/ 2147483646 h 107"/>
                <a:gd name="T2" fmla="*/ 2147483646 w 90"/>
                <a:gd name="T3" fmla="*/ 2147483646 h 107"/>
                <a:gd name="T4" fmla="*/ 2147483646 w 90"/>
                <a:gd name="T5" fmla="*/ 2147483646 h 107"/>
                <a:gd name="T6" fmla="*/ 2147483646 w 90"/>
                <a:gd name="T7" fmla="*/ 2147483646 h 107"/>
                <a:gd name="T8" fmla="*/ 2147483646 w 90"/>
                <a:gd name="T9" fmla="*/ 2147483646 h 107"/>
                <a:gd name="T10" fmla="*/ 2147483646 w 90"/>
                <a:gd name="T11" fmla="*/ 2147483646 h 107"/>
                <a:gd name="T12" fmla="*/ 2147483646 w 90"/>
                <a:gd name="T13" fmla="*/ 2147483646 h 107"/>
                <a:gd name="T14" fmla="*/ 2147483646 w 90"/>
                <a:gd name="T15" fmla="*/ 2147483646 h 107"/>
                <a:gd name="T16" fmla="*/ 2147483646 w 90"/>
                <a:gd name="T17" fmla="*/ 2147483646 h 107"/>
                <a:gd name="T18" fmla="*/ 2147483646 w 90"/>
                <a:gd name="T19" fmla="*/ 2147483646 h 107"/>
                <a:gd name="T20" fmla="*/ 2147483646 w 90"/>
                <a:gd name="T21" fmla="*/ 2147483646 h 107"/>
                <a:gd name="T22" fmla="*/ 2147483646 w 90"/>
                <a:gd name="T23" fmla="*/ 2147483646 h 107"/>
                <a:gd name="T24" fmla="*/ 2147483646 w 90"/>
                <a:gd name="T25" fmla="*/ 2147483646 h 107"/>
                <a:gd name="T26" fmla="*/ 2147483646 w 90"/>
                <a:gd name="T27" fmla="*/ 2147483646 h 107"/>
                <a:gd name="T28" fmla="*/ 2147483646 w 90"/>
                <a:gd name="T29" fmla="*/ 2147483646 h 107"/>
                <a:gd name="T30" fmla="*/ 2147483646 w 90"/>
                <a:gd name="T31" fmla="*/ 2147483646 h 107"/>
                <a:gd name="T32" fmla="*/ 2147483646 w 90"/>
                <a:gd name="T33" fmla="*/ 2147483646 h 107"/>
                <a:gd name="T34" fmla="*/ 2147483646 w 90"/>
                <a:gd name="T35" fmla="*/ 2147483646 h 107"/>
                <a:gd name="T36" fmla="*/ 2147483646 w 90"/>
                <a:gd name="T37" fmla="*/ 2147483646 h 107"/>
                <a:gd name="T38" fmla="*/ 2147483646 w 90"/>
                <a:gd name="T39" fmla="*/ 2147483646 h 1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0" h="107">
                  <a:moveTo>
                    <a:pt x="50" y="17"/>
                  </a:moveTo>
                  <a:cubicBezTo>
                    <a:pt x="13" y="47"/>
                    <a:pt x="0" y="41"/>
                    <a:pt x="3" y="77"/>
                  </a:cubicBezTo>
                  <a:cubicBezTo>
                    <a:pt x="4" y="94"/>
                    <a:pt x="19" y="107"/>
                    <a:pt x="37" y="106"/>
                  </a:cubicBezTo>
                  <a:cubicBezTo>
                    <a:pt x="54" y="105"/>
                    <a:pt x="86" y="78"/>
                    <a:pt x="89" y="38"/>
                  </a:cubicBezTo>
                  <a:cubicBezTo>
                    <a:pt x="90" y="24"/>
                    <a:pt x="71" y="0"/>
                    <a:pt x="50" y="17"/>
                  </a:cubicBezTo>
                  <a:close/>
                  <a:moveTo>
                    <a:pt x="38" y="39"/>
                  </a:moveTo>
                  <a:cubicBezTo>
                    <a:pt x="40" y="39"/>
                    <a:pt x="43" y="41"/>
                    <a:pt x="43" y="44"/>
                  </a:cubicBezTo>
                  <a:cubicBezTo>
                    <a:pt x="43" y="46"/>
                    <a:pt x="40" y="49"/>
                    <a:pt x="38" y="49"/>
                  </a:cubicBezTo>
                  <a:cubicBezTo>
                    <a:pt x="35" y="49"/>
                    <a:pt x="33" y="46"/>
                    <a:pt x="33" y="44"/>
                  </a:cubicBezTo>
                  <a:cubicBezTo>
                    <a:pt x="33" y="41"/>
                    <a:pt x="35" y="39"/>
                    <a:pt x="38" y="39"/>
                  </a:cubicBezTo>
                  <a:close/>
                  <a:moveTo>
                    <a:pt x="33" y="93"/>
                  </a:moveTo>
                  <a:cubicBezTo>
                    <a:pt x="25" y="93"/>
                    <a:pt x="19" y="87"/>
                    <a:pt x="19" y="80"/>
                  </a:cubicBezTo>
                  <a:cubicBezTo>
                    <a:pt x="19" y="73"/>
                    <a:pt x="25" y="67"/>
                    <a:pt x="33" y="67"/>
                  </a:cubicBezTo>
                  <a:cubicBezTo>
                    <a:pt x="40" y="67"/>
                    <a:pt x="46" y="73"/>
                    <a:pt x="46" y="80"/>
                  </a:cubicBezTo>
                  <a:cubicBezTo>
                    <a:pt x="46" y="87"/>
                    <a:pt x="40" y="93"/>
                    <a:pt x="33" y="93"/>
                  </a:cubicBezTo>
                  <a:close/>
                  <a:moveTo>
                    <a:pt x="58" y="64"/>
                  </a:moveTo>
                  <a:cubicBezTo>
                    <a:pt x="53" y="64"/>
                    <a:pt x="50" y="60"/>
                    <a:pt x="50" y="56"/>
                  </a:cubicBezTo>
                  <a:cubicBezTo>
                    <a:pt x="50" y="51"/>
                    <a:pt x="53" y="47"/>
                    <a:pt x="58" y="47"/>
                  </a:cubicBezTo>
                  <a:cubicBezTo>
                    <a:pt x="62" y="47"/>
                    <a:pt x="66" y="51"/>
                    <a:pt x="66" y="56"/>
                  </a:cubicBezTo>
                  <a:cubicBezTo>
                    <a:pt x="66" y="60"/>
                    <a:pt x="62" y="64"/>
                    <a:pt x="58" y="64"/>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72" name="Oval 23"/>
            <p:cNvSpPr>
              <a:spLocks noChangeArrowheads="1"/>
            </p:cNvSpPr>
            <p:nvPr/>
          </p:nvSpPr>
          <p:spPr bwMode="auto">
            <a:xfrm>
              <a:off x="522288" y="757238"/>
              <a:ext cx="60325" cy="63500"/>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73" name="Rectangle 24"/>
            <p:cNvSpPr>
              <a:spLocks noChangeArrowheads="1"/>
            </p:cNvSpPr>
            <p:nvPr/>
          </p:nvSpPr>
          <p:spPr bwMode="auto">
            <a:xfrm>
              <a:off x="544513" y="787400"/>
              <a:ext cx="15875" cy="79375"/>
            </a:xfrm>
            <a:prstGeom prst="rect">
              <a:avLst/>
            </a:prstGeom>
            <a:solidFill>
              <a:srgbClr val="1F64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74" name="Freeform 25"/>
            <p:cNvSpPr>
              <a:spLocks noChangeArrowheads="1"/>
            </p:cNvSpPr>
            <p:nvPr/>
          </p:nvSpPr>
          <p:spPr bwMode="auto">
            <a:xfrm>
              <a:off x="412750" y="801688"/>
              <a:ext cx="71438" cy="71438"/>
            </a:xfrm>
            <a:custGeom>
              <a:avLst/>
              <a:gdLst>
                <a:gd name="T0" fmla="*/ 2147483646 w 19"/>
                <a:gd name="T1" fmla="*/ 2147483646 h 19"/>
                <a:gd name="T2" fmla="*/ 2147483646 w 19"/>
                <a:gd name="T3" fmla="*/ 2147483646 h 19"/>
                <a:gd name="T4" fmla="*/ 2147483646 w 19"/>
                <a:gd name="T5" fmla="*/ 2147483646 h 19"/>
                <a:gd name="T6" fmla="*/ 2147483646 w 19"/>
                <a:gd name="T7" fmla="*/ 2147483646 h 19"/>
                <a:gd name="T8" fmla="*/ 2147483646 w 19"/>
                <a:gd name="T9" fmla="*/ 214748364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16" y="5"/>
                  </a:moveTo>
                  <a:cubicBezTo>
                    <a:pt x="19" y="8"/>
                    <a:pt x="18" y="13"/>
                    <a:pt x="15" y="16"/>
                  </a:cubicBezTo>
                  <a:cubicBezTo>
                    <a:pt x="11" y="19"/>
                    <a:pt x="6" y="18"/>
                    <a:pt x="3" y="14"/>
                  </a:cubicBezTo>
                  <a:cubicBezTo>
                    <a:pt x="0" y="11"/>
                    <a:pt x="1" y="5"/>
                    <a:pt x="5" y="3"/>
                  </a:cubicBezTo>
                  <a:cubicBezTo>
                    <a:pt x="9" y="0"/>
                    <a:pt x="14" y="1"/>
                    <a:pt x="16" y="5"/>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75" name="Freeform 26"/>
            <p:cNvSpPr>
              <a:spLocks noChangeArrowheads="1"/>
            </p:cNvSpPr>
            <p:nvPr/>
          </p:nvSpPr>
          <p:spPr bwMode="auto">
            <a:xfrm>
              <a:off x="442913" y="831850"/>
              <a:ext cx="60325" cy="71438"/>
            </a:xfrm>
            <a:custGeom>
              <a:avLst/>
              <a:gdLst>
                <a:gd name="T0" fmla="*/ 2147483646 w 38"/>
                <a:gd name="T1" fmla="*/ 2147483646 h 45"/>
                <a:gd name="T2" fmla="*/ 2147483646 w 38"/>
                <a:gd name="T3" fmla="*/ 2147483646 h 45"/>
                <a:gd name="T4" fmla="*/ 0 w 38"/>
                <a:gd name="T5" fmla="*/ 2147483646 h 45"/>
                <a:gd name="T6" fmla="*/ 2147483646 w 38"/>
                <a:gd name="T7" fmla="*/ 0 h 45"/>
                <a:gd name="T8" fmla="*/ 2147483646 w 38"/>
                <a:gd name="T9" fmla="*/ 2147483646 h 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45">
                  <a:moveTo>
                    <a:pt x="38" y="41"/>
                  </a:moveTo>
                  <a:lnTo>
                    <a:pt x="31" y="45"/>
                  </a:lnTo>
                  <a:lnTo>
                    <a:pt x="0" y="5"/>
                  </a:lnTo>
                  <a:lnTo>
                    <a:pt x="10" y="0"/>
                  </a:lnTo>
                  <a:lnTo>
                    <a:pt x="38" y="41"/>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76" name="Freeform 27"/>
            <p:cNvSpPr>
              <a:spLocks noChangeArrowheads="1"/>
            </p:cNvSpPr>
            <p:nvPr/>
          </p:nvSpPr>
          <p:spPr bwMode="auto">
            <a:xfrm>
              <a:off x="338138" y="854075"/>
              <a:ext cx="68263" cy="71438"/>
            </a:xfrm>
            <a:custGeom>
              <a:avLst/>
              <a:gdLst>
                <a:gd name="T0" fmla="*/ 2147483646 w 18"/>
                <a:gd name="T1" fmla="*/ 2147483646 h 19"/>
                <a:gd name="T2" fmla="*/ 2147483646 w 18"/>
                <a:gd name="T3" fmla="*/ 2147483646 h 19"/>
                <a:gd name="T4" fmla="*/ 2147483646 w 18"/>
                <a:gd name="T5" fmla="*/ 2147483646 h 19"/>
                <a:gd name="T6" fmla="*/ 2147483646 w 18"/>
                <a:gd name="T7" fmla="*/ 2147483646 h 19"/>
                <a:gd name="T8" fmla="*/ 2147483646 w 18"/>
                <a:gd name="T9" fmla="*/ 214748364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9">
                  <a:moveTo>
                    <a:pt x="15" y="4"/>
                  </a:moveTo>
                  <a:cubicBezTo>
                    <a:pt x="18" y="8"/>
                    <a:pt x="17" y="13"/>
                    <a:pt x="14" y="16"/>
                  </a:cubicBezTo>
                  <a:cubicBezTo>
                    <a:pt x="10" y="19"/>
                    <a:pt x="5" y="18"/>
                    <a:pt x="2" y="14"/>
                  </a:cubicBezTo>
                  <a:cubicBezTo>
                    <a:pt x="0" y="11"/>
                    <a:pt x="0" y="5"/>
                    <a:pt x="4" y="3"/>
                  </a:cubicBezTo>
                  <a:cubicBezTo>
                    <a:pt x="8" y="0"/>
                    <a:pt x="13" y="1"/>
                    <a:pt x="15" y="4"/>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77" name="Freeform 28"/>
            <p:cNvSpPr>
              <a:spLocks noChangeArrowheads="1"/>
            </p:cNvSpPr>
            <p:nvPr/>
          </p:nvSpPr>
          <p:spPr bwMode="auto">
            <a:xfrm>
              <a:off x="365125" y="884238"/>
              <a:ext cx="58738" cy="71438"/>
            </a:xfrm>
            <a:custGeom>
              <a:avLst/>
              <a:gdLst>
                <a:gd name="T0" fmla="*/ 2147483646 w 37"/>
                <a:gd name="T1" fmla="*/ 2147483646 h 45"/>
                <a:gd name="T2" fmla="*/ 2147483646 w 37"/>
                <a:gd name="T3" fmla="*/ 2147483646 h 45"/>
                <a:gd name="T4" fmla="*/ 0 w 37"/>
                <a:gd name="T5" fmla="*/ 2147483646 h 45"/>
                <a:gd name="T6" fmla="*/ 2147483646 w 37"/>
                <a:gd name="T7" fmla="*/ 0 h 45"/>
                <a:gd name="T8" fmla="*/ 2147483646 w 37"/>
                <a:gd name="T9" fmla="*/ 2147483646 h 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45">
                  <a:moveTo>
                    <a:pt x="37" y="41"/>
                  </a:moveTo>
                  <a:lnTo>
                    <a:pt x="30" y="45"/>
                  </a:lnTo>
                  <a:lnTo>
                    <a:pt x="0" y="5"/>
                  </a:lnTo>
                  <a:lnTo>
                    <a:pt x="9" y="0"/>
                  </a:lnTo>
                  <a:lnTo>
                    <a:pt x="37" y="41"/>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78" name="Freeform 29"/>
            <p:cNvSpPr>
              <a:spLocks noChangeArrowheads="1"/>
            </p:cNvSpPr>
            <p:nvPr/>
          </p:nvSpPr>
          <p:spPr bwMode="auto">
            <a:xfrm>
              <a:off x="258763" y="922338"/>
              <a:ext cx="71438" cy="68263"/>
            </a:xfrm>
            <a:custGeom>
              <a:avLst/>
              <a:gdLst>
                <a:gd name="T0" fmla="*/ 2147483646 w 19"/>
                <a:gd name="T1" fmla="*/ 2147483646 h 18"/>
                <a:gd name="T2" fmla="*/ 2147483646 w 19"/>
                <a:gd name="T3" fmla="*/ 2147483646 h 18"/>
                <a:gd name="T4" fmla="*/ 2147483646 w 19"/>
                <a:gd name="T5" fmla="*/ 2147483646 h 18"/>
                <a:gd name="T6" fmla="*/ 2147483646 w 19"/>
                <a:gd name="T7" fmla="*/ 2147483646 h 18"/>
                <a:gd name="T8" fmla="*/ 2147483646 w 19"/>
                <a:gd name="T9" fmla="*/ 2147483646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8">
                  <a:moveTo>
                    <a:pt x="15" y="2"/>
                  </a:moveTo>
                  <a:cubicBezTo>
                    <a:pt x="18" y="5"/>
                    <a:pt x="19" y="10"/>
                    <a:pt x="16" y="14"/>
                  </a:cubicBezTo>
                  <a:cubicBezTo>
                    <a:pt x="14" y="18"/>
                    <a:pt x="9" y="18"/>
                    <a:pt x="5" y="16"/>
                  </a:cubicBezTo>
                  <a:cubicBezTo>
                    <a:pt x="1" y="13"/>
                    <a:pt x="0" y="8"/>
                    <a:pt x="3" y="4"/>
                  </a:cubicBezTo>
                  <a:cubicBezTo>
                    <a:pt x="6" y="1"/>
                    <a:pt x="11" y="0"/>
                    <a:pt x="15" y="2"/>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79" name="Freeform 30"/>
            <p:cNvSpPr>
              <a:spLocks noChangeArrowheads="1"/>
            </p:cNvSpPr>
            <p:nvPr/>
          </p:nvSpPr>
          <p:spPr bwMode="auto">
            <a:xfrm>
              <a:off x="293688" y="949325"/>
              <a:ext cx="71438" cy="60325"/>
            </a:xfrm>
            <a:custGeom>
              <a:avLst/>
              <a:gdLst>
                <a:gd name="T0" fmla="*/ 2147483646 w 45"/>
                <a:gd name="T1" fmla="*/ 2147483646 h 38"/>
                <a:gd name="T2" fmla="*/ 2147483646 w 45"/>
                <a:gd name="T3" fmla="*/ 2147483646 h 38"/>
                <a:gd name="T4" fmla="*/ 0 w 45"/>
                <a:gd name="T5" fmla="*/ 2147483646 h 38"/>
                <a:gd name="T6" fmla="*/ 2147483646 w 45"/>
                <a:gd name="T7" fmla="*/ 0 h 38"/>
                <a:gd name="T8" fmla="*/ 2147483646 w 45"/>
                <a:gd name="T9" fmla="*/ 2147483646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38">
                  <a:moveTo>
                    <a:pt x="45" y="28"/>
                  </a:moveTo>
                  <a:lnTo>
                    <a:pt x="40" y="38"/>
                  </a:lnTo>
                  <a:lnTo>
                    <a:pt x="0" y="9"/>
                  </a:lnTo>
                  <a:lnTo>
                    <a:pt x="4" y="0"/>
                  </a:lnTo>
                  <a:lnTo>
                    <a:pt x="45" y="28"/>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80" name="Freeform 31"/>
            <p:cNvSpPr>
              <a:spLocks noChangeArrowheads="1"/>
            </p:cNvSpPr>
            <p:nvPr/>
          </p:nvSpPr>
          <p:spPr bwMode="auto">
            <a:xfrm>
              <a:off x="225425" y="1016000"/>
              <a:ext cx="63500" cy="65088"/>
            </a:xfrm>
            <a:custGeom>
              <a:avLst/>
              <a:gdLst>
                <a:gd name="T0" fmla="*/ 2147483646 w 17"/>
                <a:gd name="T1" fmla="*/ 0 h 17"/>
                <a:gd name="T2" fmla="*/ 2147483646 w 17"/>
                <a:gd name="T3" fmla="*/ 2147483646 h 17"/>
                <a:gd name="T4" fmla="*/ 2147483646 w 17"/>
                <a:gd name="T5" fmla="*/ 2147483646 h 17"/>
                <a:gd name="T6" fmla="*/ 0 w 17"/>
                <a:gd name="T7" fmla="*/ 2147483646 h 17"/>
                <a:gd name="T8" fmla="*/ 2147483646 w 17"/>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7">
                  <a:moveTo>
                    <a:pt x="9" y="0"/>
                  </a:moveTo>
                  <a:cubicBezTo>
                    <a:pt x="14" y="0"/>
                    <a:pt x="17" y="4"/>
                    <a:pt x="17" y="9"/>
                  </a:cubicBezTo>
                  <a:cubicBezTo>
                    <a:pt x="16" y="13"/>
                    <a:pt x="12" y="17"/>
                    <a:pt x="8" y="16"/>
                  </a:cubicBezTo>
                  <a:cubicBezTo>
                    <a:pt x="3" y="16"/>
                    <a:pt x="0" y="12"/>
                    <a:pt x="0" y="7"/>
                  </a:cubicBezTo>
                  <a:cubicBezTo>
                    <a:pt x="1" y="3"/>
                    <a:pt x="5" y="0"/>
                    <a:pt x="9" y="0"/>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81" name="Freeform 32"/>
            <p:cNvSpPr>
              <a:spLocks noChangeArrowheads="1"/>
            </p:cNvSpPr>
            <p:nvPr/>
          </p:nvSpPr>
          <p:spPr bwMode="auto">
            <a:xfrm>
              <a:off x="255588" y="1035050"/>
              <a:ext cx="79375" cy="26988"/>
            </a:xfrm>
            <a:custGeom>
              <a:avLst/>
              <a:gdLst>
                <a:gd name="T0" fmla="*/ 2147483646 w 50"/>
                <a:gd name="T1" fmla="*/ 2147483646 h 17"/>
                <a:gd name="T2" fmla="*/ 2147483646 w 50"/>
                <a:gd name="T3" fmla="*/ 2147483646 h 17"/>
                <a:gd name="T4" fmla="*/ 0 w 50"/>
                <a:gd name="T5" fmla="*/ 2147483646 h 17"/>
                <a:gd name="T6" fmla="*/ 0 w 50"/>
                <a:gd name="T7" fmla="*/ 0 h 17"/>
                <a:gd name="T8" fmla="*/ 2147483646 w 50"/>
                <a:gd name="T9" fmla="*/ 214748364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17">
                  <a:moveTo>
                    <a:pt x="50" y="5"/>
                  </a:moveTo>
                  <a:lnTo>
                    <a:pt x="50" y="17"/>
                  </a:lnTo>
                  <a:lnTo>
                    <a:pt x="0" y="12"/>
                  </a:lnTo>
                  <a:lnTo>
                    <a:pt x="0" y="0"/>
                  </a:lnTo>
                  <a:lnTo>
                    <a:pt x="50" y="5"/>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82" name="Freeform 33"/>
            <p:cNvSpPr>
              <a:spLocks noChangeArrowheads="1"/>
            </p:cNvSpPr>
            <p:nvPr/>
          </p:nvSpPr>
          <p:spPr bwMode="auto">
            <a:xfrm>
              <a:off x="233363" y="1111250"/>
              <a:ext cx="71438" cy="71438"/>
            </a:xfrm>
            <a:custGeom>
              <a:avLst/>
              <a:gdLst>
                <a:gd name="T0" fmla="*/ 2147483646 w 19"/>
                <a:gd name="T1" fmla="*/ 2147483646 h 19"/>
                <a:gd name="T2" fmla="*/ 2147483646 w 19"/>
                <a:gd name="T3" fmla="*/ 2147483646 h 19"/>
                <a:gd name="T4" fmla="*/ 2147483646 w 19"/>
                <a:gd name="T5" fmla="*/ 2147483646 h 19"/>
                <a:gd name="T6" fmla="*/ 2147483646 w 19"/>
                <a:gd name="T7" fmla="*/ 2147483646 h 19"/>
                <a:gd name="T8" fmla="*/ 2147483646 w 19"/>
                <a:gd name="T9" fmla="*/ 214748364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6" y="2"/>
                  </a:moveTo>
                  <a:cubicBezTo>
                    <a:pt x="10" y="0"/>
                    <a:pt x="15" y="2"/>
                    <a:pt x="17" y="6"/>
                  </a:cubicBezTo>
                  <a:cubicBezTo>
                    <a:pt x="19" y="10"/>
                    <a:pt x="17" y="15"/>
                    <a:pt x="13" y="17"/>
                  </a:cubicBezTo>
                  <a:cubicBezTo>
                    <a:pt x="9" y="19"/>
                    <a:pt x="4" y="17"/>
                    <a:pt x="2" y="13"/>
                  </a:cubicBezTo>
                  <a:cubicBezTo>
                    <a:pt x="0" y="9"/>
                    <a:pt x="2" y="4"/>
                    <a:pt x="6" y="2"/>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83" name="Freeform 34"/>
            <p:cNvSpPr>
              <a:spLocks noChangeArrowheads="1"/>
            </p:cNvSpPr>
            <p:nvPr/>
          </p:nvSpPr>
          <p:spPr bwMode="auto">
            <a:xfrm>
              <a:off x="263525" y="1103313"/>
              <a:ext cx="77788" cy="49213"/>
            </a:xfrm>
            <a:custGeom>
              <a:avLst/>
              <a:gdLst>
                <a:gd name="T0" fmla="*/ 2147483646 w 49"/>
                <a:gd name="T1" fmla="*/ 0 h 31"/>
                <a:gd name="T2" fmla="*/ 2147483646 w 49"/>
                <a:gd name="T3" fmla="*/ 2147483646 h 31"/>
                <a:gd name="T4" fmla="*/ 2147483646 w 49"/>
                <a:gd name="T5" fmla="*/ 2147483646 h 31"/>
                <a:gd name="T6" fmla="*/ 0 w 49"/>
                <a:gd name="T7" fmla="*/ 2147483646 h 31"/>
                <a:gd name="T8" fmla="*/ 2147483646 w 49"/>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31">
                  <a:moveTo>
                    <a:pt x="45" y="0"/>
                  </a:moveTo>
                  <a:lnTo>
                    <a:pt x="49" y="12"/>
                  </a:lnTo>
                  <a:lnTo>
                    <a:pt x="4" y="31"/>
                  </a:lnTo>
                  <a:lnTo>
                    <a:pt x="0" y="21"/>
                  </a:lnTo>
                  <a:lnTo>
                    <a:pt x="45" y="0"/>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84" name="Freeform 35"/>
            <p:cNvSpPr>
              <a:spLocks noChangeArrowheads="1"/>
            </p:cNvSpPr>
            <p:nvPr/>
          </p:nvSpPr>
          <p:spPr bwMode="auto">
            <a:xfrm>
              <a:off x="288925" y="1196975"/>
              <a:ext cx="71438" cy="71438"/>
            </a:xfrm>
            <a:custGeom>
              <a:avLst/>
              <a:gdLst>
                <a:gd name="T0" fmla="*/ 2147483646 w 19"/>
                <a:gd name="T1" fmla="*/ 2147483646 h 19"/>
                <a:gd name="T2" fmla="*/ 2147483646 w 19"/>
                <a:gd name="T3" fmla="*/ 2147483646 h 19"/>
                <a:gd name="T4" fmla="*/ 2147483646 w 19"/>
                <a:gd name="T5" fmla="*/ 2147483646 h 19"/>
                <a:gd name="T6" fmla="*/ 2147483646 w 19"/>
                <a:gd name="T7" fmla="*/ 2147483646 h 19"/>
                <a:gd name="T8" fmla="*/ 2147483646 w 19"/>
                <a:gd name="T9" fmla="*/ 214748364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4" y="4"/>
                  </a:moveTo>
                  <a:cubicBezTo>
                    <a:pt x="7" y="1"/>
                    <a:pt x="12" y="0"/>
                    <a:pt x="15" y="4"/>
                  </a:cubicBezTo>
                  <a:cubicBezTo>
                    <a:pt x="19" y="7"/>
                    <a:pt x="19" y="12"/>
                    <a:pt x="15" y="15"/>
                  </a:cubicBezTo>
                  <a:cubicBezTo>
                    <a:pt x="12" y="18"/>
                    <a:pt x="7" y="19"/>
                    <a:pt x="4" y="15"/>
                  </a:cubicBezTo>
                  <a:cubicBezTo>
                    <a:pt x="1" y="12"/>
                    <a:pt x="0" y="7"/>
                    <a:pt x="4" y="4"/>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85" name="Freeform 36"/>
            <p:cNvSpPr>
              <a:spLocks noChangeArrowheads="1"/>
            </p:cNvSpPr>
            <p:nvPr/>
          </p:nvSpPr>
          <p:spPr bwMode="auto">
            <a:xfrm>
              <a:off x="319088" y="1171575"/>
              <a:ext cx="63500" cy="66675"/>
            </a:xfrm>
            <a:custGeom>
              <a:avLst/>
              <a:gdLst>
                <a:gd name="T0" fmla="*/ 2147483646 w 40"/>
                <a:gd name="T1" fmla="*/ 0 h 42"/>
                <a:gd name="T2" fmla="*/ 2147483646 w 40"/>
                <a:gd name="T3" fmla="*/ 2147483646 h 42"/>
                <a:gd name="T4" fmla="*/ 2147483646 w 40"/>
                <a:gd name="T5" fmla="*/ 2147483646 h 42"/>
                <a:gd name="T6" fmla="*/ 0 w 40"/>
                <a:gd name="T7" fmla="*/ 2147483646 h 42"/>
                <a:gd name="T8" fmla="*/ 2147483646 w 40"/>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42">
                  <a:moveTo>
                    <a:pt x="33" y="0"/>
                  </a:moveTo>
                  <a:lnTo>
                    <a:pt x="40" y="7"/>
                  </a:lnTo>
                  <a:lnTo>
                    <a:pt x="7" y="42"/>
                  </a:lnTo>
                  <a:lnTo>
                    <a:pt x="0" y="35"/>
                  </a:lnTo>
                  <a:lnTo>
                    <a:pt x="33" y="0"/>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86" name="Freeform 37"/>
            <p:cNvSpPr>
              <a:spLocks noChangeArrowheads="1"/>
            </p:cNvSpPr>
            <p:nvPr/>
          </p:nvSpPr>
          <p:spPr bwMode="auto">
            <a:xfrm>
              <a:off x="488950" y="1230313"/>
              <a:ext cx="66675" cy="68263"/>
            </a:xfrm>
            <a:custGeom>
              <a:avLst/>
              <a:gdLst>
                <a:gd name="T0" fmla="*/ 2147483646 w 18"/>
                <a:gd name="T1" fmla="*/ 2147483646 h 18"/>
                <a:gd name="T2" fmla="*/ 2147483646 w 18"/>
                <a:gd name="T3" fmla="*/ 2147483646 h 18"/>
                <a:gd name="T4" fmla="*/ 2147483646 w 18"/>
                <a:gd name="T5" fmla="*/ 2147483646 h 18"/>
                <a:gd name="T6" fmla="*/ 2147483646 w 18"/>
                <a:gd name="T7" fmla="*/ 2147483646 h 18"/>
                <a:gd name="T8" fmla="*/ 2147483646 w 18"/>
                <a:gd name="T9" fmla="*/ 2147483646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8">
                  <a:moveTo>
                    <a:pt x="1" y="11"/>
                  </a:moveTo>
                  <a:cubicBezTo>
                    <a:pt x="0" y="6"/>
                    <a:pt x="3" y="2"/>
                    <a:pt x="7" y="1"/>
                  </a:cubicBezTo>
                  <a:cubicBezTo>
                    <a:pt x="12" y="0"/>
                    <a:pt x="16" y="3"/>
                    <a:pt x="17" y="7"/>
                  </a:cubicBezTo>
                  <a:cubicBezTo>
                    <a:pt x="18" y="12"/>
                    <a:pt x="15" y="16"/>
                    <a:pt x="11" y="17"/>
                  </a:cubicBezTo>
                  <a:cubicBezTo>
                    <a:pt x="6" y="18"/>
                    <a:pt x="2" y="15"/>
                    <a:pt x="1" y="11"/>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87" name="Freeform 38"/>
            <p:cNvSpPr>
              <a:spLocks noChangeArrowheads="1"/>
            </p:cNvSpPr>
            <p:nvPr/>
          </p:nvSpPr>
          <p:spPr bwMode="auto">
            <a:xfrm>
              <a:off x="495300" y="1185863"/>
              <a:ext cx="34925" cy="82550"/>
            </a:xfrm>
            <a:custGeom>
              <a:avLst/>
              <a:gdLst>
                <a:gd name="T0" fmla="*/ 0 w 22"/>
                <a:gd name="T1" fmla="*/ 2147483646 h 52"/>
                <a:gd name="T2" fmla="*/ 2147483646 w 22"/>
                <a:gd name="T3" fmla="*/ 0 h 52"/>
                <a:gd name="T4" fmla="*/ 2147483646 w 22"/>
                <a:gd name="T5" fmla="*/ 2147483646 h 52"/>
                <a:gd name="T6" fmla="*/ 2147483646 w 22"/>
                <a:gd name="T7" fmla="*/ 2147483646 h 52"/>
                <a:gd name="T8" fmla="*/ 0 w 22"/>
                <a:gd name="T9" fmla="*/ 2147483646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52">
                  <a:moveTo>
                    <a:pt x="0" y="2"/>
                  </a:moveTo>
                  <a:lnTo>
                    <a:pt x="10" y="0"/>
                  </a:lnTo>
                  <a:lnTo>
                    <a:pt x="22" y="50"/>
                  </a:lnTo>
                  <a:lnTo>
                    <a:pt x="10" y="52"/>
                  </a:lnTo>
                  <a:lnTo>
                    <a:pt x="0" y="2"/>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88" name="Freeform 39"/>
            <p:cNvSpPr>
              <a:spLocks noChangeArrowheads="1"/>
            </p:cNvSpPr>
            <p:nvPr/>
          </p:nvSpPr>
          <p:spPr bwMode="auto">
            <a:xfrm>
              <a:off x="393700" y="1249363"/>
              <a:ext cx="65088" cy="68263"/>
            </a:xfrm>
            <a:custGeom>
              <a:avLst/>
              <a:gdLst>
                <a:gd name="T0" fmla="*/ 0 w 17"/>
                <a:gd name="T1" fmla="*/ 2147483646 h 18"/>
                <a:gd name="T2" fmla="*/ 2147483646 w 17"/>
                <a:gd name="T3" fmla="*/ 2147483646 h 18"/>
                <a:gd name="T4" fmla="*/ 2147483646 w 17"/>
                <a:gd name="T5" fmla="*/ 2147483646 h 18"/>
                <a:gd name="T6" fmla="*/ 2147483646 w 17"/>
                <a:gd name="T7" fmla="*/ 2147483646 h 18"/>
                <a:gd name="T8" fmla="*/ 0 w 17"/>
                <a:gd name="T9" fmla="*/ 2147483646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8">
                  <a:moveTo>
                    <a:pt x="0" y="8"/>
                  </a:moveTo>
                  <a:cubicBezTo>
                    <a:pt x="1" y="3"/>
                    <a:pt x="5" y="0"/>
                    <a:pt x="9" y="1"/>
                  </a:cubicBezTo>
                  <a:cubicBezTo>
                    <a:pt x="14" y="1"/>
                    <a:pt x="17" y="5"/>
                    <a:pt x="17" y="10"/>
                  </a:cubicBezTo>
                  <a:cubicBezTo>
                    <a:pt x="16" y="14"/>
                    <a:pt x="12" y="18"/>
                    <a:pt x="8" y="17"/>
                  </a:cubicBezTo>
                  <a:cubicBezTo>
                    <a:pt x="3" y="16"/>
                    <a:pt x="0" y="12"/>
                    <a:pt x="0" y="8"/>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89" name="Freeform 40"/>
            <p:cNvSpPr>
              <a:spLocks noChangeArrowheads="1"/>
            </p:cNvSpPr>
            <p:nvPr/>
          </p:nvSpPr>
          <p:spPr bwMode="auto">
            <a:xfrm>
              <a:off x="417513" y="1204913"/>
              <a:ext cx="25400" cy="79375"/>
            </a:xfrm>
            <a:custGeom>
              <a:avLst/>
              <a:gdLst>
                <a:gd name="T0" fmla="*/ 2147483646 w 16"/>
                <a:gd name="T1" fmla="*/ 0 h 50"/>
                <a:gd name="T2" fmla="*/ 2147483646 w 16"/>
                <a:gd name="T3" fmla="*/ 0 h 50"/>
                <a:gd name="T4" fmla="*/ 2147483646 w 16"/>
                <a:gd name="T5" fmla="*/ 2147483646 h 50"/>
                <a:gd name="T6" fmla="*/ 0 w 16"/>
                <a:gd name="T7" fmla="*/ 2147483646 h 50"/>
                <a:gd name="T8" fmla="*/ 2147483646 w 16"/>
                <a:gd name="T9" fmla="*/ 0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50">
                  <a:moveTo>
                    <a:pt x="4" y="0"/>
                  </a:moveTo>
                  <a:lnTo>
                    <a:pt x="16" y="0"/>
                  </a:lnTo>
                  <a:lnTo>
                    <a:pt x="9" y="50"/>
                  </a:lnTo>
                  <a:lnTo>
                    <a:pt x="0" y="50"/>
                  </a:lnTo>
                  <a:lnTo>
                    <a:pt x="4" y="0"/>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90" name="Freeform 41"/>
            <p:cNvSpPr>
              <a:spLocks noChangeArrowheads="1"/>
            </p:cNvSpPr>
            <p:nvPr/>
          </p:nvSpPr>
          <p:spPr bwMode="auto">
            <a:xfrm>
              <a:off x="585788" y="1152525"/>
              <a:ext cx="71438" cy="71438"/>
            </a:xfrm>
            <a:custGeom>
              <a:avLst/>
              <a:gdLst>
                <a:gd name="T0" fmla="*/ 2147483646 w 19"/>
                <a:gd name="T1" fmla="*/ 2147483646 h 19"/>
                <a:gd name="T2" fmla="*/ 2147483646 w 19"/>
                <a:gd name="T3" fmla="*/ 2147483646 h 19"/>
                <a:gd name="T4" fmla="*/ 2147483646 w 19"/>
                <a:gd name="T5" fmla="*/ 2147483646 h 19"/>
                <a:gd name="T6" fmla="*/ 2147483646 w 19"/>
                <a:gd name="T7" fmla="*/ 2147483646 h 19"/>
                <a:gd name="T8" fmla="*/ 2147483646 w 19"/>
                <a:gd name="T9" fmla="*/ 214748364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4" y="16"/>
                  </a:moveTo>
                  <a:cubicBezTo>
                    <a:pt x="0" y="13"/>
                    <a:pt x="0" y="7"/>
                    <a:pt x="3" y="4"/>
                  </a:cubicBezTo>
                  <a:cubicBezTo>
                    <a:pt x="6" y="1"/>
                    <a:pt x="12" y="0"/>
                    <a:pt x="15" y="4"/>
                  </a:cubicBezTo>
                  <a:cubicBezTo>
                    <a:pt x="18" y="7"/>
                    <a:pt x="19" y="12"/>
                    <a:pt x="15" y="15"/>
                  </a:cubicBezTo>
                  <a:cubicBezTo>
                    <a:pt x="12" y="18"/>
                    <a:pt x="7" y="19"/>
                    <a:pt x="4" y="16"/>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91" name="Freeform 42"/>
            <p:cNvSpPr>
              <a:spLocks noChangeArrowheads="1"/>
            </p:cNvSpPr>
            <p:nvPr/>
          </p:nvSpPr>
          <p:spPr bwMode="auto">
            <a:xfrm>
              <a:off x="555625" y="1128713"/>
              <a:ext cx="71438" cy="68263"/>
            </a:xfrm>
            <a:custGeom>
              <a:avLst/>
              <a:gdLst>
                <a:gd name="T0" fmla="*/ 0 w 45"/>
                <a:gd name="T1" fmla="*/ 2147483646 h 43"/>
                <a:gd name="T2" fmla="*/ 2147483646 w 45"/>
                <a:gd name="T3" fmla="*/ 0 h 43"/>
                <a:gd name="T4" fmla="*/ 2147483646 w 45"/>
                <a:gd name="T5" fmla="*/ 2147483646 h 43"/>
                <a:gd name="T6" fmla="*/ 2147483646 w 45"/>
                <a:gd name="T7" fmla="*/ 2147483646 h 43"/>
                <a:gd name="T8" fmla="*/ 0 w 45"/>
                <a:gd name="T9" fmla="*/ 2147483646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43">
                  <a:moveTo>
                    <a:pt x="0" y="8"/>
                  </a:moveTo>
                  <a:lnTo>
                    <a:pt x="7" y="0"/>
                  </a:lnTo>
                  <a:lnTo>
                    <a:pt x="45" y="34"/>
                  </a:lnTo>
                  <a:lnTo>
                    <a:pt x="38" y="43"/>
                  </a:lnTo>
                  <a:lnTo>
                    <a:pt x="0" y="8"/>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92" name="Freeform 43"/>
            <p:cNvSpPr>
              <a:spLocks noChangeArrowheads="1"/>
            </p:cNvSpPr>
            <p:nvPr/>
          </p:nvSpPr>
          <p:spPr bwMode="auto">
            <a:xfrm>
              <a:off x="642938" y="1081088"/>
              <a:ext cx="71438" cy="66675"/>
            </a:xfrm>
            <a:custGeom>
              <a:avLst/>
              <a:gdLst>
                <a:gd name="T0" fmla="*/ 2147483646 w 19"/>
                <a:gd name="T1" fmla="*/ 2147483646 h 18"/>
                <a:gd name="T2" fmla="*/ 2147483646 w 19"/>
                <a:gd name="T3" fmla="*/ 2147483646 h 18"/>
                <a:gd name="T4" fmla="*/ 2147483646 w 19"/>
                <a:gd name="T5" fmla="*/ 2147483646 h 18"/>
                <a:gd name="T6" fmla="*/ 2147483646 w 19"/>
                <a:gd name="T7" fmla="*/ 2147483646 h 18"/>
                <a:gd name="T8" fmla="*/ 2147483646 w 19"/>
                <a:gd name="T9" fmla="*/ 2147483646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8">
                  <a:moveTo>
                    <a:pt x="5" y="16"/>
                  </a:moveTo>
                  <a:cubicBezTo>
                    <a:pt x="1" y="14"/>
                    <a:pt x="0" y="9"/>
                    <a:pt x="2" y="5"/>
                  </a:cubicBezTo>
                  <a:cubicBezTo>
                    <a:pt x="4" y="1"/>
                    <a:pt x="9" y="0"/>
                    <a:pt x="13" y="2"/>
                  </a:cubicBezTo>
                  <a:cubicBezTo>
                    <a:pt x="17" y="4"/>
                    <a:pt x="19" y="9"/>
                    <a:pt x="16" y="13"/>
                  </a:cubicBezTo>
                  <a:cubicBezTo>
                    <a:pt x="14" y="17"/>
                    <a:pt x="9" y="18"/>
                    <a:pt x="5" y="16"/>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93" name="Freeform 44"/>
            <p:cNvSpPr>
              <a:spLocks noChangeArrowheads="1"/>
            </p:cNvSpPr>
            <p:nvPr/>
          </p:nvSpPr>
          <p:spPr bwMode="auto">
            <a:xfrm>
              <a:off x="604838" y="1065213"/>
              <a:ext cx="74613" cy="57150"/>
            </a:xfrm>
            <a:custGeom>
              <a:avLst/>
              <a:gdLst>
                <a:gd name="T0" fmla="*/ 0 w 47"/>
                <a:gd name="T1" fmla="*/ 2147483646 h 36"/>
                <a:gd name="T2" fmla="*/ 2147483646 w 47"/>
                <a:gd name="T3" fmla="*/ 0 h 36"/>
                <a:gd name="T4" fmla="*/ 2147483646 w 47"/>
                <a:gd name="T5" fmla="*/ 2147483646 h 36"/>
                <a:gd name="T6" fmla="*/ 2147483646 w 47"/>
                <a:gd name="T7" fmla="*/ 2147483646 h 36"/>
                <a:gd name="T8" fmla="*/ 0 w 47"/>
                <a:gd name="T9" fmla="*/ 2147483646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6">
                  <a:moveTo>
                    <a:pt x="0" y="10"/>
                  </a:moveTo>
                  <a:lnTo>
                    <a:pt x="5" y="0"/>
                  </a:lnTo>
                  <a:lnTo>
                    <a:pt x="47" y="26"/>
                  </a:lnTo>
                  <a:lnTo>
                    <a:pt x="43" y="36"/>
                  </a:lnTo>
                  <a:lnTo>
                    <a:pt x="0" y="10"/>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94" name="Freeform 45"/>
            <p:cNvSpPr>
              <a:spLocks noChangeArrowheads="1"/>
            </p:cNvSpPr>
            <p:nvPr/>
          </p:nvSpPr>
          <p:spPr bwMode="auto">
            <a:xfrm>
              <a:off x="679450" y="985838"/>
              <a:ext cx="68263" cy="68263"/>
            </a:xfrm>
            <a:custGeom>
              <a:avLst/>
              <a:gdLst>
                <a:gd name="T0" fmla="*/ 2147483646 w 18"/>
                <a:gd name="T1" fmla="*/ 2147483646 h 18"/>
                <a:gd name="T2" fmla="*/ 2147483646 w 18"/>
                <a:gd name="T3" fmla="*/ 2147483646 h 18"/>
                <a:gd name="T4" fmla="*/ 2147483646 w 18"/>
                <a:gd name="T5" fmla="*/ 2147483646 h 18"/>
                <a:gd name="T6" fmla="*/ 2147483646 w 18"/>
                <a:gd name="T7" fmla="*/ 2147483646 h 18"/>
                <a:gd name="T8" fmla="*/ 2147483646 w 18"/>
                <a:gd name="T9" fmla="*/ 2147483646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8">
                  <a:moveTo>
                    <a:pt x="7" y="17"/>
                  </a:moveTo>
                  <a:cubicBezTo>
                    <a:pt x="3" y="16"/>
                    <a:pt x="0" y="11"/>
                    <a:pt x="1" y="7"/>
                  </a:cubicBezTo>
                  <a:cubicBezTo>
                    <a:pt x="2" y="3"/>
                    <a:pt x="7" y="0"/>
                    <a:pt x="11" y="1"/>
                  </a:cubicBezTo>
                  <a:cubicBezTo>
                    <a:pt x="15" y="2"/>
                    <a:pt x="18" y="6"/>
                    <a:pt x="17" y="10"/>
                  </a:cubicBezTo>
                  <a:cubicBezTo>
                    <a:pt x="16" y="15"/>
                    <a:pt x="12" y="18"/>
                    <a:pt x="7" y="17"/>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95" name="Freeform 46"/>
            <p:cNvSpPr>
              <a:spLocks noChangeArrowheads="1"/>
            </p:cNvSpPr>
            <p:nvPr/>
          </p:nvSpPr>
          <p:spPr bwMode="auto">
            <a:xfrm>
              <a:off x="635000" y="993775"/>
              <a:ext cx="82550" cy="33338"/>
            </a:xfrm>
            <a:custGeom>
              <a:avLst/>
              <a:gdLst>
                <a:gd name="T0" fmla="*/ 0 w 52"/>
                <a:gd name="T1" fmla="*/ 2147483646 h 21"/>
                <a:gd name="T2" fmla="*/ 2147483646 w 52"/>
                <a:gd name="T3" fmla="*/ 0 h 21"/>
                <a:gd name="T4" fmla="*/ 2147483646 w 52"/>
                <a:gd name="T5" fmla="*/ 2147483646 h 21"/>
                <a:gd name="T6" fmla="*/ 2147483646 w 52"/>
                <a:gd name="T7" fmla="*/ 2147483646 h 21"/>
                <a:gd name="T8" fmla="*/ 0 w 52"/>
                <a:gd name="T9" fmla="*/ 2147483646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21">
                  <a:moveTo>
                    <a:pt x="0" y="12"/>
                  </a:moveTo>
                  <a:lnTo>
                    <a:pt x="2" y="0"/>
                  </a:lnTo>
                  <a:lnTo>
                    <a:pt x="52" y="12"/>
                  </a:lnTo>
                  <a:lnTo>
                    <a:pt x="50" y="21"/>
                  </a:lnTo>
                  <a:lnTo>
                    <a:pt x="0" y="12"/>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96" name="Freeform 47"/>
            <p:cNvSpPr>
              <a:spLocks noChangeArrowheads="1"/>
            </p:cNvSpPr>
            <p:nvPr/>
          </p:nvSpPr>
          <p:spPr bwMode="auto">
            <a:xfrm>
              <a:off x="679450" y="866775"/>
              <a:ext cx="68263" cy="66675"/>
            </a:xfrm>
            <a:custGeom>
              <a:avLst/>
              <a:gdLst>
                <a:gd name="T0" fmla="*/ 2147483646 w 18"/>
                <a:gd name="T1" fmla="*/ 2147483646 h 18"/>
                <a:gd name="T2" fmla="*/ 2147483646 w 18"/>
                <a:gd name="T3" fmla="*/ 2147483646 h 18"/>
                <a:gd name="T4" fmla="*/ 2147483646 w 18"/>
                <a:gd name="T5" fmla="*/ 2147483646 h 18"/>
                <a:gd name="T6" fmla="*/ 2147483646 w 18"/>
                <a:gd name="T7" fmla="*/ 2147483646 h 18"/>
                <a:gd name="T8" fmla="*/ 2147483646 w 18"/>
                <a:gd name="T9" fmla="*/ 2147483646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8">
                  <a:moveTo>
                    <a:pt x="12" y="17"/>
                  </a:moveTo>
                  <a:cubicBezTo>
                    <a:pt x="8" y="18"/>
                    <a:pt x="3" y="16"/>
                    <a:pt x="1" y="12"/>
                  </a:cubicBezTo>
                  <a:cubicBezTo>
                    <a:pt x="0" y="8"/>
                    <a:pt x="1" y="3"/>
                    <a:pt x="6" y="1"/>
                  </a:cubicBezTo>
                  <a:cubicBezTo>
                    <a:pt x="10" y="0"/>
                    <a:pt x="15" y="2"/>
                    <a:pt x="16" y="6"/>
                  </a:cubicBezTo>
                  <a:cubicBezTo>
                    <a:pt x="18" y="10"/>
                    <a:pt x="16" y="15"/>
                    <a:pt x="12" y="17"/>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97" name="Freeform 48"/>
            <p:cNvSpPr>
              <a:spLocks noChangeArrowheads="1"/>
            </p:cNvSpPr>
            <p:nvPr/>
          </p:nvSpPr>
          <p:spPr bwMode="auto">
            <a:xfrm>
              <a:off x="638175" y="892175"/>
              <a:ext cx="79375" cy="49213"/>
            </a:xfrm>
            <a:custGeom>
              <a:avLst/>
              <a:gdLst>
                <a:gd name="T0" fmla="*/ 2147483646 w 50"/>
                <a:gd name="T1" fmla="*/ 2147483646 h 31"/>
                <a:gd name="T2" fmla="*/ 0 w 50"/>
                <a:gd name="T3" fmla="*/ 2147483646 h 31"/>
                <a:gd name="T4" fmla="*/ 2147483646 w 50"/>
                <a:gd name="T5" fmla="*/ 0 h 31"/>
                <a:gd name="T6" fmla="*/ 2147483646 w 50"/>
                <a:gd name="T7" fmla="*/ 2147483646 h 31"/>
                <a:gd name="T8" fmla="*/ 2147483646 w 50"/>
                <a:gd name="T9" fmla="*/ 2147483646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31">
                  <a:moveTo>
                    <a:pt x="5" y="31"/>
                  </a:moveTo>
                  <a:lnTo>
                    <a:pt x="0" y="19"/>
                  </a:lnTo>
                  <a:lnTo>
                    <a:pt x="45" y="0"/>
                  </a:lnTo>
                  <a:lnTo>
                    <a:pt x="50" y="10"/>
                  </a:lnTo>
                  <a:lnTo>
                    <a:pt x="5" y="31"/>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98" name="Freeform 49"/>
            <p:cNvSpPr>
              <a:spLocks noChangeArrowheads="1"/>
            </p:cNvSpPr>
            <p:nvPr/>
          </p:nvSpPr>
          <p:spPr bwMode="auto">
            <a:xfrm>
              <a:off x="615950" y="776288"/>
              <a:ext cx="71438" cy="66675"/>
            </a:xfrm>
            <a:custGeom>
              <a:avLst/>
              <a:gdLst>
                <a:gd name="T0" fmla="*/ 2147483646 w 19"/>
                <a:gd name="T1" fmla="*/ 2147483646 h 18"/>
                <a:gd name="T2" fmla="*/ 2147483646 w 19"/>
                <a:gd name="T3" fmla="*/ 2147483646 h 18"/>
                <a:gd name="T4" fmla="*/ 2147483646 w 19"/>
                <a:gd name="T5" fmla="*/ 2147483646 h 18"/>
                <a:gd name="T6" fmla="*/ 2147483646 w 19"/>
                <a:gd name="T7" fmla="*/ 2147483646 h 18"/>
                <a:gd name="T8" fmla="*/ 2147483646 w 19"/>
                <a:gd name="T9" fmla="*/ 2147483646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8">
                  <a:moveTo>
                    <a:pt x="16" y="13"/>
                  </a:moveTo>
                  <a:cubicBezTo>
                    <a:pt x="14" y="17"/>
                    <a:pt x="9" y="18"/>
                    <a:pt x="5" y="16"/>
                  </a:cubicBezTo>
                  <a:cubicBezTo>
                    <a:pt x="1" y="14"/>
                    <a:pt x="0" y="9"/>
                    <a:pt x="2" y="5"/>
                  </a:cubicBezTo>
                  <a:cubicBezTo>
                    <a:pt x="4" y="1"/>
                    <a:pt x="9" y="0"/>
                    <a:pt x="13" y="2"/>
                  </a:cubicBezTo>
                  <a:cubicBezTo>
                    <a:pt x="17" y="4"/>
                    <a:pt x="19" y="9"/>
                    <a:pt x="16" y="13"/>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99" name="Freeform 50"/>
            <p:cNvSpPr>
              <a:spLocks noChangeArrowheads="1"/>
            </p:cNvSpPr>
            <p:nvPr/>
          </p:nvSpPr>
          <p:spPr bwMode="auto">
            <a:xfrm>
              <a:off x="604838" y="806450"/>
              <a:ext cx="57150" cy="77788"/>
            </a:xfrm>
            <a:custGeom>
              <a:avLst/>
              <a:gdLst>
                <a:gd name="T0" fmla="*/ 2147483646 w 36"/>
                <a:gd name="T1" fmla="*/ 2147483646 h 49"/>
                <a:gd name="T2" fmla="*/ 0 w 36"/>
                <a:gd name="T3" fmla="*/ 2147483646 h 49"/>
                <a:gd name="T4" fmla="*/ 2147483646 w 36"/>
                <a:gd name="T5" fmla="*/ 0 h 49"/>
                <a:gd name="T6" fmla="*/ 2147483646 w 36"/>
                <a:gd name="T7" fmla="*/ 2147483646 h 49"/>
                <a:gd name="T8" fmla="*/ 2147483646 w 36"/>
                <a:gd name="T9" fmla="*/ 2147483646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49">
                  <a:moveTo>
                    <a:pt x="10" y="49"/>
                  </a:moveTo>
                  <a:lnTo>
                    <a:pt x="0" y="42"/>
                  </a:lnTo>
                  <a:lnTo>
                    <a:pt x="24" y="0"/>
                  </a:lnTo>
                  <a:lnTo>
                    <a:pt x="36" y="4"/>
                  </a:lnTo>
                  <a:lnTo>
                    <a:pt x="10" y="49"/>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00" name="Oval 51"/>
            <p:cNvSpPr>
              <a:spLocks noChangeArrowheads="1"/>
            </p:cNvSpPr>
            <p:nvPr/>
          </p:nvSpPr>
          <p:spPr bwMode="auto">
            <a:xfrm>
              <a:off x="4584700" y="2032000"/>
              <a:ext cx="49213" cy="49213"/>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01" name="Oval 52"/>
            <p:cNvSpPr>
              <a:spLocks noChangeArrowheads="1"/>
            </p:cNvSpPr>
            <p:nvPr/>
          </p:nvSpPr>
          <p:spPr bwMode="auto">
            <a:xfrm>
              <a:off x="4460875" y="2032000"/>
              <a:ext cx="52388" cy="49213"/>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02" name="Oval 53"/>
            <p:cNvSpPr>
              <a:spLocks noChangeArrowheads="1"/>
            </p:cNvSpPr>
            <p:nvPr/>
          </p:nvSpPr>
          <p:spPr bwMode="auto">
            <a:xfrm>
              <a:off x="4641850" y="2130425"/>
              <a:ext cx="49213" cy="49213"/>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03" name="Oval 54"/>
            <p:cNvSpPr>
              <a:spLocks noChangeArrowheads="1"/>
            </p:cNvSpPr>
            <p:nvPr/>
          </p:nvSpPr>
          <p:spPr bwMode="auto">
            <a:xfrm>
              <a:off x="4641850" y="2325688"/>
              <a:ext cx="49213" cy="49213"/>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04" name="Oval 55"/>
            <p:cNvSpPr>
              <a:spLocks noChangeArrowheads="1"/>
            </p:cNvSpPr>
            <p:nvPr/>
          </p:nvSpPr>
          <p:spPr bwMode="auto">
            <a:xfrm>
              <a:off x="4757738" y="2325688"/>
              <a:ext cx="49213" cy="49213"/>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05" name="Oval 56"/>
            <p:cNvSpPr>
              <a:spLocks noChangeArrowheads="1"/>
            </p:cNvSpPr>
            <p:nvPr/>
          </p:nvSpPr>
          <p:spPr bwMode="auto">
            <a:xfrm>
              <a:off x="4405313" y="2130425"/>
              <a:ext cx="47625" cy="49213"/>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06" name="Oval 57"/>
            <p:cNvSpPr>
              <a:spLocks noChangeArrowheads="1"/>
            </p:cNvSpPr>
            <p:nvPr/>
          </p:nvSpPr>
          <p:spPr bwMode="auto">
            <a:xfrm>
              <a:off x="4292600" y="2130425"/>
              <a:ext cx="47625" cy="49213"/>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07" name="Oval 58"/>
            <p:cNvSpPr>
              <a:spLocks noChangeArrowheads="1"/>
            </p:cNvSpPr>
            <p:nvPr/>
          </p:nvSpPr>
          <p:spPr bwMode="auto">
            <a:xfrm>
              <a:off x="4405313" y="2325688"/>
              <a:ext cx="47625" cy="49213"/>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08" name="Oval 59"/>
            <p:cNvSpPr>
              <a:spLocks noChangeArrowheads="1"/>
            </p:cNvSpPr>
            <p:nvPr/>
          </p:nvSpPr>
          <p:spPr bwMode="auto">
            <a:xfrm>
              <a:off x="4292600" y="2325688"/>
              <a:ext cx="47625" cy="49213"/>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09" name="Oval 60"/>
            <p:cNvSpPr>
              <a:spLocks noChangeArrowheads="1"/>
            </p:cNvSpPr>
            <p:nvPr/>
          </p:nvSpPr>
          <p:spPr bwMode="auto">
            <a:xfrm>
              <a:off x="4757738" y="2130425"/>
              <a:ext cx="49213" cy="49213"/>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10" name="Oval 61"/>
            <p:cNvSpPr>
              <a:spLocks noChangeArrowheads="1"/>
            </p:cNvSpPr>
            <p:nvPr/>
          </p:nvSpPr>
          <p:spPr bwMode="auto">
            <a:xfrm>
              <a:off x="4584700" y="2228850"/>
              <a:ext cx="49213" cy="47625"/>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11" name="Oval 62"/>
            <p:cNvSpPr>
              <a:spLocks noChangeArrowheads="1"/>
            </p:cNvSpPr>
            <p:nvPr/>
          </p:nvSpPr>
          <p:spPr bwMode="auto">
            <a:xfrm>
              <a:off x="4814888" y="2228850"/>
              <a:ext cx="49213" cy="47625"/>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12" name="Oval 63"/>
            <p:cNvSpPr>
              <a:spLocks noChangeArrowheads="1"/>
            </p:cNvSpPr>
            <p:nvPr/>
          </p:nvSpPr>
          <p:spPr bwMode="auto">
            <a:xfrm>
              <a:off x="4460875" y="2228850"/>
              <a:ext cx="52388" cy="47625"/>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13" name="Oval 64"/>
            <p:cNvSpPr>
              <a:spLocks noChangeArrowheads="1"/>
            </p:cNvSpPr>
            <p:nvPr/>
          </p:nvSpPr>
          <p:spPr bwMode="auto">
            <a:xfrm>
              <a:off x="4227513" y="2228850"/>
              <a:ext cx="49213" cy="47625"/>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14" name="Oval 65"/>
            <p:cNvSpPr>
              <a:spLocks noChangeArrowheads="1"/>
            </p:cNvSpPr>
            <p:nvPr/>
          </p:nvSpPr>
          <p:spPr bwMode="auto">
            <a:xfrm>
              <a:off x="4641850" y="1935163"/>
              <a:ext cx="49213" cy="47625"/>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15" name="Oval 66"/>
            <p:cNvSpPr>
              <a:spLocks noChangeArrowheads="1"/>
            </p:cNvSpPr>
            <p:nvPr/>
          </p:nvSpPr>
          <p:spPr bwMode="auto">
            <a:xfrm>
              <a:off x="4405313" y="1935163"/>
              <a:ext cx="47625" cy="47625"/>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16" name="Oval 67"/>
            <p:cNvSpPr>
              <a:spLocks noChangeArrowheads="1"/>
            </p:cNvSpPr>
            <p:nvPr/>
          </p:nvSpPr>
          <p:spPr bwMode="auto">
            <a:xfrm>
              <a:off x="4460875" y="1825625"/>
              <a:ext cx="52388" cy="49213"/>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17" name="Oval 68"/>
            <p:cNvSpPr>
              <a:spLocks noChangeArrowheads="1"/>
            </p:cNvSpPr>
            <p:nvPr/>
          </p:nvSpPr>
          <p:spPr bwMode="auto">
            <a:xfrm>
              <a:off x="4584700" y="1825625"/>
              <a:ext cx="49213" cy="49213"/>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18" name="Freeform 69"/>
            <p:cNvSpPr>
              <a:spLocks noChangeArrowheads="1"/>
            </p:cNvSpPr>
            <p:nvPr/>
          </p:nvSpPr>
          <p:spPr bwMode="auto">
            <a:xfrm>
              <a:off x="4619625" y="2179638"/>
              <a:ext cx="36513" cy="44450"/>
            </a:xfrm>
            <a:custGeom>
              <a:avLst/>
              <a:gdLst>
                <a:gd name="T0" fmla="*/ 2147483646 w 10"/>
                <a:gd name="T1" fmla="*/ 0 h 12"/>
                <a:gd name="T2" fmla="*/ 0 w 10"/>
                <a:gd name="T3" fmla="*/ 2147483646 h 12"/>
                <a:gd name="T4" fmla="*/ 2147483646 w 10"/>
                <a:gd name="T5" fmla="*/ 2147483646 h 12"/>
                <a:gd name="T6" fmla="*/ 2147483646 w 10"/>
                <a:gd name="T7" fmla="*/ 2147483646 h 12"/>
                <a:gd name="T8" fmla="*/ 2147483646 w 10"/>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2">
                  <a:moveTo>
                    <a:pt x="6" y="0"/>
                  </a:moveTo>
                  <a:cubicBezTo>
                    <a:pt x="0" y="10"/>
                    <a:pt x="0" y="10"/>
                    <a:pt x="0" y="10"/>
                  </a:cubicBezTo>
                  <a:cubicBezTo>
                    <a:pt x="1" y="10"/>
                    <a:pt x="3" y="11"/>
                    <a:pt x="4" y="12"/>
                  </a:cubicBezTo>
                  <a:cubicBezTo>
                    <a:pt x="10" y="2"/>
                    <a:pt x="10" y="2"/>
                    <a:pt x="10" y="2"/>
                  </a:cubicBezTo>
                  <a:cubicBezTo>
                    <a:pt x="8" y="2"/>
                    <a:pt x="7" y="1"/>
                    <a:pt x="6" y="0"/>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19" name="Freeform 70"/>
            <p:cNvSpPr>
              <a:spLocks noChangeArrowheads="1"/>
            </p:cNvSpPr>
            <p:nvPr/>
          </p:nvSpPr>
          <p:spPr bwMode="auto">
            <a:xfrm>
              <a:off x="4441825" y="1982788"/>
              <a:ext cx="34925" cy="46038"/>
            </a:xfrm>
            <a:custGeom>
              <a:avLst/>
              <a:gdLst>
                <a:gd name="T0" fmla="*/ 2147483646 w 9"/>
                <a:gd name="T1" fmla="*/ 2147483646 h 12"/>
                <a:gd name="T2" fmla="*/ 2147483646 w 9"/>
                <a:gd name="T3" fmla="*/ 0 h 12"/>
                <a:gd name="T4" fmla="*/ 0 w 9"/>
                <a:gd name="T5" fmla="*/ 2147483646 h 12"/>
                <a:gd name="T6" fmla="*/ 2147483646 w 9"/>
                <a:gd name="T7" fmla="*/ 2147483646 h 12"/>
                <a:gd name="T8" fmla="*/ 2147483646 w 9"/>
                <a:gd name="T9" fmla="*/ 2147483646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12">
                  <a:moveTo>
                    <a:pt x="9" y="10"/>
                  </a:moveTo>
                  <a:cubicBezTo>
                    <a:pt x="4" y="0"/>
                    <a:pt x="4" y="0"/>
                    <a:pt x="4" y="0"/>
                  </a:cubicBezTo>
                  <a:cubicBezTo>
                    <a:pt x="3" y="1"/>
                    <a:pt x="1" y="2"/>
                    <a:pt x="0" y="2"/>
                  </a:cubicBezTo>
                  <a:cubicBezTo>
                    <a:pt x="5" y="12"/>
                    <a:pt x="5" y="12"/>
                    <a:pt x="5" y="12"/>
                  </a:cubicBezTo>
                  <a:cubicBezTo>
                    <a:pt x="6" y="11"/>
                    <a:pt x="8" y="10"/>
                    <a:pt x="9" y="10"/>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20" name="Freeform 71"/>
            <p:cNvSpPr>
              <a:spLocks noChangeArrowheads="1"/>
            </p:cNvSpPr>
            <p:nvPr/>
          </p:nvSpPr>
          <p:spPr bwMode="auto">
            <a:xfrm>
              <a:off x="4441825" y="2081213"/>
              <a:ext cx="38100" cy="46038"/>
            </a:xfrm>
            <a:custGeom>
              <a:avLst/>
              <a:gdLst>
                <a:gd name="T0" fmla="*/ 2147483646 w 10"/>
                <a:gd name="T1" fmla="*/ 2147483646 h 12"/>
                <a:gd name="T2" fmla="*/ 2147483646 w 10"/>
                <a:gd name="T3" fmla="*/ 2147483646 h 12"/>
                <a:gd name="T4" fmla="*/ 2147483646 w 10"/>
                <a:gd name="T5" fmla="*/ 0 h 12"/>
                <a:gd name="T6" fmla="*/ 0 w 10"/>
                <a:gd name="T7" fmla="*/ 2147483646 h 12"/>
                <a:gd name="T8" fmla="*/ 2147483646 w 10"/>
                <a:gd name="T9" fmla="*/ 2147483646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2">
                  <a:moveTo>
                    <a:pt x="4" y="12"/>
                  </a:moveTo>
                  <a:cubicBezTo>
                    <a:pt x="10" y="3"/>
                    <a:pt x="10" y="3"/>
                    <a:pt x="10" y="3"/>
                  </a:cubicBezTo>
                  <a:cubicBezTo>
                    <a:pt x="8" y="2"/>
                    <a:pt x="7" y="1"/>
                    <a:pt x="6" y="0"/>
                  </a:cubicBezTo>
                  <a:cubicBezTo>
                    <a:pt x="0" y="10"/>
                    <a:pt x="0" y="10"/>
                    <a:pt x="0" y="10"/>
                  </a:cubicBezTo>
                  <a:cubicBezTo>
                    <a:pt x="1" y="10"/>
                    <a:pt x="3" y="11"/>
                    <a:pt x="4" y="12"/>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21" name="Freeform 72"/>
            <p:cNvSpPr>
              <a:spLocks noChangeArrowheads="1"/>
            </p:cNvSpPr>
            <p:nvPr/>
          </p:nvSpPr>
          <p:spPr bwMode="auto">
            <a:xfrm>
              <a:off x="4521200" y="2051050"/>
              <a:ext cx="52388" cy="15875"/>
            </a:xfrm>
            <a:custGeom>
              <a:avLst/>
              <a:gdLst>
                <a:gd name="T0" fmla="*/ 2147483646 w 14"/>
                <a:gd name="T1" fmla="*/ 2147483646 h 4"/>
                <a:gd name="T2" fmla="*/ 2147483646 w 14"/>
                <a:gd name="T3" fmla="*/ 2147483646 h 4"/>
                <a:gd name="T4" fmla="*/ 2147483646 w 14"/>
                <a:gd name="T5" fmla="*/ 0 h 4"/>
                <a:gd name="T6" fmla="*/ 2147483646 w 14"/>
                <a:gd name="T7" fmla="*/ 0 h 4"/>
                <a:gd name="T8" fmla="*/ 2147483646 w 14"/>
                <a:gd name="T9" fmla="*/ 2147483646 h 4"/>
                <a:gd name="T10" fmla="*/ 0 w 14"/>
                <a:gd name="T11" fmla="*/ 2147483646 h 4"/>
                <a:gd name="T12" fmla="*/ 2147483646 w 14"/>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4">
                  <a:moveTo>
                    <a:pt x="14" y="4"/>
                  </a:moveTo>
                  <a:cubicBezTo>
                    <a:pt x="14" y="4"/>
                    <a:pt x="14" y="3"/>
                    <a:pt x="14" y="2"/>
                  </a:cubicBezTo>
                  <a:cubicBezTo>
                    <a:pt x="14" y="1"/>
                    <a:pt x="14" y="0"/>
                    <a:pt x="14" y="0"/>
                  </a:cubicBezTo>
                  <a:cubicBezTo>
                    <a:pt x="1" y="0"/>
                    <a:pt x="1" y="0"/>
                    <a:pt x="1" y="0"/>
                  </a:cubicBezTo>
                  <a:cubicBezTo>
                    <a:pt x="1" y="0"/>
                    <a:pt x="1" y="1"/>
                    <a:pt x="1" y="2"/>
                  </a:cubicBezTo>
                  <a:cubicBezTo>
                    <a:pt x="1" y="3"/>
                    <a:pt x="1" y="4"/>
                    <a:pt x="0" y="4"/>
                  </a:cubicBezTo>
                  <a:lnTo>
                    <a:pt x="14" y="4"/>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22" name="Freeform 73"/>
            <p:cNvSpPr>
              <a:spLocks noChangeArrowheads="1"/>
            </p:cNvSpPr>
            <p:nvPr/>
          </p:nvSpPr>
          <p:spPr bwMode="auto">
            <a:xfrm>
              <a:off x="4438650" y="1878013"/>
              <a:ext cx="41275" cy="52388"/>
            </a:xfrm>
            <a:custGeom>
              <a:avLst/>
              <a:gdLst>
                <a:gd name="T0" fmla="*/ 2147483646 w 11"/>
                <a:gd name="T1" fmla="*/ 2147483646 h 14"/>
                <a:gd name="T2" fmla="*/ 2147483646 w 11"/>
                <a:gd name="T3" fmla="*/ 2147483646 h 14"/>
                <a:gd name="T4" fmla="*/ 2147483646 w 11"/>
                <a:gd name="T5" fmla="*/ 0 h 14"/>
                <a:gd name="T6" fmla="*/ 0 w 11"/>
                <a:gd name="T7" fmla="*/ 2147483646 h 14"/>
                <a:gd name="T8" fmla="*/ 2147483646 w 11"/>
                <a:gd name="T9" fmla="*/ 2147483646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14">
                  <a:moveTo>
                    <a:pt x="4" y="14"/>
                  </a:moveTo>
                  <a:cubicBezTo>
                    <a:pt x="11" y="2"/>
                    <a:pt x="11" y="2"/>
                    <a:pt x="11" y="2"/>
                  </a:cubicBezTo>
                  <a:cubicBezTo>
                    <a:pt x="9" y="2"/>
                    <a:pt x="8" y="1"/>
                    <a:pt x="7" y="0"/>
                  </a:cubicBezTo>
                  <a:cubicBezTo>
                    <a:pt x="0" y="12"/>
                    <a:pt x="0" y="12"/>
                    <a:pt x="0" y="12"/>
                  </a:cubicBezTo>
                  <a:cubicBezTo>
                    <a:pt x="2" y="12"/>
                    <a:pt x="3" y="13"/>
                    <a:pt x="4" y="14"/>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23" name="Freeform 74"/>
            <p:cNvSpPr>
              <a:spLocks noChangeArrowheads="1"/>
            </p:cNvSpPr>
            <p:nvPr/>
          </p:nvSpPr>
          <p:spPr bwMode="auto">
            <a:xfrm>
              <a:off x="4619625" y="1979613"/>
              <a:ext cx="33338" cy="46038"/>
            </a:xfrm>
            <a:custGeom>
              <a:avLst/>
              <a:gdLst>
                <a:gd name="T0" fmla="*/ 2147483646 w 9"/>
                <a:gd name="T1" fmla="*/ 2147483646 h 12"/>
                <a:gd name="T2" fmla="*/ 2147483646 w 9"/>
                <a:gd name="T3" fmla="*/ 2147483646 h 12"/>
                <a:gd name="T4" fmla="*/ 2147483646 w 9"/>
                <a:gd name="T5" fmla="*/ 0 h 12"/>
                <a:gd name="T6" fmla="*/ 0 w 9"/>
                <a:gd name="T7" fmla="*/ 2147483646 h 12"/>
                <a:gd name="T8" fmla="*/ 2147483646 w 9"/>
                <a:gd name="T9" fmla="*/ 2147483646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12">
                  <a:moveTo>
                    <a:pt x="4" y="12"/>
                  </a:moveTo>
                  <a:cubicBezTo>
                    <a:pt x="9" y="3"/>
                    <a:pt x="9" y="3"/>
                    <a:pt x="9" y="3"/>
                  </a:cubicBezTo>
                  <a:cubicBezTo>
                    <a:pt x="8" y="2"/>
                    <a:pt x="6" y="1"/>
                    <a:pt x="5" y="0"/>
                  </a:cubicBezTo>
                  <a:cubicBezTo>
                    <a:pt x="0" y="11"/>
                    <a:pt x="0" y="11"/>
                    <a:pt x="0" y="11"/>
                  </a:cubicBezTo>
                  <a:cubicBezTo>
                    <a:pt x="1" y="11"/>
                    <a:pt x="2" y="11"/>
                    <a:pt x="4" y="12"/>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24" name="Freeform 75"/>
            <p:cNvSpPr>
              <a:spLocks noChangeArrowheads="1"/>
            </p:cNvSpPr>
            <p:nvPr/>
          </p:nvSpPr>
          <p:spPr bwMode="auto">
            <a:xfrm>
              <a:off x="4702175" y="2144713"/>
              <a:ext cx="44450" cy="19050"/>
            </a:xfrm>
            <a:custGeom>
              <a:avLst/>
              <a:gdLst>
                <a:gd name="T0" fmla="*/ 0 w 12"/>
                <a:gd name="T1" fmla="*/ 0 h 5"/>
                <a:gd name="T2" fmla="*/ 2147483646 w 12"/>
                <a:gd name="T3" fmla="*/ 2147483646 h 5"/>
                <a:gd name="T4" fmla="*/ 0 w 12"/>
                <a:gd name="T5" fmla="*/ 2147483646 h 5"/>
                <a:gd name="T6" fmla="*/ 2147483646 w 12"/>
                <a:gd name="T7" fmla="*/ 2147483646 h 5"/>
                <a:gd name="T8" fmla="*/ 2147483646 w 12"/>
                <a:gd name="T9" fmla="*/ 2147483646 h 5"/>
                <a:gd name="T10" fmla="*/ 2147483646 w 12"/>
                <a:gd name="T11" fmla="*/ 0 h 5"/>
                <a:gd name="T12" fmla="*/ 0 w 12"/>
                <a:gd name="T13" fmla="*/ 0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5">
                  <a:moveTo>
                    <a:pt x="0" y="0"/>
                  </a:moveTo>
                  <a:cubicBezTo>
                    <a:pt x="0" y="0"/>
                    <a:pt x="1" y="2"/>
                    <a:pt x="1" y="2"/>
                  </a:cubicBezTo>
                  <a:cubicBezTo>
                    <a:pt x="1" y="3"/>
                    <a:pt x="0" y="3"/>
                    <a:pt x="0" y="5"/>
                  </a:cubicBezTo>
                  <a:cubicBezTo>
                    <a:pt x="12" y="5"/>
                    <a:pt x="12" y="5"/>
                    <a:pt x="12" y="5"/>
                  </a:cubicBezTo>
                  <a:cubicBezTo>
                    <a:pt x="12" y="3"/>
                    <a:pt x="11" y="3"/>
                    <a:pt x="11" y="2"/>
                  </a:cubicBezTo>
                  <a:cubicBezTo>
                    <a:pt x="11" y="2"/>
                    <a:pt x="11" y="0"/>
                    <a:pt x="12" y="0"/>
                  </a:cubicBezTo>
                  <a:lnTo>
                    <a:pt x="0" y="0"/>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25" name="Freeform 76"/>
            <p:cNvSpPr>
              <a:spLocks noChangeArrowheads="1"/>
            </p:cNvSpPr>
            <p:nvPr/>
          </p:nvSpPr>
          <p:spPr bwMode="auto">
            <a:xfrm>
              <a:off x="4438650" y="2276475"/>
              <a:ext cx="38100" cy="46038"/>
            </a:xfrm>
            <a:custGeom>
              <a:avLst/>
              <a:gdLst>
                <a:gd name="T0" fmla="*/ 2147483646 w 10"/>
                <a:gd name="T1" fmla="*/ 0 h 12"/>
                <a:gd name="T2" fmla="*/ 0 w 10"/>
                <a:gd name="T3" fmla="*/ 2147483646 h 12"/>
                <a:gd name="T4" fmla="*/ 2147483646 w 10"/>
                <a:gd name="T5" fmla="*/ 2147483646 h 12"/>
                <a:gd name="T6" fmla="*/ 2147483646 w 10"/>
                <a:gd name="T7" fmla="*/ 2147483646 h 12"/>
                <a:gd name="T8" fmla="*/ 2147483646 w 10"/>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2">
                  <a:moveTo>
                    <a:pt x="6" y="0"/>
                  </a:moveTo>
                  <a:cubicBezTo>
                    <a:pt x="0" y="10"/>
                    <a:pt x="0" y="10"/>
                    <a:pt x="0" y="10"/>
                  </a:cubicBezTo>
                  <a:cubicBezTo>
                    <a:pt x="2" y="10"/>
                    <a:pt x="3" y="11"/>
                    <a:pt x="4" y="12"/>
                  </a:cubicBezTo>
                  <a:cubicBezTo>
                    <a:pt x="10" y="2"/>
                    <a:pt x="10" y="2"/>
                    <a:pt x="10" y="2"/>
                  </a:cubicBezTo>
                  <a:cubicBezTo>
                    <a:pt x="8" y="2"/>
                    <a:pt x="7" y="1"/>
                    <a:pt x="6" y="0"/>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26" name="Freeform 77"/>
            <p:cNvSpPr>
              <a:spLocks noChangeArrowheads="1"/>
            </p:cNvSpPr>
            <p:nvPr/>
          </p:nvSpPr>
          <p:spPr bwMode="auto">
            <a:xfrm>
              <a:off x="4614863" y="1881188"/>
              <a:ext cx="38100" cy="49213"/>
            </a:xfrm>
            <a:custGeom>
              <a:avLst/>
              <a:gdLst>
                <a:gd name="T0" fmla="*/ 2147483646 w 10"/>
                <a:gd name="T1" fmla="*/ 2147483646 h 13"/>
                <a:gd name="T2" fmla="*/ 2147483646 w 10"/>
                <a:gd name="T3" fmla="*/ 2147483646 h 13"/>
                <a:gd name="T4" fmla="*/ 2147483646 w 10"/>
                <a:gd name="T5" fmla="*/ 0 h 13"/>
                <a:gd name="T6" fmla="*/ 0 w 10"/>
                <a:gd name="T7" fmla="*/ 2147483646 h 13"/>
                <a:gd name="T8" fmla="*/ 2147483646 w 10"/>
                <a:gd name="T9" fmla="*/ 2147483646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3">
                  <a:moveTo>
                    <a:pt x="7" y="13"/>
                  </a:moveTo>
                  <a:cubicBezTo>
                    <a:pt x="8" y="12"/>
                    <a:pt x="9" y="11"/>
                    <a:pt x="10" y="11"/>
                  </a:cubicBezTo>
                  <a:cubicBezTo>
                    <a:pt x="4" y="0"/>
                    <a:pt x="4" y="0"/>
                    <a:pt x="4" y="0"/>
                  </a:cubicBezTo>
                  <a:cubicBezTo>
                    <a:pt x="3" y="1"/>
                    <a:pt x="1" y="1"/>
                    <a:pt x="0" y="1"/>
                  </a:cubicBezTo>
                  <a:lnTo>
                    <a:pt x="7" y="13"/>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27" name="Freeform 78"/>
            <p:cNvSpPr>
              <a:spLocks noChangeArrowheads="1"/>
            </p:cNvSpPr>
            <p:nvPr/>
          </p:nvSpPr>
          <p:spPr bwMode="auto">
            <a:xfrm>
              <a:off x="4792663" y="2179638"/>
              <a:ext cx="36513" cy="44450"/>
            </a:xfrm>
            <a:custGeom>
              <a:avLst/>
              <a:gdLst>
                <a:gd name="T0" fmla="*/ 0 w 10"/>
                <a:gd name="T1" fmla="*/ 2147483646 h 12"/>
                <a:gd name="T2" fmla="*/ 2147483646 w 10"/>
                <a:gd name="T3" fmla="*/ 2147483646 h 12"/>
                <a:gd name="T4" fmla="*/ 2147483646 w 10"/>
                <a:gd name="T5" fmla="*/ 2147483646 h 12"/>
                <a:gd name="T6" fmla="*/ 2147483646 w 10"/>
                <a:gd name="T7" fmla="*/ 0 h 12"/>
                <a:gd name="T8" fmla="*/ 0 w 10"/>
                <a:gd name="T9" fmla="*/ 2147483646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2">
                  <a:moveTo>
                    <a:pt x="0" y="2"/>
                  </a:moveTo>
                  <a:cubicBezTo>
                    <a:pt x="6" y="12"/>
                    <a:pt x="6" y="12"/>
                    <a:pt x="6" y="12"/>
                  </a:cubicBezTo>
                  <a:cubicBezTo>
                    <a:pt x="7" y="11"/>
                    <a:pt x="8" y="10"/>
                    <a:pt x="10" y="10"/>
                  </a:cubicBezTo>
                  <a:cubicBezTo>
                    <a:pt x="4" y="0"/>
                    <a:pt x="4" y="0"/>
                    <a:pt x="4" y="0"/>
                  </a:cubicBezTo>
                  <a:cubicBezTo>
                    <a:pt x="3" y="1"/>
                    <a:pt x="2" y="2"/>
                    <a:pt x="0" y="2"/>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28" name="Freeform 79"/>
            <p:cNvSpPr>
              <a:spLocks noChangeArrowheads="1"/>
            </p:cNvSpPr>
            <p:nvPr/>
          </p:nvSpPr>
          <p:spPr bwMode="auto">
            <a:xfrm>
              <a:off x="4438650" y="2179638"/>
              <a:ext cx="38100" cy="49213"/>
            </a:xfrm>
            <a:custGeom>
              <a:avLst/>
              <a:gdLst>
                <a:gd name="T0" fmla="*/ 2147483646 w 10"/>
                <a:gd name="T1" fmla="*/ 0 h 13"/>
                <a:gd name="T2" fmla="*/ 0 w 10"/>
                <a:gd name="T3" fmla="*/ 2147483646 h 13"/>
                <a:gd name="T4" fmla="*/ 2147483646 w 10"/>
                <a:gd name="T5" fmla="*/ 2147483646 h 13"/>
                <a:gd name="T6" fmla="*/ 2147483646 w 10"/>
                <a:gd name="T7" fmla="*/ 2147483646 h 13"/>
                <a:gd name="T8" fmla="*/ 2147483646 w 10"/>
                <a:gd name="T9" fmla="*/ 0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3">
                  <a:moveTo>
                    <a:pt x="4" y="0"/>
                  </a:moveTo>
                  <a:cubicBezTo>
                    <a:pt x="3" y="1"/>
                    <a:pt x="2" y="2"/>
                    <a:pt x="0" y="3"/>
                  </a:cubicBezTo>
                  <a:cubicBezTo>
                    <a:pt x="6" y="13"/>
                    <a:pt x="6" y="13"/>
                    <a:pt x="6" y="13"/>
                  </a:cubicBezTo>
                  <a:cubicBezTo>
                    <a:pt x="7" y="11"/>
                    <a:pt x="8" y="10"/>
                    <a:pt x="10" y="10"/>
                  </a:cubicBezTo>
                  <a:lnTo>
                    <a:pt x="4" y="0"/>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29" name="Freeform 80"/>
            <p:cNvSpPr>
              <a:spLocks noChangeArrowheads="1"/>
            </p:cNvSpPr>
            <p:nvPr/>
          </p:nvSpPr>
          <p:spPr bwMode="auto">
            <a:xfrm>
              <a:off x="4619625" y="2281238"/>
              <a:ext cx="33338" cy="41275"/>
            </a:xfrm>
            <a:custGeom>
              <a:avLst/>
              <a:gdLst>
                <a:gd name="T0" fmla="*/ 2147483646 w 9"/>
                <a:gd name="T1" fmla="*/ 2147483646 h 11"/>
                <a:gd name="T2" fmla="*/ 2147483646 w 9"/>
                <a:gd name="T3" fmla="*/ 0 h 11"/>
                <a:gd name="T4" fmla="*/ 0 w 9"/>
                <a:gd name="T5" fmla="*/ 2147483646 h 11"/>
                <a:gd name="T6" fmla="*/ 2147483646 w 9"/>
                <a:gd name="T7" fmla="*/ 2147483646 h 11"/>
                <a:gd name="T8" fmla="*/ 2147483646 w 9"/>
                <a:gd name="T9" fmla="*/ 2147483646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11">
                  <a:moveTo>
                    <a:pt x="9" y="9"/>
                  </a:moveTo>
                  <a:cubicBezTo>
                    <a:pt x="4" y="0"/>
                    <a:pt x="4" y="0"/>
                    <a:pt x="4" y="0"/>
                  </a:cubicBezTo>
                  <a:cubicBezTo>
                    <a:pt x="3" y="1"/>
                    <a:pt x="1" y="1"/>
                    <a:pt x="0" y="2"/>
                  </a:cubicBezTo>
                  <a:cubicBezTo>
                    <a:pt x="6" y="11"/>
                    <a:pt x="6" y="11"/>
                    <a:pt x="6" y="11"/>
                  </a:cubicBezTo>
                  <a:cubicBezTo>
                    <a:pt x="7" y="10"/>
                    <a:pt x="8" y="10"/>
                    <a:pt x="9" y="9"/>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30" name="Freeform 81"/>
            <p:cNvSpPr>
              <a:spLocks noChangeArrowheads="1"/>
            </p:cNvSpPr>
            <p:nvPr/>
          </p:nvSpPr>
          <p:spPr bwMode="auto">
            <a:xfrm>
              <a:off x="4521200" y="2251075"/>
              <a:ext cx="52388" cy="19050"/>
            </a:xfrm>
            <a:custGeom>
              <a:avLst/>
              <a:gdLst>
                <a:gd name="T0" fmla="*/ 2147483646 w 14"/>
                <a:gd name="T1" fmla="*/ 2147483646 h 5"/>
                <a:gd name="T2" fmla="*/ 2147483646 w 14"/>
                <a:gd name="T3" fmla="*/ 2147483646 h 5"/>
                <a:gd name="T4" fmla="*/ 2147483646 w 14"/>
                <a:gd name="T5" fmla="*/ 0 h 5"/>
                <a:gd name="T6" fmla="*/ 2147483646 w 14"/>
                <a:gd name="T7" fmla="*/ 0 h 5"/>
                <a:gd name="T8" fmla="*/ 2147483646 w 14"/>
                <a:gd name="T9" fmla="*/ 2147483646 h 5"/>
                <a:gd name="T10" fmla="*/ 0 w 14"/>
                <a:gd name="T11" fmla="*/ 2147483646 h 5"/>
                <a:gd name="T12" fmla="*/ 2147483646 w 14"/>
                <a:gd name="T13" fmla="*/ 2147483646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5">
                  <a:moveTo>
                    <a:pt x="14" y="5"/>
                  </a:moveTo>
                  <a:cubicBezTo>
                    <a:pt x="14" y="3"/>
                    <a:pt x="14" y="3"/>
                    <a:pt x="14" y="2"/>
                  </a:cubicBezTo>
                  <a:cubicBezTo>
                    <a:pt x="14" y="2"/>
                    <a:pt x="14" y="0"/>
                    <a:pt x="14" y="0"/>
                  </a:cubicBezTo>
                  <a:cubicBezTo>
                    <a:pt x="1" y="0"/>
                    <a:pt x="1" y="0"/>
                    <a:pt x="1" y="0"/>
                  </a:cubicBezTo>
                  <a:cubicBezTo>
                    <a:pt x="1" y="0"/>
                    <a:pt x="1" y="2"/>
                    <a:pt x="1" y="2"/>
                  </a:cubicBezTo>
                  <a:cubicBezTo>
                    <a:pt x="1" y="3"/>
                    <a:pt x="1" y="3"/>
                    <a:pt x="0" y="5"/>
                  </a:cubicBezTo>
                  <a:lnTo>
                    <a:pt x="14" y="5"/>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31" name="Freeform 82"/>
            <p:cNvSpPr>
              <a:spLocks noChangeArrowheads="1"/>
            </p:cNvSpPr>
            <p:nvPr/>
          </p:nvSpPr>
          <p:spPr bwMode="auto">
            <a:xfrm>
              <a:off x="4795838" y="2281238"/>
              <a:ext cx="33338" cy="44450"/>
            </a:xfrm>
            <a:custGeom>
              <a:avLst/>
              <a:gdLst>
                <a:gd name="T0" fmla="*/ 2147483646 w 9"/>
                <a:gd name="T1" fmla="*/ 0 h 12"/>
                <a:gd name="T2" fmla="*/ 0 w 9"/>
                <a:gd name="T3" fmla="*/ 2147483646 h 12"/>
                <a:gd name="T4" fmla="*/ 2147483646 w 9"/>
                <a:gd name="T5" fmla="*/ 2147483646 h 12"/>
                <a:gd name="T6" fmla="*/ 2147483646 w 9"/>
                <a:gd name="T7" fmla="*/ 2147483646 h 12"/>
                <a:gd name="T8" fmla="*/ 2147483646 w 9"/>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12">
                  <a:moveTo>
                    <a:pt x="5" y="0"/>
                  </a:moveTo>
                  <a:cubicBezTo>
                    <a:pt x="0" y="9"/>
                    <a:pt x="0" y="9"/>
                    <a:pt x="0" y="9"/>
                  </a:cubicBezTo>
                  <a:cubicBezTo>
                    <a:pt x="1" y="10"/>
                    <a:pt x="2" y="11"/>
                    <a:pt x="3" y="12"/>
                  </a:cubicBezTo>
                  <a:cubicBezTo>
                    <a:pt x="9" y="2"/>
                    <a:pt x="9" y="2"/>
                    <a:pt x="9" y="2"/>
                  </a:cubicBezTo>
                  <a:cubicBezTo>
                    <a:pt x="8" y="1"/>
                    <a:pt x="6" y="1"/>
                    <a:pt x="5" y="0"/>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32" name="Freeform 83"/>
            <p:cNvSpPr>
              <a:spLocks noChangeArrowheads="1"/>
            </p:cNvSpPr>
            <p:nvPr/>
          </p:nvSpPr>
          <p:spPr bwMode="auto">
            <a:xfrm>
              <a:off x="4352925" y="2341563"/>
              <a:ext cx="41275" cy="14288"/>
            </a:xfrm>
            <a:custGeom>
              <a:avLst/>
              <a:gdLst>
                <a:gd name="T0" fmla="*/ 2147483646 w 11"/>
                <a:gd name="T1" fmla="*/ 2147483646 h 4"/>
                <a:gd name="T2" fmla="*/ 2147483646 w 11"/>
                <a:gd name="T3" fmla="*/ 2147483646 h 4"/>
                <a:gd name="T4" fmla="*/ 2147483646 w 11"/>
                <a:gd name="T5" fmla="*/ 0 h 4"/>
                <a:gd name="T6" fmla="*/ 0 w 11"/>
                <a:gd name="T7" fmla="*/ 0 h 4"/>
                <a:gd name="T8" fmla="*/ 0 w 11"/>
                <a:gd name="T9" fmla="*/ 2147483646 h 4"/>
                <a:gd name="T10" fmla="*/ 0 w 11"/>
                <a:gd name="T11" fmla="*/ 2147483646 h 4"/>
                <a:gd name="T12" fmla="*/ 2147483646 w 11"/>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4">
                  <a:moveTo>
                    <a:pt x="11" y="4"/>
                  </a:moveTo>
                  <a:cubicBezTo>
                    <a:pt x="11" y="4"/>
                    <a:pt x="11" y="2"/>
                    <a:pt x="11" y="1"/>
                  </a:cubicBezTo>
                  <a:cubicBezTo>
                    <a:pt x="11" y="1"/>
                    <a:pt x="11" y="2"/>
                    <a:pt x="11" y="0"/>
                  </a:cubicBezTo>
                  <a:cubicBezTo>
                    <a:pt x="0" y="0"/>
                    <a:pt x="0" y="0"/>
                    <a:pt x="0" y="0"/>
                  </a:cubicBezTo>
                  <a:cubicBezTo>
                    <a:pt x="0" y="2"/>
                    <a:pt x="0" y="1"/>
                    <a:pt x="0" y="1"/>
                  </a:cubicBezTo>
                  <a:cubicBezTo>
                    <a:pt x="0" y="2"/>
                    <a:pt x="0" y="4"/>
                    <a:pt x="0" y="4"/>
                  </a:cubicBezTo>
                  <a:lnTo>
                    <a:pt x="11" y="4"/>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33" name="Freeform 84"/>
            <p:cNvSpPr>
              <a:spLocks noChangeArrowheads="1"/>
            </p:cNvSpPr>
            <p:nvPr/>
          </p:nvSpPr>
          <p:spPr bwMode="auto">
            <a:xfrm>
              <a:off x="4352925" y="2144713"/>
              <a:ext cx="41275" cy="19050"/>
            </a:xfrm>
            <a:custGeom>
              <a:avLst/>
              <a:gdLst>
                <a:gd name="T0" fmla="*/ 0 w 11"/>
                <a:gd name="T1" fmla="*/ 0 h 5"/>
                <a:gd name="T2" fmla="*/ 0 w 11"/>
                <a:gd name="T3" fmla="*/ 2147483646 h 5"/>
                <a:gd name="T4" fmla="*/ 0 w 11"/>
                <a:gd name="T5" fmla="*/ 2147483646 h 5"/>
                <a:gd name="T6" fmla="*/ 2147483646 w 11"/>
                <a:gd name="T7" fmla="*/ 2147483646 h 5"/>
                <a:gd name="T8" fmla="*/ 2147483646 w 11"/>
                <a:gd name="T9" fmla="*/ 2147483646 h 5"/>
                <a:gd name="T10" fmla="*/ 2147483646 w 11"/>
                <a:gd name="T11" fmla="*/ 0 h 5"/>
                <a:gd name="T12" fmla="*/ 0 w 11"/>
                <a:gd name="T13" fmla="*/ 0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5">
                  <a:moveTo>
                    <a:pt x="0" y="0"/>
                  </a:moveTo>
                  <a:cubicBezTo>
                    <a:pt x="0" y="0"/>
                    <a:pt x="0" y="2"/>
                    <a:pt x="0" y="2"/>
                  </a:cubicBezTo>
                  <a:cubicBezTo>
                    <a:pt x="0" y="3"/>
                    <a:pt x="0" y="3"/>
                    <a:pt x="0" y="5"/>
                  </a:cubicBezTo>
                  <a:cubicBezTo>
                    <a:pt x="11" y="5"/>
                    <a:pt x="11" y="5"/>
                    <a:pt x="11" y="5"/>
                  </a:cubicBezTo>
                  <a:cubicBezTo>
                    <a:pt x="11" y="3"/>
                    <a:pt x="11" y="3"/>
                    <a:pt x="11" y="2"/>
                  </a:cubicBezTo>
                  <a:cubicBezTo>
                    <a:pt x="11" y="2"/>
                    <a:pt x="11" y="0"/>
                    <a:pt x="11" y="0"/>
                  </a:cubicBezTo>
                  <a:lnTo>
                    <a:pt x="0" y="0"/>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34" name="Freeform 85"/>
            <p:cNvSpPr>
              <a:spLocks noChangeArrowheads="1"/>
            </p:cNvSpPr>
            <p:nvPr/>
          </p:nvSpPr>
          <p:spPr bwMode="auto">
            <a:xfrm>
              <a:off x="4614863" y="2084388"/>
              <a:ext cx="38100" cy="46038"/>
            </a:xfrm>
            <a:custGeom>
              <a:avLst/>
              <a:gdLst>
                <a:gd name="T0" fmla="*/ 0 w 10"/>
                <a:gd name="T1" fmla="*/ 2147483646 h 12"/>
                <a:gd name="T2" fmla="*/ 2147483646 w 10"/>
                <a:gd name="T3" fmla="*/ 2147483646 h 12"/>
                <a:gd name="T4" fmla="*/ 2147483646 w 10"/>
                <a:gd name="T5" fmla="*/ 2147483646 h 12"/>
                <a:gd name="T6" fmla="*/ 2147483646 w 10"/>
                <a:gd name="T7" fmla="*/ 0 h 12"/>
                <a:gd name="T8" fmla="*/ 0 w 10"/>
                <a:gd name="T9" fmla="*/ 2147483646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2">
                  <a:moveTo>
                    <a:pt x="0" y="2"/>
                  </a:moveTo>
                  <a:cubicBezTo>
                    <a:pt x="6" y="12"/>
                    <a:pt x="6" y="12"/>
                    <a:pt x="6" y="12"/>
                  </a:cubicBezTo>
                  <a:cubicBezTo>
                    <a:pt x="7" y="11"/>
                    <a:pt x="8" y="10"/>
                    <a:pt x="10" y="9"/>
                  </a:cubicBezTo>
                  <a:cubicBezTo>
                    <a:pt x="4" y="0"/>
                    <a:pt x="4" y="0"/>
                    <a:pt x="4" y="0"/>
                  </a:cubicBezTo>
                  <a:cubicBezTo>
                    <a:pt x="3" y="1"/>
                    <a:pt x="2" y="1"/>
                    <a:pt x="0" y="2"/>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35" name="Freeform 86"/>
            <p:cNvSpPr>
              <a:spLocks noChangeArrowheads="1"/>
            </p:cNvSpPr>
            <p:nvPr/>
          </p:nvSpPr>
          <p:spPr bwMode="auto">
            <a:xfrm>
              <a:off x="4265613" y="2174875"/>
              <a:ext cx="38100" cy="53975"/>
            </a:xfrm>
            <a:custGeom>
              <a:avLst/>
              <a:gdLst>
                <a:gd name="T0" fmla="*/ 2147483646 w 10"/>
                <a:gd name="T1" fmla="*/ 2147483646 h 14"/>
                <a:gd name="T2" fmla="*/ 2147483646 w 10"/>
                <a:gd name="T3" fmla="*/ 2147483646 h 14"/>
                <a:gd name="T4" fmla="*/ 2147483646 w 10"/>
                <a:gd name="T5" fmla="*/ 0 h 14"/>
                <a:gd name="T6" fmla="*/ 0 w 10"/>
                <a:gd name="T7" fmla="*/ 2147483646 h 14"/>
                <a:gd name="T8" fmla="*/ 2147483646 w 10"/>
                <a:gd name="T9" fmla="*/ 2147483646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4">
                  <a:moveTo>
                    <a:pt x="3" y="14"/>
                  </a:moveTo>
                  <a:cubicBezTo>
                    <a:pt x="10" y="3"/>
                    <a:pt x="10" y="3"/>
                    <a:pt x="10" y="3"/>
                  </a:cubicBezTo>
                  <a:cubicBezTo>
                    <a:pt x="8" y="2"/>
                    <a:pt x="7" y="2"/>
                    <a:pt x="6" y="0"/>
                  </a:cubicBezTo>
                  <a:cubicBezTo>
                    <a:pt x="0" y="11"/>
                    <a:pt x="0" y="11"/>
                    <a:pt x="0" y="11"/>
                  </a:cubicBezTo>
                  <a:cubicBezTo>
                    <a:pt x="1" y="12"/>
                    <a:pt x="2" y="13"/>
                    <a:pt x="3" y="14"/>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36" name="Oval 87"/>
            <p:cNvSpPr>
              <a:spLocks noChangeArrowheads="1"/>
            </p:cNvSpPr>
            <p:nvPr/>
          </p:nvSpPr>
          <p:spPr bwMode="auto">
            <a:xfrm>
              <a:off x="4814888" y="2032000"/>
              <a:ext cx="49213" cy="49213"/>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37" name="Freeform 88"/>
            <p:cNvSpPr>
              <a:spLocks noChangeArrowheads="1"/>
            </p:cNvSpPr>
            <p:nvPr/>
          </p:nvSpPr>
          <p:spPr bwMode="auto">
            <a:xfrm>
              <a:off x="4787900" y="2081213"/>
              <a:ext cx="41275" cy="46038"/>
            </a:xfrm>
            <a:custGeom>
              <a:avLst/>
              <a:gdLst>
                <a:gd name="T0" fmla="*/ 2147483646 w 11"/>
                <a:gd name="T1" fmla="*/ 0 h 12"/>
                <a:gd name="T2" fmla="*/ 0 w 11"/>
                <a:gd name="T3" fmla="*/ 2147483646 h 12"/>
                <a:gd name="T4" fmla="*/ 2147483646 w 11"/>
                <a:gd name="T5" fmla="*/ 2147483646 h 12"/>
                <a:gd name="T6" fmla="*/ 2147483646 w 11"/>
                <a:gd name="T7" fmla="*/ 2147483646 h 12"/>
                <a:gd name="T8" fmla="*/ 2147483646 w 11"/>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12">
                  <a:moveTo>
                    <a:pt x="6" y="0"/>
                  </a:moveTo>
                  <a:cubicBezTo>
                    <a:pt x="0" y="10"/>
                    <a:pt x="0" y="10"/>
                    <a:pt x="0" y="10"/>
                  </a:cubicBezTo>
                  <a:cubicBezTo>
                    <a:pt x="2" y="10"/>
                    <a:pt x="4" y="11"/>
                    <a:pt x="5" y="12"/>
                  </a:cubicBezTo>
                  <a:cubicBezTo>
                    <a:pt x="11" y="2"/>
                    <a:pt x="11" y="2"/>
                    <a:pt x="11" y="2"/>
                  </a:cubicBezTo>
                  <a:cubicBezTo>
                    <a:pt x="9" y="2"/>
                    <a:pt x="7" y="1"/>
                    <a:pt x="6" y="0"/>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38" name="Oval 89"/>
            <p:cNvSpPr>
              <a:spLocks noChangeArrowheads="1"/>
            </p:cNvSpPr>
            <p:nvPr/>
          </p:nvSpPr>
          <p:spPr bwMode="auto">
            <a:xfrm>
              <a:off x="4235450" y="2032000"/>
              <a:ext cx="49213" cy="49213"/>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39" name="Freeform 90"/>
            <p:cNvSpPr>
              <a:spLocks noChangeArrowheads="1"/>
            </p:cNvSpPr>
            <p:nvPr/>
          </p:nvSpPr>
          <p:spPr bwMode="auto">
            <a:xfrm>
              <a:off x="4268788" y="2081213"/>
              <a:ext cx="38100" cy="46038"/>
            </a:xfrm>
            <a:custGeom>
              <a:avLst/>
              <a:gdLst>
                <a:gd name="T0" fmla="*/ 2147483646 w 10"/>
                <a:gd name="T1" fmla="*/ 0 h 12"/>
                <a:gd name="T2" fmla="*/ 2147483646 w 10"/>
                <a:gd name="T3" fmla="*/ 2147483646 h 12"/>
                <a:gd name="T4" fmla="*/ 2147483646 w 10"/>
                <a:gd name="T5" fmla="*/ 2147483646 h 12"/>
                <a:gd name="T6" fmla="*/ 0 w 10"/>
                <a:gd name="T7" fmla="*/ 2147483646 h 12"/>
                <a:gd name="T8" fmla="*/ 2147483646 w 10"/>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2">
                  <a:moveTo>
                    <a:pt x="4" y="0"/>
                  </a:moveTo>
                  <a:cubicBezTo>
                    <a:pt x="10" y="10"/>
                    <a:pt x="10" y="10"/>
                    <a:pt x="10" y="10"/>
                  </a:cubicBezTo>
                  <a:cubicBezTo>
                    <a:pt x="9" y="10"/>
                    <a:pt x="7" y="11"/>
                    <a:pt x="6" y="12"/>
                  </a:cubicBezTo>
                  <a:cubicBezTo>
                    <a:pt x="0" y="2"/>
                    <a:pt x="0" y="2"/>
                    <a:pt x="0" y="2"/>
                  </a:cubicBezTo>
                  <a:cubicBezTo>
                    <a:pt x="2" y="2"/>
                    <a:pt x="3" y="1"/>
                    <a:pt x="4" y="0"/>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40" name="Oval 91"/>
            <p:cNvSpPr>
              <a:spLocks noChangeArrowheads="1"/>
            </p:cNvSpPr>
            <p:nvPr/>
          </p:nvSpPr>
          <p:spPr bwMode="auto">
            <a:xfrm>
              <a:off x="4757738" y="1924050"/>
              <a:ext cx="49213" cy="47625"/>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41" name="Freeform 92"/>
            <p:cNvSpPr>
              <a:spLocks noChangeArrowheads="1"/>
            </p:cNvSpPr>
            <p:nvPr/>
          </p:nvSpPr>
          <p:spPr bwMode="auto">
            <a:xfrm>
              <a:off x="4787900" y="1979613"/>
              <a:ext cx="38100" cy="49213"/>
            </a:xfrm>
            <a:custGeom>
              <a:avLst/>
              <a:gdLst>
                <a:gd name="T0" fmla="*/ 2147483646 w 10"/>
                <a:gd name="T1" fmla="*/ 2147483646 h 13"/>
                <a:gd name="T2" fmla="*/ 2147483646 w 10"/>
                <a:gd name="T3" fmla="*/ 2147483646 h 13"/>
                <a:gd name="T4" fmla="*/ 2147483646 w 10"/>
                <a:gd name="T5" fmla="*/ 0 h 13"/>
                <a:gd name="T6" fmla="*/ 0 w 10"/>
                <a:gd name="T7" fmla="*/ 2147483646 h 13"/>
                <a:gd name="T8" fmla="*/ 2147483646 w 10"/>
                <a:gd name="T9" fmla="*/ 2147483646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3">
                  <a:moveTo>
                    <a:pt x="6" y="13"/>
                  </a:moveTo>
                  <a:cubicBezTo>
                    <a:pt x="7" y="12"/>
                    <a:pt x="9" y="11"/>
                    <a:pt x="10" y="11"/>
                  </a:cubicBezTo>
                  <a:cubicBezTo>
                    <a:pt x="4" y="0"/>
                    <a:pt x="4" y="0"/>
                    <a:pt x="4" y="0"/>
                  </a:cubicBezTo>
                  <a:cubicBezTo>
                    <a:pt x="2" y="1"/>
                    <a:pt x="1" y="1"/>
                    <a:pt x="0" y="1"/>
                  </a:cubicBezTo>
                  <a:lnTo>
                    <a:pt x="6" y="13"/>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grpSp>
      <p:sp>
        <p:nvSpPr>
          <p:cNvPr id="7266" name="矩形 101"/>
          <p:cNvSpPr>
            <a:spLocks noChangeArrowheads="1"/>
          </p:cNvSpPr>
          <p:nvPr/>
        </p:nvSpPr>
        <p:spPr bwMode="auto">
          <a:xfrm>
            <a:off x="3425190" y="1499553"/>
            <a:ext cx="7869238" cy="310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1、完成软件工程系列教学课程辅助网站的界面设计</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2、完成项目进行过程中的各类相关文档</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3、检查本项目的文件在经过每次评审和指导以后对于问题的解决和修改情况，确保问题都能及时解决；</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4.</a:t>
            </a:r>
            <a:r>
              <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最重要的是通过教师以及各组组长的评审。</a:t>
            </a: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[2]</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267" name="文本框 102"/>
          <p:cNvSpPr txBox="1">
            <a:spLocks noChangeArrowheads="1"/>
          </p:cNvSpPr>
          <p:nvPr/>
        </p:nvSpPr>
        <p:spPr bwMode="auto">
          <a:xfrm>
            <a:off x="1273175" y="2771775"/>
            <a:ext cx="17176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项目目标</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16" presetClass="entr" presetSubtype="37" fill="hold" nodeType="afterEffect">
                                  <p:stCondLst>
                                    <p:cond delay="0"/>
                                  </p:stCondLst>
                                  <p:childTnLst>
                                    <p:set>
                                      <p:cBhvr>
                                        <p:cTn id="26" dur="1" fill="hold">
                                          <p:stCondLst>
                                            <p:cond delay="0"/>
                                          </p:stCondLst>
                                        </p:cTn>
                                        <p:tgtEl>
                                          <p:spTgt spid="7175"/>
                                        </p:tgtEl>
                                        <p:attrNameLst>
                                          <p:attrName>style.visibility</p:attrName>
                                        </p:attrNameLst>
                                      </p:cBhvr>
                                      <p:to>
                                        <p:strVal val="visible"/>
                                      </p:to>
                                    </p:set>
                                    <p:animEffect transition="in" filter="barn(outVertical)">
                                      <p:cBhvr>
                                        <p:cTn id="27" dur="1000"/>
                                        <p:tgtEl>
                                          <p:spTgt spid="7175"/>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7267"/>
                                        </p:tgtEl>
                                        <p:attrNameLst>
                                          <p:attrName>style.visibility</p:attrName>
                                        </p:attrNameLst>
                                      </p:cBhvr>
                                      <p:to>
                                        <p:strVal val="visible"/>
                                      </p:to>
                                    </p:set>
                                    <p:animEffect transition="in" filter="wipe(right)">
                                      <p:cBhvr>
                                        <p:cTn id="30" dur="500"/>
                                        <p:tgtEl>
                                          <p:spTgt spid="7267"/>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7266"/>
                                        </p:tgtEl>
                                        <p:attrNameLst>
                                          <p:attrName>style.visibility</p:attrName>
                                        </p:attrNameLst>
                                      </p:cBhvr>
                                      <p:to>
                                        <p:strVal val="visible"/>
                                      </p:to>
                                    </p:set>
                                    <p:animEffect transition="in" filter="wipe(right)">
                                      <p:cBhvr>
                                        <p:cTn id="33" dur="500"/>
                                        <p:tgtEl>
                                          <p:spTgt spid="7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p:bldP spid="7266" grpId="0"/>
      <p:bldP spid="7267" grpId="0"/>
    </p:bldLst>
  </p:timing>
</p:sld>
</file>

<file path=ppt/slides/slide6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4338" name="矩形 16"/>
          <p:cNvSpPr>
            <a:spLocks noChangeArrowheads="1"/>
          </p:cNvSpPr>
          <p:nvPr/>
        </p:nvSpPr>
        <p:spPr bwMode="auto">
          <a:xfrm>
            <a:off x="1071563" y="363538"/>
            <a:ext cx="2952750" cy="496887"/>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39"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风险管理</a:t>
            </a:r>
            <a:r>
              <a:rPr kumimoji="0" lang="en-US" altLang="zh-CN"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[1]</a:t>
            </a:r>
            <a:endParaRPr kumimoji="0" lang="en-US" altLang="zh-CN"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grpSp>
        <p:nvGrpSpPr>
          <p:cNvPr id="14340" name="组合 1"/>
          <p:cNvGrpSpPr/>
          <p:nvPr/>
        </p:nvGrpSpPr>
        <p:grpSpPr bwMode="auto">
          <a:xfrm>
            <a:off x="222250" y="328613"/>
            <a:ext cx="654050" cy="573087"/>
            <a:chOff x="0" y="0"/>
            <a:chExt cx="3252297" cy="2844316"/>
          </a:xfrm>
        </p:grpSpPr>
        <p:sp>
          <p:nvSpPr>
            <p:cNvPr id="16413" name="椭圆 13"/>
            <p:cNvSpPr>
              <a:spLocks noChangeArrowheads="1"/>
            </p:cNvSpPr>
            <p:nvPr/>
          </p:nvSpPr>
          <p:spPr bwMode="auto">
            <a:xfrm>
              <a:off x="584150" y="181214"/>
              <a:ext cx="2668147" cy="266310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6414" name="椭圆 29"/>
            <p:cNvSpPr>
              <a:spLocks noChangeArrowheads="1"/>
            </p:cNvSpPr>
            <p:nvPr/>
          </p:nvSpPr>
          <p:spPr bwMode="auto">
            <a:xfrm>
              <a:off x="0" y="0"/>
              <a:ext cx="1223561" cy="122124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14343" name="菱形 6"/>
          <p:cNvSpPr>
            <a:spLocks noChangeArrowheads="1"/>
          </p:cNvSpPr>
          <p:nvPr/>
        </p:nvSpPr>
        <p:spPr bwMode="auto">
          <a:xfrm>
            <a:off x="1112838" y="1901825"/>
            <a:ext cx="2911475" cy="2911475"/>
          </a:xfrm>
          <a:prstGeom prst="diamond">
            <a:avLst/>
          </a:prstGeom>
          <a:solidFill>
            <a:srgbClr val="B9ADD2">
              <a:alpha val="2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47" name="文本框 10"/>
          <p:cNvSpPr txBox="1">
            <a:spLocks noChangeArrowheads="1"/>
          </p:cNvSpPr>
          <p:nvPr/>
        </p:nvSpPr>
        <p:spPr bwMode="auto">
          <a:xfrm>
            <a:off x="1671638" y="2768600"/>
            <a:ext cx="18335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2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需求获取存在的风险</a:t>
            </a:r>
            <a:endParaRPr kumimoji="0" lang="zh-CN" altLang="en-US" sz="32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4351" name="直角三角形 15"/>
          <p:cNvSpPr>
            <a:spLocks noChangeArrowheads="1"/>
          </p:cNvSpPr>
          <p:nvPr/>
        </p:nvSpPr>
        <p:spPr bwMode="auto">
          <a:xfrm rot="2777327">
            <a:off x="1379538" y="3065463"/>
            <a:ext cx="584200" cy="584200"/>
          </a:xfrm>
          <a:prstGeom prst="rtTriangl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3" name="矩形 15"/>
          <p:cNvSpPr>
            <a:spLocks noChangeArrowheads="1"/>
          </p:cNvSpPr>
          <p:nvPr/>
        </p:nvSpPr>
        <p:spPr bwMode="auto">
          <a:xfrm>
            <a:off x="5519936" y="1608562"/>
            <a:ext cx="5040560" cy="3497999"/>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4" name="文本框 19"/>
          <p:cNvSpPr txBox="1">
            <a:spLocks noChangeArrowheads="1"/>
          </p:cNvSpPr>
          <p:nvPr/>
        </p:nvSpPr>
        <p:spPr bwMode="auto">
          <a:xfrm>
            <a:off x="5807337" y="2056112"/>
            <a:ext cx="4753159"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解决</a:t>
            </a:r>
            <a:r>
              <a:rPr kumimoji="0" lang="zh-CN" altLang="en-US"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方法：</a:t>
            </a:r>
            <a:endParaRPr kumimoji="0" lang="en-US" altLang="zh-CN"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lvl="0" eaLnBrk="1" fontAlgn="auto" hangingPunct="1">
              <a:lnSpc>
                <a:spcPct val="100000"/>
              </a:lnSpc>
              <a:spcBef>
                <a:spcPct val="0"/>
              </a:spcBef>
              <a:spcAft>
                <a:spcPts val="0"/>
              </a:spcAft>
              <a:buNone/>
              <a:defRPr/>
            </a:pPr>
            <a:r>
              <a:rPr lang="zh-CN" altLang="zh-CN" b="1" kern="0" dirty="0">
                <a:latin typeface="微软雅黑" panose="020B0503020204020204" pitchFamily="34" charset="-122"/>
                <a:ea typeface="微软雅黑" panose="020B0503020204020204" pitchFamily="34" charset="-122"/>
              </a:rPr>
              <a:t>在做需求分析之前学习有关方面知识；若客户没有明确认识需求，需要通过不断的沟通以及对用户访谈确认好需求</a:t>
            </a:r>
            <a:endParaRPr lang="zh-CN" altLang="en-US" b="1" kern="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4343"/>
                                        </p:tgtEl>
                                        <p:attrNameLst>
                                          <p:attrName>style.visibility</p:attrName>
                                        </p:attrNameLst>
                                      </p:cBhvr>
                                      <p:to>
                                        <p:strVal val="visible"/>
                                      </p:to>
                                    </p:set>
                                    <p:animEffect transition="in" filter="wipe(left)">
                                      <p:cBhvr>
                                        <p:cTn id="27" dur="500"/>
                                        <p:tgtEl>
                                          <p:spTgt spid="14343"/>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4351"/>
                                        </p:tgtEl>
                                        <p:attrNameLst>
                                          <p:attrName>style.visibility</p:attrName>
                                        </p:attrNameLst>
                                      </p:cBhvr>
                                      <p:to>
                                        <p:strVal val="visible"/>
                                      </p:to>
                                    </p:set>
                                    <p:animEffect transition="in" filter="wipe(left)">
                                      <p:cBhvr>
                                        <p:cTn id="31" dur="500"/>
                                        <p:tgtEl>
                                          <p:spTgt spid="1435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4347"/>
                                        </p:tgtEl>
                                        <p:attrNameLst>
                                          <p:attrName>style.visibility</p:attrName>
                                        </p:attrNameLst>
                                      </p:cBhvr>
                                      <p:to>
                                        <p:strVal val="visible"/>
                                      </p:to>
                                    </p:set>
                                    <p:animEffect transition="in" filter="wipe(left)">
                                      <p:cBhvr>
                                        <p:cTn id="34" dur="500"/>
                                        <p:tgtEl>
                                          <p:spTgt spid="1434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nimBg="1"/>
      <p:bldP spid="14339" grpId="0"/>
      <p:bldP spid="14343" grpId="0" animBg="1"/>
      <p:bldP spid="14347" grpId="0"/>
      <p:bldP spid="14351" grpId="0" animBg="1"/>
      <p:bldP spid="13" grpId="0" animBg="1"/>
      <p:bldP spid="14" grpId="0"/>
    </p:bldLst>
  </p:timing>
</p:sld>
</file>

<file path=ppt/slides/slide6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4338" name="矩形 16"/>
          <p:cNvSpPr>
            <a:spLocks noChangeArrowheads="1"/>
          </p:cNvSpPr>
          <p:nvPr/>
        </p:nvSpPr>
        <p:spPr bwMode="auto">
          <a:xfrm>
            <a:off x="1071563" y="363538"/>
            <a:ext cx="2952750" cy="496887"/>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39"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风险管理</a:t>
            </a:r>
            <a:r>
              <a:rPr kumimoji="0" lang="en-US" altLang="zh-CN"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[1]</a:t>
            </a:r>
            <a:endParaRPr kumimoji="0" lang="en-US" altLang="zh-CN"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grpSp>
        <p:nvGrpSpPr>
          <p:cNvPr id="14340" name="组合 1"/>
          <p:cNvGrpSpPr/>
          <p:nvPr/>
        </p:nvGrpSpPr>
        <p:grpSpPr bwMode="auto">
          <a:xfrm>
            <a:off x="222250" y="328613"/>
            <a:ext cx="654050" cy="573087"/>
            <a:chOff x="0" y="0"/>
            <a:chExt cx="3252297" cy="2844316"/>
          </a:xfrm>
        </p:grpSpPr>
        <p:sp>
          <p:nvSpPr>
            <p:cNvPr id="16413" name="椭圆 13"/>
            <p:cNvSpPr>
              <a:spLocks noChangeArrowheads="1"/>
            </p:cNvSpPr>
            <p:nvPr/>
          </p:nvSpPr>
          <p:spPr bwMode="auto">
            <a:xfrm>
              <a:off x="584150" y="181214"/>
              <a:ext cx="2668147" cy="266310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6414" name="椭圆 29"/>
            <p:cNvSpPr>
              <a:spLocks noChangeArrowheads="1"/>
            </p:cNvSpPr>
            <p:nvPr/>
          </p:nvSpPr>
          <p:spPr bwMode="auto">
            <a:xfrm>
              <a:off x="0" y="0"/>
              <a:ext cx="1223561" cy="122124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14343" name="菱形 6"/>
          <p:cNvSpPr>
            <a:spLocks noChangeArrowheads="1"/>
          </p:cNvSpPr>
          <p:nvPr/>
        </p:nvSpPr>
        <p:spPr bwMode="auto">
          <a:xfrm>
            <a:off x="1112838" y="1901825"/>
            <a:ext cx="2911475" cy="2911475"/>
          </a:xfrm>
          <a:prstGeom prst="diamond">
            <a:avLst/>
          </a:prstGeom>
          <a:solidFill>
            <a:srgbClr val="B9ADD2">
              <a:alpha val="2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47" name="文本框 10"/>
          <p:cNvSpPr txBox="1">
            <a:spLocks noChangeArrowheads="1"/>
          </p:cNvSpPr>
          <p:nvPr/>
        </p:nvSpPr>
        <p:spPr bwMode="auto">
          <a:xfrm>
            <a:off x="1671638" y="2768600"/>
            <a:ext cx="18335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2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需求规范说明的风险</a:t>
            </a:r>
            <a:endParaRPr kumimoji="0" lang="zh-CN" altLang="en-US" sz="32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4351" name="直角三角形 15"/>
          <p:cNvSpPr>
            <a:spLocks noChangeArrowheads="1"/>
          </p:cNvSpPr>
          <p:nvPr/>
        </p:nvSpPr>
        <p:spPr bwMode="auto">
          <a:xfrm rot="2777327">
            <a:off x="1379538" y="3065463"/>
            <a:ext cx="584200" cy="584200"/>
          </a:xfrm>
          <a:prstGeom prst="rtTriangl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55" name="矩形 21"/>
          <p:cNvSpPr>
            <a:spLocks noChangeArrowheads="1"/>
          </p:cNvSpPr>
          <p:nvPr/>
        </p:nvSpPr>
        <p:spPr bwMode="auto">
          <a:xfrm>
            <a:off x="5381189" y="970371"/>
            <a:ext cx="49022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（1）规范定义的经验少引发的规范说明的不全面的风险；</a:t>
            </a: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（2）具有二义性的术语导致需求不规范引起的风险；</a:t>
            </a: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（3）存在不同的需求版本或需求版本有冲突。</a:t>
            </a: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14356" name="直接连接符 22"/>
          <p:cNvCxnSpPr>
            <a:cxnSpLocks noChangeShapeType="1"/>
          </p:cNvCxnSpPr>
          <p:nvPr/>
        </p:nvCxnSpPr>
        <p:spPr bwMode="auto">
          <a:xfrm>
            <a:off x="5479614" y="879883"/>
            <a:ext cx="4314825" cy="0"/>
          </a:xfrm>
          <a:prstGeom prst="line">
            <a:avLst/>
          </a:prstGeom>
          <a:noFill/>
          <a:ln w="6350">
            <a:solidFill>
              <a:schemeClr val="bg1"/>
            </a:solidFill>
            <a:round/>
          </a:ln>
          <a:extLst>
            <a:ext uri="{909E8E84-426E-40DD-AFC4-6F175D3DCCD1}">
              <a14:hiddenFill xmlns:a14="http://schemas.microsoft.com/office/drawing/2010/main">
                <a:noFill/>
              </a14:hiddenFill>
            </a:ext>
          </a:extLst>
        </p:spPr>
      </p:cxnSp>
      <p:sp>
        <p:nvSpPr>
          <p:cNvPr id="14357" name="文本框 23"/>
          <p:cNvSpPr txBox="1">
            <a:spLocks noChangeArrowheads="1"/>
          </p:cNvSpPr>
          <p:nvPr/>
        </p:nvSpPr>
        <p:spPr bwMode="auto">
          <a:xfrm>
            <a:off x="5527239" y="441733"/>
            <a:ext cx="4319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3.</a:t>
            </a:r>
            <a:r>
              <a:rPr kumimoji="0" lang="zh-CN" altLang="en-US" sz="24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需求规范说明存在的风险</a:t>
            </a:r>
            <a:endPar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3" name="矩形 15"/>
          <p:cNvSpPr>
            <a:spLocks noChangeArrowheads="1"/>
          </p:cNvSpPr>
          <p:nvPr/>
        </p:nvSpPr>
        <p:spPr bwMode="auto">
          <a:xfrm>
            <a:off x="5373886" y="4149080"/>
            <a:ext cx="5452863" cy="2016794"/>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4" name="文本框 19"/>
          <p:cNvSpPr txBox="1">
            <a:spLocks noChangeArrowheads="1"/>
          </p:cNvSpPr>
          <p:nvPr/>
        </p:nvSpPr>
        <p:spPr bwMode="auto">
          <a:xfrm>
            <a:off x="5661288" y="4213561"/>
            <a:ext cx="458939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解决</a:t>
            </a:r>
            <a:r>
              <a:rPr kumimoji="0" lang="zh-CN" altLang="en-US"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方法：</a:t>
            </a:r>
            <a:endParaRPr kumimoji="0" lang="en-US" altLang="zh-CN"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lvl="0" eaLnBrk="1" fontAlgn="auto" hangingPunct="1">
              <a:lnSpc>
                <a:spcPct val="100000"/>
              </a:lnSpc>
              <a:spcBef>
                <a:spcPct val="0"/>
              </a:spcBef>
              <a:spcAft>
                <a:spcPts val="0"/>
              </a:spcAft>
              <a:buNone/>
              <a:defRPr/>
            </a:pPr>
            <a:r>
              <a:rPr lang="zh-CN" altLang="zh-CN" b="1" kern="0" dirty="0">
                <a:latin typeface="微软雅黑" panose="020B0503020204020204" pitchFamily="34" charset="-122"/>
                <a:ea typeface="微软雅黑" panose="020B0503020204020204" pitchFamily="34" charset="-122"/>
              </a:rPr>
              <a:t>学习有关需求规范说明的方法以及内容，尽量规范具有二义性的。</a:t>
            </a:r>
            <a:endParaRPr lang="zh-CN" altLang="en-US" b="1" kern="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4343"/>
                                        </p:tgtEl>
                                        <p:attrNameLst>
                                          <p:attrName>style.visibility</p:attrName>
                                        </p:attrNameLst>
                                      </p:cBhvr>
                                      <p:to>
                                        <p:strVal val="visible"/>
                                      </p:to>
                                    </p:set>
                                    <p:animEffect transition="in" filter="wipe(left)">
                                      <p:cBhvr>
                                        <p:cTn id="27" dur="500"/>
                                        <p:tgtEl>
                                          <p:spTgt spid="14343"/>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4351"/>
                                        </p:tgtEl>
                                        <p:attrNameLst>
                                          <p:attrName>style.visibility</p:attrName>
                                        </p:attrNameLst>
                                      </p:cBhvr>
                                      <p:to>
                                        <p:strVal val="visible"/>
                                      </p:to>
                                    </p:set>
                                    <p:animEffect transition="in" filter="wipe(left)">
                                      <p:cBhvr>
                                        <p:cTn id="31" dur="500"/>
                                        <p:tgtEl>
                                          <p:spTgt spid="1435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4347"/>
                                        </p:tgtEl>
                                        <p:attrNameLst>
                                          <p:attrName>style.visibility</p:attrName>
                                        </p:attrNameLst>
                                      </p:cBhvr>
                                      <p:to>
                                        <p:strVal val="visible"/>
                                      </p:to>
                                    </p:set>
                                    <p:animEffect transition="in" filter="wipe(left)">
                                      <p:cBhvr>
                                        <p:cTn id="34" dur="500"/>
                                        <p:tgtEl>
                                          <p:spTgt spid="14347"/>
                                        </p:tgtEl>
                                      </p:cBhvr>
                                    </p:animEffect>
                                  </p:childTnLst>
                                </p:cTn>
                              </p:par>
                              <p:par>
                                <p:cTn id="35" presetID="4" presetClass="entr" presetSubtype="32" fill="hold" grpId="0" nodeType="withEffect">
                                  <p:stCondLst>
                                    <p:cond delay="0"/>
                                  </p:stCondLst>
                                  <p:childTnLst>
                                    <p:set>
                                      <p:cBhvr>
                                        <p:cTn id="36" dur="1" fill="hold">
                                          <p:stCondLst>
                                            <p:cond delay="0"/>
                                          </p:stCondLst>
                                        </p:cTn>
                                        <p:tgtEl>
                                          <p:spTgt spid="14355"/>
                                        </p:tgtEl>
                                        <p:attrNameLst>
                                          <p:attrName>style.visibility</p:attrName>
                                        </p:attrNameLst>
                                      </p:cBhvr>
                                      <p:to>
                                        <p:strVal val="visible"/>
                                      </p:to>
                                    </p:set>
                                    <p:animEffect transition="in" filter="box(out)">
                                      <p:cBhvr>
                                        <p:cTn id="37" dur="2000"/>
                                        <p:tgtEl>
                                          <p:spTgt spid="14355"/>
                                        </p:tgtEl>
                                      </p:cBhvr>
                                    </p:animEffect>
                                  </p:childTnLst>
                                </p:cTn>
                              </p:par>
                              <p:par>
                                <p:cTn id="38" presetID="4" presetClass="entr" presetSubtype="32" fill="hold" nodeType="withEffect">
                                  <p:stCondLst>
                                    <p:cond delay="0"/>
                                  </p:stCondLst>
                                  <p:childTnLst>
                                    <p:set>
                                      <p:cBhvr>
                                        <p:cTn id="39" dur="1" fill="hold">
                                          <p:stCondLst>
                                            <p:cond delay="0"/>
                                          </p:stCondLst>
                                        </p:cTn>
                                        <p:tgtEl>
                                          <p:spTgt spid="14356"/>
                                        </p:tgtEl>
                                        <p:attrNameLst>
                                          <p:attrName>style.visibility</p:attrName>
                                        </p:attrNameLst>
                                      </p:cBhvr>
                                      <p:to>
                                        <p:strVal val="visible"/>
                                      </p:to>
                                    </p:set>
                                    <p:animEffect transition="in" filter="box(out)">
                                      <p:cBhvr>
                                        <p:cTn id="40" dur="2000"/>
                                        <p:tgtEl>
                                          <p:spTgt spid="14356"/>
                                        </p:tgtEl>
                                      </p:cBhvr>
                                    </p:animEffect>
                                  </p:childTnLst>
                                </p:cTn>
                              </p:par>
                              <p:par>
                                <p:cTn id="41" presetID="4" presetClass="entr" presetSubtype="32" fill="hold" grpId="0" nodeType="withEffect">
                                  <p:stCondLst>
                                    <p:cond delay="0"/>
                                  </p:stCondLst>
                                  <p:childTnLst>
                                    <p:set>
                                      <p:cBhvr>
                                        <p:cTn id="42" dur="1" fill="hold">
                                          <p:stCondLst>
                                            <p:cond delay="0"/>
                                          </p:stCondLst>
                                        </p:cTn>
                                        <p:tgtEl>
                                          <p:spTgt spid="14357"/>
                                        </p:tgtEl>
                                        <p:attrNameLst>
                                          <p:attrName>style.visibility</p:attrName>
                                        </p:attrNameLst>
                                      </p:cBhvr>
                                      <p:to>
                                        <p:strVal val="visible"/>
                                      </p:to>
                                    </p:set>
                                    <p:animEffect transition="in" filter="box(out)">
                                      <p:cBhvr>
                                        <p:cTn id="43" dur="2000"/>
                                        <p:tgtEl>
                                          <p:spTgt spid="1435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nimBg="1"/>
      <p:bldP spid="14339" grpId="0"/>
      <p:bldP spid="14343" grpId="0" animBg="1"/>
      <p:bldP spid="14347" grpId="0"/>
      <p:bldP spid="14351" grpId="0" animBg="1"/>
      <p:bldP spid="14355" grpId="0"/>
      <p:bldP spid="14357" grpId="0"/>
      <p:bldP spid="13" grpId="0" animBg="1"/>
      <p:bldP spid="14" grpId="0"/>
    </p:bldLst>
  </p:timing>
</p:sld>
</file>

<file path=ppt/slides/slide6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4338" name="矩形 16"/>
          <p:cNvSpPr>
            <a:spLocks noChangeArrowheads="1"/>
          </p:cNvSpPr>
          <p:nvPr/>
        </p:nvSpPr>
        <p:spPr bwMode="auto">
          <a:xfrm>
            <a:off x="1071563" y="363538"/>
            <a:ext cx="2952750" cy="496887"/>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39"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风险管理</a:t>
            </a:r>
            <a:r>
              <a:rPr kumimoji="0" lang="en-US" altLang="zh-CN"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[1]</a:t>
            </a:r>
            <a:endParaRPr kumimoji="0" lang="en-US" altLang="zh-CN"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grpSp>
        <p:nvGrpSpPr>
          <p:cNvPr id="14340" name="组合 1"/>
          <p:cNvGrpSpPr/>
          <p:nvPr/>
        </p:nvGrpSpPr>
        <p:grpSpPr bwMode="auto">
          <a:xfrm>
            <a:off x="222250" y="328613"/>
            <a:ext cx="654050" cy="573087"/>
            <a:chOff x="0" y="0"/>
            <a:chExt cx="3252297" cy="2844316"/>
          </a:xfrm>
        </p:grpSpPr>
        <p:sp>
          <p:nvSpPr>
            <p:cNvPr id="16413" name="椭圆 13"/>
            <p:cNvSpPr>
              <a:spLocks noChangeArrowheads="1"/>
            </p:cNvSpPr>
            <p:nvPr/>
          </p:nvSpPr>
          <p:spPr bwMode="auto">
            <a:xfrm>
              <a:off x="584150" y="181214"/>
              <a:ext cx="2668147" cy="266310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6414" name="椭圆 29"/>
            <p:cNvSpPr>
              <a:spLocks noChangeArrowheads="1"/>
            </p:cNvSpPr>
            <p:nvPr/>
          </p:nvSpPr>
          <p:spPr bwMode="auto">
            <a:xfrm>
              <a:off x="0" y="0"/>
              <a:ext cx="1223561" cy="122124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14343" name="菱形 6"/>
          <p:cNvSpPr>
            <a:spLocks noChangeArrowheads="1"/>
          </p:cNvSpPr>
          <p:nvPr/>
        </p:nvSpPr>
        <p:spPr bwMode="auto">
          <a:xfrm>
            <a:off x="1112838" y="1901825"/>
            <a:ext cx="2911475" cy="2911475"/>
          </a:xfrm>
          <a:prstGeom prst="diamond">
            <a:avLst/>
          </a:prstGeom>
          <a:solidFill>
            <a:srgbClr val="B9ADD2">
              <a:alpha val="2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47" name="文本框 10"/>
          <p:cNvSpPr txBox="1">
            <a:spLocks noChangeArrowheads="1"/>
          </p:cNvSpPr>
          <p:nvPr/>
        </p:nvSpPr>
        <p:spPr bwMode="auto">
          <a:xfrm>
            <a:off x="1671638" y="2768600"/>
            <a:ext cx="18335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2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需求管理方面的风险</a:t>
            </a:r>
            <a:endParaRPr kumimoji="0" lang="zh-CN" altLang="en-US" sz="32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4351" name="直角三角形 15"/>
          <p:cNvSpPr>
            <a:spLocks noChangeArrowheads="1"/>
          </p:cNvSpPr>
          <p:nvPr/>
        </p:nvSpPr>
        <p:spPr bwMode="auto">
          <a:xfrm rot="2777327">
            <a:off x="1379538" y="3065463"/>
            <a:ext cx="584200" cy="584200"/>
          </a:xfrm>
          <a:prstGeom prst="rtTriangl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55" name="矩形 21"/>
          <p:cNvSpPr>
            <a:spLocks noChangeArrowheads="1"/>
          </p:cNvSpPr>
          <p:nvPr/>
        </p:nvSpPr>
        <p:spPr bwMode="auto">
          <a:xfrm>
            <a:off x="5301878" y="1103313"/>
            <a:ext cx="49022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（1）频繁变更需求，导致的风险；</a:t>
            </a: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a:t>
            </a:r>
            <a:r>
              <a:rPr kumimoji="0" lang="en-US" altLang="zh-CN"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2</a:t>
            </a:r>
            <a:r>
              <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）需求变更没有传达给受影响的所有涉及人员；</a:t>
            </a: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14356" name="直接连接符 22"/>
          <p:cNvCxnSpPr>
            <a:cxnSpLocks noChangeShapeType="1"/>
          </p:cNvCxnSpPr>
          <p:nvPr/>
        </p:nvCxnSpPr>
        <p:spPr bwMode="auto">
          <a:xfrm>
            <a:off x="5400303" y="1012825"/>
            <a:ext cx="4314825" cy="0"/>
          </a:xfrm>
          <a:prstGeom prst="line">
            <a:avLst/>
          </a:prstGeom>
          <a:noFill/>
          <a:ln w="6350">
            <a:solidFill>
              <a:schemeClr val="bg1"/>
            </a:solidFill>
            <a:round/>
          </a:ln>
          <a:extLst>
            <a:ext uri="{909E8E84-426E-40DD-AFC4-6F175D3DCCD1}">
              <a14:hiddenFill xmlns:a14="http://schemas.microsoft.com/office/drawing/2010/main">
                <a:noFill/>
              </a14:hiddenFill>
            </a:ext>
          </a:extLst>
        </p:spPr>
      </p:cxnSp>
      <p:sp>
        <p:nvSpPr>
          <p:cNvPr id="14357" name="文本框 23"/>
          <p:cNvSpPr txBox="1">
            <a:spLocks noChangeArrowheads="1"/>
          </p:cNvSpPr>
          <p:nvPr/>
        </p:nvSpPr>
        <p:spPr bwMode="auto">
          <a:xfrm>
            <a:off x="5447928" y="574675"/>
            <a:ext cx="4319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4.</a:t>
            </a:r>
            <a:r>
              <a:rPr kumimoji="0" lang="zh-CN" altLang="en-US" sz="24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需求管理方面存在的风险</a:t>
            </a:r>
            <a:endPar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3" name="矩形 15"/>
          <p:cNvSpPr>
            <a:spLocks noChangeArrowheads="1"/>
          </p:cNvSpPr>
          <p:nvPr/>
        </p:nvSpPr>
        <p:spPr bwMode="auto">
          <a:xfrm>
            <a:off x="4751215" y="3736700"/>
            <a:ext cx="5452863" cy="2016794"/>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4" name="文本框 19"/>
          <p:cNvSpPr txBox="1">
            <a:spLocks noChangeArrowheads="1"/>
          </p:cNvSpPr>
          <p:nvPr/>
        </p:nvSpPr>
        <p:spPr bwMode="auto">
          <a:xfrm>
            <a:off x="5038617" y="3801181"/>
            <a:ext cx="489920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解决</a:t>
            </a:r>
            <a:r>
              <a:rPr kumimoji="0" lang="zh-CN" altLang="en-US"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方法：</a:t>
            </a:r>
            <a:endParaRPr kumimoji="0" lang="en-US" altLang="zh-CN"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lvl="0" eaLnBrk="1" fontAlgn="auto" hangingPunct="1">
              <a:lnSpc>
                <a:spcPct val="100000"/>
              </a:lnSpc>
              <a:spcBef>
                <a:spcPct val="0"/>
              </a:spcBef>
              <a:spcAft>
                <a:spcPts val="0"/>
              </a:spcAft>
              <a:buNone/>
              <a:defRPr/>
            </a:pPr>
            <a:r>
              <a:rPr lang="zh-CN" altLang="zh-CN" b="1" kern="0" dirty="0">
                <a:latin typeface="微软雅黑" panose="020B0503020204020204" pitchFamily="34" charset="-122"/>
                <a:ea typeface="微软雅黑" panose="020B0503020204020204" pitchFamily="34" charset="-122"/>
              </a:rPr>
              <a:t>项目建设之初就和用户书面约定好需求变更控制流程、记录并归档用户的需求变更申请</a:t>
            </a:r>
            <a:endParaRPr lang="zh-CN" altLang="en-US" b="1" kern="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4343"/>
                                        </p:tgtEl>
                                        <p:attrNameLst>
                                          <p:attrName>style.visibility</p:attrName>
                                        </p:attrNameLst>
                                      </p:cBhvr>
                                      <p:to>
                                        <p:strVal val="visible"/>
                                      </p:to>
                                    </p:set>
                                    <p:animEffect transition="in" filter="wipe(left)">
                                      <p:cBhvr>
                                        <p:cTn id="27" dur="500"/>
                                        <p:tgtEl>
                                          <p:spTgt spid="14343"/>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4351"/>
                                        </p:tgtEl>
                                        <p:attrNameLst>
                                          <p:attrName>style.visibility</p:attrName>
                                        </p:attrNameLst>
                                      </p:cBhvr>
                                      <p:to>
                                        <p:strVal val="visible"/>
                                      </p:to>
                                    </p:set>
                                    <p:animEffect transition="in" filter="wipe(left)">
                                      <p:cBhvr>
                                        <p:cTn id="31" dur="500"/>
                                        <p:tgtEl>
                                          <p:spTgt spid="1435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4347"/>
                                        </p:tgtEl>
                                        <p:attrNameLst>
                                          <p:attrName>style.visibility</p:attrName>
                                        </p:attrNameLst>
                                      </p:cBhvr>
                                      <p:to>
                                        <p:strVal val="visible"/>
                                      </p:to>
                                    </p:set>
                                    <p:animEffect transition="in" filter="wipe(left)">
                                      <p:cBhvr>
                                        <p:cTn id="34" dur="500"/>
                                        <p:tgtEl>
                                          <p:spTgt spid="14347"/>
                                        </p:tgtEl>
                                      </p:cBhvr>
                                    </p:animEffect>
                                  </p:childTnLst>
                                </p:cTn>
                              </p:par>
                              <p:par>
                                <p:cTn id="35" presetID="4" presetClass="entr" presetSubtype="32" fill="hold" grpId="0" nodeType="withEffect">
                                  <p:stCondLst>
                                    <p:cond delay="0"/>
                                  </p:stCondLst>
                                  <p:childTnLst>
                                    <p:set>
                                      <p:cBhvr>
                                        <p:cTn id="36" dur="1" fill="hold">
                                          <p:stCondLst>
                                            <p:cond delay="0"/>
                                          </p:stCondLst>
                                        </p:cTn>
                                        <p:tgtEl>
                                          <p:spTgt spid="14355"/>
                                        </p:tgtEl>
                                        <p:attrNameLst>
                                          <p:attrName>style.visibility</p:attrName>
                                        </p:attrNameLst>
                                      </p:cBhvr>
                                      <p:to>
                                        <p:strVal val="visible"/>
                                      </p:to>
                                    </p:set>
                                    <p:animEffect transition="in" filter="box(out)">
                                      <p:cBhvr>
                                        <p:cTn id="37" dur="2000"/>
                                        <p:tgtEl>
                                          <p:spTgt spid="14355"/>
                                        </p:tgtEl>
                                      </p:cBhvr>
                                    </p:animEffect>
                                  </p:childTnLst>
                                </p:cTn>
                              </p:par>
                              <p:par>
                                <p:cTn id="38" presetID="4" presetClass="entr" presetSubtype="32" fill="hold" nodeType="withEffect">
                                  <p:stCondLst>
                                    <p:cond delay="0"/>
                                  </p:stCondLst>
                                  <p:childTnLst>
                                    <p:set>
                                      <p:cBhvr>
                                        <p:cTn id="39" dur="1" fill="hold">
                                          <p:stCondLst>
                                            <p:cond delay="0"/>
                                          </p:stCondLst>
                                        </p:cTn>
                                        <p:tgtEl>
                                          <p:spTgt spid="14356"/>
                                        </p:tgtEl>
                                        <p:attrNameLst>
                                          <p:attrName>style.visibility</p:attrName>
                                        </p:attrNameLst>
                                      </p:cBhvr>
                                      <p:to>
                                        <p:strVal val="visible"/>
                                      </p:to>
                                    </p:set>
                                    <p:animEffect transition="in" filter="box(out)">
                                      <p:cBhvr>
                                        <p:cTn id="40" dur="2000"/>
                                        <p:tgtEl>
                                          <p:spTgt spid="14356"/>
                                        </p:tgtEl>
                                      </p:cBhvr>
                                    </p:animEffect>
                                  </p:childTnLst>
                                </p:cTn>
                              </p:par>
                              <p:par>
                                <p:cTn id="41" presetID="4" presetClass="entr" presetSubtype="32" fill="hold" grpId="0" nodeType="withEffect">
                                  <p:stCondLst>
                                    <p:cond delay="0"/>
                                  </p:stCondLst>
                                  <p:childTnLst>
                                    <p:set>
                                      <p:cBhvr>
                                        <p:cTn id="42" dur="1" fill="hold">
                                          <p:stCondLst>
                                            <p:cond delay="0"/>
                                          </p:stCondLst>
                                        </p:cTn>
                                        <p:tgtEl>
                                          <p:spTgt spid="14357"/>
                                        </p:tgtEl>
                                        <p:attrNameLst>
                                          <p:attrName>style.visibility</p:attrName>
                                        </p:attrNameLst>
                                      </p:cBhvr>
                                      <p:to>
                                        <p:strVal val="visible"/>
                                      </p:to>
                                    </p:set>
                                    <p:animEffect transition="in" filter="box(out)">
                                      <p:cBhvr>
                                        <p:cTn id="43" dur="2000"/>
                                        <p:tgtEl>
                                          <p:spTgt spid="1435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nimBg="1"/>
      <p:bldP spid="14339" grpId="0"/>
      <p:bldP spid="14343" grpId="0" animBg="1"/>
      <p:bldP spid="14347" grpId="0"/>
      <p:bldP spid="14351" grpId="0" animBg="1"/>
      <p:bldP spid="14355" grpId="0"/>
      <p:bldP spid="14357" grpId="0"/>
      <p:bldP spid="13" grpId="0" animBg="1"/>
      <p:bldP spid="14"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146" name="椭圆 13"/>
          <p:cNvSpPr>
            <a:spLocks noChangeArrowheads="1"/>
          </p:cNvSpPr>
          <p:nvPr/>
        </p:nvSpPr>
        <p:spPr bwMode="auto">
          <a:xfrm>
            <a:off x="923925" y="1808163"/>
            <a:ext cx="2663825" cy="2663825"/>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7" name="矩形 14"/>
          <p:cNvSpPr>
            <a:spLocks noChangeArrowheads="1"/>
          </p:cNvSpPr>
          <p:nvPr/>
        </p:nvSpPr>
        <p:spPr bwMode="auto">
          <a:xfrm>
            <a:off x="3803650" y="290512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8" name="矩形 15"/>
          <p:cNvSpPr>
            <a:spLocks noChangeArrowheads="1"/>
          </p:cNvSpPr>
          <p:nvPr/>
        </p:nvSpPr>
        <p:spPr bwMode="auto">
          <a:xfrm>
            <a:off x="3803650" y="216693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0" name="文本框 17"/>
          <p:cNvSpPr txBox="1">
            <a:spLocks noChangeArrowheads="1"/>
          </p:cNvSpPr>
          <p:nvPr/>
        </p:nvSpPr>
        <p:spPr bwMode="auto">
          <a:xfrm>
            <a:off x="3186113" y="1427163"/>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01</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1" name="文本框 18"/>
          <p:cNvSpPr txBox="1">
            <a:spLocks noChangeArrowheads="1"/>
          </p:cNvSpPr>
          <p:nvPr/>
        </p:nvSpPr>
        <p:spPr bwMode="auto">
          <a:xfrm>
            <a:off x="3803650" y="146367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项目介绍</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2" name="文本框 19"/>
          <p:cNvSpPr txBox="1">
            <a:spLocks noChangeArrowheads="1"/>
          </p:cNvSpPr>
          <p:nvPr/>
        </p:nvSpPr>
        <p:spPr bwMode="auto">
          <a:xfrm>
            <a:off x="3803650" y="2201863"/>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项目组织</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3" name="文本框 20"/>
          <p:cNvSpPr txBox="1">
            <a:spLocks noChangeArrowheads="1"/>
          </p:cNvSpPr>
          <p:nvPr/>
        </p:nvSpPr>
        <p:spPr bwMode="auto">
          <a:xfrm>
            <a:off x="3803650" y="2941638"/>
            <a:ext cx="18637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管理过程</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4" name="文本框 21"/>
          <p:cNvSpPr txBox="1">
            <a:spLocks noChangeArrowheads="1"/>
          </p:cNvSpPr>
          <p:nvPr/>
        </p:nvSpPr>
        <p:spPr bwMode="auto">
          <a:xfrm>
            <a:off x="3186113" y="2141538"/>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02</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5" name="文本框 22"/>
          <p:cNvSpPr txBox="1">
            <a:spLocks noChangeArrowheads="1"/>
          </p:cNvSpPr>
          <p:nvPr/>
        </p:nvSpPr>
        <p:spPr bwMode="auto">
          <a:xfrm>
            <a:off x="3186113" y="2852738"/>
            <a:ext cx="617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03</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6" name="椭圆 29"/>
          <p:cNvSpPr>
            <a:spLocks noChangeArrowheads="1"/>
          </p:cNvSpPr>
          <p:nvPr/>
        </p:nvSpPr>
        <p:spPr bwMode="auto">
          <a:xfrm>
            <a:off x="334963" y="1628775"/>
            <a:ext cx="1223963" cy="1223963"/>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7" name="文本框 23"/>
          <p:cNvSpPr txBox="1">
            <a:spLocks noChangeArrowheads="1"/>
          </p:cNvSpPr>
          <p:nvPr/>
        </p:nvSpPr>
        <p:spPr bwMode="auto">
          <a:xfrm>
            <a:off x="585788" y="2068513"/>
            <a:ext cx="19478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contents</a:t>
            </a:r>
            <a:endPar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目录</a:t>
            </a:r>
            <a:endPar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14"/>
          <p:cNvSpPr>
            <a:spLocks noChangeArrowheads="1"/>
          </p:cNvSpPr>
          <p:nvPr/>
        </p:nvSpPr>
        <p:spPr bwMode="auto">
          <a:xfrm>
            <a:off x="7553960" y="108997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矩形 16"/>
          <p:cNvSpPr>
            <a:spLocks noChangeArrowheads="1"/>
          </p:cNvSpPr>
          <p:nvPr/>
        </p:nvSpPr>
        <p:spPr bwMode="auto">
          <a:xfrm>
            <a:off x="3778250" y="42764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文本框 17"/>
          <p:cNvSpPr txBox="1">
            <a:spLocks noChangeArrowheads="1"/>
          </p:cNvSpPr>
          <p:nvPr/>
        </p:nvSpPr>
        <p:spPr bwMode="auto">
          <a:xfrm>
            <a:off x="6936105" y="110077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08</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文本框 18"/>
          <p:cNvSpPr txBox="1">
            <a:spLocks noChangeArrowheads="1"/>
          </p:cNvSpPr>
          <p:nvPr/>
        </p:nvSpPr>
        <p:spPr bwMode="auto">
          <a:xfrm>
            <a:off x="7545705" y="111823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质量管理计划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矩形 16"/>
          <p:cNvSpPr>
            <a:spLocks noChangeArrowheads="1"/>
          </p:cNvSpPr>
          <p:nvPr/>
        </p:nvSpPr>
        <p:spPr bwMode="auto">
          <a:xfrm>
            <a:off x="3794125" y="142684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文本框 17"/>
          <p:cNvSpPr txBox="1">
            <a:spLocks noChangeArrowheads="1"/>
          </p:cNvSpPr>
          <p:nvPr/>
        </p:nvSpPr>
        <p:spPr bwMode="auto">
          <a:xfrm>
            <a:off x="6955473" y="183197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09</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文本框 18"/>
          <p:cNvSpPr txBox="1">
            <a:spLocks noChangeArrowheads="1"/>
          </p:cNvSpPr>
          <p:nvPr/>
        </p:nvSpPr>
        <p:spPr bwMode="auto">
          <a:xfrm>
            <a:off x="7573010" y="1868488"/>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项目范围计划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矩形 16"/>
          <p:cNvSpPr>
            <a:spLocks noChangeArrowheads="1"/>
          </p:cNvSpPr>
          <p:nvPr/>
        </p:nvSpPr>
        <p:spPr bwMode="auto">
          <a:xfrm>
            <a:off x="7573645" y="3144520"/>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 name="文本框 17"/>
          <p:cNvSpPr txBox="1">
            <a:spLocks noChangeArrowheads="1"/>
          </p:cNvSpPr>
          <p:nvPr/>
        </p:nvSpPr>
        <p:spPr bwMode="auto">
          <a:xfrm>
            <a:off x="6956108" y="3144520"/>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11</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4" name="文本框 18"/>
          <p:cNvSpPr txBox="1">
            <a:spLocks noChangeArrowheads="1"/>
          </p:cNvSpPr>
          <p:nvPr/>
        </p:nvSpPr>
        <p:spPr bwMode="auto">
          <a:xfrm>
            <a:off x="7573645" y="3181033"/>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矩形 16"/>
          <p:cNvSpPr>
            <a:spLocks noChangeArrowheads="1"/>
          </p:cNvSpPr>
          <p:nvPr/>
        </p:nvSpPr>
        <p:spPr bwMode="auto">
          <a:xfrm>
            <a:off x="7573645" y="3904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文本框 17"/>
          <p:cNvSpPr txBox="1">
            <a:spLocks noChangeArrowheads="1"/>
          </p:cNvSpPr>
          <p:nvPr/>
        </p:nvSpPr>
        <p:spPr bwMode="auto">
          <a:xfrm>
            <a:off x="6956108" y="3904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12</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7" name="文本框 18"/>
          <p:cNvSpPr txBox="1">
            <a:spLocks noChangeArrowheads="1"/>
          </p:cNvSpPr>
          <p:nvPr/>
        </p:nvSpPr>
        <p:spPr bwMode="auto">
          <a:xfrm>
            <a:off x="7573645" y="3941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项目时间计划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8" name="矩形 16"/>
          <p:cNvSpPr>
            <a:spLocks noChangeArrowheads="1"/>
          </p:cNvSpPr>
          <p:nvPr/>
        </p:nvSpPr>
        <p:spPr bwMode="auto">
          <a:xfrm>
            <a:off x="7554595" y="462565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7"/>
          <p:cNvSpPr txBox="1">
            <a:spLocks noChangeArrowheads="1"/>
          </p:cNvSpPr>
          <p:nvPr/>
        </p:nvSpPr>
        <p:spPr bwMode="auto">
          <a:xfrm>
            <a:off x="6937058" y="462565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13</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 name="文本框 18"/>
          <p:cNvSpPr txBox="1">
            <a:spLocks noChangeArrowheads="1"/>
          </p:cNvSpPr>
          <p:nvPr/>
        </p:nvSpPr>
        <p:spPr bwMode="auto">
          <a:xfrm>
            <a:off x="7554595" y="466217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人力资源计划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1" name="矩形 16"/>
          <p:cNvSpPr>
            <a:spLocks noChangeArrowheads="1"/>
          </p:cNvSpPr>
          <p:nvPr/>
        </p:nvSpPr>
        <p:spPr bwMode="auto">
          <a:xfrm>
            <a:off x="7573645" y="248062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文本框 17"/>
          <p:cNvSpPr txBox="1">
            <a:spLocks noChangeArrowheads="1"/>
          </p:cNvSpPr>
          <p:nvPr/>
        </p:nvSpPr>
        <p:spPr bwMode="auto">
          <a:xfrm>
            <a:off x="6956108" y="5301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14</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文本框 18"/>
          <p:cNvSpPr txBox="1">
            <a:spLocks noChangeArrowheads="1"/>
          </p:cNvSpPr>
          <p:nvPr/>
        </p:nvSpPr>
        <p:spPr bwMode="auto">
          <a:xfrm>
            <a:off x="7573645" y="5338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风险管理计划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4" name="矩形 16"/>
          <p:cNvSpPr>
            <a:spLocks noChangeArrowheads="1"/>
          </p:cNvSpPr>
          <p:nvPr/>
        </p:nvSpPr>
        <p:spPr bwMode="auto">
          <a:xfrm>
            <a:off x="7564755" y="535209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文本框 17"/>
          <p:cNvSpPr txBox="1">
            <a:spLocks noChangeArrowheads="1"/>
          </p:cNvSpPr>
          <p:nvPr/>
        </p:nvSpPr>
        <p:spPr bwMode="auto">
          <a:xfrm>
            <a:off x="6937058" y="59528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15</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6" name="文本框 18"/>
          <p:cNvSpPr txBox="1">
            <a:spLocks noChangeArrowheads="1"/>
          </p:cNvSpPr>
          <p:nvPr/>
        </p:nvSpPr>
        <p:spPr bwMode="auto">
          <a:xfrm>
            <a:off x="7554595" y="598932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成员绩效及其他</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矩形 14"/>
          <p:cNvSpPr>
            <a:spLocks noChangeArrowheads="1"/>
          </p:cNvSpPr>
          <p:nvPr/>
        </p:nvSpPr>
        <p:spPr bwMode="auto">
          <a:xfrm>
            <a:off x="3802063" y="3590925"/>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 name="文本框 20"/>
          <p:cNvSpPr txBox="1">
            <a:spLocks noChangeArrowheads="1"/>
          </p:cNvSpPr>
          <p:nvPr/>
        </p:nvSpPr>
        <p:spPr bwMode="auto">
          <a:xfrm>
            <a:off x="3794125" y="3616325"/>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成本预算</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 name="文本框 22"/>
          <p:cNvSpPr txBox="1">
            <a:spLocks noChangeArrowheads="1"/>
          </p:cNvSpPr>
          <p:nvPr/>
        </p:nvSpPr>
        <p:spPr bwMode="auto">
          <a:xfrm>
            <a:off x="3184525" y="356552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04</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矩形 14"/>
          <p:cNvSpPr>
            <a:spLocks noChangeArrowheads="1"/>
          </p:cNvSpPr>
          <p:nvPr/>
        </p:nvSpPr>
        <p:spPr bwMode="auto">
          <a:xfrm>
            <a:off x="7573963" y="180816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文本框 20"/>
          <p:cNvSpPr txBox="1">
            <a:spLocks noChangeArrowheads="1"/>
          </p:cNvSpPr>
          <p:nvPr/>
        </p:nvSpPr>
        <p:spPr bwMode="auto">
          <a:xfrm>
            <a:off x="3778250" y="5045710"/>
            <a:ext cx="21945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可行性分析</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文本框 22"/>
          <p:cNvSpPr txBox="1">
            <a:spLocks noChangeArrowheads="1"/>
          </p:cNvSpPr>
          <p:nvPr/>
        </p:nvSpPr>
        <p:spPr bwMode="auto">
          <a:xfrm>
            <a:off x="3184525" y="426878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文本框 20"/>
          <p:cNvSpPr txBox="1">
            <a:spLocks noChangeArrowheads="1"/>
          </p:cNvSpPr>
          <p:nvPr/>
        </p:nvSpPr>
        <p:spPr bwMode="auto">
          <a:xfrm>
            <a:off x="3814445" y="4330700"/>
            <a:ext cx="22694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工作分解</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2"/>
          <p:cNvSpPr txBox="1">
            <a:spLocks noChangeArrowheads="1"/>
          </p:cNvSpPr>
          <p:nvPr/>
        </p:nvSpPr>
        <p:spPr bwMode="auto">
          <a:xfrm>
            <a:off x="3184525" y="425164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7" name="文本框 22"/>
          <p:cNvSpPr txBox="1">
            <a:spLocks noChangeArrowheads="1"/>
          </p:cNvSpPr>
          <p:nvPr/>
        </p:nvSpPr>
        <p:spPr bwMode="auto">
          <a:xfrm>
            <a:off x="3196590" y="498379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06</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9" name="矩形 14"/>
          <p:cNvSpPr>
            <a:spLocks noChangeArrowheads="1"/>
          </p:cNvSpPr>
          <p:nvPr/>
        </p:nvSpPr>
        <p:spPr bwMode="auto">
          <a:xfrm>
            <a:off x="7573963" y="6003290"/>
            <a:ext cx="2932113" cy="471488"/>
          </a:xfrm>
          <a:prstGeom prst="rect">
            <a:avLst/>
          </a:prstGeom>
          <a:solidFill>
            <a:schemeClr val="bg1">
              <a:alpha val="29803"/>
            </a:schemeClr>
          </a:solidFill>
          <a:ln w="12700">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 name="矩形 14"/>
          <p:cNvSpPr>
            <a:spLocks noChangeArrowheads="1"/>
          </p:cNvSpPr>
          <p:nvPr/>
        </p:nvSpPr>
        <p:spPr bwMode="auto">
          <a:xfrm>
            <a:off x="3794125" y="497236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 name="文本框 17"/>
          <p:cNvSpPr txBox="1">
            <a:spLocks noChangeArrowheads="1"/>
          </p:cNvSpPr>
          <p:nvPr/>
        </p:nvSpPr>
        <p:spPr bwMode="auto">
          <a:xfrm>
            <a:off x="6955155" y="248062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文本框 18"/>
          <p:cNvSpPr txBox="1">
            <a:spLocks noChangeArrowheads="1"/>
          </p:cNvSpPr>
          <p:nvPr/>
        </p:nvSpPr>
        <p:spPr bwMode="auto">
          <a:xfrm>
            <a:off x="7564755" y="2498090"/>
            <a:ext cx="2133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矩形 16"/>
          <p:cNvSpPr>
            <a:spLocks noChangeArrowheads="1"/>
          </p:cNvSpPr>
          <p:nvPr/>
        </p:nvSpPr>
        <p:spPr bwMode="auto">
          <a:xfrm>
            <a:off x="3814445" y="56607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9" name="文本框 20"/>
          <p:cNvSpPr txBox="1">
            <a:spLocks noChangeArrowheads="1"/>
          </p:cNvSpPr>
          <p:nvPr/>
        </p:nvSpPr>
        <p:spPr bwMode="auto">
          <a:xfrm>
            <a:off x="3777933" y="572262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需求工程计划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文本框 22"/>
          <p:cNvSpPr txBox="1">
            <a:spLocks noChangeArrowheads="1"/>
          </p:cNvSpPr>
          <p:nvPr/>
        </p:nvSpPr>
        <p:spPr bwMode="auto">
          <a:xfrm>
            <a:off x="3196590" y="56607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07</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8"/>
                                        </p:tgtEl>
                                        <p:attrNameLst>
                                          <p:attrName>style.visibility</p:attrName>
                                        </p:attrNameLst>
                                      </p:cBhvr>
                                      <p:to>
                                        <p:strVal val="visible"/>
                                      </p:to>
                                    </p:set>
                                    <p:anim calcmode="lin" valueType="num">
                                      <p:cBhvr>
                                        <p:cTn id="17" dur="1000" fill="hold"/>
                                        <p:tgtEl>
                                          <p:spTgt spid="6148"/>
                                        </p:tgtEl>
                                        <p:attrNameLst>
                                          <p:attrName>ppt_w</p:attrName>
                                        </p:attrNameLst>
                                      </p:cBhvr>
                                      <p:tavLst>
                                        <p:tav tm="0">
                                          <p:val>
                                            <p:fltVal val="0"/>
                                          </p:val>
                                        </p:tav>
                                        <p:tav tm="100000">
                                          <p:val>
                                            <p:strVal val="#ppt_w"/>
                                          </p:val>
                                        </p:tav>
                                      </p:tavLst>
                                    </p:anim>
                                    <p:anim calcmode="lin" valueType="num">
                                      <p:cBhvr>
                                        <p:cTn id="18" dur="1000" fill="hold"/>
                                        <p:tgtEl>
                                          <p:spTgt spid="6148"/>
                                        </p:tgtEl>
                                        <p:attrNameLst>
                                          <p:attrName>ppt_h</p:attrName>
                                        </p:attrNameLst>
                                      </p:cBhvr>
                                      <p:tavLst>
                                        <p:tav tm="0">
                                          <p:val>
                                            <p:fltVal val="0"/>
                                          </p:val>
                                        </p:tav>
                                        <p:tav tm="100000">
                                          <p:val>
                                            <p:strVal val="#ppt_h"/>
                                          </p:val>
                                        </p:tav>
                                      </p:tavLst>
                                    </p:anim>
                                    <p:animEffect transition="in" filter="fade">
                                      <p:cBhvr>
                                        <p:cTn id="19" dur="1000"/>
                                        <p:tgtEl>
                                          <p:spTgt spid="6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gtEl>
                                        <p:attrNameLst>
                                          <p:attrName>style.visibility</p:attrName>
                                        </p:attrNameLst>
                                      </p:cBhvr>
                                      <p:to>
                                        <p:strVal val="visible"/>
                                      </p:to>
                                    </p:set>
                                    <p:anim calcmode="lin" valueType="num">
                                      <p:cBhvr>
                                        <p:cTn id="22" dur="1000" fill="hold"/>
                                        <p:tgtEl>
                                          <p:spTgt spid="6147"/>
                                        </p:tgtEl>
                                        <p:attrNameLst>
                                          <p:attrName>ppt_w</p:attrName>
                                        </p:attrNameLst>
                                      </p:cBhvr>
                                      <p:tavLst>
                                        <p:tav tm="0">
                                          <p:val>
                                            <p:fltVal val="0"/>
                                          </p:val>
                                        </p:tav>
                                        <p:tav tm="100000">
                                          <p:val>
                                            <p:strVal val="#ppt_w"/>
                                          </p:val>
                                        </p:tav>
                                      </p:tavLst>
                                    </p:anim>
                                    <p:anim calcmode="lin" valueType="num">
                                      <p:cBhvr>
                                        <p:cTn id="23" dur="1000" fill="hold"/>
                                        <p:tgtEl>
                                          <p:spTgt spid="6147"/>
                                        </p:tgtEl>
                                        <p:attrNameLst>
                                          <p:attrName>ppt_h</p:attrName>
                                        </p:attrNameLst>
                                      </p:cBhvr>
                                      <p:tavLst>
                                        <p:tav tm="0">
                                          <p:val>
                                            <p:fltVal val="0"/>
                                          </p:val>
                                        </p:tav>
                                        <p:tav tm="100000">
                                          <p:val>
                                            <p:strVal val="#ppt_h"/>
                                          </p:val>
                                        </p:tav>
                                      </p:tavLst>
                                    </p:anim>
                                    <p:animEffect transition="in" filter="fade">
                                      <p:cBhvr>
                                        <p:cTn id="24" dur="1000"/>
                                        <p:tgtEl>
                                          <p:spTgt spid="61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Effect transition="in" filter="fade">
                                      <p:cBhvr>
                                        <p:cTn id="29" dur="1000"/>
                                        <p:tgtEl>
                                          <p:spTgt spid="8"/>
                                        </p:tgtEl>
                                      </p:cBhvr>
                                    </p:animEffect>
                                  </p:childTnLst>
                                </p:cTn>
                              </p:par>
                            </p:childTnLst>
                          </p:cTn>
                        </p:par>
                        <p:par>
                          <p:cTn id="30" fill="hold">
                            <p:stCondLst>
                              <p:cond delay="1500"/>
                            </p:stCondLst>
                            <p:childTnLst>
                              <p:par>
                                <p:cTn id="31" presetID="25" presetClass="entr" presetSubtype="0" fill="hold" grpId="0" nodeType="afterEffect">
                                  <p:stCondLst>
                                    <p:cond delay="0"/>
                                  </p:stCondLst>
                                  <p:childTnLst>
                                    <p:set>
                                      <p:cBhvr>
                                        <p:cTn id="32" dur="1" fill="hold">
                                          <p:stCondLst>
                                            <p:cond delay="0"/>
                                          </p:stCondLst>
                                        </p:cTn>
                                        <p:tgtEl>
                                          <p:spTgt spid="6150"/>
                                        </p:tgtEl>
                                        <p:attrNameLst>
                                          <p:attrName>style.visibility</p:attrName>
                                        </p:attrNameLst>
                                      </p:cBhvr>
                                      <p:to>
                                        <p:strVal val="visible"/>
                                      </p:to>
                                    </p:set>
                                    <p:anim calcmode="lin" valueType="num">
                                      <p:cBhvr>
                                        <p:cTn id="33"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36" dur="1000" fill="hold"/>
                                        <p:tgtEl>
                                          <p:spTgt spid="6150"/>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150"/>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6151"/>
                                        </p:tgtEl>
                                        <p:attrNameLst>
                                          <p:attrName>style.visibility</p:attrName>
                                        </p:attrNameLst>
                                      </p:cBhvr>
                                      <p:to>
                                        <p:strVal val="visible"/>
                                      </p:to>
                                    </p:set>
                                    <p:anim calcmode="lin" valueType="num">
                                      <p:cBhvr>
                                        <p:cTn id="43"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46" dur="1000" fill="hold"/>
                                        <p:tgtEl>
                                          <p:spTgt spid="6151"/>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151"/>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6152"/>
                                        </p:tgtEl>
                                        <p:attrNameLst>
                                          <p:attrName>style.visibility</p:attrName>
                                        </p:attrNameLst>
                                      </p:cBhvr>
                                      <p:to>
                                        <p:strVal val="visible"/>
                                      </p:to>
                                    </p:set>
                                    <p:anim calcmode="lin" valueType="num">
                                      <p:cBhvr>
                                        <p:cTn id="53"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56" dur="1000" fill="hold"/>
                                        <p:tgtEl>
                                          <p:spTgt spid="6152"/>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152"/>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6153"/>
                                        </p:tgtEl>
                                        <p:attrNameLst>
                                          <p:attrName>style.visibility</p:attrName>
                                        </p:attrNameLst>
                                      </p:cBhvr>
                                      <p:to>
                                        <p:strVal val="visible"/>
                                      </p:to>
                                    </p:set>
                                    <p:anim calcmode="lin" valueType="num">
                                      <p:cBhvr>
                                        <p:cTn id="63"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66" dur="1000" fill="hold"/>
                                        <p:tgtEl>
                                          <p:spTgt spid="6153"/>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153"/>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6154"/>
                                        </p:tgtEl>
                                        <p:attrNameLst>
                                          <p:attrName>style.visibility</p:attrName>
                                        </p:attrNameLst>
                                      </p:cBhvr>
                                      <p:to>
                                        <p:strVal val="visible"/>
                                      </p:to>
                                    </p:set>
                                    <p:anim calcmode="lin" valueType="num">
                                      <p:cBhvr>
                                        <p:cTn id="73"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76" dur="1000" fill="hold"/>
                                        <p:tgtEl>
                                          <p:spTgt spid="6154"/>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154"/>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6155"/>
                                        </p:tgtEl>
                                        <p:attrNameLst>
                                          <p:attrName>style.visibility</p:attrName>
                                        </p:attrNameLst>
                                      </p:cBhvr>
                                      <p:to>
                                        <p:strVal val="visible"/>
                                      </p:to>
                                    </p:set>
                                    <p:anim calcmode="lin" valueType="num">
                                      <p:cBhvr>
                                        <p:cTn id="83"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86" dur="1000" fill="hold"/>
                                        <p:tgtEl>
                                          <p:spTgt spid="6155"/>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6155"/>
                                        </p:tgtEl>
                                      </p:cBhvr>
                                    </p:animEffect>
                                  </p:childTnLst>
                                </p:cTn>
                              </p:par>
                            </p:childTnLst>
                          </p:cTn>
                        </p:par>
                        <p:par>
                          <p:cTn id="91" fill="hold">
                            <p:stCondLst>
                              <p:cond delay="25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p:cTn id="94" dur="1000" fill="hold"/>
                                        <p:tgtEl>
                                          <p:spTgt spid="23"/>
                                        </p:tgtEl>
                                        <p:attrNameLst>
                                          <p:attrName>ppt_w</p:attrName>
                                        </p:attrNameLst>
                                      </p:cBhvr>
                                      <p:tavLst>
                                        <p:tav tm="0">
                                          <p:val>
                                            <p:fltVal val="0"/>
                                          </p:val>
                                        </p:tav>
                                        <p:tav tm="100000">
                                          <p:val>
                                            <p:strVal val="#ppt_w"/>
                                          </p:val>
                                        </p:tav>
                                      </p:tavLst>
                                    </p:anim>
                                    <p:anim calcmode="lin" valueType="num">
                                      <p:cBhvr>
                                        <p:cTn id="95" dur="1000" fill="hold"/>
                                        <p:tgtEl>
                                          <p:spTgt spid="23"/>
                                        </p:tgtEl>
                                        <p:attrNameLst>
                                          <p:attrName>ppt_h</p:attrName>
                                        </p:attrNameLst>
                                      </p:cBhvr>
                                      <p:tavLst>
                                        <p:tav tm="0">
                                          <p:val>
                                            <p:fltVal val="0"/>
                                          </p:val>
                                        </p:tav>
                                        <p:tav tm="100000">
                                          <p:val>
                                            <p:strVal val="#ppt_h"/>
                                          </p:val>
                                        </p:tav>
                                      </p:tavLst>
                                    </p:anim>
                                    <p:animEffect transition="in" filter="fade">
                                      <p:cBhvr>
                                        <p:cTn id="96" dur="1000"/>
                                        <p:tgtEl>
                                          <p:spTgt spid="23"/>
                                        </p:tgtEl>
                                      </p:cBhvr>
                                    </p:animEffect>
                                  </p:childTnLst>
                                </p:cTn>
                              </p:par>
                            </p:childTnLst>
                          </p:cTn>
                        </p:par>
                        <p:par>
                          <p:cTn id="97" fill="hold">
                            <p:stCondLst>
                              <p:cond delay="3500"/>
                            </p:stCondLst>
                            <p:childTnLst>
                              <p:par>
                                <p:cTn id="98" presetID="25"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101"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02"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103" dur="1000" fill="hold"/>
                                        <p:tgtEl>
                                          <p:spTgt spid="24"/>
                                        </p:tgtEl>
                                        <p:attrNameLst>
                                          <p:attrName>ppt_h</p:attrName>
                                        </p:attrNameLst>
                                      </p:cBhvr>
                                      <p:tavLst>
                                        <p:tav tm="0">
                                          <p:val>
                                            <p:strVal val="#ppt_h"/>
                                          </p:val>
                                        </p:tav>
                                        <p:tav tm="100000">
                                          <p:val>
                                            <p:strVal val="#ppt_h"/>
                                          </p:val>
                                        </p:tav>
                                      </p:tavLst>
                                    </p:anim>
                                    <p:anim calcmode="lin" valueType="num">
                                      <p:cBhvr>
                                        <p:cTn id="104"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05"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106"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107" dur="1000" decel="50000">
                                          <p:stCondLst>
                                            <p:cond delay="0"/>
                                          </p:stCondLst>
                                        </p:cTn>
                                        <p:tgtEl>
                                          <p:spTgt spid="24"/>
                                        </p:tgtEl>
                                      </p:cBhvr>
                                    </p:animEffect>
                                  </p:childTnLst>
                                </p:cTn>
                              </p:par>
                              <p:par>
                                <p:cTn id="108" presetID="25"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 calcmode="lin" valueType="num">
                                      <p:cBhvr>
                                        <p:cTn id="110"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11"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12"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13" dur="1000" fill="hold"/>
                                        <p:tgtEl>
                                          <p:spTgt spid="25"/>
                                        </p:tgtEl>
                                        <p:attrNameLst>
                                          <p:attrName>ppt_h</p:attrName>
                                        </p:attrNameLst>
                                      </p:cBhvr>
                                      <p:tavLst>
                                        <p:tav tm="0">
                                          <p:val>
                                            <p:strVal val="#ppt_h"/>
                                          </p:val>
                                        </p:tav>
                                        <p:tav tm="100000">
                                          <p:val>
                                            <p:strVal val="#ppt_h"/>
                                          </p:val>
                                        </p:tav>
                                      </p:tavLst>
                                    </p:anim>
                                    <p:anim calcmode="lin" valueType="num">
                                      <p:cBhvr>
                                        <p:cTn id="114"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15"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16"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17" dur="1000" decel="50000">
                                          <p:stCondLst>
                                            <p:cond delay="0"/>
                                          </p:stCondLst>
                                        </p:cTn>
                                        <p:tgtEl>
                                          <p:spTgt spid="25"/>
                                        </p:tgtEl>
                                      </p:cBhvr>
                                    </p:animEffect>
                                  </p:childTnLst>
                                </p:cTn>
                              </p:par>
                            </p:childTnLst>
                          </p:cTn>
                        </p:par>
                        <p:par>
                          <p:cTn id="118" fill="hold">
                            <p:stCondLst>
                              <p:cond delay="4500"/>
                            </p:stCondLst>
                            <p:childTnLst>
                              <p:par>
                                <p:cTn id="119" presetID="10" presetClass="entr" presetSubtype="0"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 calcmode="lin" valueType="num">
                                      <p:cBhvr>
                                        <p:cTn id="121" dur="1000" fill="hold"/>
                                        <p:tgtEl>
                                          <p:spTgt spid="29"/>
                                        </p:tgtEl>
                                        <p:attrNameLst>
                                          <p:attrName>ppt_w</p:attrName>
                                        </p:attrNameLst>
                                      </p:cBhvr>
                                      <p:tavLst>
                                        <p:tav tm="0">
                                          <p:val>
                                            <p:fltVal val="0"/>
                                          </p:val>
                                        </p:tav>
                                        <p:tav tm="100000">
                                          <p:val>
                                            <p:strVal val="#ppt_w"/>
                                          </p:val>
                                        </p:tav>
                                      </p:tavLst>
                                    </p:anim>
                                    <p:anim calcmode="lin" valueType="num">
                                      <p:cBhvr>
                                        <p:cTn id="122" dur="1000" fill="hold"/>
                                        <p:tgtEl>
                                          <p:spTgt spid="29"/>
                                        </p:tgtEl>
                                        <p:attrNameLst>
                                          <p:attrName>ppt_h</p:attrName>
                                        </p:attrNameLst>
                                      </p:cBhvr>
                                      <p:tavLst>
                                        <p:tav tm="0">
                                          <p:val>
                                            <p:fltVal val="0"/>
                                          </p:val>
                                        </p:tav>
                                        <p:tav tm="100000">
                                          <p:val>
                                            <p:strVal val="#ppt_h"/>
                                          </p:val>
                                        </p:tav>
                                      </p:tavLst>
                                    </p:anim>
                                    <p:animEffect transition="in" filter="fade">
                                      <p:cBhvr>
                                        <p:cTn id="123" dur="1000"/>
                                        <p:tgtEl>
                                          <p:spTgt spid="29"/>
                                        </p:tgtEl>
                                      </p:cBhvr>
                                    </p:animEffect>
                                  </p:childTnLst>
                                </p:cTn>
                              </p:par>
                            </p:childTnLst>
                          </p:cTn>
                        </p:par>
                        <p:par>
                          <p:cTn id="124" fill="hold">
                            <p:stCondLst>
                              <p:cond delay="5500"/>
                            </p:stCondLst>
                            <p:childTnLst>
                              <p:par>
                                <p:cTn id="125" presetID="25" presetClass="entr" presetSubtype="0"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p:cTn id="12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2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2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30" dur="1000" fill="hold"/>
                                        <p:tgtEl>
                                          <p:spTgt spid="30"/>
                                        </p:tgtEl>
                                        <p:attrNameLst>
                                          <p:attrName>ppt_h</p:attrName>
                                        </p:attrNameLst>
                                      </p:cBhvr>
                                      <p:tavLst>
                                        <p:tav tm="0">
                                          <p:val>
                                            <p:strVal val="#ppt_h"/>
                                          </p:val>
                                        </p:tav>
                                        <p:tav tm="100000">
                                          <p:val>
                                            <p:strVal val="#ppt_h"/>
                                          </p:val>
                                        </p:tav>
                                      </p:tavLst>
                                    </p:anim>
                                    <p:anim calcmode="lin" valueType="num">
                                      <p:cBhvr>
                                        <p:cTn id="13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3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3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134" dur="1000" decel="50000">
                                          <p:stCondLst>
                                            <p:cond delay="0"/>
                                          </p:stCondLst>
                                        </p:cTn>
                                        <p:tgtEl>
                                          <p:spTgt spid="30"/>
                                        </p:tgtEl>
                                      </p:cBhvr>
                                    </p:animEffect>
                                  </p:childTnLst>
                                </p:cTn>
                              </p:par>
                              <p:par>
                                <p:cTn id="135" presetID="25" presetClass="entr" presetSubtype="0" fill="hold" grpId="0" nodeType="withEffect">
                                  <p:stCondLst>
                                    <p:cond delay="0"/>
                                  </p:stCondLst>
                                  <p:childTnLst>
                                    <p:set>
                                      <p:cBhvr>
                                        <p:cTn id="136" dur="1" fill="hold">
                                          <p:stCondLst>
                                            <p:cond delay="0"/>
                                          </p:stCondLst>
                                        </p:cTn>
                                        <p:tgtEl>
                                          <p:spTgt spid="31"/>
                                        </p:tgtEl>
                                        <p:attrNameLst>
                                          <p:attrName>style.visibility</p:attrName>
                                        </p:attrNameLst>
                                      </p:cBhvr>
                                      <p:to>
                                        <p:strVal val="visible"/>
                                      </p:to>
                                    </p:set>
                                    <p:anim calcmode="lin" valueType="num">
                                      <p:cBhvr>
                                        <p:cTn id="137"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138"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139"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140" dur="1000" fill="hold"/>
                                        <p:tgtEl>
                                          <p:spTgt spid="31"/>
                                        </p:tgtEl>
                                        <p:attrNameLst>
                                          <p:attrName>ppt_h</p:attrName>
                                        </p:attrNameLst>
                                      </p:cBhvr>
                                      <p:tavLst>
                                        <p:tav tm="0">
                                          <p:val>
                                            <p:strVal val="#ppt_h"/>
                                          </p:val>
                                        </p:tav>
                                        <p:tav tm="100000">
                                          <p:val>
                                            <p:strVal val="#ppt_h"/>
                                          </p:val>
                                        </p:tav>
                                      </p:tavLst>
                                    </p:anim>
                                    <p:anim calcmode="lin" valueType="num">
                                      <p:cBhvr>
                                        <p:cTn id="141"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142"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143"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144" dur="1000" decel="50000">
                                          <p:stCondLst>
                                            <p:cond delay="0"/>
                                          </p:stCondLst>
                                        </p:cTn>
                                        <p:tgtEl>
                                          <p:spTgt spid="31"/>
                                        </p:tgtEl>
                                      </p:cBhvr>
                                    </p:animEffect>
                                  </p:childTnLst>
                                </p:cTn>
                              </p:par>
                            </p:childTnLst>
                          </p:cTn>
                        </p:par>
                        <p:par>
                          <p:cTn id="145" fill="hold">
                            <p:stCondLst>
                              <p:cond delay="6500"/>
                            </p:stCondLst>
                            <p:childTnLst>
                              <p:par>
                                <p:cTn id="146" presetID="10" presetClass="entr" presetSubtype="0" fill="hold" grpId="0" nodeType="afterEffect">
                                  <p:stCondLst>
                                    <p:cond delay="0"/>
                                  </p:stCondLst>
                                  <p:childTnLst>
                                    <p:set>
                                      <p:cBhvr>
                                        <p:cTn id="147" dur="1" fill="hold">
                                          <p:stCondLst>
                                            <p:cond delay="0"/>
                                          </p:stCondLst>
                                        </p:cTn>
                                        <p:tgtEl>
                                          <p:spTgt spid="32"/>
                                        </p:tgtEl>
                                        <p:attrNameLst>
                                          <p:attrName>style.visibility</p:attrName>
                                        </p:attrNameLst>
                                      </p:cBhvr>
                                      <p:to>
                                        <p:strVal val="visible"/>
                                      </p:to>
                                    </p:set>
                                    <p:anim calcmode="lin" valueType="num">
                                      <p:cBhvr>
                                        <p:cTn id="148" dur="1000" fill="hold"/>
                                        <p:tgtEl>
                                          <p:spTgt spid="32"/>
                                        </p:tgtEl>
                                        <p:attrNameLst>
                                          <p:attrName>ppt_w</p:attrName>
                                        </p:attrNameLst>
                                      </p:cBhvr>
                                      <p:tavLst>
                                        <p:tav tm="0">
                                          <p:val>
                                            <p:fltVal val="0"/>
                                          </p:val>
                                        </p:tav>
                                        <p:tav tm="100000">
                                          <p:val>
                                            <p:strVal val="#ppt_w"/>
                                          </p:val>
                                        </p:tav>
                                      </p:tavLst>
                                    </p:anim>
                                    <p:anim calcmode="lin" valueType="num">
                                      <p:cBhvr>
                                        <p:cTn id="149" dur="1000" fill="hold"/>
                                        <p:tgtEl>
                                          <p:spTgt spid="32"/>
                                        </p:tgtEl>
                                        <p:attrNameLst>
                                          <p:attrName>ppt_h</p:attrName>
                                        </p:attrNameLst>
                                      </p:cBhvr>
                                      <p:tavLst>
                                        <p:tav tm="0">
                                          <p:val>
                                            <p:fltVal val="0"/>
                                          </p:val>
                                        </p:tav>
                                        <p:tav tm="100000">
                                          <p:val>
                                            <p:strVal val="#ppt_h"/>
                                          </p:val>
                                        </p:tav>
                                      </p:tavLst>
                                    </p:anim>
                                    <p:animEffect transition="in" filter="fade">
                                      <p:cBhvr>
                                        <p:cTn id="150" dur="1000"/>
                                        <p:tgtEl>
                                          <p:spTgt spid="32"/>
                                        </p:tgtEl>
                                      </p:cBhvr>
                                    </p:animEffect>
                                  </p:childTnLst>
                                </p:cTn>
                              </p:par>
                            </p:childTnLst>
                          </p:cTn>
                        </p:par>
                        <p:par>
                          <p:cTn id="151" fill="hold">
                            <p:stCondLst>
                              <p:cond delay="7500"/>
                            </p:stCondLst>
                            <p:childTnLst>
                              <p:par>
                                <p:cTn id="152" presetID="25" presetClass="entr" presetSubtype="0" fill="hold" grpId="0" nodeType="afterEffect">
                                  <p:stCondLst>
                                    <p:cond delay="0"/>
                                  </p:stCondLst>
                                  <p:childTnLst>
                                    <p:set>
                                      <p:cBhvr>
                                        <p:cTn id="153" dur="1" fill="hold">
                                          <p:stCondLst>
                                            <p:cond delay="0"/>
                                          </p:stCondLst>
                                        </p:cTn>
                                        <p:tgtEl>
                                          <p:spTgt spid="33"/>
                                        </p:tgtEl>
                                        <p:attrNameLst>
                                          <p:attrName>style.visibility</p:attrName>
                                        </p:attrNameLst>
                                      </p:cBhvr>
                                      <p:to>
                                        <p:strVal val="visible"/>
                                      </p:to>
                                    </p:set>
                                    <p:anim calcmode="lin" valueType="num">
                                      <p:cBhvr>
                                        <p:cTn id="154" dur="50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155" dur="50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156" dur="500" accel="50000" fill="hold">
                                          <p:stCondLst>
                                            <p:cond delay="500"/>
                                          </p:stCondLst>
                                        </p:cTn>
                                        <p:tgtEl>
                                          <p:spTgt spid="33"/>
                                        </p:tgtEl>
                                        <p:attrNameLst>
                                          <p:attrName>ppt_w</p:attrName>
                                        </p:attrNameLst>
                                      </p:cBhvr>
                                      <p:tavLst>
                                        <p:tav tm="0">
                                          <p:val>
                                            <p:strVal val="#ppt_w*.05"/>
                                          </p:val>
                                        </p:tav>
                                        <p:tav tm="100000">
                                          <p:val>
                                            <p:strVal val="#ppt_w"/>
                                          </p:val>
                                        </p:tav>
                                      </p:tavLst>
                                    </p:anim>
                                    <p:anim calcmode="lin" valueType="num">
                                      <p:cBhvr>
                                        <p:cTn id="157" dur="1000" fill="hold"/>
                                        <p:tgtEl>
                                          <p:spTgt spid="33"/>
                                        </p:tgtEl>
                                        <p:attrNameLst>
                                          <p:attrName>ppt_h</p:attrName>
                                        </p:attrNameLst>
                                      </p:cBhvr>
                                      <p:tavLst>
                                        <p:tav tm="0">
                                          <p:val>
                                            <p:strVal val="#ppt_h"/>
                                          </p:val>
                                        </p:tav>
                                        <p:tav tm="100000">
                                          <p:val>
                                            <p:strVal val="#ppt_h"/>
                                          </p:val>
                                        </p:tav>
                                      </p:tavLst>
                                    </p:anim>
                                    <p:anim calcmode="lin" valueType="num">
                                      <p:cBhvr>
                                        <p:cTn id="158" dur="50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159" dur="50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160" dur="500" accel="50000" fill="hold">
                                          <p:stCondLst>
                                            <p:cond delay="500"/>
                                          </p:stCondLst>
                                        </p:cTn>
                                        <p:tgtEl>
                                          <p:spTgt spid="33"/>
                                        </p:tgtEl>
                                        <p:attrNameLst>
                                          <p:attrName>ppt_y</p:attrName>
                                        </p:attrNameLst>
                                      </p:cBhvr>
                                      <p:tavLst>
                                        <p:tav tm="0">
                                          <p:val>
                                            <p:strVal val="#ppt_y+.1"/>
                                          </p:val>
                                        </p:tav>
                                        <p:tav tm="100000">
                                          <p:val>
                                            <p:strVal val="#ppt_y"/>
                                          </p:val>
                                        </p:tav>
                                      </p:tavLst>
                                    </p:anim>
                                    <p:animEffect transition="in" filter="fade">
                                      <p:cBhvr>
                                        <p:cTn id="161" dur="1000" decel="50000">
                                          <p:stCondLst>
                                            <p:cond delay="0"/>
                                          </p:stCondLst>
                                        </p:cTn>
                                        <p:tgtEl>
                                          <p:spTgt spid="33"/>
                                        </p:tgtEl>
                                      </p:cBhvr>
                                    </p:animEffect>
                                  </p:childTnLst>
                                </p:cTn>
                              </p:par>
                              <p:par>
                                <p:cTn id="162" presetID="25" presetClass="entr" presetSubtype="0" fill="hold" grpId="0" nodeType="withEffect">
                                  <p:stCondLst>
                                    <p:cond delay="0"/>
                                  </p:stCondLst>
                                  <p:childTnLst>
                                    <p:set>
                                      <p:cBhvr>
                                        <p:cTn id="163" dur="1" fill="hold">
                                          <p:stCondLst>
                                            <p:cond delay="0"/>
                                          </p:stCondLst>
                                        </p:cTn>
                                        <p:tgtEl>
                                          <p:spTgt spid="34"/>
                                        </p:tgtEl>
                                        <p:attrNameLst>
                                          <p:attrName>style.visibility</p:attrName>
                                        </p:attrNameLst>
                                      </p:cBhvr>
                                      <p:to>
                                        <p:strVal val="visible"/>
                                      </p:to>
                                    </p:set>
                                    <p:anim calcmode="lin" valueType="num">
                                      <p:cBhvr>
                                        <p:cTn id="164" dur="500" decel="50000" fill="hold">
                                          <p:stCondLst>
                                            <p:cond delay="0"/>
                                          </p:stCondLst>
                                        </p:cTn>
                                        <p:tgtEl>
                                          <p:spTgt spid="34"/>
                                        </p:tgtEl>
                                        <p:attrNameLst>
                                          <p:attrName>style.rotation</p:attrName>
                                        </p:attrNameLst>
                                      </p:cBhvr>
                                      <p:tavLst>
                                        <p:tav tm="0">
                                          <p:val>
                                            <p:fltVal val="-90"/>
                                          </p:val>
                                        </p:tav>
                                        <p:tav tm="100000">
                                          <p:val>
                                            <p:fltVal val="0"/>
                                          </p:val>
                                        </p:tav>
                                      </p:tavLst>
                                    </p:anim>
                                    <p:anim calcmode="lin" valueType="num">
                                      <p:cBhvr>
                                        <p:cTn id="165" dur="500" decel="50000" fill="hold">
                                          <p:stCondLst>
                                            <p:cond delay="0"/>
                                          </p:stCondLst>
                                        </p:cTn>
                                        <p:tgtEl>
                                          <p:spTgt spid="34"/>
                                        </p:tgtEl>
                                        <p:attrNameLst>
                                          <p:attrName>ppt_w</p:attrName>
                                        </p:attrNameLst>
                                      </p:cBhvr>
                                      <p:tavLst>
                                        <p:tav tm="0">
                                          <p:val>
                                            <p:strVal val="#ppt_w"/>
                                          </p:val>
                                        </p:tav>
                                        <p:tav tm="100000">
                                          <p:val>
                                            <p:strVal val="#ppt_w*.05"/>
                                          </p:val>
                                        </p:tav>
                                      </p:tavLst>
                                    </p:anim>
                                    <p:anim calcmode="lin" valueType="num">
                                      <p:cBhvr>
                                        <p:cTn id="166" dur="500" accel="50000" fill="hold">
                                          <p:stCondLst>
                                            <p:cond delay="500"/>
                                          </p:stCondLst>
                                        </p:cTn>
                                        <p:tgtEl>
                                          <p:spTgt spid="34"/>
                                        </p:tgtEl>
                                        <p:attrNameLst>
                                          <p:attrName>ppt_w</p:attrName>
                                        </p:attrNameLst>
                                      </p:cBhvr>
                                      <p:tavLst>
                                        <p:tav tm="0">
                                          <p:val>
                                            <p:strVal val="#ppt_w*.05"/>
                                          </p:val>
                                        </p:tav>
                                        <p:tav tm="100000">
                                          <p:val>
                                            <p:strVal val="#ppt_w"/>
                                          </p:val>
                                        </p:tav>
                                      </p:tavLst>
                                    </p:anim>
                                    <p:anim calcmode="lin" valueType="num">
                                      <p:cBhvr>
                                        <p:cTn id="167" dur="1000" fill="hold"/>
                                        <p:tgtEl>
                                          <p:spTgt spid="34"/>
                                        </p:tgtEl>
                                        <p:attrNameLst>
                                          <p:attrName>ppt_h</p:attrName>
                                        </p:attrNameLst>
                                      </p:cBhvr>
                                      <p:tavLst>
                                        <p:tav tm="0">
                                          <p:val>
                                            <p:strVal val="#ppt_h"/>
                                          </p:val>
                                        </p:tav>
                                        <p:tav tm="100000">
                                          <p:val>
                                            <p:strVal val="#ppt_h"/>
                                          </p:val>
                                        </p:tav>
                                      </p:tavLst>
                                    </p:anim>
                                    <p:anim calcmode="lin" valueType="num">
                                      <p:cBhvr>
                                        <p:cTn id="168" dur="500" decel="50000" fill="hold">
                                          <p:stCondLst>
                                            <p:cond delay="0"/>
                                          </p:stCondLst>
                                        </p:cTn>
                                        <p:tgtEl>
                                          <p:spTgt spid="34"/>
                                        </p:tgtEl>
                                        <p:attrNameLst>
                                          <p:attrName>ppt_x</p:attrName>
                                        </p:attrNameLst>
                                      </p:cBhvr>
                                      <p:tavLst>
                                        <p:tav tm="0">
                                          <p:val>
                                            <p:strVal val="#ppt_x+.4"/>
                                          </p:val>
                                        </p:tav>
                                        <p:tav tm="100000">
                                          <p:val>
                                            <p:strVal val="#ppt_x"/>
                                          </p:val>
                                        </p:tav>
                                      </p:tavLst>
                                    </p:anim>
                                    <p:anim calcmode="lin" valueType="num">
                                      <p:cBhvr>
                                        <p:cTn id="169" dur="500" decel="50000" fill="hold">
                                          <p:stCondLst>
                                            <p:cond delay="0"/>
                                          </p:stCondLst>
                                        </p:cTn>
                                        <p:tgtEl>
                                          <p:spTgt spid="34"/>
                                        </p:tgtEl>
                                        <p:attrNameLst>
                                          <p:attrName>ppt_y</p:attrName>
                                        </p:attrNameLst>
                                      </p:cBhvr>
                                      <p:tavLst>
                                        <p:tav tm="0">
                                          <p:val>
                                            <p:strVal val="#ppt_y-.2"/>
                                          </p:val>
                                        </p:tav>
                                        <p:tav tm="100000">
                                          <p:val>
                                            <p:strVal val="#ppt_y+.1"/>
                                          </p:val>
                                        </p:tav>
                                      </p:tavLst>
                                    </p:anim>
                                    <p:anim calcmode="lin" valueType="num">
                                      <p:cBhvr>
                                        <p:cTn id="170" dur="500" accel="50000" fill="hold">
                                          <p:stCondLst>
                                            <p:cond delay="500"/>
                                          </p:stCondLst>
                                        </p:cTn>
                                        <p:tgtEl>
                                          <p:spTgt spid="34"/>
                                        </p:tgtEl>
                                        <p:attrNameLst>
                                          <p:attrName>ppt_y</p:attrName>
                                        </p:attrNameLst>
                                      </p:cBhvr>
                                      <p:tavLst>
                                        <p:tav tm="0">
                                          <p:val>
                                            <p:strVal val="#ppt_y+.1"/>
                                          </p:val>
                                        </p:tav>
                                        <p:tav tm="100000">
                                          <p:val>
                                            <p:strVal val="#ppt_y"/>
                                          </p:val>
                                        </p:tav>
                                      </p:tavLst>
                                    </p:anim>
                                    <p:animEffect transition="in" filter="fade">
                                      <p:cBhvr>
                                        <p:cTn id="171" dur="1000" decel="50000">
                                          <p:stCondLst>
                                            <p:cond delay="0"/>
                                          </p:stCondLst>
                                        </p:cTn>
                                        <p:tgtEl>
                                          <p:spTgt spid="34"/>
                                        </p:tgtEl>
                                      </p:cBhvr>
                                    </p:animEffect>
                                  </p:childTnLst>
                                </p:cTn>
                              </p:par>
                            </p:childTnLst>
                          </p:cTn>
                        </p:par>
                        <p:par>
                          <p:cTn id="172" fill="hold">
                            <p:stCondLst>
                              <p:cond delay="8500"/>
                            </p:stCondLst>
                            <p:childTnLst>
                              <p:par>
                                <p:cTn id="173" presetID="10" presetClass="entr" presetSubtype="0" fill="hold" grpId="0" nodeType="afterEffect">
                                  <p:stCondLst>
                                    <p:cond delay="0"/>
                                  </p:stCondLst>
                                  <p:childTnLst>
                                    <p:set>
                                      <p:cBhvr>
                                        <p:cTn id="174" dur="1" fill="hold">
                                          <p:stCondLst>
                                            <p:cond delay="0"/>
                                          </p:stCondLst>
                                        </p:cTn>
                                        <p:tgtEl>
                                          <p:spTgt spid="35"/>
                                        </p:tgtEl>
                                        <p:attrNameLst>
                                          <p:attrName>style.visibility</p:attrName>
                                        </p:attrNameLst>
                                      </p:cBhvr>
                                      <p:to>
                                        <p:strVal val="visible"/>
                                      </p:to>
                                    </p:set>
                                    <p:anim calcmode="lin" valueType="num">
                                      <p:cBhvr>
                                        <p:cTn id="175" dur="1000" fill="hold"/>
                                        <p:tgtEl>
                                          <p:spTgt spid="35"/>
                                        </p:tgtEl>
                                        <p:attrNameLst>
                                          <p:attrName>ppt_w</p:attrName>
                                        </p:attrNameLst>
                                      </p:cBhvr>
                                      <p:tavLst>
                                        <p:tav tm="0">
                                          <p:val>
                                            <p:fltVal val="0"/>
                                          </p:val>
                                        </p:tav>
                                        <p:tav tm="100000">
                                          <p:val>
                                            <p:strVal val="#ppt_w"/>
                                          </p:val>
                                        </p:tav>
                                      </p:tavLst>
                                    </p:anim>
                                    <p:anim calcmode="lin" valueType="num">
                                      <p:cBhvr>
                                        <p:cTn id="176" dur="1000" fill="hold"/>
                                        <p:tgtEl>
                                          <p:spTgt spid="35"/>
                                        </p:tgtEl>
                                        <p:attrNameLst>
                                          <p:attrName>ppt_h</p:attrName>
                                        </p:attrNameLst>
                                      </p:cBhvr>
                                      <p:tavLst>
                                        <p:tav tm="0">
                                          <p:val>
                                            <p:fltVal val="0"/>
                                          </p:val>
                                        </p:tav>
                                        <p:tav tm="100000">
                                          <p:val>
                                            <p:strVal val="#ppt_h"/>
                                          </p:val>
                                        </p:tav>
                                      </p:tavLst>
                                    </p:anim>
                                    <p:animEffect transition="in" filter="fade">
                                      <p:cBhvr>
                                        <p:cTn id="177" dur="1000"/>
                                        <p:tgtEl>
                                          <p:spTgt spid="35"/>
                                        </p:tgtEl>
                                      </p:cBhvr>
                                    </p:animEffect>
                                  </p:childTnLst>
                                </p:cTn>
                              </p:par>
                            </p:childTnLst>
                          </p:cTn>
                        </p:par>
                        <p:par>
                          <p:cTn id="178" fill="hold">
                            <p:stCondLst>
                              <p:cond delay="9500"/>
                            </p:stCondLst>
                            <p:childTnLst>
                              <p:par>
                                <p:cTn id="179" presetID="25" presetClass="entr" presetSubtype="0" fill="hold" grpId="0" nodeType="afterEffect">
                                  <p:stCondLst>
                                    <p:cond delay="0"/>
                                  </p:stCondLst>
                                  <p:childTnLst>
                                    <p:set>
                                      <p:cBhvr>
                                        <p:cTn id="180" dur="1" fill="hold">
                                          <p:stCondLst>
                                            <p:cond delay="0"/>
                                          </p:stCondLst>
                                        </p:cTn>
                                        <p:tgtEl>
                                          <p:spTgt spid="36"/>
                                        </p:tgtEl>
                                        <p:attrNameLst>
                                          <p:attrName>style.visibility</p:attrName>
                                        </p:attrNameLst>
                                      </p:cBhvr>
                                      <p:to>
                                        <p:strVal val="visible"/>
                                      </p:to>
                                    </p:set>
                                    <p:anim calcmode="lin" valueType="num">
                                      <p:cBhvr>
                                        <p:cTn id="181"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82"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83"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84" dur="1000" fill="hold"/>
                                        <p:tgtEl>
                                          <p:spTgt spid="36"/>
                                        </p:tgtEl>
                                        <p:attrNameLst>
                                          <p:attrName>ppt_h</p:attrName>
                                        </p:attrNameLst>
                                      </p:cBhvr>
                                      <p:tavLst>
                                        <p:tav tm="0">
                                          <p:val>
                                            <p:strVal val="#ppt_h"/>
                                          </p:val>
                                        </p:tav>
                                        <p:tav tm="100000">
                                          <p:val>
                                            <p:strVal val="#ppt_h"/>
                                          </p:val>
                                        </p:tav>
                                      </p:tavLst>
                                    </p:anim>
                                    <p:anim calcmode="lin" valueType="num">
                                      <p:cBhvr>
                                        <p:cTn id="185"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86"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87"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88" dur="1000" decel="50000">
                                          <p:stCondLst>
                                            <p:cond delay="0"/>
                                          </p:stCondLst>
                                        </p:cTn>
                                        <p:tgtEl>
                                          <p:spTgt spid="36"/>
                                        </p:tgtEl>
                                      </p:cBhvr>
                                    </p:animEffect>
                                  </p:childTnLst>
                                </p:cTn>
                              </p:par>
                              <p:par>
                                <p:cTn id="189" presetID="25" presetClass="entr" presetSubtype="0" fill="hold" grpId="0" nodeType="withEffect">
                                  <p:stCondLst>
                                    <p:cond delay="0"/>
                                  </p:stCondLst>
                                  <p:childTnLst>
                                    <p:set>
                                      <p:cBhvr>
                                        <p:cTn id="190" dur="1" fill="hold">
                                          <p:stCondLst>
                                            <p:cond delay="0"/>
                                          </p:stCondLst>
                                        </p:cTn>
                                        <p:tgtEl>
                                          <p:spTgt spid="37"/>
                                        </p:tgtEl>
                                        <p:attrNameLst>
                                          <p:attrName>style.visibility</p:attrName>
                                        </p:attrNameLst>
                                      </p:cBhvr>
                                      <p:to>
                                        <p:strVal val="visible"/>
                                      </p:to>
                                    </p:set>
                                    <p:anim calcmode="lin" valueType="num">
                                      <p:cBhvr>
                                        <p:cTn id="191"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92"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93"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94" dur="1000" fill="hold"/>
                                        <p:tgtEl>
                                          <p:spTgt spid="37"/>
                                        </p:tgtEl>
                                        <p:attrNameLst>
                                          <p:attrName>ppt_h</p:attrName>
                                        </p:attrNameLst>
                                      </p:cBhvr>
                                      <p:tavLst>
                                        <p:tav tm="0">
                                          <p:val>
                                            <p:strVal val="#ppt_h"/>
                                          </p:val>
                                        </p:tav>
                                        <p:tav tm="100000">
                                          <p:val>
                                            <p:strVal val="#ppt_h"/>
                                          </p:val>
                                        </p:tav>
                                      </p:tavLst>
                                    </p:anim>
                                    <p:anim calcmode="lin" valueType="num">
                                      <p:cBhvr>
                                        <p:cTn id="195"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96"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97"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98" dur="1000" decel="50000">
                                          <p:stCondLst>
                                            <p:cond delay="0"/>
                                          </p:stCondLst>
                                        </p:cTn>
                                        <p:tgtEl>
                                          <p:spTgt spid="37"/>
                                        </p:tgtEl>
                                      </p:cBhvr>
                                    </p:animEffect>
                                  </p:childTnLst>
                                </p:cTn>
                              </p:par>
                            </p:childTnLst>
                          </p:cTn>
                        </p:par>
                        <p:par>
                          <p:cTn id="199" fill="hold">
                            <p:stCondLst>
                              <p:cond delay="10500"/>
                            </p:stCondLst>
                            <p:childTnLst>
                              <p:par>
                                <p:cTn id="200" presetID="10" presetClass="entr" presetSubtype="0" fill="hold" grpId="0" nodeType="afterEffect">
                                  <p:stCondLst>
                                    <p:cond delay="0"/>
                                  </p:stCondLst>
                                  <p:childTnLst>
                                    <p:set>
                                      <p:cBhvr>
                                        <p:cTn id="201" dur="1" fill="hold">
                                          <p:stCondLst>
                                            <p:cond delay="0"/>
                                          </p:stCondLst>
                                        </p:cTn>
                                        <p:tgtEl>
                                          <p:spTgt spid="38"/>
                                        </p:tgtEl>
                                        <p:attrNameLst>
                                          <p:attrName>style.visibility</p:attrName>
                                        </p:attrNameLst>
                                      </p:cBhvr>
                                      <p:to>
                                        <p:strVal val="visible"/>
                                      </p:to>
                                    </p:set>
                                    <p:anim calcmode="lin" valueType="num">
                                      <p:cBhvr>
                                        <p:cTn id="202" dur="1000" fill="hold"/>
                                        <p:tgtEl>
                                          <p:spTgt spid="38"/>
                                        </p:tgtEl>
                                        <p:attrNameLst>
                                          <p:attrName>ppt_w</p:attrName>
                                        </p:attrNameLst>
                                      </p:cBhvr>
                                      <p:tavLst>
                                        <p:tav tm="0">
                                          <p:val>
                                            <p:fltVal val="0"/>
                                          </p:val>
                                        </p:tav>
                                        <p:tav tm="100000">
                                          <p:val>
                                            <p:strVal val="#ppt_w"/>
                                          </p:val>
                                        </p:tav>
                                      </p:tavLst>
                                    </p:anim>
                                    <p:anim calcmode="lin" valueType="num">
                                      <p:cBhvr>
                                        <p:cTn id="203" dur="1000" fill="hold"/>
                                        <p:tgtEl>
                                          <p:spTgt spid="38"/>
                                        </p:tgtEl>
                                        <p:attrNameLst>
                                          <p:attrName>ppt_h</p:attrName>
                                        </p:attrNameLst>
                                      </p:cBhvr>
                                      <p:tavLst>
                                        <p:tav tm="0">
                                          <p:val>
                                            <p:fltVal val="0"/>
                                          </p:val>
                                        </p:tav>
                                        <p:tav tm="100000">
                                          <p:val>
                                            <p:strVal val="#ppt_h"/>
                                          </p:val>
                                        </p:tav>
                                      </p:tavLst>
                                    </p:anim>
                                    <p:animEffect transition="in" filter="fade">
                                      <p:cBhvr>
                                        <p:cTn id="204" dur="1000"/>
                                        <p:tgtEl>
                                          <p:spTgt spid="38"/>
                                        </p:tgtEl>
                                      </p:cBhvr>
                                    </p:animEffect>
                                  </p:childTnLst>
                                </p:cTn>
                              </p:par>
                            </p:childTnLst>
                          </p:cTn>
                        </p:par>
                        <p:par>
                          <p:cTn id="205" fill="hold">
                            <p:stCondLst>
                              <p:cond delay="11500"/>
                            </p:stCondLst>
                            <p:childTnLst>
                              <p:par>
                                <p:cTn id="206" presetID="25" presetClass="entr" presetSubtype="0" fill="hold" grpId="0" nodeType="afterEffect">
                                  <p:stCondLst>
                                    <p:cond delay="0"/>
                                  </p:stCondLst>
                                  <p:childTnLst>
                                    <p:set>
                                      <p:cBhvr>
                                        <p:cTn id="207" dur="1" fill="hold">
                                          <p:stCondLst>
                                            <p:cond delay="0"/>
                                          </p:stCondLst>
                                        </p:cTn>
                                        <p:tgtEl>
                                          <p:spTgt spid="39"/>
                                        </p:tgtEl>
                                        <p:attrNameLst>
                                          <p:attrName>style.visibility</p:attrName>
                                        </p:attrNameLst>
                                      </p:cBhvr>
                                      <p:to>
                                        <p:strVal val="visible"/>
                                      </p:to>
                                    </p:set>
                                    <p:anim calcmode="lin" valueType="num">
                                      <p:cBhvr>
                                        <p:cTn id="208"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209"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210"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211" dur="1000" fill="hold"/>
                                        <p:tgtEl>
                                          <p:spTgt spid="39"/>
                                        </p:tgtEl>
                                        <p:attrNameLst>
                                          <p:attrName>ppt_h</p:attrName>
                                        </p:attrNameLst>
                                      </p:cBhvr>
                                      <p:tavLst>
                                        <p:tav tm="0">
                                          <p:val>
                                            <p:strVal val="#ppt_h"/>
                                          </p:val>
                                        </p:tav>
                                        <p:tav tm="100000">
                                          <p:val>
                                            <p:strVal val="#ppt_h"/>
                                          </p:val>
                                        </p:tav>
                                      </p:tavLst>
                                    </p:anim>
                                    <p:anim calcmode="lin" valueType="num">
                                      <p:cBhvr>
                                        <p:cTn id="212"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213"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214"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215" dur="1000" decel="50000">
                                          <p:stCondLst>
                                            <p:cond delay="0"/>
                                          </p:stCondLst>
                                        </p:cTn>
                                        <p:tgtEl>
                                          <p:spTgt spid="39"/>
                                        </p:tgtEl>
                                      </p:cBhvr>
                                    </p:animEffect>
                                  </p:childTnLst>
                                </p:cTn>
                              </p:par>
                              <p:par>
                                <p:cTn id="216" presetID="25" presetClass="entr" presetSubtype="0" fill="hold" grpId="0" nodeType="withEffect">
                                  <p:stCondLst>
                                    <p:cond delay="0"/>
                                  </p:stCondLst>
                                  <p:childTnLst>
                                    <p:set>
                                      <p:cBhvr>
                                        <p:cTn id="217" dur="1" fill="hold">
                                          <p:stCondLst>
                                            <p:cond delay="0"/>
                                          </p:stCondLst>
                                        </p:cTn>
                                        <p:tgtEl>
                                          <p:spTgt spid="40"/>
                                        </p:tgtEl>
                                        <p:attrNameLst>
                                          <p:attrName>style.visibility</p:attrName>
                                        </p:attrNameLst>
                                      </p:cBhvr>
                                      <p:to>
                                        <p:strVal val="visible"/>
                                      </p:to>
                                    </p:set>
                                    <p:anim calcmode="lin" valueType="num">
                                      <p:cBhvr>
                                        <p:cTn id="218"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219"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220"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221" dur="1000" fill="hold"/>
                                        <p:tgtEl>
                                          <p:spTgt spid="40"/>
                                        </p:tgtEl>
                                        <p:attrNameLst>
                                          <p:attrName>ppt_h</p:attrName>
                                        </p:attrNameLst>
                                      </p:cBhvr>
                                      <p:tavLst>
                                        <p:tav tm="0">
                                          <p:val>
                                            <p:strVal val="#ppt_h"/>
                                          </p:val>
                                        </p:tav>
                                        <p:tav tm="100000">
                                          <p:val>
                                            <p:strVal val="#ppt_h"/>
                                          </p:val>
                                        </p:tav>
                                      </p:tavLst>
                                    </p:anim>
                                    <p:anim calcmode="lin" valueType="num">
                                      <p:cBhvr>
                                        <p:cTn id="222"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223"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224"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225" dur="1000" decel="50000">
                                          <p:stCondLst>
                                            <p:cond delay="0"/>
                                          </p:stCondLst>
                                        </p:cTn>
                                        <p:tgtEl>
                                          <p:spTgt spid="40"/>
                                        </p:tgtEl>
                                      </p:cBhvr>
                                    </p:animEffect>
                                  </p:childTnLst>
                                </p:cTn>
                              </p:par>
                            </p:childTnLst>
                          </p:cTn>
                        </p:par>
                        <p:par>
                          <p:cTn id="226" fill="hold">
                            <p:stCondLst>
                              <p:cond delay="12500"/>
                            </p:stCondLst>
                            <p:childTnLst>
                              <p:par>
                                <p:cTn id="227" presetID="10" presetClass="entr" presetSubtype="0" fill="hold" grpId="0" nodeType="afterEffect">
                                  <p:stCondLst>
                                    <p:cond delay="0"/>
                                  </p:stCondLst>
                                  <p:childTnLst>
                                    <p:set>
                                      <p:cBhvr>
                                        <p:cTn id="228" dur="1" fill="hold">
                                          <p:stCondLst>
                                            <p:cond delay="0"/>
                                          </p:stCondLst>
                                        </p:cTn>
                                        <p:tgtEl>
                                          <p:spTgt spid="41"/>
                                        </p:tgtEl>
                                        <p:attrNameLst>
                                          <p:attrName>style.visibility</p:attrName>
                                        </p:attrNameLst>
                                      </p:cBhvr>
                                      <p:to>
                                        <p:strVal val="visible"/>
                                      </p:to>
                                    </p:set>
                                    <p:anim calcmode="lin" valueType="num">
                                      <p:cBhvr>
                                        <p:cTn id="229" dur="1000" fill="hold"/>
                                        <p:tgtEl>
                                          <p:spTgt spid="41"/>
                                        </p:tgtEl>
                                        <p:attrNameLst>
                                          <p:attrName>ppt_w</p:attrName>
                                        </p:attrNameLst>
                                      </p:cBhvr>
                                      <p:tavLst>
                                        <p:tav tm="0">
                                          <p:val>
                                            <p:fltVal val="0"/>
                                          </p:val>
                                        </p:tav>
                                        <p:tav tm="100000">
                                          <p:val>
                                            <p:strVal val="#ppt_w"/>
                                          </p:val>
                                        </p:tav>
                                      </p:tavLst>
                                    </p:anim>
                                    <p:anim calcmode="lin" valueType="num">
                                      <p:cBhvr>
                                        <p:cTn id="230" dur="1000" fill="hold"/>
                                        <p:tgtEl>
                                          <p:spTgt spid="41"/>
                                        </p:tgtEl>
                                        <p:attrNameLst>
                                          <p:attrName>ppt_h</p:attrName>
                                        </p:attrNameLst>
                                      </p:cBhvr>
                                      <p:tavLst>
                                        <p:tav tm="0">
                                          <p:val>
                                            <p:fltVal val="0"/>
                                          </p:val>
                                        </p:tav>
                                        <p:tav tm="100000">
                                          <p:val>
                                            <p:strVal val="#ppt_h"/>
                                          </p:val>
                                        </p:tav>
                                      </p:tavLst>
                                    </p:anim>
                                    <p:animEffect transition="in" filter="fade">
                                      <p:cBhvr>
                                        <p:cTn id="231" dur="1000"/>
                                        <p:tgtEl>
                                          <p:spTgt spid="41"/>
                                        </p:tgtEl>
                                      </p:cBhvr>
                                    </p:animEffect>
                                  </p:childTnLst>
                                </p:cTn>
                              </p:par>
                            </p:childTnLst>
                          </p:cTn>
                        </p:par>
                        <p:par>
                          <p:cTn id="232" fill="hold">
                            <p:stCondLst>
                              <p:cond delay="13500"/>
                            </p:stCondLst>
                            <p:childTnLst>
                              <p:par>
                                <p:cTn id="233" presetID="25" presetClass="entr" presetSubtype="0" fill="hold" grpId="0" nodeType="afterEffect">
                                  <p:stCondLst>
                                    <p:cond delay="0"/>
                                  </p:stCondLst>
                                  <p:childTnLst>
                                    <p:set>
                                      <p:cBhvr>
                                        <p:cTn id="234" dur="1" fill="hold">
                                          <p:stCondLst>
                                            <p:cond delay="0"/>
                                          </p:stCondLst>
                                        </p:cTn>
                                        <p:tgtEl>
                                          <p:spTgt spid="42"/>
                                        </p:tgtEl>
                                        <p:attrNameLst>
                                          <p:attrName>style.visibility</p:attrName>
                                        </p:attrNameLst>
                                      </p:cBhvr>
                                      <p:to>
                                        <p:strVal val="visible"/>
                                      </p:to>
                                    </p:set>
                                    <p:anim calcmode="lin" valueType="num">
                                      <p:cBhvr>
                                        <p:cTn id="235"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236"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237"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238" dur="1000" fill="hold"/>
                                        <p:tgtEl>
                                          <p:spTgt spid="42"/>
                                        </p:tgtEl>
                                        <p:attrNameLst>
                                          <p:attrName>ppt_h</p:attrName>
                                        </p:attrNameLst>
                                      </p:cBhvr>
                                      <p:tavLst>
                                        <p:tav tm="0">
                                          <p:val>
                                            <p:strVal val="#ppt_h"/>
                                          </p:val>
                                        </p:tav>
                                        <p:tav tm="100000">
                                          <p:val>
                                            <p:strVal val="#ppt_h"/>
                                          </p:val>
                                        </p:tav>
                                      </p:tavLst>
                                    </p:anim>
                                    <p:anim calcmode="lin" valueType="num">
                                      <p:cBhvr>
                                        <p:cTn id="239"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40"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41"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242" dur="1000" decel="50000">
                                          <p:stCondLst>
                                            <p:cond delay="0"/>
                                          </p:stCondLst>
                                        </p:cTn>
                                        <p:tgtEl>
                                          <p:spTgt spid="42"/>
                                        </p:tgtEl>
                                      </p:cBhvr>
                                    </p:animEffect>
                                  </p:childTnLst>
                                </p:cTn>
                              </p:par>
                              <p:par>
                                <p:cTn id="243" presetID="25" presetClass="entr" presetSubtype="0" fill="hold" grpId="0" nodeType="withEffect">
                                  <p:stCondLst>
                                    <p:cond delay="0"/>
                                  </p:stCondLst>
                                  <p:childTnLst>
                                    <p:set>
                                      <p:cBhvr>
                                        <p:cTn id="244" dur="1" fill="hold">
                                          <p:stCondLst>
                                            <p:cond delay="0"/>
                                          </p:stCondLst>
                                        </p:cTn>
                                        <p:tgtEl>
                                          <p:spTgt spid="43"/>
                                        </p:tgtEl>
                                        <p:attrNameLst>
                                          <p:attrName>style.visibility</p:attrName>
                                        </p:attrNameLst>
                                      </p:cBhvr>
                                      <p:to>
                                        <p:strVal val="visible"/>
                                      </p:to>
                                    </p:set>
                                    <p:anim calcmode="lin" valueType="num">
                                      <p:cBhvr>
                                        <p:cTn id="245"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46"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47"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248" dur="1000" fill="hold"/>
                                        <p:tgtEl>
                                          <p:spTgt spid="43"/>
                                        </p:tgtEl>
                                        <p:attrNameLst>
                                          <p:attrName>ppt_h</p:attrName>
                                        </p:attrNameLst>
                                      </p:cBhvr>
                                      <p:tavLst>
                                        <p:tav tm="0">
                                          <p:val>
                                            <p:strVal val="#ppt_h"/>
                                          </p:val>
                                        </p:tav>
                                        <p:tav tm="100000">
                                          <p:val>
                                            <p:strVal val="#ppt_h"/>
                                          </p:val>
                                        </p:tav>
                                      </p:tavLst>
                                    </p:anim>
                                    <p:anim calcmode="lin" valueType="num">
                                      <p:cBhvr>
                                        <p:cTn id="249"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50"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51"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252" dur="1000" decel="50000">
                                          <p:stCondLst>
                                            <p:cond delay="0"/>
                                          </p:stCondLst>
                                        </p:cTn>
                                        <p:tgtEl>
                                          <p:spTgt spid="43"/>
                                        </p:tgtEl>
                                      </p:cBhvr>
                                    </p:animEffect>
                                  </p:childTnLst>
                                </p:cTn>
                              </p:par>
                            </p:childTnLst>
                          </p:cTn>
                        </p:par>
                        <p:par>
                          <p:cTn id="253" fill="hold">
                            <p:stCondLst>
                              <p:cond delay="14500"/>
                            </p:stCondLst>
                            <p:childTnLst>
                              <p:par>
                                <p:cTn id="254" presetID="10" presetClass="entr" presetSubtype="0" fill="hold" grpId="0" nodeType="afterEffect">
                                  <p:stCondLst>
                                    <p:cond delay="0"/>
                                  </p:stCondLst>
                                  <p:childTnLst>
                                    <p:set>
                                      <p:cBhvr>
                                        <p:cTn id="255" dur="1" fill="hold">
                                          <p:stCondLst>
                                            <p:cond delay="0"/>
                                          </p:stCondLst>
                                        </p:cTn>
                                        <p:tgtEl>
                                          <p:spTgt spid="44"/>
                                        </p:tgtEl>
                                        <p:attrNameLst>
                                          <p:attrName>style.visibility</p:attrName>
                                        </p:attrNameLst>
                                      </p:cBhvr>
                                      <p:to>
                                        <p:strVal val="visible"/>
                                      </p:to>
                                    </p:set>
                                    <p:anim calcmode="lin" valueType="num">
                                      <p:cBhvr>
                                        <p:cTn id="256" dur="1000" fill="hold"/>
                                        <p:tgtEl>
                                          <p:spTgt spid="44"/>
                                        </p:tgtEl>
                                        <p:attrNameLst>
                                          <p:attrName>ppt_w</p:attrName>
                                        </p:attrNameLst>
                                      </p:cBhvr>
                                      <p:tavLst>
                                        <p:tav tm="0">
                                          <p:val>
                                            <p:fltVal val="0"/>
                                          </p:val>
                                        </p:tav>
                                        <p:tav tm="100000">
                                          <p:val>
                                            <p:strVal val="#ppt_w"/>
                                          </p:val>
                                        </p:tav>
                                      </p:tavLst>
                                    </p:anim>
                                    <p:anim calcmode="lin" valueType="num">
                                      <p:cBhvr>
                                        <p:cTn id="257" dur="1000" fill="hold"/>
                                        <p:tgtEl>
                                          <p:spTgt spid="44"/>
                                        </p:tgtEl>
                                        <p:attrNameLst>
                                          <p:attrName>ppt_h</p:attrName>
                                        </p:attrNameLst>
                                      </p:cBhvr>
                                      <p:tavLst>
                                        <p:tav tm="0">
                                          <p:val>
                                            <p:fltVal val="0"/>
                                          </p:val>
                                        </p:tav>
                                        <p:tav tm="100000">
                                          <p:val>
                                            <p:strVal val="#ppt_h"/>
                                          </p:val>
                                        </p:tav>
                                      </p:tavLst>
                                    </p:anim>
                                    <p:animEffect transition="in" filter="fade">
                                      <p:cBhvr>
                                        <p:cTn id="258" dur="1000"/>
                                        <p:tgtEl>
                                          <p:spTgt spid="44"/>
                                        </p:tgtEl>
                                      </p:cBhvr>
                                    </p:animEffect>
                                  </p:childTnLst>
                                </p:cTn>
                              </p:par>
                            </p:childTnLst>
                          </p:cTn>
                        </p:par>
                        <p:par>
                          <p:cTn id="259" fill="hold">
                            <p:stCondLst>
                              <p:cond delay="15500"/>
                            </p:stCondLst>
                            <p:childTnLst>
                              <p:par>
                                <p:cTn id="260" presetID="25" presetClass="entr" presetSubtype="0" fill="hold" grpId="0" nodeType="afterEffect">
                                  <p:stCondLst>
                                    <p:cond delay="0"/>
                                  </p:stCondLst>
                                  <p:childTnLst>
                                    <p:set>
                                      <p:cBhvr>
                                        <p:cTn id="261" dur="1" fill="hold">
                                          <p:stCondLst>
                                            <p:cond delay="0"/>
                                          </p:stCondLst>
                                        </p:cTn>
                                        <p:tgtEl>
                                          <p:spTgt spid="45"/>
                                        </p:tgtEl>
                                        <p:attrNameLst>
                                          <p:attrName>style.visibility</p:attrName>
                                        </p:attrNameLst>
                                      </p:cBhvr>
                                      <p:to>
                                        <p:strVal val="visible"/>
                                      </p:to>
                                    </p:set>
                                    <p:anim calcmode="lin" valueType="num">
                                      <p:cBhvr>
                                        <p:cTn id="262"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263"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264"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265" dur="1000" fill="hold"/>
                                        <p:tgtEl>
                                          <p:spTgt spid="45"/>
                                        </p:tgtEl>
                                        <p:attrNameLst>
                                          <p:attrName>ppt_h</p:attrName>
                                        </p:attrNameLst>
                                      </p:cBhvr>
                                      <p:tavLst>
                                        <p:tav tm="0">
                                          <p:val>
                                            <p:strVal val="#ppt_h"/>
                                          </p:val>
                                        </p:tav>
                                        <p:tav tm="100000">
                                          <p:val>
                                            <p:strVal val="#ppt_h"/>
                                          </p:val>
                                        </p:tav>
                                      </p:tavLst>
                                    </p:anim>
                                    <p:anim calcmode="lin" valueType="num">
                                      <p:cBhvr>
                                        <p:cTn id="266"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267"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268"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269" dur="1000" decel="50000">
                                          <p:stCondLst>
                                            <p:cond delay="0"/>
                                          </p:stCondLst>
                                        </p:cTn>
                                        <p:tgtEl>
                                          <p:spTgt spid="45"/>
                                        </p:tgtEl>
                                      </p:cBhvr>
                                    </p:animEffect>
                                  </p:childTnLst>
                                </p:cTn>
                              </p:par>
                              <p:par>
                                <p:cTn id="270" presetID="25" presetClass="entr" presetSubtype="0" fill="hold" grpId="0" nodeType="withEffect">
                                  <p:stCondLst>
                                    <p:cond delay="0"/>
                                  </p:stCondLst>
                                  <p:childTnLst>
                                    <p:set>
                                      <p:cBhvr>
                                        <p:cTn id="271" dur="1" fill="hold">
                                          <p:stCondLst>
                                            <p:cond delay="0"/>
                                          </p:stCondLst>
                                        </p:cTn>
                                        <p:tgtEl>
                                          <p:spTgt spid="46"/>
                                        </p:tgtEl>
                                        <p:attrNameLst>
                                          <p:attrName>style.visibility</p:attrName>
                                        </p:attrNameLst>
                                      </p:cBhvr>
                                      <p:to>
                                        <p:strVal val="visible"/>
                                      </p:to>
                                    </p:set>
                                    <p:anim calcmode="lin" valueType="num">
                                      <p:cBhvr>
                                        <p:cTn id="272"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273"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274"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275" dur="1000" fill="hold"/>
                                        <p:tgtEl>
                                          <p:spTgt spid="46"/>
                                        </p:tgtEl>
                                        <p:attrNameLst>
                                          <p:attrName>ppt_h</p:attrName>
                                        </p:attrNameLst>
                                      </p:cBhvr>
                                      <p:tavLst>
                                        <p:tav tm="0">
                                          <p:val>
                                            <p:strVal val="#ppt_h"/>
                                          </p:val>
                                        </p:tav>
                                        <p:tav tm="100000">
                                          <p:val>
                                            <p:strVal val="#ppt_h"/>
                                          </p:val>
                                        </p:tav>
                                      </p:tavLst>
                                    </p:anim>
                                    <p:anim calcmode="lin" valueType="num">
                                      <p:cBhvr>
                                        <p:cTn id="276"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277"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278"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279" dur="1000" decel="50000">
                                          <p:stCondLst>
                                            <p:cond delay="0"/>
                                          </p:stCondLst>
                                        </p:cTn>
                                        <p:tgtEl>
                                          <p:spTgt spid="46"/>
                                        </p:tgtEl>
                                      </p:cBhvr>
                                    </p:animEffect>
                                  </p:childTnLst>
                                </p:cTn>
                              </p:par>
                              <p:par>
                                <p:cTn id="280" presetID="10" presetClass="entr" presetSubtype="0" fill="hold" grpId="0" nodeType="withEffect">
                                  <p:stCondLst>
                                    <p:cond delay="0"/>
                                  </p:stCondLst>
                                  <p:childTnLst>
                                    <p:set>
                                      <p:cBhvr>
                                        <p:cTn id="281" dur="1" fill="hold">
                                          <p:stCondLst>
                                            <p:cond delay="0"/>
                                          </p:stCondLst>
                                        </p:cTn>
                                        <p:tgtEl>
                                          <p:spTgt spid="3"/>
                                        </p:tgtEl>
                                        <p:attrNameLst>
                                          <p:attrName>style.visibility</p:attrName>
                                        </p:attrNameLst>
                                      </p:cBhvr>
                                      <p:to>
                                        <p:strVal val="visible"/>
                                      </p:to>
                                    </p:set>
                                    <p:anim calcmode="lin" valueType="num">
                                      <p:cBhvr>
                                        <p:cTn id="282" dur="1000" fill="hold"/>
                                        <p:tgtEl>
                                          <p:spTgt spid="3"/>
                                        </p:tgtEl>
                                        <p:attrNameLst>
                                          <p:attrName>ppt_w</p:attrName>
                                        </p:attrNameLst>
                                      </p:cBhvr>
                                      <p:tavLst>
                                        <p:tav tm="0">
                                          <p:val>
                                            <p:fltVal val="0"/>
                                          </p:val>
                                        </p:tav>
                                        <p:tav tm="100000">
                                          <p:val>
                                            <p:strVal val="#ppt_w"/>
                                          </p:val>
                                        </p:tav>
                                      </p:tavLst>
                                    </p:anim>
                                    <p:anim calcmode="lin" valueType="num">
                                      <p:cBhvr>
                                        <p:cTn id="283" dur="1000" fill="hold"/>
                                        <p:tgtEl>
                                          <p:spTgt spid="3"/>
                                        </p:tgtEl>
                                        <p:attrNameLst>
                                          <p:attrName>ppt_h</p:attrName>
                                        </p:attrNameLst>
                                      </p:cBhvr>
                                      <p:tavLst>
                                        <p:tav tm="0">
                                          <p:val>
                                            <p:fltVal val="0"/>
                                          </p:val>
                                        </p:tav>
                                        <p:tav tm="100000">
                                          <p:val>
                                            <p:strVal val="#ppt_h"/>
                                          </p:val>
                                        </p:tav>
                                      </p:tavLst>
                                    </p:anim>
                                    <p:animEffect transition="in" filter="fade">
                                      <p:cBhvr>
                                        <p:cTn id="284" dur="1000"/>
                                        <p:tgtEl>
                                          <p:spTgt spid="3"/>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12"/>
                                        </p:tgtEl>
                                        <p:attrNameLst>
                                          <p:attrName>style.visibility</p:attrName>
                                        </p:attrNameLst>
                                      </p:cBhvr>
                                      <p:to>
                                        <p:strVal val="visible"/>
                                      </p:to>
                                    </p:set>
                                    <p:anim calcmode="lin" valueType="num">
                                      <p:cBhvr>
                                        <p:cTn id="287" dur="1000" fill="hold"/>
                                        <p:tgtEl>
                                          <p:spTgt spid="12"/>
                                        </p:tgtEl>
                                        <p:attrNameLst>
                                          <p:attrName>ppt_w</p:attrName>
                                        </p:attrNameLst>
                                      </p:cBhvr>
                                      <p:tavLst>
                                        <p:tav tm="0">
                                          <p:val>
                                            <p:fltVal val="0"/>
                                          </p:val>
                                        </p:tav>
                                        <p:tav tm="100000">
                                          <p:val>
                                            <p:strVal val="#ppt_w"/>
                                          </p:val>
                                        </p:tav>
                                      </p:tavLst>
                                    </p:anim>
                                    <p:anim calcmode="lin" valueType="num">
                                      <p:cBhvr>
                                        <p:cTn id="288" dur="1000" fill="hold"/>
                                        <p:tgtEl>
                                          <p:spTgt spid="12"/>
                                        </p:tgtEl>
                                        <p:attrNameLst>
                                          <p:attrName>ppt_h</p:attrName>
                                        </p:attrNameLst>
                                      </p:cBhvr>
                                      <p:tavLst>
                                        <p:tav tm="0">
                                          <p:val>
                                            <p:fltVal val="0"/>
                                          </p:val>
                                        </p:tav>
                                        <p:tav tm="100000">
                                          <p:val>
                                            <p:strVal val="#ppt_h"/>
                                          </p:val>
                                        </p:tav>
                                      </p:tavLst>
                                    </p:anim>
                                    <p:animEffect transition="in" filter="fade">
                                      <p:cBhvr>
                                        <p:cTn id="289" dur="1000"/>
                                        <p:tgtEl>
                                          <p:spTgt spid="12"/>
                                        </p:tgtEl>
                                      </p:cBhvr>
                                    </p:animEffect>
                                  </p:childTnLst>
                                </p:cTn>
                              </p:par>
                              <p:par>
                                <p:cTn id="290" presetID="25" presetClass="entr" presetSubtype="0" fill="hold" grpId="0" nodeType="withEffect">
                                  <p:stCondLst>
                                    <p:cond delay="0"/>
                                  </p:stCondLst>
                                  <p:childTnLst>
                                    <p:set>
                                      <p:cBhvr>
                                        <p:cTn id="291" dur="1" fill="hold">
                                          <p:stCondLst>
                                            <p:cond delay="0"/>
                                          </p:stCondLst>
                                        </p:cTn>
                                        <p:tgtEl>
                                          <p:spTgt spid="4"/>
                                        </p:tgtEl>
                                        <p:attrNameLst>
                                          <p:attrName>style.visibility</p:attrName>
                                        </p:attrNameLst>
                                      </p:cBhvr>
                                      <p:to>
                                        <p:strVal val="visible"/>
                                      </p:to>
                                    </p:set>
                                    <p:anim calcmode="lin" valueType="num">
                                      <p:cBhvr>
                                        <p:cTn id="292"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93"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94"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95" dur="1000" fill="hold"/>
                                        <p:tgtEl>
                                          <p:spTgt spid="4"/>
                                        </p:tgtEl>
                                        <p:attrNameLst>
                                          <p:attrName>ppt_h</p:attrName>
                                        </p:attrNameLst>
                                      </p:cBhvr>
                                      <p:tavLst>
                                        <p:tav tm="0">
                                          <p:val>
                                            <p:strVal val="#ppt_h"/>
                                          </p:val>
                                        </p:tav>
                                        <p:tav tm="100000">
                                          <p:val>
                                            <p:strVal val="#ppt_h"/>
                                          </p:val>
                                        </p:tav>
                                      </p:tavLst>
                                    </p:anim>
                                    <p:anim calcmode="lin" valueType="num">
                                      <p:cBhvr>
                                        <p:cTn id="296"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97"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98"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99" dur="1000" decel="50000">
                                          <p:stCondLst>
                                            <p:cond delay="0"/>
                                          </p:stCondLst>
                                        </p:cTn>
                                        <p:tgtEl>
                                          <p:spTgt spid="4"/>
                                        </p:tgtEl>
                                      </p:cBhvr>
                                    </p:animEffect>
                                  </p:childTnLst>
                                </p:cTn>
                              </p:par>
                              <p:par>
                                <p:cTn id="300" presetID="25" presetClass="entr" presetSubtype="0" fill="hold" grpId="0" nodeType="withEffect">
                                  <p:stCondLst>
                                    <p:cond delay="0"/>
                                  </p:stCondLst>
                                  <p:childTnLst>
                                    <p:set>
                                      <p:cBhvr>
                                        <p:cTn id="301" dur="1" fill="hold">
                                          <p:stCondLst>
                                            <p:cond delay="0"/>
                                          </p:stCondLst>
                                        </p:cTn>
                                        <p:tgtEl>
                                          <p:spTgt spid="11"/>
                                        </p:tgtEl>
                                        <p:attrNameLst>
                                          <p:attrName>style.visibility</p:attrName>
                                        </p:attrNameLst>
                                      </p:cBhvr>
                                      <p:to>
                                        <p:strVal val="visible"/>
                                      </p:to>
                                    </p:set>
                                    <p:anim calcmode="lin" valueType="num">
                                      <p:cBhvr>
                                        <p:cTn id="302"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03"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04"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05" dur="1000" fill="hold"/>
                                        <p:tgtEl>
                                          <p:spTgt spid="11"/>
                                        </p:tgtEl>
                                        <p:attrNameLst>
                                          <p:attrName>ppt_h</p:attrName>
                                        </p:attrNameLst>
                                      </p:cBhvr>
                                      <p:tavLst>
                                        <p:tav tm="0">
                                          <p:val>
                                            <p:strVal val="#ppt_h"/>
                                          </p:val>
                                        </p:tav>
                                        <p:tav tm="100000">
                                          <p:val>
                                            <p:strVal val="#ppt_h"/>
                                          </p:val>
                                        </p:tav>
                                      </p:tavLst>
                                    </p:anim>
                                    <p:anim calcmode="lin" valueType="num">
                                      <p:cBhvr>
                                        <p:cTn id="306"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7"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08"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09" dur="1000" decel="50000">
                                          <p:stCondLst>
                                            <p:cond delay="0"/>
                                          </p:stCondLst>
                                        </p:cTn>
                                        <p:tgtEl>
                                          <p:spTgt spid="11"/>
                                        </p:tgtEl>
                                      </p:cBhvr>
                                    </p:animEffect>
                                  </p:childTnLst>
                                </p:cTn>
                              </p:par>
                              <p:par>
                                <p:cTn id="310" presetID="25" presetClass="entr" presetSubtype="0" fill="hold" grpId="0" nodeType="withEffect">
                                  <p:stCondLst>
                                    <p:cond delay="0"/>
                                  </p:stCondLst>
                                  <p:childTnLst>
                                    <p:set>
                                      <p:cBhvr>
                                        <p:cTn id="311" dur="1" fill="hold">
                                          <p:stCondLst>
                                            <p:cond delay="0"/>
                                          </p:stCondLst>
                                        </p:cTn>
                                        <p:tgtEl>
                                          <p:spTgt spid="13"/>
                                        </p:tgtEl>
                                        <p:attrNameLst>
                                          <p:attrName>style.visibility</p:attrName>
                                        </p:attrNameLst>
                                      </p:cBhvr>
                                      <p:to>
                                        <p:strVal val="visible"/>
                                      </p:to>
                                    </p:set>
                                    <p:anim calcmode="lin" valueType="num">
                                      <p:cBhvr>
                                        <p:cTn id="312"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313"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314"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315" dur="1000" fill="hold"/>
                                        <p:tgtEl>
                                          <p:spTgt spid="13"/>
                                        </p:tgtEl>
                                        <p:attrNameLst>
                                          <p:attrName>ppt_h</p:attrName>
                                        </p:attrNameLst>
                                      </p:cBhvr>
                                      <p:tavLst>
                                        <p:tav tm="0">
                                          <p:val>
                                            <p:strVal val="#ppt_h"/>
                                          </p:val>
                                        </p:tav>
                                        <p:tav tm="100000">
                                          <p:val>
                                            <p:strVal val="#ppt_h"/>
                                          </p:val>
                                        </p:tav>
                                      </p:tavLst>
                                    </p:anim>
                                    <p:anim calcmode="lin" valueType="num">
                                      <p:cBhvr>
                                        <p:cTn id="316"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317"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18"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319" dur="1000" decel="50000">
                                          <p:stCondLst>
                                            <p:cond delay="0"/>
                                          </p:stCondLst>
                                        </p:cTn>
                                        <p:tgtEl>
                                          <p:spTgt spid="13"/>
                                        </p:tgtEl>
                                      </p:cBhvr>
                                    </p:animEffect>
                                  </p:childTnLst>
                                </p:cTn>
                              </p:par>
                              <p:par>
                                <p:cTn id="320" presetID="25" presetClass="entr" presetSubtype="0" fill="hold" grpId="0" nodeType="withEffect">
                                  <p:stCondLst>
                                    <p:cond delay="0"/>
                                  </p:stCondLst>
                                  <p:childTnLst>
                                    <p:set>
                                      <p:cBhvr>
                                        <p:cTn id="321" dur="1" fill="hold">
                                          <p:stCondLst>
                                            <p:cond delay="0"/>
                                          </p:stCondLst>
                                        </p:cTn>
                                        <p:tgtEl>
                                          <p:spTgt spid="14"/>
                                        </p:tgtEl>
                                        <p:attrNameLst>
                                          <p:attrName>style.visibility</p:attrName>
                                        </p:attrNameLst>
                                      </p:cBhvr>
                                      <p:to>
                                        <p:strVal val="visible"/>
                                      </p:to>
                                    </p:set>
                                    <p:anim calcmode="lin" valueType="num">
                                      <p:cBhvr>
                                        <p:cTn id="322"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323"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324"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25" dur="1000" fill="hold"/>
                                        <p:tgtEl>
                                          <p:spTgt spid="14"/>
                                        </p:tgtEl>
                                        <p:attrNameLst>
                                          <p:attrName>ppt_h</p:attrName>
                                        </p:attrNameLst>
                                      </p:cBhvr>
                                      <p:tavLst>
                                        <p:tav tm="0">
                                          <p:val>
                                            <p:strVal val="#ppt_h"/>
                                          </p:val>
                                        </p:tav>
                                        <p:tav tm="100000">
                                          <p:val>
                                            <p:strVal val="#ppt_h"/>
                                          </p:val>
                                        </p:tav>
                                      </p:tavLst>
                                    </p:anim>
                                    <p:anim calcmode="lin" valueType="num">
                                      <p:cBhvr>
                                        <p:cTn id="326"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27"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328"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329" dur="1000" decel="50000">
                                          <p:stCondLst>
                                            <p:cond delay="0"/>
                                          </p:stCondLst>
                                        </p:cTn>
                                        <p:tgtEl>
                                          <p:spTgt spid="14"/>
                                        </p:tgtEl>
                                      </p:cBhvr>
                                    </p:animEffect>
                                  </p:childTnLst>
                                </p:cTn>
                              </p:par>
                              <p:par>
                                <p:cTn id="330" presetID="25" presetClass="entr" presetSubtype="0" fill="hold" grpId="0" nodeType="withEffect">
                                  <p:stCondLst>
                                    <p:cond delay="0"/>
                                  </p:stCondLst>
                                  <p:childTnLst>
                                    <p:set>
                                      <p:cBhvr>
                                        <p:cTn id="331" dur="1" fill="hold">
                                          <p:stCondLst>
                                            <p:cond delay="0"/>
                                          </p:stCondLst>
                                        </p:cTn>
                                        <p:tgtEl>
                                          <p:spTgt spid="15"/>
                                        </p:tgtEl>
                                        <p:attrNameLst>
                                          <p:attrName>style.visibility</p:attrName>
                                        </p:attrNameLst>
                                      </p:cBhvr>
                                      <p:to>
                                        <p:strVal val="visible"/>
                                      </p:to>
                                    </p:set>
                                    <p:anim calcmode="lin" valueType="num">
                                      <p:cBhvr>
                                        <p:cTn id="33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3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3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35" dur="1000" fill="hold"/>
                                        <p:tgtEl>
                                          <p:spTgt spid="15"/>
                                        </p:tgtEl>
                                        <p:attrNameLst>
                                          <p:attrName>ppt_h</p:attrName>
                                        </p:attrNameLst>
                                      </p:cBhvr>
                                      <p:tavLst>
                                        <p:tav tm="0">
                                          <p:val>
                                            <p:strVal val="#ppt_h"/>
                                          </p:val>
                                        </p:tav>
                                        <p:tav tm="100000">
                                          <p:val>
                                            <p:strVal val="#ppt_h"/>
                                          </p:val>
                                        </p:tav>
                                      </p:tavLst>
                                    </p:anim>
                                    <p:anim calcmode="lin" valueType="num">
                                      <p:cBhvr>
                                        <p:cTn id="33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3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3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39" dur="1000" decel="50000">
                                          <p:stCondLst>
                                            <p:cond delay="0"/>
                                          </p:stCondLst>
                                        </p:cTn>
                                        <p:tgtEl>
                                          <p:spTgt spid="15"/>
                                        </p:tgtEl>
                                      </p:cBhvr>
                                    </p:animEffect>
                                  </p:childTnLst>
                                </p:cTn>
                              </p:par>
                              <p:par>
                                <p:cTn id="340" presetID="25" presetClass="entr" presetSubtype="0" fill="hold" grpId="0" nodeType="withEffect">
                                  <p:stCondLst>
                                    <p:cond delay="0"/>
                                  </p:stCondLst>
                                  <p:childTnLst>
                                    <p:set>
                                      <p:cBhvr>
                                        <p:cTn id="341" dur="1" fill="hold">
                                          <p:stCondLst>
                                            <p:cond delay="0"/>
                                          </p:stCondLst>
                                        </p:cTn>
                                        <p:tgtEl>
                                          <p:spTgt spid="16"/>
                                        </p:tgtEl>
                                        <p:attrNameLst>
                                          <p:attrName>style.visibility</p:attrName>
                                        </p:attrNameLst>
                                      </p:cBhvr>
                                      <p:to>
                                        <p:strVal val="visible"/>
                                      </p:to>
                                    </p:set>
                                    <p:anim calcmode="lin" valueType="num">
                                      <p:cBhvr>
                                        <p:cTn id="342"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343"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44"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45" dur="1000" fill="hold"/>
                                        <p:tgtEl>
                                          <p:spTgt spid="16"/>
                                        </p:tgtEl>
                                        <p:attrNameLst>
                                          <p:attrName>ppt_h</p:attrName>
                                        </p:attrNameLst>
                                      </p:cBhvr>
                                      <p:tavLst>
                                        <p:tav tm="0">
                                          <p:val>
                                            <p:strVal val="#ppt_h"/>
                                          </p:val>
                                        </p:tav>
                                        <p:tav tm="100000">
                                          <p:val>
                                            <p:strVal val="#ppt_h"/>
                                          </p:val>
                                        </p:tav>
                                      </p:tavLst>
                                    </p:anim>
                                    <p:anim calcmode="lin" valueType="num">
                                      <p:cBhvr>
                                        <p:cTn id="346"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47"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8"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49" dur="1000" decel="50000">
                                          <p:stCondLst>
                                            <p:cond delay="0"/>
                                          </p:stCondLst>
                                        </p:cTn>
                                        <p:tgtEl>
                                          <p:spTgt spid="16"/>
                                        </p:tgtEl>
                                      </p:cBhvr>
                                    </p:animEffect>
                                  </p:childTnLst>
                                </p:cTn>
                              </p:par>
                              <p:par>
                                <p:cTn id="350" presetID="25" presetClass="entr" presetSubtype="0" fill="hold" grpId="0" nodeType="withEffect">
                                  <p:stCondLst>
                                    <p:cond delay="0"/>
                                  </p:stCondLst>
                                  <p:childTnLst>
                                    <p:set>
                                      <p:cBhvr>
                                        <p:cTn id="351" dur="1" fill="hold">
                                          <p:stCondLst>
                                            <p:cond delay="0"/>
                                          </p:stCondLst>
                                        </p:cTn>
                                        <p:tgtEl>
                                          <p:spTgt spid="17"/>
                                        </p:tgtEl>
                                        <p:attrNameLst>
                                          <p:attrName>style.visibility</p:attrName>
                                        </p:attrNameLst>
                                      </p:cBhvr>
                                      <p:to>
                                        <p:strVal val="visible"/>
                                      </p:to>
                                    </p:set>
                                    <p:anim calcmode="lin" valueType="num">
                                      <p:cBhvr>
                                        <p:cTn id="352"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53"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354"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355" dur="1000" fill="hold"/>
                                        <p:tgtEl>
                                          <p:spTgt spid="17"/>
                                        </p:tgtEl>
                                        <p:attrNameLst>
                                          <p:attrName>ppt_h</p:attrName>
                                        </p:attrNameLst>
                                      </p:cBhvr>
                                      <p:tavLst>
                                        <p:tav tm="0">
                                          <p:val>
                                            <p:strVal val="#ppt_h"/>
                                          </p:val>
                                        </p:tav>
                                        <p:tav tm="100000">
                                          <p:val>
                                            <p:strVal val="#ppt_h"/>
                                          </p:val>
                                        </p:tav>
                                      </p:tavLst>
                                    </p:anim>
                                    <p:anim calcmode="lin" valueType="num">
                                      <p:cBhvr>
                                        <p:cTn id="356"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357"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358"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359" dur="1000" decel="50000">
                                          <p:stCondLst>
                                            <p:cond delay="0"/>
                                          </p:stCondLst>
                                        </p:cTn>
                                        <p:tgtEl>
                                          <p:spTgt spid="17"/>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19"/>
                                        </p:tgtEl>
                                        <p:attrNameLst>
                                          <p:attrName>style.visibility</p:attrName>
                                        </p:attrNameLst>
                                      </p:cBhvr>
                                      <p:to>
                                        <p:strVal val="visible"/>
                                      </p:to>
                                    </p:set>
                                    <p:anim calcmode="lin" valueType="num">
                                      <p:cBhvr>
                                        <p:cTn id="362" dur="1000" fill="hold"/>
                                        <p:tgtEl>
                                          <p:spTgt spid="19"/>
                                        </p:tgtEl>
                                        <p:attrNameLst>
                                          <p:attrName>ppt_w</p:attrName>
                                        </p:attrNameLst>
                                      </p:cBhvr>
                                      <p:tavLst>
                                        <p:tav tm="0">
                                          <p:val>
                                            <p:fltVal val="0"/>
                                          </p:val>
                                        </p:tav>
                                        <p:tav tm="100000">
                                          <p:val>
                                            <p:strVal val="#ppt_w"/>
                                          </p:val>
                                        </p:tav>
                                      </p:tavLst>
                                    </p:anim>
                                    <p:anim calcmode="lin" valueType="num">
                                      <p:cBhvr>
                                        <p:cTn id="363" dur="1000" fill="hold"/>
                                        <p:tgtEl>
                                          <p:spTgt spid="19"/>
                                        </p:tgtEl>
                                        <p:attrNameLst>
                                          <p:attrName>ppt_h</p:attrName>
                                        </p:attrNameLst>
                                      </p:cBhvr>
                                      <p:tavLst>
                                        <p:tav tm="0">
                                          <p:val>
                                            <p:fltVal val="0"/>
                                          </p:val>
                                        </p:tav>
                                        <p:tav tm="100000">
                                          <p:val>
                                            <p:strVal val="#ppt_h"/>
                                          </p:val>
                                        </p:tav>
                                      </p:tavLst>
                                    </p:anim>
                                    <p:animEffect transition="in" filter="fade">
                                      <p:cBhvr>
                                        <p:cTn id="364" dur="1000"/>
                                        <p:tgtEl>
                                          <p:spTgt spid="19"/>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
                                        </p:tgtEl>
                                        <p:attrNameLst>
                                          <p:attrName>style.visibility</p:attrName>
                                        </p:attrNameLst>
                                      </p:cBhvr>
                                      <p:to>
                                        <p:strVal val="visible"/>
                                      </p:to>
                                    </p:set>
                                    <p:anim calcmode="lin" valueType="num">
                                      <p:cBhvr>
                                        <p:cTn id="367" dur="1000" fill="hold"/>
                                        <p:tgtEl>
                                          <p:spTgt spid="2"/>
                                        </p:tgtEl>
                                        <p:attrNameLst>
                                          <p:attrName>ppt_w</p:attrName>
                                        </p:attrNameLst>
                                      </p:cBhvr>
                                      <p:tavLst>
                                        <p:tav tm="0">
                                          <p:val>
                                            <p:fltVal val="0"/>
                                          </p:val>
                                        </p:tav>
                                        <p:tav tm="100000">
                                          <p:val>
                                            <p:strVal val="#ppt_w"/>
                                          </p:val>
                                        </p:tav>
                                      </p:tavLst>
                                    </p:anim>
                                    <p:anim calcmode="lin" valueType="num">
                                      <p:cBhvr>
                                        <p:cTn id="368" dur="1000" fill="hold"/>
                                        <p:tgtEl>
                                          <p:spTgt spid="2"/>
                                        </p:tgtEl>
                                        <p:attrNameLst>
                                          <p:attrName>ppt_h</p:attrName>
                                        </p:attrNameLst>
                                      </p:cBhvr>
                                      <p:tavLst>
                                        <p:tav tm="0">
                                          <p:val>
                                            <p:fltVal val="0"/>
                                          </p:val>
                                        </p:tav>
                                        <p:tav tm="100000">
                                          <p:val>
                                            <p:strVal val="#ppt_h"/>
                                          </p:val>
                                        </p:tav>
                                      </p:tavLst>
                                    </p:anim>
                                    <p:animEffect transition="in" filter="fade">
                                      <p:cBhvr>
                                        <p:cTn id="369" dur="1000"/>
                                        <p:tgtEl>
                                          <p:spTgt spid="2"/>
                                        </p:tgtEl>
                                      </p:cBhvr>
                                    </p:animEffect>
                                  </p:childTnLst>
                                </p:cTn>
                              </p:par>
                            </p:childTnLst>
                          </p:cTn>
                        </p:par>
                        <p:par>
                          <p:cTn id="370" fill="hold">
                            <p:stCondLst>
                              <p:cond delay="16500"/>
                            </p:stCondLst>
                            <p:childTnLst>
                              <p:par>
                                <p:cTn id="371" presetID="25" presetClass="entr" presetSubtype="0" fill="hold" grpId="0" nodeType="afterEffect">
                                  <p:stCondLst>
                                    <p:cond delay="0"/>
                                  </p:stCondLst>
                                  <p:childTnLst>
                                    <p:set>
                                      <p:cBhvr>
                                        <p:cTn id="372" dur="1" fill="hold">
                                          <p:stCondLst>
                                            <p:cond delay="0"/>
                                          </p:stCondLst>
                                        </p:cTn>
                                        <p:tgtEl>
                                          <p:spTgt spid="5"/>
                                        </p:tgtEl>
                                        <p:attrNameLst>
                                          <p:attrName>style.visibility</p:attrName>
                                        </p:attrNameLst>
                                      </p:cBhvr>
                                      <p:to>
                                        <p:strVal val="visible"/>
                                      </p:to>
                                    </p:set>
                                    <p:anim calcmode="lin" valueType="num">
                                      <p:cBhvr>
                                        <p:cTn id="373"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76" dur="1000" fill="hold"/>
                                        <p:tgtEl>
                                          <p:spTgt spid="5"/>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5"/>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6"/>
                                        </p:tgtEl>
                                        <p:attrNameLst>
                                          <p:attrName>style.visibility</p:attrName>
                                        </p:attrNameLst>
                                      </p:cBhvr>
                                      <p:to>
                                        <p:strVal val="visible"/>
                                      </p:to>
                                    </p:set>
                                    <p:anim calcmode="lin" valueType="num">
                                      <p:cBhvr>
                                        <p:cTn id="38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86" dur="1000" fill="hold"/>
                                        <p:tgtEl>
                                          <p:spTgt spid="6"/>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6"/>
                                        </p:tgtEl>
                                      </p:cBhvr>
                                    </p:animEffect>
                                  </p:childTnLst>
                                </p:cTn>
                              </p:par>
                            </p:childTnLst>
                          </p:cTn>
                        </p:par>
                        <p:par>
                          <p:cTn id="391" fill="hold">
                            <p:stCondLst>
                              <p:cond delay="17500"/>
                            </p:stCondLst>
                            <p:childTnLst>
                              <p:par>
                                <p:cTn id="392" presetID="10" presetClass="entr" presetSubtype="0" fill="hold" grpId="0" nodeType="afterEffect">
                                  <p:stCondLst>
                                    <p:cond delay="0"/>
                                  </p:stCondLst>
                                  <p:childTnLst>
                                    <p:set>
                                      <p:cBhvr>
                                        <p:cTn id="393" dur="1" fill="hold">
                                          <p:stCondLst>
                                            <p:cond delay="0"/>
                                          </p:stCondLst>
                                        </p:cTn>
                                        <p:tgtEl>
                                          <p:spTgt spid="7"/>
                                        </p:tgtEl>
                                        <p:attrNameLst>
                                          <p:attrName>style.visibility</p:attrName>
                                        </p:attrNameLst>
                                      </p:cBhvr>
                                      <p:to>
                                        <p:strVal val="visible"/>
                                      </p:to>
                                    </p:set>
                                    <p:anim calcmode="lin" valueType="num">
                                      <p:cBhvr>
                                        <p:cTn id="394" dur="1000" fill="hold"/>
                                        <p:tgtEl>
                                          <p:spTgt spid="7"/>
                                        </p:tgtEl>
                                        <p:attrNameLst>
                                          <p:attrName>ppt_w</p:attrName>
                                        </p:attrNameLst>
                                      </p:cBhvr>
                                      <p:tavLst>
                                        <p:tav tm="0">
                                          <p:val>
                                            <p:fltVal val="0"/>
                                          </p:val>
                                        </p:tav>
                                        <p:tav tm="100000">
                                          <p:val>
                                            <p:strVal val="#ppt_w"/>
                                          </p:val>
                                        </p:tav>
                                      </p:tavLst>
                                    </p:anim>
                                    <p:anim calcmode="lin" valueType="num">
                                      <p:cBhvr>
                                        <p:cTn id="395" dur="1000" fill="hold"/>
                                        <p:tgtEl>
                                          <p:spTgt spid="7"/>
                                        </p:tgtEl>
                                        <p:attrNameLst>
                                          <p:attrName>ppt_h</p:attrName>
                                        </p:attrNameLst>
                                      </p:cBhvr>
                                      <p:tavLst>
                                        <p:tav tm="0">
                                          <p:val>
                                            <p:fltVal val="0"/>
                                          </p:val>
                                        </p:tav>
                                        <p:tav tm="100000">
                                          <p:val>
                                            <p:strVal val="#ppt_h"/>
                                          </p:val>
                                        </p:tav>
                                      </p:tavLst>
                                    </p:anim>
                                    <p:animEffect transition="in" filter="fade">
                                      <p:cBhvr>
                                        <p:cTn id="396" dur="1000"/>
                                        <p:tgtEl>
                                          <p:spTgt spid="7"/>
                                        </p:tgtEl>
                                      </p:cBhvr>
                                    </p:animEffect>
                                  </p:childTnLst>
                                </p:cTn>
                              </p:par>
                              <p:par>
                                <p:cTn id="397" presetID="25" presetClass="entr" presetSubtype="0" fill="hold" grpId="0" nodeType="withEffect">
                                  <p:stCondLst>
                                    <p:cond delay="0"/>
                                  </p:stCondLst>
                                  <p:childTnLst>
                                    <p:set>
                                      <p:cBhvr>
                                        <p:cTn id="398" dur="1" fill="hold">
                                          <p:stCondLst>
                                            <p:cond delay="0"/>
                                          </p:stCondLst>
                                        </p:cTn>
                                        <p:tgtEl>
                                          <p:spTgt spid="9"/>
                                        </p:tgtEl>
                                        <p:attrNameLst>
                                          <p:attrName>style.visibility</p:attrName>
                                        </p:attrNameLst>
                                      </p:cBhvr>
                                      <p:to>
                                        <p:strVal val="visible"/>
                                      </p:to>
                                    </p:set>
                                    <p:anim calcmode="lin" valueType="num">
                                      <p:cBhvr>
                                        <p:cTn id="39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0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02" dur="1000" fill="hold"/>
                                        <p:tgtEl>
                                          <p:spTgt spid="9"/>
                                        </p:tgtEl>
                                        <p:attrNameLst>
                                          <p:attrName>ppt_h</p:attrName>
                                        </p:attrNameLst>
                                      </p:cBhvr>
                                      <p:tavLst>
                                        <p:tav tm="0">
                                          <p:val>
                                            <p:strVal val="#ppt_h"/>
                                          </p:val>
                                        </p:tav>
                                        <p:tav tm="100000">
                                          <p:val>
                                            <p:strVal val="#ppt_h"/>
                                          </p:val>
                                        </p:tav>
                                      </p:tavLst>
                                    </p:anim>
                                    <p:anim calcmode="lin" valueType="num">
                                      <p:cBhvr>
                                        <p:cTn id="40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0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0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06" dur="1000" decel="50000">
                                          <p:stCondLst>
                                            <p:cond delay="0"/>
                                          </p:stCondLst>
                                        </p:cTn>
                                        <p:tgtEl>
                                          <p:spTgt spid="9"/>
                                        </p:tgtEl>
                                      </p:cBhvr>
                                    </p:animEffect>
                                  </p:childTnLst>
                                </p:cTn>
                              </p:par>
                              <p:par>
                                <p:cTn id="407" presetID="25" presetClass="entr" presetSubtype="0" fill="hold" grpId="0" nodeType="withEffect">
                                  <p:stCondLst>
                                    <p:cond delay="0"/>
                                  </p:stCondLst>
                                  <p:childTnLst>
                                    <p:set>
                                      <p:cBhvr>
                                        <p:cTn id="408" dur="1" fill="hold">
                                          <p:stCondLst>
                                            <p:cond delay="0"/>
                                          </p:stCondLst>
                                        </p:cTn>
                                        <p:tgtEl>
                                          <p:spTgt spid="10"/>
                                        </p:tgtEl>
                                        <p:attrNameLst>
                                          <p:attrName>style.visibility</p:attrName>
                                        </p:attrNameLst>
                                      </p:cBhvr>
                                      <p:to>
                                        <p:strVal val="visible"/>
                                      </p:to>
                                    </p:set>
                                    <p:anim calcmode="lin" valueType="num">
                                      <p:cBhvr>
                                        <p:cTn id="409"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41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1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412" dur="1000" fill="hold"/>
                                        <p:tgtEl>
                                          <p:spTgt spid="10"/>
                                        </p:tgtEl>
                                        <p:attrNameLst>
                                          <p:attrName>ppt_h</p:attrName>
                                        </p:attrNameLst>
                                      </p:cBhvr>
                                      <p:tavLst>
                                        <p:tav tm="0">
                                          <p:val>
                                            <p:strVal val="#ppt_h"/>
                                          </p:val>
                                        </p:tav>
                                        <p:tav tm="100000">
                                          <p:val>
                                            <p:strVal val="#ppt_h"/>
                                          </p:val>
                                        </p:tav>
                                      </p:tavLst>
                                    </p:anim>
                                    <p:anim calcmode="lin" valueType="num">
                                      <p:cBhvr>
                                        <p:cTn id="41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41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41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41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50" grpId="0"/>
      <p:bldP spid="6151" grpId="0"/>
      <p:bldP spid="6152" grpId="0"/>
      <p:bldP spid="6153" grpId="0"/>
      <p:bldP spid="6154" grpId="0"/>
      <p:bldP spid="6155" grpId="0"/>
      <p:bldP spid="6156" grpId="0" bldLvl="0" animBg="1"/>
      <p:bldP spid="6157" grpId="0"/>
      <p:bldP spid="8" grpId="0" bldLvl="0" animBg="1"/>
      <p:bldP spid="23" grpId="0" bldLvl="0" animBg="1"/>
      <p:bldP spid="24" grpId="0"/>
      <p:bldP spid="25" grpId="0"/>
      <p:bldP spid="29" grpId="0" bldLvl="0" animBg="1"/>
      <p:bldP spid="30" grpId="0"/>
      <p:bldP spid="31" grpId="0"/>
      <p:bldP spid="32" grpId="0" bldLvl="0" animBg="1"/>
      <p:bldP spid="33" grpId="0"/>
      <p:bldP spid="34" grpId="0"/>
      <p:bldP spid="35" grpId="0" bldLvl="0" animBg="1"/>
      <p:bldP spid="36" grpId="0"/>
      <p:bldP spid="37" grpId="0"/>
      <p:bldP spid="38" grpId="0" bldLvl="0" animBg="1"/>
      <p:bldP spid="39" grpId="0"/>
      <p:bldP spid="40" grpId="0"/>
      <p:bldP spid="41" grpId="0" bldLvl="0" animBg="1"/>
      <p:bldP spid="42" grpId="0"/>
      <p:bldP spid="43" grpId="0"/>
      <p:bldP spid="44" grpId="0" bldLvl="0" animBg="1"/>
      <p:bldP spid="45" grpId="0"/>
      <p:bldP spid="46" grpId="0"/>
      <p:bldP spid="3" grpId="0" bldLvl="0" animBg="1"/>
      <p:bldP spid="4" grpId="0"/>
      <p:bldP spid="11" grpId="0"/>
      <p:bldP spid="12" grpId="0" bldLvl="0" animBg="1"/>
      <p:bldP spid="13" grpId="0"/>
      <p:bldP spid="14" grpId="0"/>
      <p:bldP spid="15" grpId="0"/>
      <p:bldP spid="16" grpId="0"/>
      <p:bldP spid="17" grpId="0"/>
      <p:bldP spid="19" grpId="0" bldLvl="0" animBg="1"/>
      <p:bldP spid="2" grpId="0" bldLvl="0" animBg="1"/>
      <p:bldP spid="5" grpId="0"/>
      <p:bldP spid="6" grpId="0"/>
      <p:bldP spid="7" grpId="0" bldLvl="0" animBg="1"/>
      <p:bldP spid="9" grpId="0"/>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0"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1" name="组合 1"/>
          <p:cNvGrpSpPr/>
          <p:nvPr/>
        </p:nvGrpSpPr>
        <p:grpSpPr>
          <a:xfrm>
            <a:off x="222250" y="328613"/>
            <a:ext cx="654050" cy="573087"/>
            <a:chOff x="0" y="0"/>
            <a:chExt cx="3252297" cy="2844316"/>
          </a:xfrm>
        </p:grpSpPr>
        <p:sp>
          <p:nvSpPr>
            <p:cNvPr id="22"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56325" name="组合 7"/>
          <p:cNvGrpSpPr/>
          <p:nvPr/>
        </p:nvGrpSpPr>
        <p:grpSpPr>
          <a:xfrm>
            <a:off x="1976438" y="4977765"/>
            <a:ext cx="9753600" cy="954088"/>
            <a:chOff x="1549632" y="1377023"/>
            <a:chExt cx="8965765" cy="954124"/>
          </a:xfrm>
        </p:grpSpPr>
        <p:pic>
          <p:nvPicPr>
            <p:cNvPr id="56342" name="组合 22"/>
            <p:cNvPicPr/>
            <p:nvPr/>
          </p:nvPicPr>
          <p:blipFill>
            <a:blip r:embed="rId2"/>
            <a:stretch>
              <a:fillRect/>
            </a:stretch>
          </p:blipFill>
          <p:spPr>
            <a:xfrm>
              <a:off x="1549632" y="1377023"/>
              <a:ext cx="285874" cy="707993"/>
            </a:xfrm>
            <a:prstGeom prst="rect">
              <a:avLst/>
            </a:prstGeom>
            <a:noFill/>
            <a:ln w="9525">
              <a:noFill/>
            </a:ln>
          </p:spPr>
        </p:pic>
        <p:sp>
          <p:nvSpPr>
            <p:cNvPr id="56343" name="文本框 32"/>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刘向辉</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56344" name="矩形 35"/>
            <p:cNvSpPr/>
            <p:nvPr/>
          </p:nvSpPr>
          <p:spPr>
            <a:xfrm>
              <a:off x="3047004" y="1500188"/>
              <a:ext cx="7468393" cy="830959"/>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需求工程项目计划系列完善  </a:t>
              </a:r>
              <a:endParaRPr lang="en-US" altLang="zh-CN" sz="24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需求工程项目计划</a:t>
              </a:r>
              <a:r>
                <a:rPr lang="en-US" altLang="zh-CN" sz="2400" dirty="0">
                  <a:solidFill>
                    <a:schemeClr val="bg1"/>
                  </a:solidFill>
                  <a:latin typeface="微软雅黑" panose="020B0503020204020204" pitchFamily="34" charset="-122"/>
                  <a:ea typeface="微软雅黑" panose="020B0503020204020204" pitchFamily="34" charset="-122"/>
                </a:rPr>
                <a:t>ppt</a:t>
              </a:r>
              <a:r>
                <a:rPr lang="zh-CN" altLang="en-US" sz="2400" dirty="0">
                  <a:solidFill>
                    <a:schemeClr val="bg1"/>
                  </a:solidFill>
                  <a:latin typeface="微软雅黑" panose="020B0503020204020204" pitchFamily="34" charset="-122"/>
                  <a:ea typeface="微软雅黑" panose="020B0503020204020204" pitchFamily="34" charset="-122"/>
                </a:rPr>
                <a:t>更改         </a:t>
              </a:r>
              <a:r>
                <a:rPr lang="en-US" altLang="zh-CN" sz="2400" b="1" dirty="0">
                  <a:solidFill>
                    <a:schemeClr val="bg1"/>
                  </a:solidFill>
                  <a:latin typeface="微软雅黑" panose="020B0503020204020204" pitchFamily="34" charset="-122"/>
                  <a:ea typeface="微软雅黑" panose="020B0503020204020204" pitchFamily="34" charset="-122"/>
                </a:rPr>
                <a:t>88</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56326" name="组合 22"/>
          <p:cNvGrpSpPr/>
          <p:nvPr/>
        </p:nvGrpSpPr>
        <p:grpSpPr>
          <a:xfrm>
            <a:off x="1989138" y="1138238"/>
            <a:ext cx="9099550" cy="954087"/>
            <a:chOff x="1549632" y="1377023"/>
            <a:chExt cx="9100196" cy="954124"/>
          </a:xfrm>
        </p:grpSpPr>
        <p:pic>
          <p:nvPicPr>
            <p:cNvPr id="56339" name="组合 22"/>
            <p:cNvPicPr/>
            <p:nvPr/>
          </p:nvPicPr>
          <p:blipFill>
            <a:blip r:embed="rId2"/>
            <a:stretch>
              <a:fillRect/>
            </a:stretch>
          </p:blipFill>
          <p:spPr>
            <a:xfrm>
              <a:off x="1549632" y="1377023"/>
              <a:ext cx="285874" cy="707993"/>
            </a:xfrm>
            <a:prstGeom prst="rect">
              <a:avLst/>
            </a:prstGeom>
            <a:noFill/>
            <a:ln w="9525">
              <a:noFill/>
            </a:ln>
          </p:spPr>
        </p:pic>
        <p:sp>
          <p:nvSpPr>
            <p:cNvPr id="56340" name="文本框 32"/>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陈祥斌</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56341" name="矩形 35"/>
            <p:cNvSpPr/>
            <p:nvPr/>
          </p:nvSpPr>
          <p:spPr>
            <a:xfrm>
              <a:off x="3181435" y="1500188"/>
              <a:ext cx="7468393" cy="830959"/>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参与需求工程项目计划</a:t>
              </a:r>
              <a:r>
                <a:rPr lang="en-US" altLang="zh-CN" sz="2400" dirty="0">
                  <a:solidFill>
                    <a:schemeClr val="bg1"/>
                  </a:solidFill>
                  <a:latin typeface="微软雅黑" panose="020B0503020204020204" pitchFamily="34" charset="-122"/>
                  <a:ea typeface="微软雅黑" panose="020B0503020204020204" pitchFamily="34" charset="-122"/>
                </a:rPr>
                <a:t>v0.1</a:t>
              </a:r>
              <a:r>
                <a:rPr lang="zh-CN" altLang="en-US" sz="2400" dirty="0">
                  <a:solidFill>
                    <a:schemeClr val="bg1"/>
                  </a:solidFill>
                  <a:latin typeface="微软雅黑" panose="020B0503020204020204" pitchFamily="34" charset="-122"/>
                  <a:ea typeface="微软雅黑" panose="020B0503020204020204" pitchFamily="34" charset="-122"/>
                </a:rPr>
                <a:t>编写 </a:t>
              </a:r>
              <a:endParaRPr lang="en-US" altLang="zh-CN" sz="24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需求工程项目计划系列配置管理 </a:t>
              </a:r>
              <a:r>
                <a:rPr lang="en-US" altLang="zh-CN" sz="2400" b="1" dirty="0">
                  <a:solidFill>
                    <a:schemeClr val="bg1"/>
                  </a:solidFill>
                  <a:latin typeface="微软雅黑" panose="020B0503020204020204" pitchFamily="34" charset="-122"/>
                  <a:ea typeface="微软雅黑" panose="020B0503020204020204" pitchFamily="34" charset="-122"/>
                </a:rPr>
                <a:t>85</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56327" name="组合 26"/>
          <p:cNvGrpSpPr/>
          <p:nvPr/>
        </p:nvGrpSpPr>
        <p:grpSpPr>
          <a:xfrm>
            <a:off x="1976438" y="2154238"/>
            <a:ext cx="9112250" cy="954087"/>
            <a:chOff x="1549632" y="1377023"/>
            <a:chExt cx="9112016" cy="954124"/>
          </a:xfrm>
        </p:grpSpPr>
        <p:pic>
          <p:nvPicPr>
            <p:cNvPr id="56336" name="组合 22"/>
            <p:cNvPicPr/>
            <p:nvPr/>
          </p:nvPicPr>
          <p:blipFill>
            <a:blip r:embed="rId2"/>
            <a:stretch>
              <a:fillRect/>
            </a:stretch>
          </p:blipFill>
          <p:spPr>
            <a:xfrm>
              <a:off x="1549632" y="1377023"/>
              <a:ext cx="285874" cy="707993"/>
            </a:xfrm>
            <a:prstGeom prst="rect">
              <a:avLst/>
            </a:prstGeom>
            <a:noFill/>
            <a:ln w="9525">
              <a:noFill/>
            </a:ln>
          </p:spPr>
        </p:pic>
        <p:sp>
          <p:nvSpPr>
            <p:cNvPr id="56337" name="文本框 32"/>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左文正</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56338" name="矩形 35"/>
            <p:cNvSpPr/>
            <p:nvPr/>
          </p:nvSpPr>
          <p:spPr>
            <a:xfrm>
              <a:off x="3193255" y="1500188"/>
              <a:ext cx="7468393" cy="830959"/>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完成初步</a:t>
              </a:r>
              <a:r>
                <a:rPr lang="en-US" altLang="zh-CN" sz="2400" dirty="0">
                  <a:solidFill>
                    <a:schemeClr val="bg1"/>
                  </a:solidFill>
                  <a:latin typeface="微软雅黑" panose="020B0503020204020204" pitchFamily="34" charset="-122"/>
                  <a:ea typeface="微软雅黑" panose="020B0503020204020204" pitchFamily="34" charset="-122"/>
                </a:rPr>
                <a:t>ppt </a:t>
              </a:r>
              <a:r>
                <a:rPr lang="zh-CN" altLang="en-US" sz="2400" dirty="0">
                  <a:solidFill>
                    <a:schemeClr val="bg1"/>
                  </a:solidFill>
                  <a:latin typeface="微软雅黑" panose="020B0503020204020204" pitchFamily="34" charset="-122"/>
                  <a:ea typeface="微软雅黑" panose="020B0503020204020204" pitchFamily="34" charset="-122"/>
                </a:rPr>
                <a:t>会议记录</a:t>
              </a:r>
              <a:r>
                <a:rPr lang="en-US" altLang="zh-CN" sz="2400" dirty="0">
                  <a:solidFill>
                    <a:schemeClr val="bg1"/>
                  </a:solidFill>
                  <a:latin typeface="微软雅黑" panose="020B0503020204020204" pitchFamily="34" charset="-122"/>
                  <a:ea typeface="微软雅黑" panose="020B0503020204020204" pitchFamily="34" charset="-122"/>
                </a:rPr>
                <a:t> </a:t>
              </a:r>
              <a:endParaRPr lang="en-US" altLang="zh-CN" sz="24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参与需求工程项目计划</a:t>
              </a:r>
              <a:r>
                <a:rPr lang="en-US" altLang="zh-CN" sz="2400" dirty="0">
                  <a:solidFill>
                    <a:schemeClr val="bg1"/>
                  </a:solidFill>
                  <a:latin typeface="微软雅黑" panose="020B0503020204020204" pitchFamily="34" charset="-122"/>
                  <a:ea typeface="微软雅黑" panose="020B0503020204020204" pitchFamily="34" charset="-122"/>
                </a:rPr>
                <a:t>v0.1</a:t>
              </a:r>
              <a:r>
                <a:rPr lang="zh-CN" altLang="en-US" sz="2400" dirty="0">
                  <a:solidFill>
                    <a:schemeClr val="bg1"/>
                  </a:solidFill>
                  <a:latin typeface="微软雅黑" panose="020B0503020204020204" pitchFamily="34" charset="-122"/>
                  <a:ea typeface="微软雅黑" panose="020B0503020204020204" pitchFamily="34" charset="-122"/>
                </a:rPr>
                <a:t>编写 </a:t>
              </a:r>
              <a:r>
                <a:rPr lang="en-US" altLang="zh-CN" sz="2400" b="1" dirty="0">
                  <a:solidFill>
                    <a:schemeClr val="bg1"/>
                  </a:solidFill>
                  <a:latin typeface="微软雅黑" panose="020B0503020204020204" pitchFamily="34" charset="-122"/>
                  <a:ea typeface="微软雅黑" panose="020B0503020204020204" pitchFamily="34" charset="-122"/>
                </a:rPr>
                <a:t>87</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56328" name="组合 30"/>
          <p:cNvGrpSpPr/>
          <p:nvPr/>
        </p:nvGrpSpPr>
        <p:grpSpPr>
          <a:xfrm>
            <a:off x="1976438" y="3071813"/>
            <a:ext cx="9112250" cy="954087"/>
            <a:chOff x="1549632" y="1377023"/>
            <a:chExt cx="9112016" cy="954124"/>
          </a:xfrm>
        </p:grpSpPr>
        <p:pic>
          <p:nvPicPr>
            <p:cNvPr id="56333" name="组合 22"/>
            <p:cNvPicPr/>
            <p:nvPr/>
          </p:nvPicPr>
          <p:blipFill>
            <a:blip r:embed="rId2"/>
            <a:stretch>
              <a:fillRect/>
            </a:stretch>
          </p:blipFill>
          <p:spPr>
            <a:xfrm>
              <a:off x="1549632" y="1377023"/>
              <a:ext cx="285874" cy="707993"/>
            </a:xfrm>
            <a:prstGeom prst="rect">
              <a:avLst/>
            </a:prstGeom>
            <a:noFill/>
            <a:ln w="9525">
              <a:noFill/>
            </a:ln>
          </p:spPr>
        </p:pic>
        <p:sp>
          <p:nvSpPr>
            <p:cNvPr id="56334" name="文本框 32"/>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王安栋</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56335" name="矩形 35"/>
            <p:cNvSpPr/>
            <p:nvPr/>
          </p:nvSpPr>
          <p:spPr>
            <a:xfrm>
              <a:off x="3193255" y="1500188"/>
              <a:ext cx="7468393" cy="830959"/>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甘特图更新  </a:t>
              </a:r>
              <a:endParaRPr lang="en-US" altLang="zh-CN" sz="24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参与需求工程项目计划</a:t>
              </a:r>
              <a:r>
                <a:rPr lang="en-US" altLang="zh-CN" sz="2400" dirty="0">
                  <a:solidFill>
                    <a:schemeClr val="bg1"/>
                  </a:solidFill>
                  <a:latin typeface="微软雅黑" panose="020B0503020204020204" pitchFamily="34" charset="-122"/>
                  <a:ea typeface="微软雅黑" panose="020B0503020204020204" pitchFamily="34" charset="-122"/>
                </a:rPr>
                <a:t>v0.1</a:t>
              </a:r>
              <a:r>
                <a:rPr lang="zh-CN" altLang="en-US" sz="2400" dirty="0">
                  <a:solidFill>
                    <a:schemeClr val="bg1"/>
                  </a:solidFill>
                  <a:latin typeface="微软雅黑" panose="020B0503020204020204" pitchFamily="34" charset="-122"/>
                  <a:ea typeface="微软雅黑" panose="020B0503020204020204" pitchFamily="34" charset="-122"/>
                </a:rPr>
                <a:t>编写 </a:t>
              </a:r>
              <a:r>
                <a:rPr lang="en-US" altLang="zh-CN" sz="2400" b="1" dirty="0">
                  <a:solidFill>
                    <a:schemeClr val="bg1"/>
                  </a:solidFill>
                  <a:latin typeface="微软雅黑" panose="020B0503020204020204" pitchFamily="34" charset="-122"/>
                  <a:ea typeface="微软雅黑" panose="020B0503020204020204" pitchFamily="34" charset="-122"/>
                </a:rPr>
                <a:t>86</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56329" name="组合 34"/>
          <p:cNvGrpSpPr/>
          <p:nvPr/>
        </p:nvGrpSpPr>
        <p:grpSpPr>
          <a:xfrm>
            <a:off x="1976438" y="4041775"/>
            <a:ext cx="9112250" cy="708025"/>
            <a:chOff x="1549632" y="1377023"/>
            <a:chExt cx="9112016" cy="707993"/>
          </a:xfrm>
        </p:grpSpPr>
        <p:pic>
          <p:nvPicPr>
            <p:cNvPr id="56330" name="组合 22"/>
            <p:cNvPicPr/>
            <p:nvPr/>
          </p:nvPicPr>
          <p:blipFill>
            <a:blip r:embed="rId2"/>
            <a:stretch>
              <a:fillRect/>
            </a:stretch>
          </p:blipFill>
          <p:spPr>
            <a:xfrm>
              <a:off x="1549632" y="1377023"/>
              <a:ext cx="285874" cy="707993"/>
            </a:xfrm>
            <a:prstGeom prst="rect">
              <a:avLst/>
            </a:prstGeom>
            <a:noFill/>
            <a:ln w="9525">
              <a:noFill/>
            </a:ln>
          </p:spPr>
        </p:pic>
        <p:sp>
          <p:nvSpPr>
            <p:cNvPr id="56331" name="文本框 36"/>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涂弘森</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56332" name="矩形 35"/>
            <p:cNvSpPr/>
            <p:nvPr/>
          </p:nvSpPr>
          <p:spPr>
            <a:xfrm>
              <a:off x="3193255" y="1500188"/>
              <a:ext cx="7468393" cy="46164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参与需求工程项目计划</a:t>
              </a:r>
              <a:r>
                <a:rPr lang="en-US" altLang="zh-CN" sz="2400" dirty="0">
                  <a:solidFill>
                    <a:schemeClr val="bg1"/>
                  </a:solidFill>
                  <a:latin typeface="微软雅黑" panose="020B0503020204020204" pitchFamily="34" charset="-122"/>
                  <a:ea typeface="微软雅黑" panose="020B0503020204020204" pitchFamily="34" charset="-122"/>
                </a:rPr>
                <a:t>v0.1</a:t>
              </a:r>
              <a:r>
                <a:rPr lang="zh-CN" altLang="en-US" sz="2400" dirty="0">
                  <a:solidFill>
                    <a:schemeClr val="bg1"/>
                  </a:solidFill>
                  <a:latin typeface="微软雅黑" panose="020B0503020204020204" pitchFamily="34" charset="-122"/>
                  <a:ea typeface="微软雅黑" panose="020B0503020204020204" pitchFamily="34" charset="-122"/>
                </a:rPr>
                <a:t>编写</a:t>
              </a:r>
              <a:r>
                <a:rPr lang="en-US" altLang="zh-CN" sz="2400" dirty="0">
                  <a:solidFill>
                    <a:schemeClr val="bg1"/>
                  </a:solidFill>
                  <a:latin typeface="微软雅黑" panose="020B0503020204020204" pitchFamily="34" charset="-122"/>
                  <a:ea typeface="微软雅黑" panose="020B0503020204020204" pitchFamily="34" charset="-122"/>
                </a:rPr>
                <a:t> </a:t>
              </a:r>
              <a:r>
                <a:rPr lang="en-US" altLang="zh-CN" sz="2400" b="1" dirty="0">
                  <a:solidFill>
                    <a:schemeClr val="bg1"/>
                  </a:solidFill>
                  <a:latin typeface="微软雅黑" panose="020B0503020204020204" pitchFamily="34" charset="-122"/>
                  <a:ea typeface="微软雅黑" panose="020B0503020204020204" pitchFamily="34" charset="-122"/>
                </a:rPr>
                <a:t>84</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1000" fill="hold"/>
                                        <p:tgtEl>
                                          <p:spTgt spid="18"/>
                                        </p:tgtEl>
                                        <p:attrNameLst>
                                          <p:attrName>ppt_w</p:attrName>
                                        </p:attrNameLst>
                                      </p:cBhvr>
                                      <p:tavLst>
                                        <p:tav tm="0">
                                          <p:val>
                                            <p:fltVal val="0.000000"/>
                                          </p:val>
                                        </p:tav>
                                        <p:tav tm="100000">
                                          <p:val>
                                            <p:strVal val="#ppt_w"/>
                                          </p:val>
                                        </p:tav>
                                      </p:tavLst>
                                    </p:anim>
                                    <p:anim calcmode="lin" valueType="num">
                                      <p:cBhvr>
                                        <p:cTn id="12" dur="1000" fill="hold"/>
                                        <p:tgtEl>
                                          <p:spTgt spid="18"/>
                                        </p:tgtEl>
                                        <p:attrNameLst>
                                          <p:attrName>ppt_h</p:attrName>
                                        </p:attrNameLst>
                                      </p:cBhvr>
                                      <p:tavLst>
                                        <p:tav tm="0">
                                          <p:val>
                                            <p:fltVal val="0.000000"/>
                                          </p:val>
                                        </p:tav>
                                        <p:tav tm="100000">
                                          <p:val>
                                            <p:strVal val="#ppt_h"/>
                                          </p:val>
                                        </p:tav>
                                      </p:tavLst>
                                    </p:anim>
                                    <p:animEffect transition="in" filter="fade">
                                      <p:cBhvr>
                                        <p:cTn id="13" dur="1000"/>
                                        <p:tgtEl>
                                          <p:spTgt spid="1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p:cTn id="16" dur="500" decel="50000" fill="hold">
                                          <p:stCondLst>
                                            <p:cond delay="0"/>
                                          </p:stCondLst>
                                        </p:cTn>
                                        <p:tgtEl>
                                          <p:spTgt spid="20"/>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19" dur="1000" fill="hold"/>
                                        <p:tgtEl>
                                          <p:spTgt spid="20"/>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0" grpId="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57359"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7360"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 name="文本框 1"/>
          <p:cNvSpPr txBox="1"/>
          <p:nvPr/>
        </p:nvSpPr>
        <p:spPr>
          <a:xfrm>
            <a:off x="468630" y="1565910"/>
            <a:ext cx="5686425" cy="4033520"/>
          </a:xfrm>
          <a:prstGeom prst="rect">
            <a:avLst/>
          </a:prstGeom>
          <a:noFill/>
        </p:spPr>
        <p:txBody>
          <a:bodyPr wrap="square" rtlCol="0">
            <a:spAutoFit/>
          </a:bodyPr>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Char char="n"/>
              <a:defRPr/>
            </a:pP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【1】《</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软件需求</a:t>
            </a: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第</a:t>
            </a: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3</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版</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a:t>
            </a: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美</a:t>
            </a: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Karl E. </a:t>
            </a:r>
            <a:r>
              <a:rPr lang="en-US" altLang="zh-CN" sz="2400" noProof="0" dirty="0" err="1"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Wiegers</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a:t>
            </a:r>
            <a:endParaRPr kumimoji="0" lang="en-US" altLang="zh-CN"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Joy Beatty  </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著，</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李忠利 李淳 霍金健 孔晨辉 译，</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a:t>
            </a: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2016</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年</a:t>
            </a: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3</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月，</a:t>
            </a:r>
            <a:endParaRPr kumimoji="0" lang="en-US" altLang="zh-CN"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ISBN</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a:t>
            </a: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9787302426820</a:t>
            </a:r>
            <a:endParaRPr kumimoji="0" lang="en-US" altLang="zh-CN"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清华大学出版社</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a:t>
            </a: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2</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】《C2-PRD-项目描述-2018》</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a:t>
            </a: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3</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】《可行性分析文档》</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Char char="n"/>
              <a:defRPr/>
            </a:pPr>
            <a:endParaRPr lang="zh-CN" altLang="en-US" sz="2400"/>
          </a:p>
        </p:txBody>
      </p:sp>
      <p:sp>
        <p:nvSpPr>
          <p:cNvPr id="3" name="文本框 2"/>
          <p:cNvSpPr txBox="1"/>
          <p:nvPr/>
        </p:nvSpPr>
        <p:spPr>
          <a:xfrm>
            <a:off x="5772150" y="1400175"/>
            <a:ext cx="6012815" cy="5066030"/>
          </a:xfrm>
          <a:prstGeom prst="rect">
            <a:avLst/>
          </a:prstGeom>
          <a:noFill/>
        </p:spPr>
        <p:txBody>
          <a:bodyPr wrap="square" rtlCol="0">
            <a:spAutoFit/>
          </a:bodyPr>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Char char="n"/>
              <a:defRPr/>
            </a:pP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【4】</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UML用户指南(第2版·修订版)2版</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[美] Grady Booch、James Rumbaugh、</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Ivar Jacobson 著，</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邵维忠、麻志毅、马浩海、刘辉 译，</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2013年1月，人民邮电出版社。</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ISBN：9787115296443</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90000"/>
              </a:lnSpc>
              <a:spcBef>
                <a:spcPct val="30000"/>
              </a:spcBef>
              <a:spcAft>
                <a:spcPct val="0"/>
              </a:spcAft>
              <a:buClr>
                <a:schemeClr val="tx2"/>
              </a:buClr>
              <a:buSzPct val="75000"/>
              <a:buFont typeface="Wingdings" panose="05000000000000000000" pitchFamily="2" charset="2"/>
              <a:buChar char="n"/>
              <a:defRPr/>
            </a:pP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【5】</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UML2 基础、建模与设计教程</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杨弘平  等 编著，</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2015年10月，清华大学出版社。</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ISBN：9787302404491</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000000"/>
                                          </p:val>
                                        </p:tav>
                                        <p:tav tm="100000">
                                          <p:val>
                                            <p:strVal val="#ppt_w"/>
                                          </p:val>
                                        </p:tav>
                                      </p:tavLst>
                                    </p:anim>
                                    <p:anim calcmode="lin" valueType="num">
                                      <p:cBhvr>
                                        <p:cTn id="12" dur="1000" fill="hold"/>
                                        <p:tgtEl>
                                          <p:spTgt spid="22530"/>
                                        </p:tgtEl>
                                        <p:attrNameLst>
                                          <p:attrName>ppt_h</p:attrName>
                                        </p:attrNameLst>
                                      </p:cBhvr>
                                      <p:tavLst>
                                        <p:tav tm="0">
                                          <p:val>
                                            <p:fltVal val="0.00000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grpSp>
        <p:nvGrpSpPr>
          <p:cNvPr id="24578" name="组合 4"/>
          <p:cNvGrpSpPr/>
          <p:nvPr/>
        </p:nvGrpSpPr>
        <p:grpSpPr>
          <a:xfrm>
            <a:off x="3368675" y="1376363"/>
            <a:ext cx="4957763" cy="4870450"/>
            <a:chOff x="0" y="0"/>
            <a:chExt cx="4956930" cy="4870495"/>
          </a:xfrm>
        </p:grpSpPr>
        <p:grpSp>
          <p:nvGrpSpPr>
            <p:cNvPr id="58377" name="组合 3"/>
            <p:cNvGrpSpPr/>
            <p:nvPr/>
          </p:nvGrpSpPr>
          <p:grpSpPr>
            <a:xfrm>
              <a:off x="362756" y="0"/>
              <a:ext cx="4594174" cy="4706233"/>
              <a:chOff x="0" y="0"/>
              <a:chExt cx="4911907" cy="4959490"/>
            </a:xfrm>
          </p:grpSpPr>
          <p:sp>
            <p:nvSpPr>
              <p:cNvPr id="58379" name="椭圆 25"/>
              <p:cNvSpPr/>
              <p:nvPr/>
            </p:nvSpPr>
            <p:spPr>
              <a:xfrm>
                <a:off x="0" y="0"/>
                <a:ext cx="4823994" cy="4823994"/>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8380"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p>
                <a:endParaRPr lang="zh-CN" altLang="en-US"/>
              </a:p>
            </p:txBody>
          </p:sp>
        </p:grpSp>
        <p:sp>
          <p:nvSpPr>
            <p:cNvPr id="58378" name="空心弧 10"/>
            <p:cNvSpPr/>
            <p:nvPr/>
          </p:nvSpPr>
          <p:spPr>
            <a:xfrm rot="-6506396">
              <a:off x="0" y="46498"/>
              <a:ext cx="4823993" cy="4823994"/>
            </a:xfrm>
            <a:custGeom>
              <a:avLst/>
              <a:gdLst/>
              <a:ahLst/>
              <a:cxnLst>
                <a:cxn ang="0">
                  <a:pos x="1024484" y="439046"/>
                </a:cxn>
                <a:cxn ang="0">
                  <a:pos x="2479666" y="950"/>
                </a:cxn>
                <a:cxn ang="0">
                  <a:pos x="2476232" y="123286"/>
                </a:cxn>
                <a:cxn ang="0">
                  <a:pos x="1094886" y="539153"/>
                </a:cxn>
                <a:cxn ang="0">
                  <a:pos x="1024484" y="439046"/>
                </a:cxn>
              </a:cxnLst>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p>
              <a:endParaRPr lang="zh-CN" altLang="en-US"/>
            </a:p>
          </p:txBody>
        </p:sp>
      </p:grpSp>
      <p:sp>
        <p:nvSpPr>
          <p:cNvPr id="24583" name="文本框 24"/>
          <p:cNvSpPr txBox="1"/>
          <p:nvPr/>
        </p:nvSpPr>
        <p:spPr>
          <a:xfrm>
            <a:off x="4124325" y="2895600"/>
            <a:ext cx="4319588" cy="11064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6600" dirty="0">
                <a:solidFill>
                  <a:srgbClr val="FFFFFF"/>
                </a:solidFill>
              </a:rPr>
              <a:t>Thank you</a:t>
            </a:r>
            <a:endParaRPr lang="zh-CN" altLang="en-US" sz="6600" dirty="0">
              <a:solidFill>
                <a:srgbClr val="FFFFFF"/>
              </a:solidFill>
            </a:endParaRPr>
          </a:p>
        </p:txBody>
      </p:sp>
      <p:sp>
        <p:nvSpPr>
          <p:cNvPr id="24585" name="椭圆 27"/>
          <p:cNvSpPr/>
          <p:nvPr/>
        </p:nvSpPr>
        <p:spPr>
          <a:xfrm>
            <a:off x="7608888" y="3863975"/>
            <a:ext cx="1223962"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6" name="椭圆 28"/>
          <p:cNvSpPr/>
          <p:nvPr/>
        </p:nvSpPr>
        <p:spPr>
          <a:xfrm>
            <a:off x="8418513" y="3729038"/>
            <a:ext cx="806450" cy="8683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7" name="椭圆 11"/>
          <p:cNvSpPr/>
          <p:nvPr/>
        </p:nvSpPr>
        <p:spPr>
          <a:xfrm>
            <a:off x="2439988" y="2378075"/>
            <a:ext cx="366712" cy="36671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8" name="椭圆 12"/>
          <p:cNvSpPr/>
          <p:nvPr/>
        </p:nvSpPr>
        <p:spPr>
          <a:xfrm>
            <a:off x="2611438" y="1852613"/>
            <a:ext cx="246062" cy="2460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9" name="椭圆 13"/>
          <p:cNvSpPr/>
          <p:nvPr/>
        </p:nvSpPr>
        <p:spPr>
          <a:xfrm>
            <a:off x="1938338" y="2438400"/>
            <a:ext cx="185737" cy="18573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ipe(up)">
                                      <p:cBhvr>
                                        <p:cTn id="7" dur="500"/>
                                        <p:tgtEl>
                                          <p:spTgt spid="2457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585"/>
                                        </p:tgtEl>
                                        <p:attrNameLst>
                                          <p:attrName>style.visibility</p:attrName>
                                        </p:attrNameLst>
                                      </p:cBhvr>
                                      <p:to>
                                        <p:strVal val="visible"/>
                                      </p:to>
                                    </p:set>
                                    <p:animEffect transition="in" filter="wipe(down)">
                                      <p:cBhvr>
                                        <p:cTn id="11" dur="500"/>
                                        <p:tgtEl>
                                          <p:spTgt spid="2458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4586"/>
                                        </p:tgtEl>
                                        <p:attrNameLst>
                                          <p:attrName>style.visibility</p:attrName>
                                        </p:attrNameLst>
                                      </p:cBhvr>
                                      <p:to>
                                        <p:strVal val="visible"/>
                                      </p:to>
                                    </p:set>
                                    <p:animEffect transition="in" filter="wipe(down)">
                                      <p:cBhvr>
                                        <p:cTn id="14" dur="500"/>
                                        <p:tgtEl>
                                          <p:spTgt spid="2458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24583"/>
                                        </p:tgtEl>
                                        <p:attrNameLst>
                                          <p:attrName>style.visibility</p:attrName>
                                        </p:attrNameLst>
                                      </p:cBhvr>
                                      <p:to>
                                        <p:strVal val="visible"/>
                                      </p:to>
                                    </p:set>
                                    <p:anim calcmode="lin" valueType="num">
                                      <p:cBhvr additive="base">
                                        <p:cTn id="18" dur="500" fill="hold"/>
                                        <p:tgtEl>
                                          <p:spTgt spid="24583"/>
                                        </p:tgtEl>
                                        <p:attrNameLst>
                                          <p:attrName>ppt_x</p:attrName>
                                        </p:attrNameLst>
                                      </p:cBhvr>
                                      <p:tavLst>
                                        <p:tav tm="0">
                                          <p:val>
                                            <p:strVal val="#ppt_x"/>
                                          </p:val>
                                        </p:tav>
                                        <p:tav tm="100000">
                                          <p:val>
                                            <p:strVal val="#ppt_x"/>
                                          </p:val>
                                        </p:tav>
                                      </p:tavLst>
                                    </p:anim>
                                    <p:anim calcmode="lin" valueType="num">
                                      <p:cBhvr additive="base">
                                        <p:cTn id="19" dur="500" fill="hold"/>
                                        <p:tgtEl>
                                          <p:spTgt spid="24583"/>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9" fill="hold" grpId="0" nodeType="afterEffect">
                                  <p:stCondLst>
                                    <p:cond delay="0"/>
                                  </p:stCondLst>
                                  <p:childTnLst>
                                    <p:set>
                                      <p:cBhvr>
                                        <p:cTn id="22" dur="1" fill="hold">
                                          <p:stCondLst>
                                            <p:cond delay="0"/>
                                          </p:stCondLst>
                                        </p:cTn>
                                        <p:tgtEl>
                                          <p:spTgt spid="24587"/>
                                        </p:tgtEl>
                                        <p:attrNameLst>
                                          <p:attrName>style.visibility</p:attrName>
                                        </p:attrNameLst>
                                      </p:cBhvr>
                                      <p:to>
                                        <p:strVal val="visible"/>
                                      </p:to>
                                    </p:set>
                                    <p:anim calcmode="lin" valueType="num">
                                      <p:cBhvr additive="base">
                                        <p:cTn id="23" dur="500" fill="hold"/>
                                        <p:tgtEl>
                                          <p:spTgt spid="24587"/>
                                        </p:tgtEl>
                                        <p:attrNameLst>
                                          <p:attrName>ppt_x</p:attrName>
                                        </p:attrNameLst>
                                      </p:cBhvr>
                                      <p:tavLst>
                                        <p:tav tm="0">
                                          <p:val>
                                            <p:strVal val="0-#ppt_w/2"/>
                                          </p:val>
                                        </p:tav>
                                        <p:tav tm="100000">
                                          <p:val>
                                            <p:strVal val="#ppt_x"/>
                                          </p:val>
                                        </p:tav>
                                      </p:tavLst>
                                    </p:anim>
                                    <p:anim calcmode="lin" valueType="num">
                                      <p:cBhvr additive="base">
                                        <p:cTn id="24" dur="500" fill="hold"/>
                                        <p:tgtEl>
                                          <p:spTgt spid="24587"/>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24588"/>
                                        </p:tgtEl>
                                        <p:attrNameLst>
                                          <p:attrName>style.visibility</p:attrName>
                                        </p:attrNameLst>
                                      </p:cBhvr>
                                      <p:to>
                                        <p:strVal val="visible"/>
                                      </p:to>
                                    </p:set>
                                    <p:anim calcmode="lin" valueType="num">
                                      <p:cBhvr additive="base">
                                        <p:cTn id="27" dur="500" fill="hold"/>
                                        <p:tgtEl>
                                          <p:spTgt spid="24588"/>
                                        </p:tgtEl>
                                        <p:attrNameLst>
                                          <p:attrName>ppt_x</p:attrName>
                                        </p:attrNameLst>
                                      </p:cBhvr>
                                      <p:tavLst>
                                        <p:tav tm="0">
                                          <p:val>
                                            <p:strVal val="0-#ppt_w/2"/>
                                          </p:val>
                                        </p:tav>
                                        <p:tav tm="100000">
                                          <p:val>
                                            <p:strVal val="#ppt_x"/>
                                          </p:val>
                                        </p:tav>
                                      </p:tavLst>
                                    </p:anim>
                                    <p:anim calcmode="lin" valueType="num">
                                      <p:cBhvr additive="base">
                                        <p:cTn id="28" dur="500" fill="hold"/>
                                        <p:tgtEl>
                                          <p:spTgt spid="24588"/>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24589"/>
                                        </p:tgtEl>
                                        <p:attrNameLst>
                                          <p:attrName>style.visibility</p:attrName>
                                        </p:attrNameLst>
                                      </p:cBhvr>
                                      <p:to>
                                        <p:strVal val="visible"/>
                                      </p:to>
                                    </p:set>
                                    <p:anim calcmode="lin" valueType="num">
                                      <p:cBhvr additive="base">
                                        <p:cTn id="31" dur="500" fill="hold"/>
                                        <p:tgtEl>
                                          <p:spTgt spid="24589"/>
                                        </p:tgtEl>
                                        <p:attrNameLst>
                                          <p:attrName>ppt_x</p:attrName>
                                        </p:attrNameLst>
                                      </p:cBhvr>
                                      <p:tavLst>
                                        <p:tav tm="0">
                                          <p:val>
                                            <p:strVal val="0-#ppt_w/2"/>
                                          </p:val>
                                        </p:tav>
                                        <p:tav tm="100000">
                                          <p:val>
                                            <p:strVal val="#ppt_x"/>
                                          </p:val>
                                        </p:tav>
                                      </p:tavLst>
                                    </p:anim>
                                    <p:anim calcmode="lin" valueType="num">
                                      <p:cBhvr additive="base">
                                        <p:cTn id="32" dur="500" fill="hold"/>
                                        <p:tgtEl>
                                          <p:spTgt spid="2458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P spid="24585" grpId="0" bldLvl="0" animBg="1"/>
      <p:bldP spid="24586" grpId="0" bldLvl="0" animBg="1"/>
      <p:bldP spid="24587" grpId="0" bldLvl="0" animBg="1"/>
      <p:bldP spid="24588" grpId="0" bldLvl="0" animBg="1"/>
      <p:bldP spid="2458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项目介绍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925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925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a:off x="1193800" y="2414588"/>
            <a:ext cx="2160588" cy="2036762"/>
            <a:chOff x="19682" y="-6347"/>
            <a:chExt cx="2160240" cy="2035849"/>
          </a:xfrm>
        </p:grpSpPr>
        <p:grpSp>
          <p:nvGrpSpPr>
            <p:cNvPr id="9254" name="组合 5"/>
            <p:cNvGrpSpPr/>
            <p:nvPr/>
          </p:nvGrpSpPr>
          <p:grpSpPr>
            <a:xfrm>
              <a:off x="19682" y="-6347"/>
              <a:ext cx="2160240" cy="1728012"/>
              <a:chOff x="19682" y="-6347"/>
              <a:chExt cx="2160240" cy="1728012"/>
            </a:xfrm>
          </p:grpSpPr>
          <p:sp>
            <p:nvSpPr>
              <p:cNvPr id="9256"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9257" name="文本框 8"/>
              <p:cNvSpPr txBox="1"/>
              <p:nvPr/>
            </p:nvSpPr>
            <p:spPr>
              <a:xfrm>
                <a:off x="187296" y="234845"/>
                <a:ext cx="1824697" cy="107570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zh-CN" sz="3200" dirty="0">
                    <a:solidFill>
                      <a:srgbClr val="FFFFFF"/>
                    </a:solidFill>
                    <a:latin typeface="微软雅黑" panose="020B0503020204020204" pitchFamily="34" charset="-122"/>
                    <a:ea typeface="微软雅黑" panose="020B0503020204020204" pitchFamily="34" charset="-122"/>
                  </a:rPr>
                  <a:t>需求工程交付成果</a:t>
                </a:r>
                <a:endParaRPr lang="zh-CN" altLang="zh-CN" sz="3200" dirty="0">
                  <a:solidFill>
                    <a:srgbClr val="FFFFFF"/>
                  </a:solidFill>
                  <a:latin typeface="微软雅黑" panose="020B0503020204020204" pitchFamily="34" charset="-122"/>
                  <a:ea typeface="微软雅黑" panose="020B0503020204020204" pitchFamily="34" charset="-122"/>
                </a:endParaRPr>
              </a:p>
            </p:txBody>
          </p:sp>
        </p:grpSp>
        <p:sp>
          <p:nvSpPr>
            <p:cNvPr id="9255"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aphicFrame>
        <p:nvGraphicFramePr>
          <p:cNvPr id="3" name="表格 2"/>
          <p:cNvGraphicFramePr/>
          <p:nvPr/>
        </p:nvGraphicFramePr>
        <p:xfrm>
          <a:off x="4497070" y="1880870"/>
          <a:ext cx="7373620" cy="3590290"/>
        </p:xfrm>
        <a:graphic>
          <a:graphicData uri="http://schemas.openxmlformats.org/drawingml/2006/table">
            <a:tbl>
              <a:tblPr firstRow="1" bandRow="1">
                <a:tableStyleId>{5C22544A-7EE6-4342-B048-85BDC9FD1C3A}</a:tableStyleId>
              </a:tblPr>
              <a:tblGrid>
                <a:gridCol w="1843405"/>
                <a:gridCol w="1843405"/>
                <a:gridCol w="1843405"/>
                <a:gridCol w="1843405"/>
              </a:tblGrid>
              <a:tr h="415290">
                <a:tc>
                  <a:txBody>
                    <a:bodyPr/>
                    <a:lstStyle/>
                    <a:p>
                      <a:pPr>
                        <a:buNone/>
                      </a:pPr>
                      <a:r>
                        <a:rPr lang="zh-CN" altLang="en-US"/>
                        <a:t>编号</a:t>
                      </a:r>
                      <a:endParaRPr lang="zh-CN" altLang="en-US"/>
                    </a:p>
                  </a:txBody>
                  <a:tcPr/>
                </a:tc>
                <a:tc>
                  <a:txBody>
                    <a:bodyPr/>
                    <a:lstStyle/>
                    <a:p>
                      <a:pPr>
                        <a:buNone/>
                      </a:pPr>
                      <a:r>
                        <a:rPr lang="zh-CN" altLang="en-US"/>
                        <a:t>名称</a:t>
                      </a:r>
                      <a:endParaRPr lang="zh-CN" altLang="en-US"/>
                    </a:p>
                  </a:txBody>
                  <a:tcPr/>
                </a:tc>
                <a:tc>
                  <a:txBody>
                    <a:bodyPr/>
                    <a:lstStyle/>
                    <a:p>
                      <a:pPr>
                        <a:buNone/>
                      </a:pPr>
                      <a:r>
                        <a:rPr lang="zh-CN" altLang="en-US"/>
                        <a:t>形式</a:t>
                      </a:r>
                      <a:endParaRPr lang="zh-CN" altLang="en-US"/>
                    </a:p>
                  </a:txBody>
                  <a:tcPr/>
                </a:tc>
                <a:tc>
                  <a:txBody>
                    <a:bodyPr/>
                    <a:lstStyle/>
                    <a:p>
                      <a:pPr>
                        <a:buNone/>
                      </a:pPr>
                      <a:r>
                        <a:rPr lang="zh-CN" altLang="en-US"/>
                        <a:t>介质</a:t>
                      </a:r>
                      <a:endParaRPr lang="zh-CN" altLang="en-US"/>
                    </a:p>
                  </a:txBody>
                  <a:tcPr/>
                </a:tc>
              </a:tr>
              <a:tr h="673100">
                <a:tc>
                  <a:txBody>
                    <a:bodyPr/>
                    <a:lstStyle/>
                    <a:p>
                      <a:pPr>
                        <a:buNone/>
                      </a:pPr>
                      <a:r>
                        <a:rPr lang="en-US" altLang="zh-CN"/>
                        <a:t>1</a:t>
                      </a:r>
                      <a:endParaRPr lang="en-US" altLang="zh-CN"/>
                    </a:p>
                  </a:txBody>
                  <a:tcPr/>
                </a:tc>
                <a:tc>
                  <a:txBody>
                    <a:bodyPr/>
                    <a:lstStyle/>
                    <a:p>
                      <a:pPr>
                        <a:buNone/>
                      </a:pPr>
                      <a:r>
                        <a:rPr lang="en-US" altLang="zh-CN" sz="1800" dirty="0" smtClean="0">
                          <a:ln>
                            <a:noFill/>
                          </a:ln>
                          <a:solidFill>
                            <a:schemeClr val="tx1"/>
                          </a:solidFill>
                          <a:effectLst/>
                          <a:latin typeface="宋体" panose="02010600030101010101" pitchFamily="2" charset="-122"/>
                          <a:ea typeface="宋体" panose="02010600030101010101" pitchFamily="2" charset="-122"/>
                          <a:sym typeface="+mn-ea"/>
                        </a:rPr>
                        <a:t>《</a:t>
                      </a:r>
                      <a:r>
                        <a:rPr lang="en-US" altLang="zh-CN" sz="1800" dirty="0" err="1" smtClean="0">
                          <a:ln>
                            <a:noFill/>
                          </a:ln>
                          <a:solidFill>
                            <a:schemeClr val="tx1"/>
                          </a:solidFill>
                          <a:effectLst/>
                          <a:latin typeface="宋体" panose="02010600030101010101" pitchFamily="2" charset="-122"/>
                          <a:ea typeface="宋体" panose="02010600030101010101" pitchFamily="2" charset="-122"/>
                          <a:sym typeface="+mn-ea"/>
                        </a:rPr>
                        <a:t>需求</a:t>
                      </a:r>
                      <a:r>
                        <a:rPr lang="zh-CN" altLang="en-US" sz="1800" dirty="0" err="1" smtClean="0">
                          <a:ln>
                            <a:noFill/>
                          </a:ln>
                          <a:solidFill>
                            <a:schemeClr val="tx1"/>
                          </a:solidFill>
                          <a:effectLst/>
                          <a:latin typeface="宋体" panose="02010600030101010101" pitchFamily="2" charset="-122"/>
                          <a:ea typeface="宋体" panose="02010600030101010101" pitchFamily="2" charset="-122"/>
                          <a:sym typeface="+mn-ea"/>
                        </a:rPr>
                        <a:t>工程</a:t>
                      </a:r>
                      <a:r>
                        <a:rPr lang="en-US" altLang="zh-CN" sz="1800" dirty="0" err="1" smtClean="0">
                          <a:ln>
                            <a:noFill/>
                          </a:ln>
                          <a:solidFill>
                            <a:schemeClr val="tx1"/>
                          </a:solidFill>
                          <a:effectLst/>
                          <a:latin typeface="宋体" panose="02010600030101010101" pitchFamily="2" charset="-122"/>
                          <a:ea typeface="宋体" panose="02010600030101010101" pitchFamily="2" charset="-122"/>
                          <a:sym typeface="+mn-ea"/>
                        </a:rPr>
                        <a:t>计划</a:t>
                      </a:r>
                      <a:r>
                        <a:rPr lang="en-US" altLang="zh-CN" sz="1800" dirty="0" smtClean="0">
                          <a:ln>
                            <a:noFill/>
                          </a:ln>
                          <a:solidFill>
                            <a:schemeClr val="tx1"/>
                          </a:solidFill>
                          <a:effectLst/>
                          <a:latin typeface="宋体" panose="02010600030101010101" pitchFamily="2" charset="-122"/>
                          <a:ea typeface="宋体" panose="02010600030101010101" pitchFamily="2" charset="-122"/>
                          <a:sym typeface="+mn-ea"/>
                        </a:rPr>
                        <a:t>》</a:t>
                      </a:r>
                      <a:endParaRPr kumimoji="0" lang="en-US"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sym typeface="+mn-ea"/>
                      </a:endParaRPr>
                    </a:p>
                    <a:p>
                      <a:pPr>
                        <a:buNone/>
                      </a:pPr>
                      <a:endParaRPr lang="zh-CN" altLang="en-US"/>
                    </a:p>
                  </a:txBody>
                  <a:tcPr/>
                </a:tc>
                <a:tc>
                  <a:txBody>
                    <a:bodyPr/>
                    <a:lstStyle/>
                    <a:p>
                      <a:pPr>
                        <a:buNone/>
                      </a:pPr>
                      <a:r>
                        <a:rPr lang="en-US" altLang="zh-CN" sz="1800" smtClean="0">
                          <a:ln>
                            <a:noFill/>
                          </a:ln>
                          <a:solidFill>
                            <a:schemeClr val="tx1"/>
                          </a:solidFill>
                          <a:effectLst/>
                          <a:latin typeface="宋体" panose="02010600030101010101" pitchFamily="2" charset="-122"/>
                          <a:ea typeface="宋体" panose="02010600030101010101" pitchFamily="2" charset="-122"/>
                          <a:sym typeface="+mn-ea"/>
                        </a:rPr>
                        <a:t>文档</a:t>
                      </a:r>
                      <a:endParaRPr kumimoji="0" lang="en-US"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mn-ea"/>
                      </a:endParaRPr>
                    </a:p>
                    <a:p>
                      <a:pPr>
                        <a:buNone/>
                      </a:pPr>
                      <a:endParaRPr lang="zh-CN" altLang="en-US"/>
                    </a:p>
                  </a:txBody>
                  <a:tcPr/>
                </a:tc>
                <a:tc>
                  <a:txBody>
                    <a:bodyPr/>
                    <a:lstStyle/>
                    <a:p>
                      <a:pPr>
                        <a:buNone/>
                      </a:pPr>
                      <a:r>
                        <a:rPr lang="en-US" altLang="zh-CN" sz="1800" smtClean="0">
                          <a:ln>
                            <a:noFill/>
                          </a:ln>
                          <a:solidFill>
                            <a:schemeClr val="tx1"/>
                          </a:solidFill>
                          <a:effectLst/>
                          <a:latin typeface="宋体" panose="02010600030101010101" pitchFamily="2" charset="-122"/>
                          <a:ea typeface="宋体" panose="02010600030101010101" pitchFamily="2" charset="-122"/>
                          <a:sym typeface="+mn-ea"/>
                        </a:rPr>
                        <a:t>电子</a:t>
                      </a:r>
                      <a:endParaRPr kumimoji="0" lang="en-US"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mn-ea"/>
                      </a:endParaRPr>
                    </a:p>
                    <a:p>
                      <a:pPr>
                        <a:buNone/>
                      </a:pPr>
                      <a:endParaRPr lang="zh-CN" altLang="en-US"/>
                    </a:p>
                  </a:txBody>
                  <a:tcPr/>
                </a:tc>
              </a:tr>
              <a:tr h="914400">
                <a:tc>
                  <a:txBody>
                    <a:bodyPr/>
                    <a:lstStyle/>
                    <a:p>
                      <a:pPr>
                        <a:buNone/>
                      </a:pPr>
                      <a:r>
                        <a:rPr lang="en-US" altLang="zh-CN"/>
                        <a:t>2</a:t>
                      </a:r>
                      <a:endParaRPr lang="en-US" altLang="zh-CN"/>
                    </a:p>
                  </a:txBody>
                  <a:tcPr/>
                </a:tc>
                <a:tc>
                  <a:txBody>
                    <a:bodyPr/>
                    <a:lstStyle/>
                    <a:p>
                      <a:pPr>
                        <a:buNone/>
                      </a:pPr>
                      <a:r>
                        <a:rPr lang="zh-CN" altLang="en-US" sz="1800" smtClean="0">
                          <a:ln>
                            <a:noFill/>
                          </a:ln>
                          <a:solidFill>
                            <a:schemeClr val="tx1"/>
                          </a:solidFill>
                          <a:effectLst/>
                          <a:latin typeface="宋体" panose="02010600030101010101" pitchFamily="2" charset="-122"/>
                          <a:ea typeface="宋体" panose="02010600030101010101" pitchFamily="2" charset="-122"/>
                          <a:sym typeface="+mn-ea"/>
                        </a:rPr>
                        <a:t>《</a:t>
                      </a:r>
                      <a:r>
                        <a:rPr lang="en-US" altLang="zh-CN" sz="1800" smtClean="0">
                          <a:ln>
                            <a:noFill/>
                          </a:ln>
                          <a:solidFill>
                            <a:schemeClr val="tx1"/>
                          </a:solidFill>
                          <a:effectLst/>
                          <a:latin typeface="宋体" panose="02010600030101010101" pitchFamily="2" charset="-122"/>
                          <a:ea typeface="宋体" panose="02010600030101010101" pitchFamily="2" charset="-122"/>
                          <a:sym typeface="+mn-ea"/>
                        </a:rPr>
                        <a:t>需求变更控制文档》</a:t>
                      </a:r>
                      <a:endParaRPr kumimoji="0" lang="en-US"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mn-ea"/>
                      </a:endParaRPr>
                    </a:p>
                    <a:p>
                      <a:pPr>
                        <a:buNone/>
                      </a:pPr>
                      <a:endParaRPr lang="zh-CN" altLang="en-US"/>
                    </a:p>
                  </a:txBody>
                  <a:tcPr/>
                </a:tc>
                <a:tc>
                  <a:txBody>
                    <a:bodyPr/>
                    <a:lstStyle/>
                    <a:p>
                      <a:pPr>
                        <a:buNone/>
                      </a:pPr>
                      <a:r>
                        <a:rPr lang="en-US" altLang="zh-CN" sz="1800" smtClean="0">
                          <a:ln>
                            <a:noFill/>
                          </a:ln>
                          <a:solidFill>
                            <a:schemeClr val="tx1"/>
                          </a:solidFill>
                          <a:effectLst/>
                          <a:latin typeface="宋体" panose="02010600030101010101" pitchFamily="2" charset="-122"/>
                          <a:ea typeface="宋体" panose="02010600030101010101" pitchFamily="2" charset="-122"/>
                          <a:sym typeface="+mn-ea"/>
                        </a:rPr>
                        <a:t>文档</a:t>
                      </a:r>
                      <a:endParaRPr kumimoji="0" lang="en-US"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mn-ea"/>
                      </a:endParaRPr>
                    </a:p>
                    <a:p>
                      <a:pPr>
                        <a:buNone/>
                      </a:pPr>
                      <a:endParaRPr lang="zh-CN" altLang="en-US"/>
                    </a:p>
                  </a:txBody>
                  <a:tcPr/>
                </a:tc>
                <a:tc>
                  <a:txBody>
                    <a:bodyPr/>
                    <a:lstStyle/>
                    <a:p>
                      <a:pPr>
                        <a:buNone/>
                      </a:pPr>
                      <a:r>
                        <a:rPr lang="en-US" altLang="zh-CN" sz="1800" smtClean="0">
                          <a:ln>
                            <a:noFill/>
                          </a:ln>
                          <a:solidFill>
                            <a:schemeClr val="tx1"/>
                          </a:solidFill>
                          <a:effectLst/>
                          <a:latin typeface="宋体" panose="02010600030101010101" pitchFamily="2" charset="-122"/>
                          <a:ea typeface="宋体" panose="02010600030101010101" pitchFamily="2" charset="-122"/>
                          <a:sym typeface="+mn-ea"/>
                        </a:rPr>
                        <a:t>电子</a:t>
                      </a:r>
                      <a:endParaRPr kumimoji="0" lang="en-US"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mn-ea"/>
                      </a:endParaRPr>
                    </a:p>
                    <a:p>
                      <a:pPr>
                        <a:buNone/>
                      </a:pPr>
                      <a:endParaRPr lang="zh-CN" altLang="en-US"/>
                    </a:p>
                  </a:txBody>
                  <a:tcPr/>
                </a:tc>
              </a:tr>
              <a:tr h="914400">
                <a:tc>
                  <a:txBody>
                    <a:bodyPr/>
                    <a:lstStyle/>
                    <a:p>
                      <a:pPr>
                        <a:buNone/>
                      </a:pPr>
                      <a:r>
                        <a:rPr lang="en-US" altLang="zh-CN"/>
                        <a:t>3</a:t>
                      </a:r>
                      <a:endParaRPr lang="en-US" altLang="zh-CN"/>
                    </a:p>
                  </a:txBody>
                  <a:tcPr/>
                </a:tc>
                <a:tc>
                  <a:txBody>
                    <a:bodyPr/>
                    <a:lstStyle/>
                    <a:p>
                      <a:pPr>
                        <a:buNone/>
                      </a:pPr>
                      <a:r>
                        <a:rPr lang="en-US" altLang="zh-CN" sz="1800" smtClean="0">
                          <a:ln>
                            <a:noFill/>
                          </a:ln>
                          <a:solidFill>
                            <a:schemeClr val="tx1"/>
                          </a:solidFill>
                          <a:effectLst/>
                          <a:latin typeface="宋体" panose="02010600030101010101" pitchFamily="2" charset="-122"/>
                          <a:ea typeface="宋体" panose="02010600030101010101" pitchFamily="2" charset="-122"/>
                          <a:sym typeface="+mn-ea"/>
                        </a:rPr>
                        <a:t>《需求规格说明书》</a:t>
                      </a:r>
                      <a:endParaRPr kumimoji="0" lang="en-US"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mn-ea"/>
                      </a:endParaRPr>
                    </a:p>
                    <a:p>
                      <a:pPr>
                        <a:buNone/>
                      </a:pPr>
                      <a:endParaRPr lang="zh-CN" altLang="en-US"/>
                    </a:p>
                  </a:txBody>
                  <a:tcPr/>
                </a:tc>
                <a:tc>
                  <a:txBody>
                    <a:bodyPr/>
                    <a:lstStyle/>
                    <a:p>
                      <a:pPr>
                        <a:buNone/>
                      </a:pPr>
                      <a:r>
                        <a:rPr lang="en-US" altLang="zh-CN" sz="1800" smtClean="0">
                          <a:ln>
                            <a:noFill/>
                          </a:ln>
                          <a:solidFill>
                            <a:schemeClr val="tx1"/>
                          </a:solidFill>
                          <a:effectLst/>
                          <a:latin typeface="宋体" panose="02010600030101010101" pitchFamily="2" charset="-122"/>
                          <a:ea typeface="宋体" panose="02010600030101010101" pitchFamily="2" charset="-122"/>
                          <a:sym typeface="+mn-ea"/>
                        </a:rPr>
                        <a:t>文档</a:t>
                      </a:r>
                      <a:endParaRPr kumimoji="0" lang="en-US"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mn-ea"/>
                      </a:endParaRPr>
                    </a:p>
                    <a:p>
                      <a:pPr>
                        <a:buNone/>
                      </a:pPr>
                      <a:endParaRPr lang="zh-CN" altLang="en-US"/>
                    </a:p>
                  </a:txBody>
                  <a:tcPr/>
                </a:tc>
                <a:tc>
                  <a:txBody>
                    <a:bodyPr/>
                    <a:lstStyle/>
                    <a:p>
                      <a:pPr>
                        <a:buNone/>
                      </a:pPr>
                      <a:r>
                        <a:rPr lang="en-US" altLang="zh-CN" sz="1800" smtClean="0">
                          <a:ln>
                            <a:noFill/>
                          </a:ln>
                          <a:solidFill>
                            <a:schemeClr val="tx1"/>
                          </a:solidFill>
                          <a:effectLst/>
                          <a:latin typeface="宋体" panose="02010600030101010101" pitchFamily="2" charset="-122"/>
                          <a:ea typeface="宋体" panose="02010600030101010101" pitchFamily="2" charset="-122"/>
                          <a:sym typeface="+mn-ea"/>
                        </a:rPr>
                        <a:t>电子</a:t>
                      </a:r>
                      <a:endParaRPr kumimoji="0" lang="en-US"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mn-ea"/>
                      </a:endParaRPr>
                    </a:p>
                    <a:p>
                      <a:pPr>
                        <a:buNone/>
                      </a:pPr>
                      <a:endParaRPr lang="zh-CN" altLang="en-US"/>
                    </a:p>
                  </a:txBody>
                  <a:tcPr/>
                </a:tc>
              </a:tr>
              <a:tr h="673100">
                <a:tc>
                  <a:txBody>
                    <a:bodyPr/>
                    <a:lstStyle/>
                    <a:p>
                      <a:pPr>
                        <a:buNone/>
                      </a:pPr>
                      <a:r>
                        <a:rPr lang="en-US" altLang="zh-CN"/>
                        <a:t>4</a:t>
                      </a:r>
                      <a:endParaRPr lang="en-US" altLang="zh-CN"/>
                    </a:p>
                  </a:txBody>
                  <a:tcPr/>
                </a:tc>
                <a:tc>
                  <a:txBody>
                    <a:bodyPr/>
                    <a:lstStyle/>
                    <a:p>
                      <a:pPr>
                        <a:buNone/>
                      </a:pPr>
                      <a:r>
                        <a:rPr lang="en-US" altLang="zh-CN" sz="1800" dirty="0" smtClean="0">
                          <a:ln>
                            <a:noFill/>
                          </a:ln>
                          <a:solidFill>
                            <a:schemeClr val="tx1"/>
                          </a:solidFill>
                          <a:effectLst/>
                          <a:latin typeface="宋体" panose="02010600030101010101" pitchFamily="2" charset="-122"/>
                          <a:ea typeface="宋体" panose="02010600030101010101" pitchFamily="2" charset="-122"/>
                          <a:sym typeface="+mn-ea"/>
                        </a:rPr>
                        <a:t>《</a:t>
                      </a:r>
                      <a:r>
                        <a:rPr lang="en-US" altLang="zh-CN" sz="1800" dirty="0" err="1" smtClean="0">
                          <a:ln>
                            <a:noFill/>
                          </a:ln>
                          <a:solidFill>
                            <a:schemeClr val="tx1"/>
                          </a:solidFill>
                          <a:effectLst/>
                          <a:latin typeface="宋体" panose="02010600030101010101" pitchFamily="2" charset="-122"/>
                          <a:ea typeface="宋体" panose="02010600030101010101" pitchFamily="2" charset="-122"/>
                          <a:sym typeface="+mn-ea"/>
                        </a:rPr>
                        <a:t>概要设计说明</a:t>
                      </a:r>
                      <a:r>
                        <a:rPr lang="en-US" altLang="zh-CN" sz="1800" dirty="0" smtClean="0">
                          <a:ln>
                            <a:noFill/>
                          </a:ln>
                          <a:solidFill>
                            <a:schemeClr val="tx1"/>
                          </a:solidFill>
                          <a:effectLst/>
                          <a:latin typeface="宋体" panose="02010600030101010101" pitchFamily="2" charset="-122"/>
                          <a:ea typeface="宋体" panose="02010600030101010101" pitchFamily="2" charset="-122"/>
                          <a:sym typeface="+mn-ea"/>
                        </a:rPr>
                        <a:t>》</a:t>
                      </a:r>
                      <a:endParaRPr kumimoji="0" lang="en-US"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sym typeface="+mn-ea"/>
                      </a:endParaRPr>
                    </a:p>
                    <a:p>
                      <a:pPr>
                        <a:buNone/>
                      </a:pPr>
                      <a:endParaRPr lang="zh-CN" altLang="en-US"/>
                    </a:p>
                  </a:txBody>
                  <a:tcPr/>
                </a:tc>
                <a:tc>
                  <a:txBody>
                    <a:bodyPr/>
                    <a:lstStyle/>
                    <a:p>
                      <a:pPr>
                        <a:buNone/>
                      </a:pPr>
                      <a:r>
                        <a:rPr lang="en-US" altLang="zh-CN" sz="1800" smtClean="0">
                          <a:ln>
                            <a:noFill/>
                          </a:ln>
                          <a:solidFill>
                            <a:schemeClr val="tx1"/>
                          </a:solidFill>
                          <a:effectLst/>
                          <a:latin typeface="宋体" panose="02010600030101010101" pitchFamily="2" charset="-122"/>
                          <a:ea typeface="宋体" panose="02010600030101010101" pitchFamily="2" charset="-122"/>
                          <a:sym typeface="+mn-ea"/>
                        </a:rPr>
                        <a:t>文档</a:t>
                      </a:r>
                      <a:endParaRPr kumimoji="0" lang="en-US"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mn-ea"/>
                      </a:endParaRPr>
                    </a:p>
                    <a:p>
                      <a:pPr>
                        <a:buNone/>
                      </a:pPr>
                      <a:endParaRPr lang="zh-CN" altLang="en-US"/>
                    </a:p>
                  </a:txBody>
                  <a:tcPr/>
                </a:tc>
                <a:tc>
                  <a:txBody>
                    <a:bodyPr/>
                    <a:lstStyle/>
                    <a:p>
                      <a:pPr>
                        <a:buNone/>
                      </a:pPr>
                      <a:r>
                        <a:rPr lang="en-US" altLang="zh-CN" sz="1800" smtClean="0">
                          <a:ln>
                            <a:noFill/>
                          </a:ln>
                          <a:solidFill>
                            <a:schemeClr val="tx1"/>
                          </a:solidFill>
                          <a:effectLst/>
                          <a:latin typeface="宋体" panose="02010600030101010101" pitchFamily="2" charset="-122"/>
                          <a:ea typeface="宋体" panose="02010600030101010101" pitchFamily="2" charset="-122"/>
                          <a:sym typeface="+mn-ea"/>
                        </a:rPr>
                        <a:t>电子</a:t>
                      </a:r>
                      <a:endParaRPr kumimoji="0" lang="en-US"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mn-ea"/>
                      </a:endParaRPr>
                    </a:p>
                    <a:p>
                      <a:pPr>
                        <a:buNone/>
                      </a:pPr>
                      <a:endParaRPr lang="zh-CN" altLang="en-US"/>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P spid="1024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048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048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项目介绍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0484" name="组合 1"/>
          <p:cNvGrpSpPr/>
          <p:nvPr/>
        </p:nvGrpSpPr>
        <p:grpSpPr>
          <a:xfrm>
            <a:off x="222250" y="328613"/>
            <a:ext cx="654050" cy="573087"/>
            <a:chOff x="0" y="0"/>
            <a:chExt cx="3252297" cy="2844316"/>
          </a:xfrm>
        </p:grpSpPr>
        <p:sp>
          <p:nvSpPr>
            <p:cNvPr id="10253"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54"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0487" name="Freeform 5"/>
          <p:cNvSpPr/>
          <p:nvPr/>
        </p:nvSpPr>
        <p:spPr>
          <a:xfrm>
            <a:off x="6608763" y="3716338"/>
            <a:ext cx="4032250" cy="1844675"/>
          </a:xfrm>
          <a:custGeom>
            <a:avLst/>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Lst>
            <a:rect l="0" t="0" r="0" b="0"/>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w="9525">
            <a:noFill/>
          </a:ln>
        </p:spPr>
        <p:txBody>
          <a:bodyPr/>
          <a:lstStyle/>
          <a:p>
            <a:endParaRPr lang="zh-CN" altLang="en-US"/>
          </a:p>
        </p:txBody>
      </p:sp>
      <p:sp>
        <p:nvSpPr>
          <p:cNvPr id="20488" name="Freeform 6"/>
          <p:cNvSpPr/>
          <p:nvPr/>
        </p:nvSpPr>
        <p:spPr>
          <a:xfrm>
            <a:off x="1477963" y="4440238"/>
            <a:ext cx="4141787" cy="1876425"/>
          </a:xfrm>
          <a:custGeom>
            <a:avLst/>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Lst>
            <a:rect l="0" t="0" r="0" b="0"/>
            <a:pathLst>
              <a:path w="196" h="109">
                <a:moveTo>
                  <a:pt x="47" y="29"/>
                </a:moveTo>
                <a:cubicBezTo>
                  <a:pt x="51" y="29"/>
                  <a:pt x="55" y="29"/>
                  <a:pt x="58" y="30"/>
                </a:cubicBezTo>
                <a:cubicBezTo>
                  <a:pt x="62" y="15"/>
                  <a:pt x="73" y="3"/>
                  <a:pt x="88" y="0"/>
                </a:cubicBezTo>
                <a:cubicBezTo>
                  <a:pt x="88" y="59"/>
                  <a:pt x="88" y="59"/>
                  <a:pt x="88" y="59"/>
                </a:cubicBezTo>
                <a:cubicBezTo>
                  <a:pt x="76" y="46"/>
                  <a:pt x="76" y="46"/>
                  <a:pt x="76" y="46"/>
                </a:cubicBezTo>
                <a:cubicBezTo>
                  <a:pt x="72" y="42"/>
                  <a:pt x="66" y="42"/>
                  <a:pt x="62" y="46"/>
                </a:cubicBezTo>
                <a:cubicBezTo>
                  <a:pt x="62" y="46"/>
                  <a:pt x="62" y="46"/>
                  <a:pt x="62" y="46"/>
                </a:cubicBezTo>
                <a:cubicBezTo>
                  <a:pt x="58" y="50"/>
                  <a:pt x="58" y="56"/>
                  <a:pt x="62" y="60"/>
                </a:cubicBezTo>
                <a:cubicBezTo>
                  <a:pt x="91" y="89"/>
                  <a:pt x="91" y="89"/>
                  <a:pt x="91" y="89"/>
                </a:cubicBezTo>
                <a:cubicBezTo>
                  <a:pt x="93" y="91"/>
                  <a:pt x="95" y="92"/>
                  <a:pt x="98" y="92"/>
                </a:cubicBezTo>
                <a:cubicBezTo>
                  <a:pt x="98" y="92"/>
                  <a:pt x="98" y="92"/>
                  <a:pt x="98" y="92"/>
                </a:cubicBezTo>
                <a:cubicBezTo>
                  <a:pt x="98" y="92"/>
                  <a:pt x="98" y="92"/>
                  <a:pt x="98" y="92"/>
                </a:cubicBezTo>
                <a:cubicBezTo>
                  <a:pt x="101" y="92"/>
                  <a:pt x="103" y="91"/>
                  <a:pt x="105" y="89"/>
                </a:cubicBezTo>
                <a:cubicBezTo>
                  <a:pt x="134" y="60"/>
                  <a:pt x="134" y="60"/>
                  <a:pt x="134" y="60"/>
                </a:cubicBezTo>
                <a:cubicBezTo>
                  <a:pt x="138" y="56"/>
                  <a:pt x="138" y="50"/>
                  <a:pt x="134" y="46"/>
                </a:cubicBezTo>
                <a:cubicBezTo>
                  <a:pt x="134" y="46"/>
                  <a:pt x="134" y="46"/>
                  <a:pt x="134" y="46"/>
                </a:cubicBezTo>
                <a:cubicBezTo>
                  <a:pt x="131" y="42"/>
                  <a:pt x="124" y="42"/>
                  <a:pt x="121" y="46"/>
                </a:cubicBezTo>
                <a:cubicBezTo>
                  <a:pt x="108" y="59"/>
                  <a:pt x="108" y="59"/>
                  <a:pt x="108" y="59"/>
                </a:cubicBezTo>
                <a:cubicBezTo>
                  <a:pt x="108" y="0"/>
                  <a:pt x="108" y="0"/>
                  <a:pt x="108" y="0"/>
                </a:cubicBezTo>
                <a:cubicBezTo>
                  <a:pt x="123" y="3"/>
                  <a:pt x="135" y="15"/>
                  <a:pt x="138" y="30"/>
                </a:cubicBezTo>
                <a:cubicBezTo>
                  <a:pt x="142" y="29"/>
                  <a:pt x="145" y="29"/>
                  <a:pt x="149" y="29"/>
                </a:cubicBezTo>
                <a:cubicBezTo>
                  <a:pt x="168" y="29"/>
                  <a:pt x="184" y="44"/>
                  <a:pt x="184" y="63"/>
                </a:cubicBezTo>
                <a:cubicBezTo>
                  <a:pt x="184" y="65"/>
                  <a:pt x="184" y="67"/>
                  <a:pt x="183" y="68"/>
                </a:cubicBezTo>
                <a:cubicBezTo>
                  <a:pt x="191" y="72"/>
                  <a:pt x="196" y="79"/>
                  <a:pt x="196" y="88"/>
                </a:cubicBezTo>
                <a:cubicBezTo>
                  <a:pt x="196" y="99"/>
                  <a:pt x="187" y="109"/>
                  <a:pt x="175" y="109"/>
                </a:cubicBezTo>
                <a:cubicBezTo>
                  <a:pt x="21" y="109"/>
                  <a:pt x="21" y="109"/>
                  <a:pt x="21" y="109"/>
                </a:cubicBezTo>
                <a:cubicBezTo>
                  <a:pt x="10" y="109"/>
                  <a:pt x="0" y="99"/>
                  <a:pt x="0" y="88"/>
                </a:cubicBezTo>
                <a:cubicBezTo>
                  <a:pt x="0" y="79"/>
                  <a:pt x="5" y="72"/>
                  <a:pt x="13" y="68"/>
                </a:cubicBezTo>
                <a:cubicBezTo>
                  <a:pt x="13" y="67"/>
                  <a:pt x="12" y="65"/>
                  <a:pt x="12" y="63"/>
                </a:cubicBezTo>
                <a:cubicBezTo>
                  <a:pt x="12" y="44"/>
                  <a:pt x="28" y="29"/>
                  <a:pt x="47" y="29"/>
                </a:cubicBezTo>
                <a:close/>
              </a:path>
            </a:pathLst>
          </a:custGeom>
          <a:solidFill>
            <a:schemeClr val="bg1">
              <a:alpha val="79999"/>
            </a:schemeClr>
          </a:solidFill>
          <a:ln w="9525">
            <a:noFill/>
          </a:ln>
        </p:spPr>
        <p:txBody>
          <a:bodyPr/>
          <a:lstStyle/>
          <a:p>
            <a:endParaRPr lang="zh-CN" altLang="en-US"/>
          </a:p>
        </p:txBody>
      </p:sp>
      <p:sp>
        <p:nvSpPr>
          <p:cNvPr id="20489" name="矩形 8"/>
          <p:cNvSpPr/>
          <p:nvPr/>
        </p:nvSpPr>
        <p:spPr>
          <a:xfrm>
            <a:off x="222250" y="2278063"/>
            <a:ext cx="6192838" cy="1383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dirty="0">
                <a:solidFill>
                  <a:schemeClr val="bg1"/>
                </a:solidFill>
                <a:latin typeface="微软雅黑" panose="020B0503020204020204" pitchFamily="34" charset="-122"/>
                <a:ea typeface="微软雅黑" panose="020B0503020204020204" pitchFamily="34" charset="-122"/>
              </a:rPr>
              <a:t>根据评审表标准通过项目下达者（杨枨老师，侯宏仑老师）以及各项目组组长的评审。</a:t>
            </a:r>
            <a:r>
              <a:rPr lang="en-US" altLang="zh-CN" dirty="0">
                <a:solidFill>
                  <a:schemeClr val="bg1"/>
                </a:solidFill>
                <a:latin typeface="微软雅黑" panose="020B0503020204020204" pitchFamily="34" charset="-122"/>
                <a:ea typeface="微软雅黑" panose="020B0503020204020204" pitchFamily="34" charset="-122"/>
              </a:rPr>
              <a:t>[2]</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0492" name="矩形 11"/>
          <p:cNvSpPr/>
          <p:nvPr/>
        </p:nvSpPr>
        <p:spPr>
          <a:xfrm>
            <a:off x="6302375" y="1933575"/>
            <a:ext cx="5338763" cy="95313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400"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本学期第十六周，期间每个阶段伴随答辩与内部评审。</a:t>
            </a:r>
            <a:r>
              <a:rPr lang="en-US" altLang="zh-CN" dirty="0">
                <a:solidFill>
                  <a:schemeClr val="bg1"/>
                </a:solidFill>
                <a:latin typeface="微软雅黑" panose="020B0503020204020204" pitchFamily="34" charset="-122"/>
                <a:ea typeface="微软雅黑" panose="020B0503020204020204" pitchFamily="34" charset="-122"/>
              </a:rPr>
              <a:t>[2]</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0493" name="文本框 12"/>
          <p:cNvSpPr txBox="1"/>
          <p:nvPr/>
        </p:nvSpPr>
        <p:spPr>
          <a:xfrm>
            <a:off x="6302375" y="1262063"/>
            <a:ext cx="3529013"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b="1" dirty="0">
                <a:solidFill>
                  <a:schemeClr val="bg1"/>
                </a:solidFill>
                <a:latin typeface="微软雅黑" panose="020B0503020204020204" pitchFamily="34" charset="-122"/>
                <a:ea typeface="微软雅黑" panose="020B0503020204020204" pitchFamily="34" charset="-122"/>
              </a:rPr>
              <a:t>最后交付期限</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494" name="直接连接符 14"/>
          <p:cNvCxnSpPr/>
          <p:nvPr/>
        </p:nvCxnSpPr>
        <p:spPr>
          <a:xfrm>
            <a:off x="6380163" y="1847850"/>
            <a:ext cx="2071687" cy="0"/>
          </a:xfrm>
          <a:prstGeom prst="line">
            <a:avLst/>
          </a:prstGeom>
          <a:ln w="6350" cap="flat" cmpd="sng">
            <a:solidFill>
              <a:schemeClr val="bg1"/>
            </a:solidFill>
            <a:prstDash val="solid"/>
            <a:headEnd type="diamond" w="med" len="med"/>
            <a:tailEnd type="none" w="med" len="med"/>
          </a:ln>
        </p:spPr>
      </p:cxnSp>
      <p:sp>
        <p:nvSpPr>
          <p:cNvPr id="2" name="文本框 9"/>
          <p:cNvSpPr txBox="1"/>
          <p:nvPr/>
        </p:nvSpPr>
        <p:spPr>
          <a:xfrm>
            <a:off x="1441450" y="1524000"/>
            <a:ext cx="205898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b="1" dirty="0">
                <a:solidFill>
                  <a:schemeClr val="bg1"/>
                </a:solidFill>
                <a:latin typeface="微软雅黑" panose="020B0503020204020204" pitchFamily="34" charset="-122"/>
                <a:ea typeface="微软雅黑" panose="020B0503020204020204" pitchFamily="34" charset="-122"/>
              </a:rPr>
              <a:t>验收标准</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 name="直接连接符 10"/>
          <p:cNvCxnSpPr/>
          <p:nvPr/>
        </p:nvCxnSpPr>
        <p:spPr>
          <a:xfrm>
            <a:off x="1497013" y="2198688"/>
            <a:ext cx="2070100" cy="0"/>
          </a:xfrm>
          <a:prstGeom prst="line">
            <a:avLst/>
          </a:prstGeom>
          <a:ln w="6350" cap="flat" cmpd="sng">
            <a:solidFill>
              <a:schemeClr val="bg1"/>
            </a:solidFill>
            <a:prstDash val="solid"/>
            <a:headEnd type="diamond"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right)">
                                      <p:cBhvr>
                                        <p:cTn id="27" dur="500"/>
                                        <p:tgtEl>
                                          <p:spTgt spid="2"/>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20489"/>
                                        </p:tgtEl>
                                        <p:attrNameLst>
                                          <p:attrName>style.visibility</p:attrName>
                                        </p:attrNameLst>
                                      </p:cBhvr>
                                      <p:to>
                                        <p:strVal val="visible"/>
                                      </p:to>
                                    </p:set>
                                    <p:animEffect transition="in" filter="wipe(right)">
                                      <p:cBhvr>
                                        <p:cTn id="35" dur="500"/>
                                        <p:tgtEl>
                                          <p:spTgt spid="20489"/>
                                        </p:tgtEl>
                                      </p:cBhvr>
                                    </p:animEffec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20493"/>
                                        </p:tgtEl>
                                        <p:attrNameLst>
                                          <p:attrName>style.visibility</p:attrName>
                                        </p:attrNameLst>
                                      </p:cBhvr>
                                      <p:to>
                                        <p:strVal val="visible"/>
                                      </p:to>
                                    </p:set>
                                    <p:animEffect transition="in" filter="wipe(right)">
                                      <p:cBhvr>
                                        <p:cTn id="39" dur="500"/>
                                        <p:tgtEl>
                                          <p:spTgt spid="20493"/>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20494"/>
                                        </p:tgtEl>
                                        <p:attrNameLst>
                                          <p:attrName>style.visibility</p:attrName>
                                        </p:attrNameLst>
                                      </p:cBhvr>
                                      <p:to>
                                        <p:strVal val="visible"/>
                                      </p:to>
                                    </p:set>
                                    <p:animEffect transition="in" filter="fade">
                                      <p:cBhvr>
                                        <p:cTn id="43" dur="500"/>
                                        <p:tgtEl>
                                          <p:spTgt spid="20494"/>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0492"/>
                                        </p:tgtEl>
                                        <p:attrNameLst>
                                          <p:attrName>style.visibility</p:attrName>
                                        </p:attrNameLst>
                                      </p:cBhvr>
                                      <p:to>
                                        <p:strVal val="visible"/>
                                      </p:to>
                                    </p:set>
                                    <p:animEffect transition="in" filter="wipe(right)">
                                      <p:cBhvr>
                                        <p:cTn id="47" dur="500"/>
                                        <p:tgtEl>
                                          <p:spTgt spid="20492"/>
                                        </p:tgtEl>
                                      </p:cBhvr>
                                    </p:animEffect>
                                  </p:childTnLst>
                                </p:cTn>
                              </p:par>
                            </p:childTnLst>
                          </p:cTn>
                        </p:par>
                        <p:par>
                          <p:cTn id="48" fill="hold">
                            <p:stCondLst>
                              <p:cond delay="4500"/>
                            </p:stCondLst>
                            <p:childTnLst>
                              <p:par>
                                <p:cTn id="49" presetID="47" presetClass="entr" presetSubtype="0" fill="hold" nodeType="afterEffect">
                                  <p:stCondLst>
                                    <p:cond delay="0"/>
                                  </p:stCondLst>
                                  <p:childTnLst>
                                    <p:set>
                                      <p:cBhvr>
                                        <p:cTn id="50" dur="1" fill="hold">
                                          <p:stCondLst>
                                            <p:cond delay="0"/>
                                          </p:stCondLst>
                                        </p:cTn>
                                        <p:tgtEl>
                                          <p:spTgt spid="20488"/>
                                        </p:tgtEl>
                                        <p:attrNameLst>
                                          <p:attrName>style.visibility</p:attrName>
                                        </p:attrNameLst>
                                      </p:cBhvr>
                                      <p:to>
                                        <p:strVal val="visible"/>
                                      </p:to>
                                    </p:set>
                                    <p:animEffect transition="in" filter="fade">
                                      <p:cBhvr>
                                        <p:cTn id="51" dur="1000"/>
                                        <p:tgtEl>
                                          <p:spTgt spid="20488"/>
                                        </p:tgtEl>
                                      </p:cBhvr>
                                    </p:animEffect>
                                    <p:anim calcmode="lin" valueType="num">
                                      <p:cBhvr>
                                        <p:cTn id="52" dur="1000" fill="hold"/>
                                        <p:tgtEl>
                                          <p:spTgt spid="20488"/>
                                        </p:tgtEl>
                                        <p:attrNameLst>
                                          <p:attrName>ppt_x</p:attrName>
                                        </p:attrNameLst>
                                      </p:cBhvr>
                                      <p:tavLst>
                                        <p:tav tm="0">
                                          <p:val>
                                            <p:strVal val="#ppt_x"/>
                                          </p:val>
                                        </p:tav>
                                        <p:tav tm="100000">
                                          <p:val>
                                            <p:strVal val="#ppt_x"/>
                                          </p:val>
                                        </p:tav>
                                      </p:tavLst>
                                    </p:anim>
                                    <p:anim calcmode="lin" valueType="num">
                                      <p:cBhvr>
                                        <p:cTn id="53" dur="1000" fill="hold"/>
                                        <p:tgtEl>
                                          <p:spTgt spid="20488"/>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0487"/>
                                        </p:tgtEl>
                                        <p:attrNameLst>
                                          <p:attrName>style.visibility</p:attrName>
                                        </p:attrNameLst>
                                      </p:cBhvr>
                                      <p:to>
                                        <p:strVal val="visible"/>
                                      </p:to>
                                    </p:set>
                                    <p:animEffect transition="in" filter="fade">
                                      <p:cBhvr>
                                        <p:cTn id="56" dur="1000"/>
                                        <p:tgtEl>
                                          <p:spTgt spid="20487"/>
                                        </p:tgtEl>
                                      </p:cBhvr>
                                    </p:animEffect>
                                    <p:anim calcmode="lin" valueType="num">
                                      <p:cBhvr>
                                        <p:cTn id="57" dur="1000" fill="hold"/>
                                        <p:tgtEl>
                                          <p:spTgt spid="20487"/>
                                        </p:tgtEl>
                                        <p:attrNameLst>
                                          <p:attrName>ppt_x</p:attrName>
                                        </p:attrNameLst>
                                      </p:cBhvr>
                                      <p:tavLst>
                                        <p:tav tm="0">
                                          <p:val>
                                            <p:strVal val="#ppt_x"/>
                                          </p:val>
                                        </p:tav>
                                        <p:tav tm="100000">
                                          <p:val>
                                            <p:strVal val="#ppt_x"/>
                                          </p:val>
                                        </p:tav>
                                      </p:tavLst>
                                    </p:anim>
                                    <p:anim calcmode="lin" valueType="num">
                                      <p:cBhvr>
                                        <p:cTn id="58" dur="1000" fill="hold"/>
                                        <p:tgtEl>
                                          <p:spTgt spid="20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P spid="20489" grpId="0"/>
      <p:bldP spid="20492" grpId="0"/>
      <p:bldP spid="20493"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项目介绍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11294"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1295"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a:off x="1193800" y="2414588"/>
            <a:ext cx="2160588" cy="2036762"/>
            <a:chOff x="19682" y="-6347"/>
            <a:chExt cx="2160240" cy="2035849"/>
          </a:xfrm>
        </p:grpSpPr>
        <p:grpSp>
          <p:nvGrpSpPr>
            <p:cNvPr id="11290" name="组合 5"/>
            <p:cNvGrpSpPr/>
            <p:nvPr/>
          </p:nvGrpSpPr>
          <p:grpSpPr>
            <a:xfrm>
              <a:off x="19682" y="-6347"/>
              <a:ext cx="2160240" cy="1728012"/>
              <a:chOff x="19682" y="-6347"/>
              <a:chExt cx="2160240" cy="1728012"/>
            </a:xfrm>
          </p:grpSpPr>
          <p:sp>
            <p:nvSpPr>
              <p:cNvPr id="11292"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1293" name="文本框 8"/>
              <p:cNvSpPr txBox="1"/>
              <p:nvPr/>
            </p:nvSpPr>
            <p:spPr>
              <a:xfrm>
                <a:off x="366971" y="566165"/>
                <a:ext cx="1465980" cy="58330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zh-CN" sz="3200" dirty="0">
                    <a:solidFill>
                      <a:srgbClr val="FFFFFF"/>
                    </a:solidFill>
                    <a:latin typeface="微软雅黑" panose="020B0503020204020204" pitchFamily="34" charset="-122"/>
                    <a:ea typeface="微软雅黑" panose="020B0503020204020204" pitchFamily="34" charset="-122"/>
                  </a:rPr>
                  <a:t>里程碑</a:t>
                </a:r>
                <a:endParaRPr lang="zh-CN" altLang="zh-CN" sz="3200" dirty="0">
                  <a:solidFill>
                    <a:srgbClr val="FFFFFF"/>
                  </a:solidFill>
                  <a:latin typeface="微软雅黑" panose="020B0503020204020204" pitchFamily="34" charset="-122"/>
                  <a:ea typeface="微软雅黑" panose="020B0503020204020204" pitchFamily="34" charset="-122"/>
                </a:endParaRPr>
              </a:p>
            </p:txBody>
          </p:sp>
        </p:grpSp>
        <p:sp>
          <p:nvSpPr>
            <p:cNvPr id="11291"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aphicFrame>
        <p:nvGraphicFramePr>
          <p:cNvPr id="3" name="表格 2"/>
          <p:cNvGraphicFramePr/>
          <p:nvPr/>
        </p:nvGraphicFramePr>
        <p:xfrm>
          <a:off x="4113530" y="901700"/>
          <a:ext cx="7904480" cy="5569585"/>
        </p:xfrm>
        <a:graphic>
          <a:graphicData uri="http://schemas.openxmlformats.org/drawingml/2006/table">
            <a:tbl>
              <a:tblPr firstRow="1" bandRow="1">
                <a:tableStyleId>{5C22544A-7EE6-4342-B048-85BDC9FD1C3A}</a:tableStyleId>
              </a:tblPr>
              <a:tblGrid>
                <a:gridCol w="4020185"/>
                <a:gridCol w="3884295"/>
              </a:tblGrid>
              <a:tr h="629920">
                <a:tc>
                  <a:txBody>
                    <a:bodyPr/>
                    <a:lstStyle/>
                    <a:p>
                      <a:pPr>
                        <a:buNone/>
                      </a:pPr>
                      <a:r>
                        <a:rPr lang="zh-CN" altLang="en-US"/>
                        <a:t>文件</a:t>
                      </a:r>
                      <a:endParaRPr lang="zh-CN" altLang="en-US"/>
                    </a:p>
                  </a:txBody>
                  <a:tcPr/>
                </a:tc>
                <a:tc>
                  <a:txBody>
                    <a:bodyPr/>
                    <a:lstStyle/>
                    <a:p>
                      <a:pPr>
                        <a:buNone/>
                      </a:pPr>
                      <a:r>
                        <a:rPr lang="zh-CN" altLang="en-US"/>
                        <a:t>提交时间</a:t>
                      </a:r>
                      <a:endParaRPr lang="zh-CN" altLang="en-US"/>
                    </a:p>
                  </a:txBody>
                  <a:tcPr/>
                </a:tc>
              </a:tr>
              <a:tr h="488950">
                <a:tc>
                  <a:txBody>
                    <a:bodyPr/>
                    <a:lstStyle/>
                    <a:p>
                      <a:pPr>
                        <a:buNone/>
                      </a:pPr>
                      <a:r>
                        <a:rPr lang="zh-CN" altLang="en-US"/>
                        <a:t>《项目可行性报告》</a:t>
                      </a:r>
                      <a:endParaRPr lang="zh-CN" altLang="en-US"/>
                    </a:p>
                  </a:txBody>
                  <a:tcPr/>
                </a:tc>
                <a:tc>
                  <a:txBody>
                    <a:bodyPr/>
                    <a:lstStyle/>
                    <a:p>
                      <a:pPr>
                        <a:buNone/>
                      </a:pPr>
                      <a:r>
                        <a:rPr lang="zh-CN" altLang="en-US"/>
                        <a:t>第三周</a:t>
                      </a:r>
                      <a:endParaRPr lang="zh-CN" altLang="en-US"/>
                    </a:p>
                  </a:txBody>
                  <a:tcPr/>
                </a:tc>
              </a:tr>
              <a:tr h="1033145">
                <a:tc>
                  <a:txBody>
                    <a:bodyPr/>
                    <a:lstStyle/>
                    <a:p>
                      <a:pPr>
                        <a:buNone/>
                      </a:pPr>
                      <a:r>
                        <a:rPr lang="zh-CN" altLang="en-US"/>
                        <a:t>《项目章程》</a:t>
                      </a:r>
                      <a:endParaRPr lang="zh-CN" altLang="en-US"/>
                    </a:p>
                    <a:p>
                      <a:pPr>
                        <a:buNone/>
                      </a:pPr>
                      <a:r>
                        <a:rPr lang="zh-CN" altLang="en-US"/>
                        <a:t>《项目总体计划》</a:t>
                      </a:r>
                      <a:endParaRPr lang="zh-CN" altLang="en-US"/>
                    </a:p>
                    <a:p>
                      <a:pPr>
                        <a:buNone/>
                      </a:pPr>
                      <a:r>
                        <a:rPr lang="zh-CN" altLang="en-US"/>
                        <a:t>《需求工程计划</a:t>
                      </a:r>
                      <a:r>
                        <a:rPr lang="en-US" altLang="zh-CN"/>
                        <a:t>—</a:t>
                      </a:r>
                      <a:r>
                        <a:rPr lang="zh-CN" altLang="en-US"/>
                        <a:t>初步》</a:t>
                      </a:r>
                      <a:endParaRPr lang="zh-CN" altLang="en-US"/>
                    </a:p>
                  </a:txBody>
                  <a:tcPr/>
                </a:tc>
                <a:tc>
                  <a:txBody>
                    <a:bodyPr/>
                    <a:lstStyle/>
                    <a:p>
                      <a:pPr>
                        <a:buNone/>
                      </a:pPr>
                      <a:r>
                        <a:rPr lang="zh-CN" altLang="en-US"/>
                        <a:t>第四周</a:t>
                      </a:r>
                      <a:endParaRPr lang="zh-CN" altLang="en-US"/>
                    </a:p>
                  </a:txBody>
                  <a:tcPr/>
                </a:tc>
              </a:tr>
              <a:tr h="487680">
                <a:tc>
                  <a:txBody>
                    <a:bodyPr/>
                    <a:lstStyle/>
                    <a:p>
                      <a:pPr>
                        <a:buNone/>
                      </a:pPr>
                      <a:r>
                        <a:rPr lang="zh-CN" altLang="en-US"/>
                        <a:t>《</a:t>
                      </a:r>
                      <a:r>
                        <a:rPr lang="en-US" altLang="zh-CN"/>
                        <a:t>QA</a:t>
                      </a:r>
                      <a:r>
                        <a:rPr lang="zh-CN" altLang="en-US"/>
                        <a:t>计划》</a:t>
                      </a:r>
                      <a:endParaRPr lang="zh-CN" altLang="en-US"/>
                    </a:p>
                  </a:txBody>
                  <a:tcPr/>
                </a:tc>
                <a:tc>
                  <a:txBody>
                    <a:bodyPr/>
                    <a:lstStyle/>
                    <a:p>
                      <a:pPr>
                        <a:buNone/>
                      </a:pPr>
                      <a:r>
                        <a:rPr lang="zh-CN" altLang="en-US"/>
                        <a:t>第五周</a:t>
                      </a:r>
                      <a:endParaRPr lang="zh-CN" altLang="en-US"/>
                    </a:p>
                  </a:txBody>
                  <a:tcPr/>
                </a:tc>
              </a:tr>
              <a:tr h="487680">
                <a:tc>
                  <a:txBody>
                    <a:bodyPr/>
                    <a:lstStyle/>
                    <a:p>
                      <a:pPr>
                        <a:buNone/>
                      </a:pPr>
                      <a:r>
                        <a:rPr lang="zh-CN" altLang="en-US"/>
                        <a:t>《软件需求规格说明书》</a:t>
                      </a:r>
                      <a:endParaRPr lang="zh-CN" altLang="en-US"/>
                    </a:p>
                  </a:txBody>
                  <a:tcPr/>
                </a:tc>
                <a:tc>
                  <a:txBody>
                    <a:bodyPr/>
                    <a:lstStyle/>
                    <a:p>
                      <a:pPr>
                        <a:buNone/>
                      </a:pPr>
                      <a:r>
                        <a:rPr lang="zh-CN" altLang="en-US"/>
                        <a:t>第十周</a:t>
                      </a:r>
                      <a:endParaRPr lang="zh-CN" altLang="en-US"/>
                    </a:p>
                  </a:txBody>
                  <a:tcPr/>
                </a:tc>
              </a:tr>
              <a:tr h="489585">
                <a:tc>
                  <a:txBody>
                    <a:bodyPr/>
                    <a:lstStyle/>
                    <a:p>
                      <a:pPr>
                        <a:buNone/>
                      </a:pPr>
                      <a:r>
                        <a:rPr lang="zh-CN" altLang="en-US"/>
                        <a:t>《软件需求变更文档》</a:t>
                      </a:r>
                      <a:endParaRPr lang="zh-CN" altLang="en-US"/>
                    </a:p>
                  </a:txBody>
                  <a:tcPr/>
                </a:tc>
                <a:tc>
                  <a:txBody>
                    <a:bodyPr/>
                    <a:lstStyle/>
                    <a:p>
                      <a:pPr>
                        <a:buNone/>
                      </a:pPr>
                      <a:r>
                        <a:rPr lang="zh-CN" altLang="en-US"/>
                        <a:t>第十二周</a:t>
                      </a:r>
                      <a:endParaRPr lang="zh-CN" altLang="en-US"/>
                    </a:p>
                  </a:txBody>
                  <a:tcPr/>
                </a:tc>
              </a:tr>
              <a:tr h="487680">
                <a:tc>
                  <a:txBody>
                    <a:bodyPr/>
                    <a:lstStyle/>
                    <a:p>
                      <a:pPr>
                        <a:buNone/>
                      </a:pPr>
                      <a:r>
                        <a:rPr lang="zh-CN" altLang="en-US"/>
                        <a:t>《系统设计与实现计划》</a:t>
                      </a:r>
                      <a:endParaRPr lang="zh-CN" altLang="en-US"/>
                    </a:p>
                  </a:txBody>
                  <a:tcPr/>
                </a:tc>
                <a:tc>
                  <a:txBody>
                    <a:bodyPr/>
                    <a:lstStyle/>
                    <a:p>
                      <a:pPr>
                        <a:buNone/>
                      </a:pPr>
                      <a:r>
                        <a:rPr lang="zh-CN" altLang="en-US"/>
                        <a:t>第十四周</a:t>
                      </a:r>
                      <a:endParaRPr lang="zh-CN" altLang="en-US"/>
                    </a:p>
                  </a:txBody>
                  <a:tcPr/>
                </a:tc>
              </a:tr>
              <a:tr h="488950">
                <a:tc>
                  <a:txBody>
                    <a:bodyPr/>
                    <a:lstStyle/>
                    <a:p>
                      <a:pPr>
                        <a:buNone/>
                      </a:pPr>
                      <a:r>
                        <a:rPr lang="zh-CN" altLang="en-US"/>
                        <a:t>《软件概要设计说明》</a:t>
                      </a:r>
                      <a:endParaRPr lang="zh-CN" altLang="en-US"/>
                    </a:p>
                  </a:txBody>
                  <a:tcPr/>
                </a:tc>
                <a:tc>
                  <a:txBody>
                    <a:bodyPr/>
                    <a:lstStyle/>
                    <a:p>
                      <a:pPr>
                        <a:buNone/>
                      </a:pPr>
                      <a:r>
                        <a:rPr lang="zh-CN" altLang="en-US"/>
                        <a:t>第十六周</a:t>
                      </a:r>
                      <a:endParaRPr lang="zh-CN" altLang="en-US"/>
                    </a:p>
                  </a:txBody>
                  <a:tcPr/>
                </a:tc>
              </a:tr>
              <a:tr h="487045">
                <a:tc>
                  <a:txBody>
                    <a:bodyPr/>
                    <a:lstStyle/>
                    <a:p>
                      <a:pPr>
                        <a:buNone/>
                      </a:pPr>
                      <a:r>
                        <a:rPr lang="zh-CN" altLang="en-US"/>
                        <a:t>项目提交</a:t>
                      </a:r>
                      <a:endParaRPr lang="zh-CN" altLang="en-US"/>
                    </a:p>
                  </a:txBody>
                  <a:tcPr/>
                </a:tc>
                <a:tc>
                  <a:txBody>
                    <a:bodyPr/>
                    <a:lstStyle/>
                    <a:p>
                      <a:pPr>
                        <a:buNone/>
                      </a:pPr>
                      <a:r>
                        <a:rPr lang="zh-CN" altLang="en-US"/>
                        <a:t>第十七周</a:t>
                      </a:r>
                      <a:endParaRPr lang="zh-CN" altLang="en-US"/>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8563</Words>
  <Application>WPS 演示</Application>
  <PresentationFormat>宽屏</PresentationFormat>
  <Paragraphs>1733</Paragraphs>
  <Slides>66</Slides>
  <Notes>0</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66</vt:i4>
      </vt:variant>
    </vt:vector>
  </HeadingPairs>
  <TitlesOfParts>
    <vt:vector size="80" baseType="lpstr">
      <vt:lpstr>Arial</vt:lpstr>
      <vt:lpstr>宋体</vt:lpstr>
      <vt:lpstr>Wingdings</vt:lpstr>
      <vt:lpstr>Calibri</vt:lpstr>
      <vt:lpstr>Calibri Light</vt:lpstr>
      <vt:lpstr>微软雅黑</vt:lpstr>
      <vt:lpstr>Arial Unicode MS</vt:lpstr>
      <vt:lpstr>Times New Roman</vt:lpstr>
      <vt:lpstr>Calibri</vt:lpstr>
      <vt:lpstr>Times New Roman</vt:lpstr>
      <vt:lpstr>Office 主题</vt:lpstr>
      <vt:lpstr>1_Office 主题</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深夜列车</dc:creator>
  <cp:lastModifiedBy>Last_First_Hug~(@^_^@)~</cp:lastModifiedBy>
  <cp:revision>71</cp:revision>
  <dcterms:created xsi:type="dcterms:W3CDTF">2015-06-08T08:52:00Z</dcterms:created>
  <dcterms:modified xsi:type="dcterms:W3CDTF">2019-01-15T16:38:46Z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13</vt:lpwstr>
  </property>
</Properties>
</file>