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58" r:id="rId5"/>
    <p:sldId id="263" r:id="rId6"/>
    <p:sldId id="264" r:id="rId7"/>
    <p:sldId id="262" r:id="rId8"/>
    <p:sldId id="266" r:id="rId9"/>
    <p:sldId id="265" r:id="rId10"/>
    <p:sldId id="267" r:id="rId11"/>
    <p:sldId id="268" r:id="rId12"/>
    <p:sldId id="270" r:id="rId13"/>
    <p:sldId id="269" r:id="rId14"/>
    <p:sldId id="271" r:id="rId15"/>
    <p:sldId id="273" r:id="rId16"/>
    <p:sldId id="272" r:id="rId17"/>
    <p:sldId id="274" r:id="rId18"/>
    <p:sldId id="276" r:id="rId19"/>
    <p:sldId id="297" r:id="rId20"/>
    <p:sldId id="298" r:id="rId21"/>
    <p:sldId id="299" r:id="rId22"/>
    <p:sldId id="259" r:id="rId23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558" y="84"/>
      </p:cViewPr>
      <p:guideLst>
        <p:guide orient="horz" pos="21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54C268E-1EED-473E-AC86-42FD035F05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54C268E-1EED-473E-AC86-42FD035F05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54C268E-1EED-473E-AC86-42FD035F05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A431C8-DC08-4922-B621-E38BE02834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A431C8-DC08-4922-B621-E38BE02834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A431C8-DC08-4922-B621-E38BE02834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A431C8-DC08-4922-B621-E38BE02834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A431C8-DC08-4922-B621-E38BE02834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A431C8-DC08-4922-B621-E38BE02834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A431C8-DC08-4922-B621-E38BE02834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A431C8-DC08-4922-B621-E38BE02834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54C268E-1EED-473E-AC86-42FD035F05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A431C8-DC08-4922-B621-E38BE02834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A431C8-DC08-4922-B621-E38BE02834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A431C8-DC08-4922-B621-E38BE02834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A431C8-DC08-4922-B621-E38BE02834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A431C8-DC08-4922-B621-E38BE02834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A431C8-DC08-4922-B621-E38BE02834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A431C8-DC08-4922-B621-E38BE02834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A431C8-DC08-4922-B621-E38BE02834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A431C8-DC08-4922-B621-E38BE02834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A431C8-DC08-4922-B621-E38BE02834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54C268E-1EED-473E-AC86-42FD035F05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A431C8-DC08-4922-B621-E38BE02834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A431C8-DC08-4922-B621-E38BE02834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A431C8-DC08-4922-B621-E38BE02834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A431C8-DC08-4922-B621-E38BE02834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54C268E-1EED-473E-AC86-42FD035F05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54C268E-1EED-473E-AC86-42FD035F05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54C268E-1EED-473E-AC86-42FD035F05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54C268E-1EED-473E-AC86-42FD035F05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54C268E-1EED-473E-AC86-42FD035F05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54C268E-1EED-473E-AC86-42FD035F05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228600"/>
            <a:r>
              <a:rPr lang="zh-CN" altLang="zh-CN" dirty="0"/>
              <a:t>第二级</a:t>
            </a:r>
            <a:endParaRPr lang="zh-CN" altLang="zh-CN" dirty="0"/>
          </a:p>
          <a:p>
            <a:pPr lvl="2" indent="-228600"/>
            <a:r>
              <a:rPr lang="zh-CN" altLang="zh-CN" dirty="0"/>
              <a:t>第三级</a:t>
            </a:r>
            <a:endParaRPr lang="zh-CN" altLang="zh-CN" dirty="0"/>
          </a:p>
          <a:p>
            <a:pPr lvl="3" indent="-228600"/>
            <a:r>
              <a:rPr lang="zh-CN" altLang="zh-CN" dirty="0"/>
              <a:t>第四级</a:t>
            </a:r>
            <a:endParaRPr lang="zh-CN" altLang="zh-CN" dirty="0"/>
          </a:p>
          <a:p>
            <a:pPr lvl="4" indent="-22860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54C268E-1EED-473E-AC86-42FD035F05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228600"/>
            <a:r>
              <a:rPr lang="zh-CN" altLang="zh-CN" dirty="0"/>
              <a:t>第二级</a:t>
            </a:r>
            <a:endParaRPr lang="zh-CN" altLang="zh-CN" dirty="0"/>
          </a:p>
          <a:p>
            <a:pPr lvl="2" indent="-228600"/>
            <a:r>
              <a:rPr lang="zh-CN" altLang="zh-CN" dirty="0"/>
              <a:t>第三级</a:t>
            </a:r>
            <a:endParaRPr lang="zh-CN" altLang="zh-CN" dirty="0"/>
          </a:p>
          <a:p>
            <a:pPr lvl="3" indent="-228600"/>
            <a:r>
              <a:rPr lang="zh-CN" altLang="zh-CN" dirty="0"/>
              <a:t>第四级</a:t>
            </a:r>
            <a:endParaRPr lang="zh-CN" altLang="zh-CN" dirty="0"/>
          </a:p>
          <a:p>
            <a:pPr lvl="4" indent="-22860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A431C8-DC08-4922-B621-E38BE02834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228600"/>
            <a:r>
              <a:rPr lang="zh-CN" altLang="zh-CN" dirty="0"/>
              <a:t>第二级</a:t>
            </a:r>
            <a:endParaRPr lang="zh-CN" altLang="zh-CN" dirty="0"/>
          </a:p>
          <a:p>
            <a:pPr lvl="2" indent="-228600"/>
            <a:r>
              <a:rPr lang="zh-CN" altLang="zh-CN" dirty="0"/>
              <a:t>第三级</a:t>
            </a:r>
            <a:endParaRPr lang="zh-CN" altLang="zh-CN" dirty="0"/>
          </a:p>
          <a:p>
            <a:pPr lvl="3" indent="-228600"/>
            <a:r>
              <a:rPr lang="zh-CN" altLang="zh-CN" dirty="0"/>
              <a:t>第四级</a:t>
            </a:r>
            <a:endParaRPr lang="zh-CN" altLang="zh-CN" dirty="0"/>
          </a:p>
          <a:p>
            <a:pPr lvl="4" indent="-22860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A431C8-DC08-4922-B621-E38BE02834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8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0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26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27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4098" name="组合 4"/>
          <p:cNvGrpSpPr/>
          <p:nvPr/>
        </p:nvGrpSpPr>
        <p:grpSpPr>
          <a:xfrm>
            <a:off x="3368675" y="1376363"/>
            <a:ext cx="4957763" cy="4870450"/>
            <a:chOff x="0" y="0"/>
            <a:chExt cx="4956930" cy="4870495"/>
          </a:xfrm>
        </p:grpSpPr>
        <p:grpSp>
          <p:nvGrpSpPr>
            <p:cNvPr id="4099" name="组合 3"/>
            <p:cNvGrpSpPr/>
            <p:nvPr/>
          </p:nvGrpSpPr>
          <p:grpSpPr>
            <a:xfrm>
              <a:off x="362756" y="0"/>
              <a:ext cx="4594174" cy="4706233"/>
              <a:chOff x="0" y="0"/>
              <a:chExt cx="4911907" cy="4959490"/>
            </a:xfrm>
          </p:grpSpPr>
          <p:sp>
            <p:nvSpPr>
              <p:cNvPr id="4100" name="椭圆 25"/>
              <p:cNvSpPr/>
              <p:nvPr/>
            </p:nvSpPr>
            <p:spPr>
              <a:xfrm>
                <a:off x="0" y="0"/>
                <a:ext cx="4823994" cy="4823994"/>
              </a:xfrm>
              <a:prstGeom prst="ellipse">
                <a:avLst/>
              </a:prstGeom>
              <a:solidFill>
                <a:schemeClr val="bg1">
                  <a:alpha val="29803"/>
                </a:scheme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1" name="空心弧 2"/>
              <p:cNvSpPr/>
              <p:nvPr/>
            </p:nvSpPr>
            <p:spPr>
              <a:xfrm>
                <a:off x="87914" y="135496"/>
                <a:ext cx="4823993" cy="4823994"/>
              </a:xfrm>
              <a:custGeom>
                <a:avLst/>
                <a:gdLst/>
                <a:ahLst/>
                <a:cxnLst>
                  <a:cxn ang="0">
                    <a:pos x="324266" y="1204060"/>
                  </a:cxn>
                  <a:cxn ang="0">
                    <a:pos x="2077499" y="23307"/>
                  </a:cxn>
                  <a:cxn ang="0">
                    <a:pos x="2094010" y="141212"/>
                  </a:cxn>
                  <a:cxn ang="0">
                    <a:pos x="427317" y="1263684"/>
                  </a:cxn>
                  <a:cxn ang="0">
                    <a:pos x="324266" y="1204060"/>
                  </a:cxn>
                </a:cxnLst>
                <a:pathLst>
                  <a:path w="4823993" h="4823994">
                    <a:moveTo>
                      <a:pt x="324266" y="1204060"/>
                    </a:moveTo>
                    <a:cubicBezTo>
                      <a:pt x="695916" y="561722"/>
                      <a:pt x="1342564" y="126222"/>
                      <a:pt x="2077499" y="23307"/>
                    </a:cubicBezTo>
                    <a:lnTo>
                      <a:pt x="2094010" y="141212"/>
                    </a:lnTo>
                    <a:cubicBezTo>
                      <a:pt x="1395351" y="239048"/>
                      <a:pt x="780622" y="653051"/>
                      <a:pt x="427317" y="1263684"/>
                    </a:cubicBezTo>
                    <a:lnTo>
                      <a:pt x="324266" y="1204060"/>
                    </a:lnTo>
                    <a:close/>
                  </a:path>
                </a:pathLst>
              </a:custGeom>
              <a:solidFill>
                <a:schemeClr val="bg1">
                  <a:alpha val="79999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4102" name="空心弧 10"/>
            <p:cNvSpPr/>
            <p:nvPr/>
          </p:nvSpPr>
          <p:spPr>
            <a:xfrm rot="-6506396">
              <a:off x="0" y="46498"/>
              <a:ext cx="4823993" cy="4823994"/>
            </a:xfrm>
            <a:custGeom>
              <a:avLst/>
              <a:gdLst/>
              <a:ahLst/>
              <a:cxnLst>
                <a:cxn ang="0">
                  <a:pos x="1024484" y="439046"/>
                </a:cxn>
                <a:cxn ang="0">
                  <a:pos x="2479666" y="950"/>
                </a:cxn>
                <a:cxn ang="0">
                  <a:pos x="2476232" y="123286"/>
                </a:cxn>
                <a:cxn ang="0">
                  <a:pos x="1094886" y="539153"/>
                </a:cxn>
                <a:cxn ang="0">
                  <a:pos x="1024484" y="439046"/>
                </a:cxn>
              </a:cxnLst>
              <a:pathLst>
                <a:path w="4823993" h="4823994">
                  <a:moveTo>
                    <a:pt x="1024484" y="439046"/>
                  </a:moveTo>
                  <a:cubicBezTo>
                    <a:pt x="1449667" y="140029"/>
                    <a:pt x="1960071" y="-13633"/>
                    <a:pt x="2479666" y="950"/>
                  </a:cubicBezTo>
                  <a:cubicBezTo>
                    <a:pt x="2478521" y="41729"/>
                    <a:pt x="2477377" y="82507"/>
                    <a:pt x="2476232" y="123286"/>
                  </a:cubicBezTo>
                  <a:cubicBezTo>
                    <a:pt x="1983001" y="109443"/>
                    <a:pt x="1498495" y="255308"/>
                    <a:pt x="1094886" y="539153"/>
                  </a:cubicBezTo>
                  <a:lnTo>
                    <a:pt x="1024484" y="439046"/>
                  </a:lnTo>
                  <a:close/>
                </a:path>
              </a:pathLst>
            </a:custGeom>
            <a:solidFill>
              <a:schemeClr val="bg1">
                <a:alpha val="79999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103" name="文本框 24"/>
          <p:cNvSpPr txBox="1"/>
          <p:nvPr/>
        </p:nvSpPr>
        <p:spPr>
          <a:xfrm>
            <a:off x="3279775" y="3108325"/>
            <a:ext cx="5138738" cy="7556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>
              <a:lnSpc>
                <a:spcPct val="90000"/>
              </a:lnSpc>
              <a:spcBef>
                <a:spcPts val="1000"/>
              </a:spcBef>
            </a:pPr>
            <a:r>
              <a:rPr lang="en-US" altLang="zh-CN" sz="4800" b="1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rPr>
              <a:t>G08-</a:t>
            </a:r>
            <a:r>
              <a:rPr lang="zh-CN" altLang="en-US" sz="4800" b="1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rPr>
              <a:t>需求变更评审</a:t>
            </a:r>
            <a:endParaRPr lang="zh-CN" altLang="en-US" sz="4800" b="1">
              <a:solidFill>
                <a:srgbClr val="7030A0"/>
              </a:solidFill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4105" name="椭圆 27"/>
          <p:cNvSpPr/>
          <p:nvPr/>
        </p:nvSpPr>
        <p:spPr>
          <a:xfrm>
            <a:off x="7608888" y="3863975"/>
            <a:ext cx="1223962" cy="1223963"/>
          </a:xfrm>
          <a:prstGeom prst="ellipse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06" name="椭圆 28"/>
          <p:cNvSpPr/>
          <p:nvPr/>
        </p:nvSpPr>
        <p:spPr>
          <a:xfrm>
            <a:off x="8418513" y="3729038"/>
            <a:ext cx="806450" cy="868362"/>
          </a:xfrm>
          <a:prstGeom prst="ellipse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07" name="椭圆 12"/>
          <p:cNvSpPr/>
          <p:nvPr/>
        </p:nvSpPr>
        <p:spPr>
          <a:xfrm>
            <a:off x="2439988" y="2378075"/>
            <a:ext cx="366712" cy="366713"/>
          </a:xfrm>
          <a:prstGeom prst="ellipse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08" name="椭圆 13"/>
          <p:cNvSpPr/>
          <p:nvPr/>
        </p:nvSpPr>
        <p:spPr>
          <a:xfrm>
            <a:off x="2611438" y="1852613"/>
            <a:ext cx="246062" cy="246062"/>
          </a:xfrm>
          <a:prstGeom prst="ellipse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09" name="椭圆 15"/>
          <p:cNvSpPr/>
          <p:nvPr/>
        </p:nvSpPr>
        <p:spPr>
          <a:xfrm>
            <a:off x="1938338" y="2438400"/>
            <a:ext cx="185737" cy="185738"/>
          </a:xfrm>
          <a:prstGeom prst="ellipse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/>
      <p:bldP spid="4105" grpId="0" animBg="1"/>
      <p:bldP spid="4106" grpId="0" animBg="1"/>
      <p:bldP spid="4107" grpId="0" animBg="1"/>
      <p:bldP spid="4108" grpId="0" animBg="1"/>
      <p:bldP spid="410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6386" name="矩形 16"/>
          <p:cNvSpPr/>
          <p:nvPr/>
        </p:nvSpPr>
        <p:spPr>
          <a:xfrm>
            <a:off x="1071563" y="365125"/>
            <a:ext cx="3244850" cy="496888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文本框 18"/>
          <p:cNvSpPr txBox="1"/>
          <p:nvPr/>
        </p:nvSpPr>
        <p:spPr>
          <a:xfrm>
            <a:off x="927100" y="414338"/>
            <a:ext cx="3535363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相关测试用例和用户手册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388" name="组合 1"/>
          <p:cNvGrpSpPr/>
          <p:nvPr/>
        </p:nvGrpSpPr>
        <p:grpSpPr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13317" name="椭圆 13"/>
            <p:cNvSpPr/>
            <p:nvPr/>
          </p:nvSpPr>
          <p:spPr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8" name="椭圆 29"/>
            <p:cNvSpPr/>
            <p:nvPr/>
          </p:nvSpPr>
          <p:spPr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3319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862013"/>
            <a:ext cx="3854450" cy="5740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20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0" y="833438"/>
            <a:ext cx="3789363" cy="58848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21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013" y="823913"/>
            <a:ext cx="4295775" cy="5905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nimBg="1"/>
      <p:bldP spid="1638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7410" name="矩形 16"/>
          <p:cNvSpPr/>
          <p:nvPr/>
        </p:nvSpPr>
        <p:spPr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文本框 18"/>
          <p:cNvSpPr txBox="1"/>
          <p:nvPr/>
        </p:nvSpPr>
        <p:spPr>
          <a:xfrm>
            <a:off x="984250" y="412750"/>
            <a:ext cx="3128963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优先级打分和排序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412" name="组合 1"/>
          <p:cNvGrpSpPr/>
          <p:nvPr/>
        </p:nvGrpSpPr>
        <p:grpSpPr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14341" name="椭圆 13"/>
            <p:cNvSpPr/>
            <p:nvPr/>
          </p:nvSpPr>
          <p:spPr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2" name="椭圆 29"/>
            <p:cNvSpPr/>
            <p:nvPr/>
          </p:nvSpPr>
          <p:spPr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434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138" y="1190625"/>
            <a:ext cx="5419725" cy="3867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/>
      <p:bldP spid="174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9458" name="矩形 16"/>
          <p:cNvSpPr/>
          <p:nvPr/>
        </p:nvSpPr>
        <p:spPr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文本框 18"/>
          <p:cNvSpPr txBox="1"/>
          <p:nvPr/>
        </p:nvSpPr>
        <p:spPr>
          <a:xfrm>
            <a:off x="984250" y="412750"/>
            <a:ext cx="3128963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60" name="组合 1"/>
          <p:cNvGrpSpPr/>
          <p:nvPr/>
        </p:nvGrpSpPr>
        <p:grpSpPr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15365" name="椭圆 13"/>
            <p:cNvSpPr/>
            <p:nvPr/>
          </p:nvSpPr>
          <p:spPr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6" name="椭圆 29"/>
            <p:cNvSpPr/>
            <p:nvPr/>
          </p:nvSpPr>
          <p:spPr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5367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3" y="1247775"/>
            <a:ext cx="5895975" cy="4362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/>
      <p:bldP spid="194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482" name="矩形 16"/>
          <p:cNvSpPr/>
          <p:nvPr/>
        </p:nvSpPr>
        <p:spPr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文本框 18"/>
          <p:cNvSpPr txBox="1"/>
          <p:nvPr/>
        </p:nvSpPr>
        <p:spPr>
          <a:xfrm>
            <a:off x="984250" y="412750"/>
            <a:ext cx="3128963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13.CCB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组织和人选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484" name="组合 1"/>
          <p:cNvGrpSpPr/>
          <p:nvPr/>
        </p:nvGrpSpPr>
        <p:grpSpPr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16389" name="椭圆 13"/>
            <p:cNvSpPr/>
            <p:nvPr/>
          </p:nvSpPr>
          <p:spPr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0" name="椭圆 29"/>
            <p:cNvSpPr/>
            <p:nvPr/>
          </p:nvSpPr>
          <p:spPr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6391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3" y="947738"/>
            <a:ext cx="5629275" cy="4962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  <p:bldP spid="2048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2530" name="矩形 16"/>
          <p:cNvSpPr/>
          <p:nvPr/>
        </p:nvSpPr>
        <p:spPr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文本框 18"/>
          <p:cNvSpPr txBox="1"/>
          <p:nvPr/>
        </p:nvSpPr>
        <p:spPr>
          <a:xfrm>
            <a:off x="984250" y="412750"/>
            <a:ext cx="3128963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需求变更申请报告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532" name="组合 1"/>
          <p:cNvGrpSpPr/>
          <p:nvPr/>
        </p:nvGrpSpPr>
        <p:grpSpPr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17413" name="椭圆 13"/>
            <p:cNvSpPr/>
            <p:nvPr/>
          </p:nvSpPr>
          <p:spPr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4" name="椭圆 29"/>
            <p:cNvSpPr/>
            <p:nvPr/>
          </p:nvSpPr>
          <p:spPr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741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325" y="860425"/>
            <a:ext cx="4552950" cy="240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0" y="2019300"/>
            <a:ext cx="7772400" cy="434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  <p:bldP spid="225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3554" name="矩形 16"/>
          <p:cNvSpPr/>
          <p:nvPr/>
        </p:nvSpPr>
        <p:spPr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文本框 18"/>
          <p:cNvSpPr txBox="1"/>
          <p:nvPr/>
        </p:nvSpPr>
        <p:spPr>
          <a:xfrm>
            <a:off x="984250" y="412750"/>
            <a:ext cx="3128963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对需求的变更影响分析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556" name="组合 1"/>
          <p:cNvGrpSpPr/>
          <p:nvPr/>
        </p:nvGrpSpPr>
        <p:grpSpPr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18437" name="椭圆 13"/>
            <p:cNvSpPr/>
            <p:nvPr/>
          </p:nvSpPr>
          <p:spPr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38" name="椭圆 29"/>
            <p:cNvSpPr/>
            <p:nvPr/>
          </p:nvSpPr>
          <p:spPr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8439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058863"/>
            <a:ext cx="5791200" cy="1590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0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0" y="2868613"/>
            <a:ext cx="5181600" cy="3495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1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500" y="1793875"/>
            <a:ext cx="5486400" cy="4133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5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3554" name="矩形 16"/>
          <p:cNvSpPr/>
          <p:nvPr/>
        </p:nvSpPr>
        <p:spPr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2"/>
            </a:scheme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文本框 18"/>
          <p:cNvSpPr txBox="1"/>
          <p:nvPr/>
        </p:nvSpPr>
        <p:spPr>
          <a:xfrm>
            <a:off x="984250" y="412750"/>
            <a:ext cx="3128963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变更影响细节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556" name="组合 1"/>
          <p:cNvGrpSpPr/>
          <p:nvPr/>
        </p:nvGrpSpPr>
        <p:grpSpPr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19461" name="椭圆 13"/>
            <p:cNvSpPr/>
            <p:nvPr/>
          </p:nvSpPr>
          <p:spPr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2"/>
              </a:scheme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2" name="椭圆 29"/>
            <p:cNvSpPr/>
            <p:nvPr/>
          </p:nvSpPr>
          <p:spPr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2"/>
              </a:scheme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946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113" y="1714500"/>
            <a:ext cx="5210175" cy="3429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ldLvl="0" animBg="1"/>
      <p:bldP spid="235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3554" name="矩形 16"/>
          <p:cNvSpPr/>
          <p:nvPr/>
        </p:nvSpPr>
        <p:spPr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2"/>
            </a:scheme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文本框 18"/>
          <p:cNvSpPr txBox="1"/>
          <p:nvPr/>
        </p:nvSpPr>
        <p:spPr>
          <a:xfrm>
            <a:off x="984250" y="412750"/>
            <a:ext cx="3128963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17.team building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556" name="组合 1"/>
          <p:cNvGrpSpPr/>
          <p:nvPr/>
        </p:nvGrpSpPr>
        <p:grpSpPr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20485" name="椭圆 13"/>
            <p:cNvSpPr/>
            <p:nvPr/>
          </p:nvSpPr>
          <p:spPr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2"/>
              </a:scheme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86" name="椭圆 29"/>
            <p:cNvSpPr/>
            <p:nvPr/>
          </p:nvSpPr>
          <p:spPr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2"/>
              </a:scheme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0487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75" y="1431925"/>
            <a:ext cx="3257550" cy="2525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8" name="文本框 4"/>
          <p:cNvSpPr txBox="1"/>
          <p:nvPr/>
        </p:nvSpPr>
        <p:spPr>
          <a:xfrm>
            <a:off x="5422900" y="2006600"/>
            <a:ext cx="4897438" cy="706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4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4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60+114</a:t>
            </a:r>
            <a:r>
              <a:rPr lang="zh-CN" altLang="en-US" sz="4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4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*5=870</a:t>
            </a:r>
            <a:r>
              <a:rPr lang="zh-CN" altLang="en-US" sz="4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元</a:t>
            </a:r>
            <a:endParaRPr lang="zh-CN" altLang="en-US" sz="400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ldLvl="0" animBg="1"/>
      <p:bldP spid="235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3554" name="矩形 16"/>
          <p:cNvSpPr/>
          <p:nvPr/>
        </p:nvSpPr>
        <p:spPr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2"/>
            </a:scheme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文本框 18"/>
          <p:cNvSpPr txBox="1"/>
          <p:nvPr/>
        </p:nvSpPr>
        <p:spPr>
          <a:xfrm>
            <a:off x="984250" y="412750"/>
            <a:ext cx="3128963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556" name="组合 1"/>
          <p:cNvGrpSpPr/>
          <p:nvPr/>
        </p:nvGrpSpPr>
        <p:grpSpPr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21509" name="椭圆 13"/>
            <p:cNvSpPr/>
            <p:nvPr/>
          </p:nvSpPr>
          <p:spPr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2"/>
              </a:scheme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0" name="椭圆 29"/>
            <p:cNvSpPr/>
            <p:nvPr/>
          </p:nvSpPr>
          <p:spPr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2"/>
              </a:scheme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511" name="文本框 1"/>
          <p:cNvSpPr txBox="1"/>
          <p:nvPr/>
        </p:nvSpPr>
        <p:spPr>
          <a:xfrm>
            <a:off x="1160463" y="1574800"/>
            <a:ext cx="7700962" cy="2306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4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刘向辉：变更申请报告 变更影响分析报告 变更文档  </a:t>
            </a:r>
            <a:r>
              <a:rPr lang="en-US" altLang="zh-CN" sz="24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90</a:t>
            </a:r>
            <a:endParaRPr lang="zh-CN" altLang="en-US" sz="240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4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左文正：测试用例数据字典更改   </a:t>
            </a:r>
            <a:r>
              <a:rPr lang="en-US" altLang="zh-CN" sz="24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86</a:t>
            </a:r>
            <a:endParaRPr lang="zh-CN" altLang="en-US" sz="240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4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陈祥斌：测试用例数据字典更改   </a:t>
            </a:r>
            <a:r>
              <a:rPr lang="en-US" altLang="zh-CN" sz="24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88</a:t>
            </a:r>
            <a:endParaRPr lang="zh-CN" altLang="en-US" sz="240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4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王安栋：用户手册更改 </a:t>
            </a:r>
            <a:r>
              <a:rPr lang="en-US" altLang="zh-CN" sz="24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PPT</a:t>
            </a:r>
            <a:r>
              <a:rPr lang="zh-CN" altLang="en-US" sz="24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编写   </a:t>
            </a:r>
            <a:r>
              <a:rPr lang="en-US" altLang="zh-CN" sz="24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87</a:t>
            </a:r>
            <a:endParaRPr lang="zh-CN" altLang="en-US" sz="240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4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涂弘森</a:t>
            </a:r>
            <a:r>
              <a:rPr lang="en-US" altLang="zh-CN" sz="24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</a:t>
            </a:r>
            <a:r>
              <a:rPr lang="zh-CN" altLang="en-US" sz="24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界面原型更改 </a:t>
            </a:r>
            <a:r>
              <a:rPr lang="en-US" altLang="zh-CN" sz="24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PPT</a:t>
            </a:r>
            <a:r>
              <a:rPr lang="zh-CN" altLang="en-US" sz="24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编写   </a:t>
            </a:r>
            <a:r>
              <a:rPr lang="en-US" altLang="zh-CN" sz="24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89</a:t>
            </a:r>
            <a:endParaRPr lang="en-US" altLang="zh-CN" sz="240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40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ldLvl="0" animBg="1"/>
      <p:bldP spid="235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24578" name="组合 4"/>
          <p:cNvGrpSpPr/>
          <p:nvPr/>
        </p:nvGrpSpPr>
        <p:grpSpPr>
          <a:xfrm>
            <a:off x="3368675" y="1376363"/>
            <a:ext cx="4957763" cy="4870450"/>
            <a:chOff x="0" y="0"/>
            <a:chExt cx="4956930" cy="4870495"/>
          </a:xfrm>
        </p:grpSpPr>
        <p:grpSp>
          <p:nvGrpSpPr>
            <p:cNvPr id="22531" name="组合 3"/>
            <p:cNvGrpSpPr/>
            <p:nvPr/>
          </p:nvGrpSpPr>
          <p:grpSpPr>
            <a:xfrm>
              <a:off x="362756" y="0"/>
              <a:ext cx="4594174" cy="4706233"/>
              <a:chOff x="0" y="0"/>
              <a:chExt cx="4911907" cy="4959490"/>
            </a:xfrm>
          </p:grpSpPr>
          <p:sp>
            <p:nvSpPr>
              <p:cNvPr id="22532" name="椭圆 25"/>
              <p:cNvSpPr/>
              <p:nvPr/>
            </p:nvSpPr>
            <p:spPr>
              <a:xfrm>
                <a:off x="0" y="0"/>
                <a:ext cx="4823994" cy="4823994"/>
              </a:xfrm>
              <a:prstGeom prst="ellipse">
                <a:avLst/>
              </a:prstGeom>
              <a:solidFill>
                <a:schemeClr val="bg1">
                  <a:alpha val="29803"/>
                </a:scheme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33" name="空心弧 2"/>
              <p:cNvSpPr/>
              <p:nvPr/>
            </p:nvSpPr>
            <p:spPr>
              <a:xfrm>
                <a:off x="87914" y="135496"/>
                <a:ext cx="4823993" cy="4823994"/>
              </a:xfrm>
              <a:custGeom>
                <a:avLst/>
                <a:gdLst/>
                <a:ahLst/>
                <a:cxnLst>
                  <a:cxn ang="0">
                    <a:pos x="324266" y="1204060"/>
                  </a:cxn>
                  <a:cxn ang="0">
                    <a:pos x="2077499" y="23307"/>
                  </a:cxn>
                  <a:cxn ang="0">
                    <a:pos x="2094010" y="141212"/>
                  </a:cxn>
                  <a:cxn ang="0">
                    <a:pos x="427317" y="1263684"/>
                  </a:cxn>
                  <a:cxn ang="0">
                    <a:pos x="324266" y="1204060"/>
                  </a:cxn>
                </a:cxnLst>
                <a:pathLst>
                  <a:path w="4823993" h="4823994">
                    <a:moveTo>
                      <a:pt x="324266" y="1204060"/>
                    </a:moveTo>
                    <a:cubicBezTo>
                      <a:pt x="695916" y="561722"/>
                      <a:pt x="1342564" y="126222"/>
                      <a:pt x="2077499" y="23307"/>
                    </a:cubicBezTo>
                    <a:lnTo>
                      <a:pt x="2094010" y="141212"/>
                    </a:lnTo>
                    <a:cubicBezTo>
                      <a:pt x="1395351" y="239048"/>
                      <a:pt x="780622" y="653051"/>
                      <a:pt x="427317" y="1263684"/>
                    </a:cubicBezTo>
                    <a:lnTo>
                      <a:pt x="324266" y="1204060"/>
                    </a:lnTo>
                    <a:close/>
                  </a:path>
                </a:pathLst>
              </a:custGeom>
              <a:solidFill>
                <a:schemeClr val="bg1">
                  <a:alpha val="79999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2534" name="空心弧 10"/>
            <p:cNvSpPr/>
            <p:nvPr/>
          </p:nvSpPr>
          <p:spPr>
            <a:xfrm rot="-6506396">
              <a:off x="0" y="46498"/>
              <a:ext cx="4823993" cy="4823994"/>
            </a:xfrm>
            <a:custGeom>
              <a:avLst/>
              <a:gdLst/>
              <a:ahLst/>
              <a:cxnLst>
                <a:cxn ang="0">
                  <a:pos x="1024484" y="439046"/>
                </a:cxn>
                <a:cxn ang="0">
                  <a:pos x="2479666" y="950"/>
                </a:cxn>
                <a:cxn ang="0">
                  <a:pos x="2476232" y="123286"/>
                </a:cxn>
                <a:cxn ang="0">
                  <a:pos x="1094886" y="539153"/>
                </a:cxn>
                <a:cxn ang="0">
                  <a:pos x="1024484" y="439046"/>
                </a:cxn>
              </a:cxnLst>
              <a:pathLst>
                <a:path w="4823993" h="4823994">
                  <a:moveTo>
                    <a:pt x="1024484" y="439046"/>
                  </a:moveTo>
                  <a:cubicBezTo>
                    <a:pt x="1449667" y="140029"/>
                    <a:pt x="1960071" y="-13633"/>
                    <a:pt x="2479666" y="950"/>
                  </a:cubicBezTo>
                  <a:cubicBezTo>
                    <a:pt x="2478521" y="41729"/>
                    <a:pt x="2477377" y="82507"/>
                    <a:pt x="2476232" y="123286"/>
                  </a:cubicBezTo>
                  <a:cubicBezTo>
                    <a:pt x="1983001" y="109443"/>
                    <a:pt x="1498495" y="255308"/>
                    <a:pt x="1094886" y="539153"/>
                  </a:cubicBezTo>
                  <a:lnTo>
                    <a:pt x="1024484" y="439046"/>
                  </a:lnTo>
                  <a:close/>
                </a:path>
              </a:pathLst>
            </a:custGeom>
            <a:solidFill>
              <a:schemeClr val="bg1">
                <a:alpha val="79999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4583" name="文本框 24"/>
          <p:cNvSpPr txBox="1"/>
          <p:nvPr/>
        </p:nvSpPr>
        <p:spPr>
          <a:xfrm>
            <a:off x="4124325" y="2895600"/>
            <a:ext cx="4319588" cy="11064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6600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Thank you</a:t>
            </a:r>
            <a:endParaRPr lang="zh-CN" altLang="en-US" sz="660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584" name="文本框 26"/>
          <p:cNvSpPr txBox="1"/>
          <p:nvPr/>
        </p:nvSpPr>
        <p:spPr>
          <a:xfrm>
            <a:off x="4124325" y="4024313"/>
            <a:ext cx="5222875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Add up anything your like</a:t>
            </a:r>
            <a:endParaRPr lang="en-US" altLang="zh-CN" sz="2000" b="1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Like some books or some place</a:t>
            </a:r>
            <a:endParaRPr lang="zh-CN" altLang="en-US" sz="2000" b="1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585" name="椭圆 27"/>
          <p:cNvSpPr/>
          <p:nvPr/>
        </p:nvSpPr>
        <p:spPr>
          <a:xfrm>
            <a:off x="7608888" y="3863975"/>
            <a:ext cx="1223962" cy="1223963"/>
          </a:xfrm>
          <a:prstGeom prst="ellipse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586" name="椭圆 28"/>
          <p:cNvSpPr/>
          <p:nvPr/>
        </p:nvSpPr>
        <p:spPr>
          <a:xfrm>
            <a:off x="8418513" y="3729038"/>
            <a:ext cx="806450" cy="868362"/>
          </a:xfrm>
          <a:prstGeom prst="ellipse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587" name="椭圆 11"/>
          <p:cNvSpPr/>
          <p:nvPr/>
        </p:nvSpPr>
        <p:spPr>
          <a:xfrm>
            <a:off x="2439988" y="2378075"/>
            <a:ext cx="366712" cy="366713"/>
          </a:xfrm>
          <a:prstGeom prst="ellipse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588" name="椭圆 12"/>
          <p:cNvSpPr/>
          <p:nvPr/>
        </p:nvSpPr>
        <p:spPr>
          <a:xfrm>
            <a:off x="2611438" y="1852613"/>
            <a:ext cx="246062" cy="246062"/>
          </a:xfrm>
          <a:prstGeom prst="ellipse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589" name="椭圆 13"/>
          <p:cNvSpPr/>
          <p:nvPr/>
        </p:nvSpPr>
        <p:spPr>
          <a:xfrm>
            <a:off x="1938338" y="2438400"/>
            <a:ext cx="185737" cy="185738"/>
          </a:xfrm>
          <a:prstGeom prst="ellipse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/>
      <p:bldP spid="24585" grpId="0" animBg="1"/>
      <p:bldP spid="24586" grpId="0" animBg="1"/>
      <p:bldP spid="24587" grpId="0" animBg="1"/>
      <p:bldP spid="24588" grpId="0" animBg="1"/>
      <p:bldP spid="245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矩形 16"/>
          <p:cNvSpPr/>
          <p:nvPr/>
        </p:nvSpPr>
        <p:spPr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文本框 18"/>
          <p:cNvSpPr txBox="1"/>
          <p:nvPr/>
        </p:nvSpPr>
        <p:spPr>
          <a:xfrm>
            <a:off x="984250" y="412750"/>
            <a:ext cx="3128963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1-2.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里程碑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72" name="组合 1"/>
          <p:cNvGrpSpPr/>
          <p:nvPr/>
        </p:nvGrpSpPr>
        <p:grpSpPr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5125" name="椭圆 13"/>
            <p:cNvSpPr/>
            <p:nvPr/>
          </p:nvSpPr>
          <p:spPr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6" name="椭圆 29"/>
            <p:cNvSpPr/>
            <p:nvPr/>
          </p:nvSpPr>
          <p:spPr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127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88" y="2195513"/>
            <a:ext cx="8378825" cy="8778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椭圆 4"/>
          <p:cNvSpPr/>
          <p:nvPr/>
        </p:nvSpPr>
        <p:spPr>
          <a:xfrm>
            <a:off x="1416050" y="1844675"/>
            <a:ext cx="1800225" cy="1584325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194" name="矩形 16"/>
          <p:cNvSpPr/>
          <p:nvPr/>
        </p:nvSpPr>
        <p:spPr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文本框 18"/>
          <p:cNvSpPr txBox="1"/>
          <p:nvPr/>
        </p:nvSpPr>
        <p:spPr>
          <a:xfrm>
            <a:off x="984250" y="412750"/>
            <a:ext cx="3128963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96" name="组合 1"/>
          <p:cNvGrpSpPr/>
          <p:nvPr/>
        </p:nvGrpSpPr>
        <p:grpSpPr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6149" name="椭圆 13"/>
            <p:cNvSpPr/>
            <p:nvPr/>
          </p:nvSpPr>
          <p:spPr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0" name="椭圆 29"/>
            <p:cNvSpPr/>
            <p:nvPr/>
          </p:nvSpPr>
          <p:spPr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6151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75" y="901700"/>
            <a:ext cx="4475163" cy="5603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  <p:bldP spid="81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218" name="矩形 16"/>
          <p:cNvSpPr/>
          <p:nvPr/>
        </p:nvSpPr>
        <p:spPr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文本框 18"/>
          <p:cNvSpPr txBox="1"/>
          <p:nvPr/>
        </p:nvSpPr>
        <p:spPr>
          <a:xfrm>
            <a:off x="984250" y="412750"/>
            <a:ext cx="3128963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修改和完善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20" name="组合 1"/>
          <p:cNvGrpSpPr/>
          <p:nvPr/>
        </p:nvGrpSpPr>
        <p:grpSpPr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7173" name="椭圆 13"/>
            <p:cNvSpPr/>
            <p:nvPr/>
          </p:nvSpPr>
          <p:spPr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4" name="椭圆 29"/>
            <p:cNvSpPr/>
            <p:nvPr/>
          </p:nvSpPr>
          <p:spPr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717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75" y="2251075"/>
            <a:ext cx="9637713" cy="1825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92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42" name="矩形 16"/>
          <p:cNvSpPr/>
          <p:nvPr/>
        </p:nvSpPr>
        <p:spPr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文本框 18"/>
          <p:cNvSpPr txBox="1"/>
          <p:nvPr/>
        </p:nvSpPr>
        <p:spPr>
          <a:xfrm>
            <a:off x="984250" y="412750"/>
            <a:ext cx="3128963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版本管理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44" name="组合 1"/>
          <p:cNvGrpSpPr/>
          <p:nvPr/>
        </p:nvGrpSpPr>
        <p:grpSpPr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8197" name="椭圆 13"/>
            <p:cNvSpPr/>
            <p:nvPr/>
          </p:nvSpPr>
          <p:spPr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8" name="椭圆 29"/>
            <p:cNvSpPr/>
            <p:nvPr/>
          </p:nvSpPr>
          <p:spPr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32280" y="2241550"/>
            <a:ext cx="3782060" cy="7067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en-US" altLang="zh-CN" sz="4000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github</a:t>
            </a:r>
            <a:endParaRPr kumimoji="0" lang="en-US" altLang="zh-CN" sz="4000" kern="1200" cap="none" spc="0" normalizeH="0" baseline="0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8200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0" y="1133475"/>
            <a:ext cx="3276600" cy="4133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1266" name="矩形 16"/>
          <p:cNvSpPr/>
          <p:nvPr/>
        </p:nvSpPr>
        <p:spPr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文本框 18"/>
          <p:cNvSpPr txBox="1"/>
          <p:nvPr/>
        </p:nvSpPr>
        <p:spPr>
          <a:xfrm>
            <a:off x="984250" y="412750"/>
            <a:ext cx="3128963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相关文档更新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68" name="组合 1"/>
          <p:cNvGrpSpPr/>
          <p:nvPr/>
        </p:nvGrpSpPr>
        <p:grpSpPr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9221" name="椭圆 13"/>
            <p:cNvSpPr/>
            <p:nvPr/>
          </p:nvSpPr>
          <p:spPr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2" name="椭圆 29"/>
            <p:cNvSpPr/>
            <p:nvPr/>
          </p:nvSpPr>
          <p:spPr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922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1712913"/>
            <a:ext cx="9048750" cy="12715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3181350"/>
            <a:ext cx="4273550" cy="1435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112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3314" name="矩形 16"/>
          <p:cNvSpPr/>
          <p:nvPr/>
        </p:nvSpPr>
        <p:spPr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文本框 18"/>
          <p:cNvSpPr txBox="1"/>
          <p:nvPr/>
        </p:nvSpPr>
        <p:spPr>
          <a:xfrm>
            <a:off x="984250" y="412750"/>
            <a:ext cx="3128963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需求管理工具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16" name="组合 1"/>
          <p:cNvGrpSpPr/>
          <p:nvPr/>
        </p:nvGrpSpPr>
        <p:grpSpPr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10245" name="椭圆 13"/>
            <p:cNvSpPr/>
            <p:nvPr/>
          </p:nvSpPr>
          <p:spPr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6" name="椭圆 29"/>
            <p:cNvSpPr/>
            <p:nvPr/>
          </p:nvSpPr>
          <p:spPr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47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944688"/>
            <a:ext cx="10645775" cy="4173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8" name="文本框 2"/>
          <p:cNvSpPr txBox="1"/>
          <p:nvPr/>
        </p:nvSpPr>
        <p:spPr>
          <a:xfrm>
            <a:off x="1397000" y="1193800"/>
            <a:ext cx="3762375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36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统御</a:t>
            </a:r>
            <a:endParaRPr lang="zh-CN" altLang="en-US" sz="360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4338" name="矩形 16"/>
          <p:cNvSpPr/>
          <p:nvPr/>
        </p:nvSpPr>
        <p:spPr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文本框 18"/>
          <p:cNvSpPr txBox="1"/>
          <p:nvPr/>
        </p:nvSpPr>
        <p:spPr>
          <a:xfrm>
            <a:off x="984250" y="412750"/>
            <a:ext cx="3128963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建议变更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340" name="组合 1"/>
          <p:cNvGrpSpPr/>
          <p:nvPr/>
        </p:nvGrpSpPr>
        <p:grpSpPr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11269" name="椭圆 13"/>
            <p:cNvSpPr/>
            <p:nvPr/>
          </p:nvSpPr>
          <p:spPr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0" name="椭圆 29"/>
            <p:cNvSpPr/>
            <p:nvPr/>
          </p:nvSpPr>
          <p:spPr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1271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8" y="1868488"/>
            <a:ext cx="4419600" cy="2282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72" name="文本框 2"/>
          <p:cNvSpPr txBox="1"/>
          <p:nvPr/>
        </p:nvSpPr>
        <p:spPr>
          <a:xfrm>
            <a:off x="3200400" y="4470400"/>
            <a:ext cx="4699000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48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不冲突！</a:t>
            </a:r>
            <a:endParaRPr lang="zh-CN" altLang="en-US" sz="480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  <p:bldP spid="143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5362" name="矩形 16"/>
          <p:cNvSpPr/>
          <p:nvPr/>
        </p:nvSpPr>
        <p:spPr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文本框 18"/>
          <p:cNvSpPr txBox="1"/>
          <p:nvPr/>
        </p:nvSpPr>
        <p:spPr>
          <a:xfrm>
            <a:off x="984250" y="412750"/>
            <a:ext cx="3128963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相关原型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64" name="组合 1"/>
          <p:cNvGrpSpPr/>
          <p:nvPr/>
        </p:nvGrpSpPr>
        <p:grpSpPr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12293" name="椭圆 13"/>
            <p:cNvSpPr/>
            <p:nvPr/>
          </p:nvSpPr>
          <p:spPr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4" name="椭圆 29"/>
            <p:cNvSpPr/>
            <p:nvPr/>
          </p:nvSpPr>
          <p:spPr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229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63" y="1949450"/>
            <a:ext cx="2857500" cy="2562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338" y="1230313"/>
            <a:ext cx="3352800" cy="1971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7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138" y="1230313"/>
            <a:ext cx="2914650" cy="2009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8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863" y="3671888"/>
            <a:ext cx="3343275" cy="1990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9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4138" y="3729038"/>
            <a:ext cx="2514600" cy="187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  <p:bldP spid="15363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WPS 演示</Application>
  <PresentationFormat>宽屏</PresentationFormat>
  <Paragraphs>56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Calibri Light</vt:lpstr>
      <vt:lpstr>微软雅黑</vt:lpstr>
      <vt:lpstr>方正正大黑简体</vt:lpstr>
      <vt:lpstr>黑体</vt:lpstr>
      <vt:lpstr>Arial Unicode MS</vt:lpstr>
      <vt:lpstr>幼圆</vt:lpstr>
      <vt:lpstr>Office 主题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深夜列车</dc:creator>
  <cp:lastModifiedBy>Last_First_Hug~(@^_^@)~</cp:lastModifiedBy>
  <cp:revision>19</cp:revision>
  <dcterms:created xsi:type="dcterms:W3CDTF">2015-06-08T08:52:02Z</dcterms:created>
  <dcterms:modified xsi:type="dcterms:W3CDTF">2019-01-15T16:25:10Z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