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82" r:id="rId4"/>
    <p:sldId id="326" r:id="rId5"/>
    <p:sldId id="328" r:id="rId6"/>
    <p:sldId id="329" r:id="rId7"/>
    <p:sldId id="440" r:id="rId8"/>
    <p:sldId id="445" r:id="rId9"/>
    <p:sldId id="409" r:id="rId10"/>
    <p:sldId id="412" r:id="rId11"/>
    <p:sldId id="441" r:id="rId12"/>
    <p:sldId id="415" r:id="rId13"/>
    <p:sldId id="416" r:id="rId14"/>
    <p:sldId id="324" r:id="rId15"/>
    <p:sldId id="447" r:id="rId16"/>
    <p:sldId id="413" r:id="rId17"/>
    <p:sldId id="414" r:id="rId18"/>
    <p:sldId id="443" r:id="rId19"/>
    <p:sldId id="444" r:id="rId20"/>
    <p:sldId id="417" r:id="rId21"/>
    <p:sldId id="449" r:id="rId22"/>
    <p:sldId id="448" r:id="rId23"/>
    <p:sldId id="442" r:id="rId24"/>
    <p:sldId id="446" r:id="rId25"/>
    <p:sldId id="410" r:id="rId26"/>
    <p:sldId id="429" r:id="rId27"/>
    <p:sldId id="450" r:id="rId28"/>
    <p:sldId id="430" r:id="rId29"/>
    <p:sldId id="323" r:id="rId30"/>
    <p:sldId id="277" r:id="rId31"/>
    <p:sldId id="280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友璐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78700" autoAdjust="0"/>
  </p:normalViewPr>
  <p:slideViewPr>
    <p:cSldViewPr snapToGrid="0">
      <p:cViewPr varScale="1">
        <p:scale>
          <a:sx n="94" d="100"/>
          <a:sy n="94" d="100"/>
        </p:scale>
        <p:origin x="14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郑友璐" userId="fa518318-4a15-4dfc-ab07-259ec7c1e891" providerId="ADAL" clId="{89FC5941-F03B-430F-A430-6FB8FA926E39}"/>
    <pc:docChg chg="modSld">
      <pc:chgData name="郑友璐" userId="fa518318-4a15-4dfc-ab07-259ec7c1e891" providerId="ADAL" clId="{89FC5941-F03B-430F-A430-6FB8FA926E39}" dt="2018-12-11T14:57:55.790" v="6" actId="20577"/>
      <pc:docMkLst>
        <pc:docMk/>
      </pc:docMkLst>
      <pc:sldChg chg="modSp">
        <pc:chgData name="郑友璐" userId="fa518318-4a15-4dfc-ab07-259ec7c1e891" providerId="ADAL" clId="{89FC5941-F03B-430F-A430-6FB8FA926E39}" dt="2018-12-11T14:57:55.790" v="6" actId="20577"/>
        <pc:sldMkLst>
          <pc:docMk/>
          <pc:sldMk cId="0" sldId="317"/>
        </pc:sldMkLst>
        <pc:spChg chg="mod">
          <ac:chgData name="郑友璐" userId="fa518318-4a15-4dfc-ab07-259ec7c1e891" providerId="ADAL" clId="{89FC5941-F03B-430F-A430-6FB8FA926E39}" dt="2018-12-11T14:57:55.790" v="6" actId="20577"/>
          <ac:spMkLst>
            <pc:docMk/>
            <pc:sldMk cId="0" sldId="317"/>
            <ac:spMk id="68613" creationId="{0DECB52B-2B7D-4460-A95C-1BEF456651D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yl\Desktop\&#31532;&#21313;&#20845;&#21608;&#20316;&#19994;&#25552;&#20132;\&#24635;&#20998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yl\Desktop\&#31532;&#21313;&#20845;&#21608;&#20316;&#19994;&#25552;&#20132;\&#24635;&#20998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第十六周绩效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Sheet1!$B$108</c:f>
              <c:strCache>
                <c:ptCount val="1"/>
                <c:pt idx="0">
                  <c:v>郑友璐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Sheet1!$C$108:$H$108</c:f>
              <c:numCache>
                <c:formatCode>General</c:formatCode>
                <c:ptCount val="6"/>
                <c:pt idx="0">
                  <c:v>39</c:v>
                </c:pt>
                <c:pt idx="1">
                  <c:v>19</c:v>
                </c:pt>
                <c:pt idx="2">
                  <c:v>9.5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0-48A3-AABC-F62975B97C0F}"/>
            </c:ext>
          </c:extLst>
        </c:ser>
        <c:ser>
          <c:idx val="1"/>
          <c:order val="1"/>
          <c:tx>
            <c:strRef>
              <c:f>Sheet1!$B$109</c:f>
              <c:strCache>
                <c:ptCount val="1"/>
                <c:pt idx="0">
                  <c:v>石梦韬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Sheet1!$C$109:$H$109</c:f>
              <c:numCache>
                <c:formatCode>General</c:formatCode>
                <c:ptCount val="6"/>
                <c:pt idx="0">
                  <c:v>38.5</c:v>
                </c:pt>
                <c:pt idx="1">
                  <c:v>18.899999999999999</c:v>
                </c:pt>
                <c:pt idx="2">
                  <c:v>9.5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10-48A3-AABC-F62975B97C0F}"/>
            </c:ext>
          </c:extLst>
        </c:ser>
        <c:ser>
          <c:idx val="2"/>
          <c:order val="2"/>
          <c:tx>
            <c:strRef>
              <c:f>Sheet1!$B$110</c:f>
              <c:strCache>
                <c:ptCount val="1"/>
                <c:pt idx="0">
                  <c:v>陈栩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Sheet1!$C$110:$H$110</c:f>
              <c:numCache>
                <c:formatCode>General</c:formatCode>
                <c:ptCount val="6"/>
                <c:pt idx="0">
                  <c:v>38.299999999999997</c:v>
                </c:pt>
                <c:pt idx="1">
                  <c:v>17.5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10-48A3-AABC-F62975B97C0F}"/>
            </c:ext>
          </c:extLst>
        </c:ser>
        <c:ser>
          <c:idx val="3"/>
          <c:order val="3"/>
          <c:tx>
            <c:strRef>
              <c:f>Sheet1!$B$111</c:f>
              <c:strCache>
                <c:ptCount val="1"/>
                <c:pt idx="0">
                  <c:v>吴子乔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Sheet1!$C$111:$H$111</c:f>
              <c:numCache>
                <c:formatCode>General</c:formatCode>
                <c:ptCount val="6"/>
                <c:pt idx="0">
                  <c:v>37</c:v>
                </c:pt>
                <c:pt idx="1">
                  <c:v>18</c:v>
                </c:pt>
                <c:pt idx="2">
                  <c:v>8.8000000000000007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10-48A3-AABC-F62975B97C0F}"/>
            </c:ext>
          </c:extLst>
        </c:ser>
        <c:ser>
          <c:idx val="4"/>
          <c:order val="4"/>
          <c:tx>
            <c:strRef>
              <c:f>Sheet1!$B$112</c:f>
              <c:strCache>
                <c:ptCount val="1"/>
                <c:pt idx="0">
                  <c:v>吴浩伟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Sheet1!$C$112:$H$112</c:f>
              <c:numCache>
                <c:formatCode>General</c:formatCode>
                <c:ptCount val="6"/>
                <c:pt idx="0">
                  <c:v>38.799999999999997</c:v>
                </c:pt>
                <c:pt idx="1">
                  <c:v>18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0-48A3-AABC-F62975B97C0F}"/>
            </c:ext>
          </c:extLst>
        </c:ser>
        <c:ser>
          <c:idx val="5"/>
          <c:order val="5"/>
          <c:tx>
            <c:strRef>
              <c:f>Sheet1!$B$113</c:f>
              <c:strCache>
                <c:ptCount val="1"/>
                <c:pt idx="0">
                  <c:v>平均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Sheet1!$C$107:$H$107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Sheet1!$C$113:$H$113</c:f>
              <c:numCache>
                <c:formatCode>General</c:formatCode>
                <c:ptCount val="6"/>
                <c:pt idx="0">
                  <c:v>38.320000000000007</c:v>
                </c:pt>
                <c:pt idx="1">
                  <c:v>18.28</c:v>
                </c:pt>
                <c:pt idx="2">
                  <c:v>9.16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10-48A3-AABC-F62975B97C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0584928"/>
        <c:axId val="592594240"/>
      </c:barChart>
      <c:catAx>
        <c:axId val="5205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594240"/>
        <c:crosses val="autoZero"/>
        <c:auto val="1"/>
        <c:lblAlgn val="ctr"/>
        <c:lblOffset val="100"/>
        <c:noMultiLvlLbl val="0"/>
      </c:catAx>
      <c:valAx>
        <c:axId val="5925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584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前十六周总绩效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2267248038551979E-2"/>
          <c:y val="8.504655695005961E-2"/>
          <c:w val="0.95473885159158223"/>
          <c:h val="0.80033242411545491"/>
        </c:manualLayout>
      </c:layout>
      <c:lineChart>
        <c:grouping val="standard"/>
        <c:varyColors val="0"/>
        <c:ser>
          <c:idx val="0"/>
          <c:order val="0"/>
          <c:tx>
            <c:strRef>
              <c:f>Sheet1!$K$83</c:f>
              <c:strCache>
                <c:ptCount val="1"/>
                <c:pt idx="0">
                  <c:v>郑友璐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Sheet1!$L$83:$Q$83</c:f>
              <c:numCache>
                <c:formatCode>General</c:formatCode>
                <c:ptCount val="6"/>
                <c:pt idx="0">
                  <c:v>0.94785714285714273</c:v>
                </c:pt>
                <c:pt idx="1">
                  <c:v>0.90071428571428558</c:v>
                </c:pt>
                <c:pt idx="2">
                  <c:v>0.89142857142857146</c:v>
                </c:pt>
                <c:pt idx="3">
                  <c:v>0.95714285714285707</c:v>
                </c:pt>
                <c:pt idx="4">
                  <c:v>0.99285714285714288</c:v>
                </c:pt>
                <c:pt idx="5">
                  <c:v>0.99642857142857133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1-4FBF-BA44-0857B0B56806}"/>
            </c:ext>
          </c:extLst>
        </c:ser>
        <c:ser>
          <c:idx val="1"/>
          <c:order val="1"/>
          <c:tx>
            <c:strRef>
              <c:f>Sheet1!$K$84</c:f>
              <c:strCache>
                <c:ptCount val="1"/>
                <c:pt idx="0">
                  <c:v>石梦韬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Sheet1!$L$84:$Q$84</c:f>
              <c:numCache>
                <c:formatCode>General</c:formatCode>
                <c:ptCount val="6"/>
                <c:pt idx="0">
                  <c:v>0.95821428571428569</c:v>
                </c:pt>
                <c:pt idx="1">
                  <c:v>0.93642857142857139</c:v>
                </c:pt>
                <c:pt idx="2">
                  <c:v>0.90714285714285714</c:v>
                </c:pt>
                <c:pt idx="3">
                  <c:v>0.98499999999999999</c:v>
                </c:pt>
                <c:pt idx="4">
                  <c:v>0.97857142857142865</c:v>
                </c:pt>
                <c:pt idx="5">
                  <c:v>0.97499999999999998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1-4FBF-BA44-0857B0B56806}"/>
            </c:ext>
          </c:extLst>
        </c:ser>
        <c:ser>
          <c:idx val="2"/>
          <c:order val="2"/>
          <c:tx>
            <c:strRef>
              <c:f>Sheet1!$K$85</c:f>
              <c:strCache>
                <c:ptCount val="1"/>
                <c:pt idx="0">
                  <c:v>陈栩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Sheet1!$L$85:$Q$85</c:f>
              <c:numCache>
                <c:formatCode>General</c:formatCode>
                <c:ptCount val="6"/>
                <c:pt idx="0">
                  <c:v>0.95499999999999985</c:v>
                </c:pt>
                <c:pt idx="1">
                  <c:v>0.91928571428571415</c:v>
                </c:pt>
                <c:pt idx="2">
                  <c:v>0.91071428571428581</c:v>
                </c:pt>
                <c:pt idx="3">
                  <c:v>0.98785714285714299</c:v>
                </c:pt>
                <c:pt idx="4">
                  <c:v>0.9821428571428571</c:v>
                </c:pt>
                <c:pt idx="5">
                  <c:v>0.97857142857142865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81-4FBF-BA44-0857B0B56806}"/>
            </c:ext>
          </c:extLst>
        </c:ser>
        <c:ser>
          <c:idx val="3"/>
          <c:order val="3"/>
          <c:tx>
            <c:strRef>
              <c:f>Sheet1!$K$86</c:f>
              <c:strCache>
                <c:ptCount val="1"/>
                <c:pt idx="0">
                  <c:v>吴子乔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Sheet1!$L$86:$Q$86</c:f>
              <c:numCache>
                <c:formatCode>General</c:formatCode>
                <c:ptCount val="6"/>
                <c:pt idx="0">
                  <c:v>0.9603571428571428</c:v>
                </c:pt>
                <c:pt idx="1">
                  <c:v>0.93</c:v>
                </c:pt>
                <c:pt idx="2">
                  <c:v>0.9</c:v>
                </c:pt>
                <c:pt idx="3">
                  <c:v>0.97000000000000008</c:v>
                </c:pt>
                <c:pt idx="4">
                  <c:v>0.97642857142857142</c:v>
                </c:pt>
                <c:pt idx="5">
                  <c:v>0.96071428571428574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81-4FBF-BA44-0857B0B56806}"/>
            </c:ext>
          </c:extLst>
        </c:ser>
        <c:ser>
          <c:idx val="4"/>
          <c:order val="4"/>
          <c:tx>
            <c:strRef>
              <c:f>Sheet1!$K$87</c:f>
              <c:strCache>
                <c:ptCount val="1"/>
                <c:pt idx="0">
                  <c:v>吴浩伟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Sheet1!$L$87:$Q$87</c:f>
              <c:numCache>
                <c:formatCode>General</c:formatCode>
                <c:ptCount val="6"/>
                <c:pt idx="0">
                  <c:v>0.96339285714285716</c:v>
                </c:pt>
                <c:pt idx="1">
                  <c:v>0.93035714285714288</c:v>
                </c:pt>
                <c:pt idx="2">
                  <c:v>0.88142857142857145</c:v>
                </c:pt>
                <c:pt idx="3">
                  <c:v>0.97571428571428565</c:v>
                </c:pt>
                <c:pt idx="4">
                  <c:v>0.98142857142857154</c:v>
                </c:pt>
                <c:pt idx="5">
                  <c:v>0.96857142857142853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81-4FBF-BA44-0857B0B56806}"/>
            </c:ext>
          </c:extLst>
        </c:ser>
        <c:ser>
          <c:idx val="5"/>
          <c:order val="5"/>
          <c:tx>
            <c:strRef>
              <c:f>Sheet1!$K$88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Sheet1!$L$82:$Q$82</c:f>
              <c:strCache>
                <c:ptCount val="6"/>
                <c:pt idx="0">
                  <c:v>工作任务</c:v>
                </c:pt>
                <c:pt idx="1">
                  <c:v>工作质量</c:v>
                </c:pt>
                <c:pt idx="2">
                  <c:v>工作技能</c:v>
                </c:pt>
                <c:pt idx="3">
                  <c:v>工作态度</c:v>
                </c:pt>
                <c:pt idx="4">
                  <c:v>协调性</c:v>
                </c:pt>
                <c:pt idx="5">
                  <c:v>纪律性</c:v>
                </c:pt>
              </c:strCache>
            </c:strRef>
          </c:cat>
          <c:val>
            <c:numRef>
              <c:f>Sheet1!$L$88:$Q$88</c:f>
              <c:numCache>
                <c:formatCode>General</c:formatCode>
                <c:ptCount val="6"/>
                <c:pt idx="0">
                  <c:v>0.9569642857142856</c:v>
                </c:pt>
                <c:pt idx="1">
                  <c:v>0.92335714285714288</c:v>
                </c:pt>
                <c:pt idx="2">
                  <c:v>0.89814285714285713</c:v>
                </c:pt>
                <c:pt idx="3">
                  <c:v>0.97514285714285731</c:v>
                </c:pt>
                <c:pt idx="4">
                  <c:v>0.98228571428571443</c:v>
                </c:pt>
                <c:pt idx="5">
                  <c:v>0.97585714285714287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81-4FBF-BA44-0857B0B56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0565728"/>
        <c:axId val="592588832"/>
      </c:lineChart>
      <c:catAx>
        <c:axId val="52056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588832"/>
        <c:crosses val="autoZero"/>
        <c:auto val="1"/>
        <c:lblAlgn val="ctr"/>
        <c:lblOffset val="100"/>
        <c:noMultiLvlLbl val="0"/>
      </c:catAx>
      <c:valAx>
        <c:axId val="592588832"/>
        <c:scaling>
          <c:orientation val="minMax"/>
          <c:max val="1"/>
          <c:min val="0.86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56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D0B4DE3-9CB6-48D8-BE6E-6F4DB27D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83328-F9EA-40B4-BD0D-80F07AC03A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C27E75-4041-4AB4-8524-5AAB335793D2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27E4DD8-4BEF-4998-8576-24FBA687E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1EFA725-C3A4-4E50-9B57-6A6C47DA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97D64-2263-4F91-849B-E5CF36E9EA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016CF-44B8-48C9-9F2B-16C311CDD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A7B3D4-2F52-4C0A-AA1F-3E2DA2C87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7B3D4-2F52-4C0A-AA1F-3E2DA2C873A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05D38FD-92B3-464A-9686-30F3937A5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74FD5B6-9A18-48E7-9F0A-CA6D29C80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C1552A2-FF42-44B9-BB33-2F729FDDD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2A15161-7146-41DB-8365-3A5DA0B75B2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4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05D38FD-92B3-464A-9686-30F3937A5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74FD5B6-9A18-48E7-9F0A-CA6D29C80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C1552A2-FF42-44B9-BB33-2F729FDDD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2A15161-7146-41DB-8365-3A5DA0B75B2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EA665BD-065B-4814-9BAF-E715ABAE69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8A40462-A7AB-472D-B4BF-C3BE98663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F1DEDD9-5D33-4DC8-A646-FD8065A33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0DFE20-64FA-49B5-B2D2-02163D53031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EA665BD-065B-4814-9BAF-E715ABAE69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8A40462-A7AB-472D-B4BF-C3BE98663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F1DEDD9-5D33-4DC8-A646-FD8065A33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0DFE20-64FA-49B5-B2D2-02163D53031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4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EA665BD-065B-4814-9BAF-E715ABAE69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8A40462-A7AB-472D-B4BF-C3BE98663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F1DEDD9-5D33-4DC8-A646-FD8065A33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0DFE20-64FA-49B5-B2D2-02163D53031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66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8725DB-AE42-40FA-9290-494777C55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498F0A2-4478-44BB-96B8-9BA1BD49E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UML</a:t>
            </a:r>
            <a:r>
              <a:rPr lang="zh-CN" altLang="en-US" dirty="0"/>
              <a:t>用户指南 第二版 </a:t>
            </a:r>
            <a:r>
              <a:rPr lang="en-US" altLang="zh-CN" dirty="0"/>
              <a:t>p131</a:t>
            </a: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88D9DBD-3814-4685-9F62-56DED2734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B3704A-C72C-47AC-8C6E-0FE6D2E4120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8725DB-AE42-40FA-9290-494777C55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498F0A2-4478-44BB-96B8-9BA1BD49E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88D9DBD-3814-4685-9F62-56DED2734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B3704A-C72C-47AC-8C6E-0FE6D2E4120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5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05D38FD-92B3-464A-9686-30F3937A5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74FD5B6-9A18-48E7-9F0A-CA6D29C80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C1552A2-FF42-44B9-BB33-2F729FDDD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2A15161-7146-41DB-8365-3A5DA0B75B2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7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8725DB-AE42-40FA-9290-494777C55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498F0A2-4478-44BB-96B8-9BA1BD49E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UML</a:t>
            </a:r>
            <a:r>
              <a:rPr lang="zh-CN" altLang="en-US" dirty="0"/>
              <a:t>用户指南 第二版 </a:t>
            </a:r>
            <a:r>
              <a:rPr lang="en-US" altLang="zh-CN" dirty="0"/>
              <a:t>p131</a:t>
            </a: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88D9DBD-3814-4685-9F62-56DED2734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B3704A-C72C-47AC-8C6E-0FE6D2E4120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2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A585C70-A44A-4EA6-905F-5024A8B4B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899C9654-2964-4E2B-9F5C-08C9F77599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现在系统多为组件开发拼接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87053EC-AD1C-47B5-A281-C47233A52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E43DFA-18FA-43A9-8B2A-7295818B131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69CC2906-06FD-4836-97C6-BC4651EC1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71BF20F9-5DF1-4586-964F-4A3E863C3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云豹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F37F184-6CAB-423A-AE08-09E07EA76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D828E01-48A8-4B1D-A14D-A58E86EA08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A585C70-A44A-4EA6-905F-5024A8B4B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899C9654-2964-4E2B-9F5C-08C9F77599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现在系统多为组件开发拼接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87053EC-AD1C-47B5-A281-C47233A52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E43DFA-18FA-43A9-8B2A-7295818B131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6505F5F-FD84-4004-96A6-474C69F5BA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83A547FC-CF8E-469C-B948-2129A4235C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现在系统多为组件开发拼接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33BA2B86-DAA3-40CD-8F05-DBF937BEF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CF61B1-B6D1-4380-881F-E00AF32127D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65C0660-9166-4510-B82C-AE94C03C4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4E82549-D740-4F52-A310-FB179D2D09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A696D32-3290-4193-AF0D-49623AB93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E282CE2-CCEE-46C8-95E0-77CF1EA60D1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65C0660-9166-4510-B82C-AE94C03C4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4E82549-D740-4F52-A310-FB179D2D09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A696D32-3290-4193-AF0D-49623AB93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E282CE2-CCEE-46C8-95E0-77CF1EA60D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465C0660-9166-4510-B82C-AE94C03C4E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4E82549-D740-4F52-A310-FB179D2D09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6A696D32-3290-4193-AF0D-49623AB93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E282CE2-CCEE-46C8-95E0-77CF1EA60D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2C678B8-6E30-4EE7-A509-3ABA2BABC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4D45338-F241-4A69-8070-1B362D9D29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E68D062-80B4-468A-9A43-FA463F9C9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92138E-D85B-4FCD-8E97-57C571DD57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2C678B8-6E30-4EE7-A509-3ABA2BABC4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4D45338-F241-4A69-8070-1B362D9D29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E68D062-80B4-468A-9A43-FA463F9C9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92138E-D85B-4FCD-8E97-57C571DD57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6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82C72D0-9185-40A7-B47D-7DB6739E0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7E8A2F8-0B75-4D4F-A09C-01E7D9F4E4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Object diagram</a:t>
            </a: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EC1E429-3AC4-47F4-B70C-1AD4DC201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89545A3-3289-43CA-87DF-5587ADE369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6812E9E1-8720-4EC6-9B4A-6B7EADA947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016A605-9180-4264-B14E-BAC9EDFFFB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Object diagram</a:t>
            </a: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2B82848-7B46-497C-BC43-0FA5F6E3C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25B100C-0F8D-4F57-8BA6-13EC6CCD484C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BCB94-0694-4731-ACE2-5F8CD595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D5FE-20AD-4984-B636-4FEB01988B04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96455-C9CE-4F00-82DB-2D73E957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8ACDB-8D8D-4F26-97F5-2DC116F2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7001-FEF6-4B71-9E72-C9F7C7614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739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505AE-F69D-4CAC-957D-E8B4653F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F2DF-2C6B-4CEF-A63A-6DDAB71A525E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A9ED-FC80-413C-9E95-7CFB2D92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CE54-A809-46EA-9F0F-11A0D71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F9344-D5F0-443B-87EA-D9FAF0C56F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2551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E886D-4176-47E5-BC84-1CC55C48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22DCD-2242-441A-A46D-417D5A3B7604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BD19-AD4E-4854-A72D-B5B937EF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9994A-294E-449A-9150-B31442C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7EEF-1598-4EB6-AB64-073A90E4AB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373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6F0C0-9761-4A0A-A8A4-9A4F4BA9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C1347-F84B-4C31-933B-05C7082E2298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4A706-1528-40D9-B3A6-8020D465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88BF0-2A9A-4621-8993-60CDA8C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B06F4-6E66-40BE-8D2E-FF1A14E659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382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64FB9-3801-4A7A-B8C1-669A359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23515-C94E-4357-8414-B557FF2BCDF1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B6F93-9186-4AEB-A867-384281D2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EC6BC-4F84-4074-8C74-91F38B4E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C926-9B6D-4773-9D18-E909ACF857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522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F01E3D-9E28-4FFF-8AB0-B5FE002A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9640-D9E4-4D29-B000-670EBA798A5B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D0AEAC-EEEC-4D25-AE06-3A6E39E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BAC0559-FC99-40B5-A747-67A1567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12360-D8B9-4EC8-955B-A3B62568E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289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58C8F1D-F310-4144-8471-1E67E9A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C6AF6-9671-45F3-B613-997E0EA03090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C18C55E-6DF5-494C-B2AF-CE4EB64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9B3FCDC-44ED-476E-9832-3B377017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DC9EC-F28F-4DEB-8A0D-C42C03207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008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E9D6154-C3E2-4217-AB1B-601AB9E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816B8-5D16-4E39-B8AA-7C8597EF098D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30D258B-99B8-409E-8944-6E1D79C5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B9CF814-9B30-4EB9-BCFD-1E89E11E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9994-6590-4D50-A0CF-7F687CC86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2140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F023D6B-7F46-4898-B282-74F1D0B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B8142-707D-4C39-859B-A8A3450BED28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D07A4AD-CDD3-4133-8D59-169DC8E1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21E804-B370-41B1-80E1-D1C7127C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3E537-327E-40A0-8FF7-62A877986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808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083243-33F0-4046-8743-2D8D9278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211A6-F863-48FF-8A32-7C496F3C55D8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CDD8CAF-1077-4F2B-BE0B-8073839D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3659853-42FF-4AC0-AAC4-33AC49A4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E9046-49A5-4FE8-9432-C331EF389C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675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9BED1FE-05B7-4624-98BE-B7A62EE4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B31EF-FFC2-4252-96C5-696933E7A489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8D1DFD-AF36-4852-870B-393DC0B1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A51A94-9935-4695-8576-139A397D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095E2-45A0-433E-9D02-8E29622FD6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299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5FBF5F1-8E05-4F8D-8408-2C102F07C3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2C7458B-503F-474D-BDBD-9FF88DFFBB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9B559-ECDD-4B00-8278-DDEDF0E3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54AF5C-2E55-4FCF-AE79-8BFBFE74A7B0}" type="datetimeFigureOut">
              <a:rPr lang="zh-CN" altLang="en-US"/>
              <a:pPr>
                <a:defRPr/>
              </a:pPr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ECFFC-7A68-493A-AB8C-B8404EBA7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239ED-89C6-4B7F-8402-C13F3CDE1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697DA0-127A-48EA-9A64-9EEC269844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D2018-G05/teamwork/blob/master/G05/&#28180;&#20048;&#29983;&#27963;/&#21463;&#25511;&#25991;&#26723;/&#20998;&#26512;&#35774;&#35745;/&#39033;&#30446;&#35745;&#21010;/PRD2018-G05-&#39033;&#30446;&#37197;&#32622;&#31649;&#29702;&#35745;&#21010;.doc" TargetMode="External"/><Relationship Id="rId2" Type="http://schemas.openxmlformats.org/officeDocument/2006/relationships/hyperlink" Target="https://zhidao.baidu.com/question/1366085712435312779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nitpm.com/pm1/40308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4852EF-4D06-42DE-9466-74E8CA53D148}"/>
              </a:ext>
            </a:extLst>
          </p:cNvPr>
          <p:cNvGrpSpPr>
            <a:grpSpLocks/>
          </p:cNvGrpSpPr>
          <p:nvPr/>
        </p:nvGrpSpPr>
        <p:grpSpPr bwMode="auto">
          <a:xfrm>
            <a:off x="9399588" y="777875"/>
            <a:ext cx="5227637" cy="4826000"/>
            <a:chOff x="9400309" y="778474"/>
            <a:chExt cx="5227156" cy="4825039"/>
          </a:xfrm>
          <a:solidFill>
            <a:srgbClr val="FF0000"/>
          </a:solidFill>
        </p:grpSpPr>
        <p:sp>
          <p:nvSpPr>
            <p:cNvPr id="25" name="任意多边形 24">
              <a:extLst>
                <a:ext uri="{FF2B5EF4-FFF2-40B4-BE49-F238E27FC236}">
                  <a16:creationId xmlns:a16="http://schemas.microsoft.com/office/drawing/2014/main" id="{E44511BE-27D6-4EF5-B689-C79366407C21}"/>
                </a:ext>
              </a:extLst>
            </p:cNvPr>
            <p:cNvSpPr/>
            <p:nvPr/>
          </p:nvSpPr>
          <p:spPr>
            <a:xfrm rot="18865223">
              <a:off x="9601368" y="577415"/>
              <a:ext cx="4825039" cy="5227156"/>
            </a:xfrm>
            <a:custGeom>
              <a:avLst/>
              <a:gdLst>
                <a:gd name="connsiteX0" fmla="*/ 4825039 w 4825039"/>
                <a:gd name="connsiteY0" fmla="*/ 498765 h 5227156"/>
                <a:gd name="connsiteX1" fmla="*/ 0 w 4825039"/>
                <a:gd name="connsiteY1" fmla="*/ 5227156 h 5227156"/>
                <a:gd name="connsiteX2" fmla="*/ 0 w 4825039"/>
                <a:gd name="connsiteY2" fmla="*/ 0 h 5227156"/>
                <a:gd name="connsiteX3" fmla="*/ 4336264 w 4825039"/>
                <a:gd name="connsiteY3" fmla="*/ 0 h 52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5039" h="5227156">
                  <a:moveTo>
                    <a:pt x="4825039" y="498765"/>
                  </a:moveTo>
                  <a:lnTo>
                    <a:pt x="0" y="5227156"/>
                  </a:lnTo>
                  <a:lnTo>
                    <a:pt x="0" y="0"/>
                  </a:lnTo>
                  <a:lnTo>
                    <a:pt x="43362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3447F52-71BB-4364-BCA9-DD1AB01A6BC0}"/>
                </a:ext>
              </a:extLst>
            </p:cNvPr>
            <p:cNvGrpSpPr/>
            <p:nvPr/>
          </p:nvGrpSpPr>
          <p:grpSpPr>
            <a:xfrm>
              <a:off x="9675929" y="2819252"/>
              <a:ext cx="1904967" cy="794571"/>
              <a:chOff x="750889" y="2580824"/>
              <a:chExt cx="3490912" cy="1456077"/>
            </a:xfrm>
            <a:grpFill/>
          </p:grpSpPr>
          <p:sp>
            <p:nvSpPr>
              <p:cNvPr id="7" name="Freeform 5@|5FFC:0|FBC:0|LFC:16777215|LBC:16777215">
                <a:extLst>
                  <a:ext uri="{FF2B5EF4-FFF2-40B4-BE49-F238E27FC236}">
                    <a16:creationId xmlns:a16="http://schemas.microsoft.com/office/drawing/2014/main" id="{C43B88F9-407C-4379-B07E-FC01CEDB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475" y="3258196"/>
                <a:ext cx="337326" cy="730419"/>
              </a:xfrm>
              <a:custGeom>
                <a:avLst/>
                <a:gdLst>
                  <a:gd name="T0" fmla="*/ 48 w 210"/>
                  <a:gd name="T1" fmla="*/ 208 h 453"/>
                  <a:gd name="T2" fmla="*/ 46 w 210"/>
                  <a:gd name="T3" fmla="*/ 208 h 453"/>
                  <a:gd name="T4" fmla="*/ 46 w 210"/>
                  <a:gd name="T5" fmla="*/ 451 h 453"/>
                  <a:gd name="T6" fmla="*/ 0 w 210"/>
                  <a:gd name="T7" fmla="*/ 453 h 453"/>
                  <a:gd name="T8" fmla="*/ 0 w 210"/>
                  <a:gd name="T9" fmla="*/ 208 h 453"/>
                  <a:gd name="T10" fmla="*/ 0 w 210"/>
                  <a:gd name="T11" fmla="*/ 204 h 453"/>
                  <a:gd name="T12" fmla="*/ 0 w 210"/>
                  <a:gd name="T13" fmla="*/ 164 h 453"/>
                  <a:gd name="T14" fmla="*/ 210 w 210"/>
                  <a:gd name="T15" fmla="*/ 0 h 453"/>
                  <a:gd name="T16" fmla="*/ 210 w 210"/>
                  <a:gd name="T17" fmla="*/ 55 h 453"/>
                  <a:gd name="T18" fmla="*/ 48 w 210"/>
                  <a:gd name="T19" fmla="*/ 20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453">
                    <a:moveTo>
                      <a:pt x="48" y="208"/>
                    </a:moveTo>
                    <a:cubicBezTo>
                      <a:pt x="46" y="208"/>
                      <a:pt x="46" y="208"/>
                      <a:pt x="46" y="208"/>
                    </a:cubicBezTo>
                    <a:cubicBezTo>
                      <a:pt x="46" y="451"/>
                      <a:pt x="46" y="451"/>
                      <a:pt x="46" y="451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24" y="70"/>
                      <a:pt x="109" y="0"/>
                      <a:pt x="210" y="0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125" y="57"/>
                      <a:pt x="56" y="123"/>
                      <a:pt x="48" y="20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8@|5FFC:0|FBC:0|LFC:16777215|LBC:16777215">
                <a:extLst>
                  <a:ext uri="{FF2B5EF4-FFF2-40B4-BE49-F238E27FC236}">
                    <a16:creationId xmlns:a16="http://schemas.microsoft.com/office/drawing/2014/main" id="{423AA7AC-DD22-4007-8E3A-54D082060B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8969" y="3233712"/>
                <a:ext cx="769184" cy="803189"/>
              </a:xfrm>
              <a:custGeom>
                <a:avLst/>
                <a:gdLst>
                  <a:gd name="T0" fmla="*/ 463 w 478"/>
                  <a:gd name="T1" fmla="*/ 211 h 498"/>
                  <a:gd name="T2" fmla="*/ 409 w 478"/>
                  <a:gd name="T3" fmla="*/ 220 h 498"/>
                  <a:gd name="T4" fmla="*/ 330 w 478"/>
                  <a:gd name="T5" fmla="*/ 391 h 498"/>
                  <a:gd name="T6" fmla="*/ 108 w 478"/>
                  <a:gd name="T7" fmla="*/ 332 h 498"/>
                  <a:gd name="T8" fmla="*/ 417 w 478"/>
                  <a:gd name="T9" fmla="*/ 153 h 498"/>
                  <a:gd name="T10" fmla="*/ 417 w 478"/>
                  <a:gd name="T11" fmla="*/ 153 h 498"/>
                  <a:gd name="T12" fmla="*/ 438 w 478"/>
                  <a:gd name="T13" fmla="*/ 141 h 498"/>
                  <a:gd name="T14" fmla="*/ 437 w 478"/>
                  <a:gd name="T15" fmla="*/ 140 h 498"/>
                  <a:gd name="T16" fmla="*/ 140 w 478"/>
                  <a:gd name="T17" fmla="*/ 60 h 498"/>
                  <a:gd name="T18" fmla="*/ 60 w 478"/>
                  <a:gd name="T19" fmla="*/ 358 h 498"/>
                  <a:gd name="T20" fmla="*/ 357 w 478"/>
                  <a:gd name="T21" fmla="*/ 437 h 498"/>
                  <a:gd name="T22" fmla="*/ 463 w 478"/>
                  <a:gd name="T23" fmla="*/ 211 h 498"/>
                  <a:gd name="T24" fmla="*/ 87 w 478"/>
                  <a:gd name="T25" fmla="*/ 274 h 498"/>
                  <a:gd name="T26" fmla="*/ 167 w 478"/>
                  <a:gd name="T27" fmla="*/ 108 h 498"/>
                  <a:gd name="T28" fmla="*/ 350 w 478"/>
                  <a:gd name="T29" fmla="*/ 122 h 498"/>
                  <a:gd name="T30" fmla="*/ 87 w 478"/>
                  <a:gd name="T31" fmla="*/ 27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8" h="498">
                    <a:moveTo>
                      <a:pt x="463" y="211"/>
                    </a:moveTo>
                    <a:cubicBezTo>
                      <a:pt x="409" y="220"/>
                      <a:pt x="409" y="220"/>
                      <a:pt x="409" y="220"/>
                    </a:cubicBezTo>
                    <a:cubicBezTo>
                      <a:pt x="421" y="286"/>
                      <a:pt x="392" y="356"/>
                      <a:pt x="330" y="391"/>
                    </a:cubicBezTo>
                    <a:cubicBezTo>
                      <a:pt x="252" y="436"/>
                      <a:pt x="153" y="410"/>
                      <a:pt x="108" y="332"/>
                    </a:cubicBezTo>
                    <a:cubicBezTo>
                      <a:pt x="417" y="153"/>
                      <a:pt x="417" y="153"/>
                      <a:pt x="417" y="153"/>
                    </a:cubicBezTo>
                    <a:cubicBezTo>
                      <a:pt x="417" y="153"/>
                      <a:pt x="417" y="153"/>
                      <a:pt x="417" y="153"/>
                    </a:cubicBezTo>
                    <a:cubicBezTo>
                      <a:pt x="438" y="141"/>
                      <a:pt x="438" y="141"/>
                      <a:pt x="438" y="141"/>
                    </a:cubicBezTo>
                    <a:cubicBezTo>
                      <a:pt x="437" y="141"/>
                      <a:pt x="437" y="140"/>
                      <a:pt x="437" y="140"/>
                    </a:cubicBezTo>
                    <a:cubicBezTo>
                      <a:pt x="377" y="35"/>
                      <a:pt x="244" y="0"/>
                      <a:pt x="140" y="60"/>
                    </a:cubicBezTo>
                    <a:cubicBezTo>
                      <a:pt x="35" y="120"/>
                      <a:pt x="0" y="253"/>
                      <a:pt x="60" y="358"/>
                    </a:cubicBezTo>
                    <a:cubicBezTo>
                      <a:pt x="120" y="462"/>
                      <a:pt x="253" y="498"/>
                      <a:pt x="357" y="437"/>
                    </a:cubicBezTo>
                    <a:cubicBezTo>
                      <a:pt x="439" y="390"/>
                      <a:pt x="478" y="299"/>
                      <a:pt x="463" y="211"/>
                    </a:cubicBezTo>
                    <a:close/>
                    <a:moveTo>
                      <a:pt x="87" y="274"/>
                    </a:moveTo>
                    <a:cubicBezTo>
                      <a:pt x="78" y="209"/>
                      <a:pt x="107" y="142"/>
                      <a:pt x="167" y="108"/>
                    </a:cubicBezTo>
                    <a:cubicBezTo>
                      <a:pt x="227" y="73"/>
                      <a:pt x="299" y="81"/>
                      <a:pt x="350" y="122"/>
                    </a:cubicBezTo>
                    <a:lnTo>
                      <a:pt x="87" y="2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4@|5FFC:0|FBC:0|LFC:16777215|LBC:16777215">
                <a:extLst>
                  <a:ext uri="{FF2B5EF4-FFF2-40B4-BE49-F238E27FC236}">
                    <a16:creationId xmlns:a16="http://schemas.microsoft.com/office/drawing/2014/main" id="{C5475353-7FF4-477A-888E-1ED90C6AE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410" y="2680797"/>
                <a:ext cx="1377186" cy="463142"/>
              </a:xfrm>
              <a:custGeom>
                <a:avLst/>
                <a:gdLst>
                  <a:gd name="connsiteX0" fmla="*/ 637173 w 1377186"/>
                  <a:gd name="connsiteY0" fmla="*/ 255034 h 463142"/>
                  <a:gd name="connsiteX1" fmla="*/ 672582 w 1377186"/>
                  <a:gd name="connsiteY1" fmla="*/ 255034 h 463142"/>
                  <a:gd name="connsiteX2" fmla="*/ 822262 w 1377186"/>
                  <a:gd name="connsiteY2" fmla="*/ 255034 h 463142"/>
                  <a:gd name="connsiteX3" fmla="*/ 833528 w 1377186"/>
                  <a:gd name="connsiteY3" fmla="*/ 255034 h 463142"/>
                  <a:gd name="connsiteX4" fmla="*/ 857670 w 1377186"/>
                  <a:gd name="connsiteY4" fmla="*/ 255034 h 463142"/>
                  <a:gd name="connsiteX5" fmla="*/ 857670 w 1377186"/>
                  <a:gd name="connsiteY5" fmla="*/ 345189 h 463142"/>
                  <a:gd name="connsiteX6" fmla="*/ 949409 w 1377186"/>
                  <a:gd name="connsiteY6" fmla="*/ 432124 h 463142"/>
                  <a:gd name="connsiteX7" fmla="*/ 949409 w 1377186"/>
                  <a:gd name="connsiteY7" fmla="*/ 461102 h 463142"/>
                  <a:gd name="connsiteX8" fmla="*/ 944581 w 1377186"/>
                  <a:gd name="connsiteY8" fmla="*/ 461102 h 463142"/>
                  <a:gd name="connsiteX9" fmla="*/ 822262 w 1377186"/>
                  <a:gd name="connsiteY9" fmla="*/ 348409 h 463142"/>
                  <a:gd name="connsiteX10" fmla="*/ 822262 w 1377186"/>
                  <a:gd name="connsiteY10" fmla="*/ 345189 h 463142"/>
                  <a:gd name="connsiteX11" fmla="*/ 822262 w 1377186"/>
                  <a:gd name="connsiteY11" fmla="*/ 343579 h 463142"/>
                  <a:gd name="connsiteX12" fmla="*/ 822262 w 1377186"/>
                  <a:gd name="connsiteY12" fmla="*/ 290452 h 463142"/>
                  <a:gd name="connsiteX13" fmla="*/ 672582 w 1377186"/>
                  <a:gd name="connsiteY13" fmla="*/ 290452 h 463142"/>
                  <a:gd name="connsiteX14" fmla="*/ 672582 w 1377186"/>
                  <a:gd name="connsiteY14" fmla="*/ 343579 h 463142"/>
                  <a:gd name="connsiteX15" fmla="*/ 672582 w 1377186"/>
                  <a:gd name="connsiteY15" fmla="*/ 345189 h 463142"/>
                  <a:gd name="connsiteX16" fmla="*/ 672582 w 1377186"/>
                  <a:gd name="connsiteY16" fmla="*/ 348409 h 463142"/>
                  <a:gd name="connsiteX17" fmla="*/ 550263 w 1377186"/>
                  <a:gd name="connsiteY17" fmla="*/ 461102 h 463142"/>
                  <a:gd name="connsiteX18" fmla="*/ 545434 w 1377186"/>
                  <a:gd name="connsiteY18" fmla="*/ 461102 h 463142"/>
                  <a:gd name="connsiteX19" fmla="*/ 545434 w 1377186"/>
                  <a:gd name="connsiteY19" fmla="*/ 432124 h 463142"/>
                  <a:gd name="connsiteX20" fmla="*/ 637173 w 1377186"/>
                  <a:gd name="connsiteY20" fmla="*/ 345189 h 463142"/>
                  <a:gd name="connsiteX21" fmla="*/ 637173 w 1377186"/>
                  <a:gd name="connsiteY21" fmla="*/ 290452 h 463142"/>
                  <a:gd name="connsiteX22" fmla="*/ 637173 w 1377186"/>
                  <a:gd name="connsiteY22" fmla="*/ 255034 h 463142"/>
                  <a:gd name="connsiteX23" fmla="*/ 291080 w 1377186"/>
                  <a:gd name="connsiteY23" fmla="*/ 196546 h 463142"/>
                  <a:gd name="connsiteX24" fmla="*/ 308762 w 1377186"/>
                  <a:gd name="connsiteY24" fmla="*/ 227830 h 463142"/>
                  <a:gd name="connsiteX25" fmla="*/ 255715 w 1377186"/>
                  <a:gd name="connsiteY25" fmla="*/ 258434 h 463142"/>
                  <a:gd name="connsiteX26" fmla="*/ 255715 w 1377186"/>
                  <a:gd name="connsiteY26" fmla="*/ 324403 h 463142"/>
                  <a:gd name="connsiteX27" fmla="*/ 325084 w 1377186"/>
                  <a:gd name="connsiteY27" fmla="*/ 324403 h 463142"/>
                  <a:gd name="connsiteX28" fmla="*/ 325084 w 1377186"/>
                  <a:gd name="connsiteY28" fmla="*/ 359768 h 463142"/>
                  <a:gd name="connsiteX29" fmla="*/ 255715 w 1377186"/>
                  <a:gd name="connsiteY29" fmla="*/ 359768 h 463142"/>
                  <a:gd name="connsiteX30" fmla="*/ 255715 w 1377186"/>
                  <a:gd name="connsiteY30" fmla="*/ 429138 h 463142"/>
                  <a:gd name="connsiteX31" fmla="*/ 440700 w 1377186"/>
                  <a:gd name="connsiteY31" fmla="*/ 429138 h 463142"/>
                  <a:gd name="connsiteX32" fmla="*/ 440700 w 1377186"/>
                  <a:gd name="connsiteY32" fmla="*/ 359768 h 463142"/>
                  <a:gd name="connsiteX33" fmla="*/ 372011 w 1377186"/>
                  <a:gd name="connsiteY33" fmla="*/ 359768 h 463142"/>
                  <a:gd name="connsiteX34" fmla="*/ 372011 w 1377186"/>
                  <a:gd name="connsiteY34" fmla="*/ 324403 h 463142"/>
                  <a:gd name="connsiteX35" fmla="*/ 440700 w 1377186"/>
                  <a:gd name="connsiteY35" fmla="*/ 324403 h 463142"/>
                  <a:gd name="connsiteX36" fmla="*/ 440700 w 1377186"/>
                  <a:gd name="connsiteY36" fmla="*/ 255034 h 463142"/>
                  <a:gd name="connsiteX37" fmla="*/ 372011 w 1377186"/>
                  <a:gd name="connsiteY37" fmla="*/ 255034 h 463142"/>
                  <a:gd name="connsiteX38" fmla="*/ 372011 w 1377186"/>
                  <a:gd name="connsiteY38" fmla="*/ 219669 h 463142"/>
                  <a:gd name="connsiteX39" fmla="*/ 440700 w 1377186"/>
                  <a:gd name="connsiteY39" fmla="*/ 219669 h 463142"/>
                  <a:gd name="connsiteX40" fmla="*/ 476065 w 1377186"/>
                  <a:gd name="connsiteY40" fmla="*/ 219669 h 463142"/>
                  <a:gd name="connsiteX41" fmla="*/ 476065 w 1377186"/>
                  <a:gd name="connsiteY41" fmla="*/ 463142 h 463142"/>
                  <a:gd name="connsiteX42" fmla="*/ 440700 w 1377186"/>
                  <a:gd name="connsiteY42" fmla="*/ 463142 h 463142"/>
                  <a:gd name="connsiteX43" fmla="*/ 255715 w 1377186"/>
                  <a:gd name="connsiteY43" fmla="*/ 463142 h 463142"/>
                  <a:gd name="connsiteX44" fmla="*/ 220350 w 1377186"/>
                  <a:gd name="connsiteY44" fmla="*/ 463142 h 463142"/>
                  <a:gd name="connsiteX45" fmla="*/ 220350 w 1377186"/>
                  <a:gd name="connsiteY45" fmla="*/ 429138 h 463142"/>
                  <a:gd name="connsiteX46" fmla="*/ 220350 w 1377186"/>
                  <a:gd name="connsiteY46" fmla="*/ 219669 h 463142"/>
                  <a:gd name="connsiteX47" fmla="*/ 250954 w 1377186"/>
                  <a:gd name="connsiteY47" fmla="*/ 219669 h 463142"/>
                  <a:gd name="connsiteX48" fmla="*/ 556995 w 1377186"/>
                  <a:gd name="connsiteY48" fmla="*/ 185665 h 463142"/>
                  <a:gd name="connsiteX49" fmla="*/ 590320 w 1377186"/>
                  <a:gd name="connsiteY49" fmla="*/ 185665 h 463142"/>
                  <a:gd name="connsiteX50" fmla="*/ 902482 w 1377186"/>
                  <a:gd name="connsiteY50" fmla="*/ 185665 h 463142"/>
                  <a:gd name="connsiteX51" fmla="*/ 937847 w 1377186"/>
                  <a:gd name="connsiteY51" fmla="*/ 185665 h 463142"/>
                  <a:gd name="connsiteX52" fmla="*/ 937847 w 1377186"/>
                  <a:gd name="connsiteY52" fmla="*/ 219670 h 463142"/>
                  <a:gd name="connsiteX53" fmla="*/ 937847 w 1377186"/>
                  <a:gd name="connsiteY53" fmla="*/ 243473 h 463142"/>
                  <a:gd name="connsiteX54" fmla="*/ 902482 w 1377186"/>
                  <a:gd name="connsiteY54" fmla="*/ 243473 h 463142"/>
                  <a:gd name="connsiteX55" fmla="*/ 902482 w 1377186"/>
                  <a:gd name="connsiteY55" fmla="*/ 219670 h 463142"/>
                  <a:gd name="connsiteX56" fmla="*/ 590320 w 1377186"/>
                  <a:gd name="connsiteY56" fmla="*/ 219670 h 463142"/>
                  <a:gd name="connsiteX57" fmla="*/ 590320 w 1377186"/>
                  <a:gd name="connsiteY57" fmla="*/ 243473 h 463142"/>
                  <a:gd name="connsiteX58" fmla="*/ 556995 w 1377186"/>
                  <a:gd name="connsiteY58" fmla="*/ 243473 h 463142"/>
                  <a:gd name="connsiteX59" fmla="*/ 556995 w 1377186"/>
                  <a:gd name="connsiteY59" fmla="*/ 219670 h 463142"/>
                  <a:gd name="connsiteX60" fmla="*/ 445461 w 1377186"/>
                  <a:gd name="connsiteY60" fmla="*/ 99973 h 463142"/>
                  <a:gd name="connsiteX61" fmla="*/ 476065 w 1377186"/>
                  <a:gd name="connsiteY61" fmla="*/ 117655 h 463142"/>
                  <a:gd name="connsiteX62" fmla="*/ 434579 w 1377186"/>
                  <a:gd name="connsiteY62" fmla="*/ 184304 h 463142"/>
                  <a:gd name="connsiteX63" fmla="*/ 405335 w 1377186"/>
                  <a:gd name="connsiteY63" fmla="*/ 165942 h 463142"/>
                  <a:gd name="connsiteX64" fmla="*/ 262516 w 1377186"/>
                  <a:gd name="connsiteY64" fmla="*/ 99973 h 463142"/>
                  <a:gd name="connsiteX65" fmla="*/ 302641 w 1377186"/>
                  <a:gd name="connsiteY65" fmla="*/ 165942 h 463142"/>
                  <a:gd name="connsiteX66" fmla="*/ 273397 w 1377186"/>
                  <a:gd name="connsiteY66" fmla="*/ 184304 h 463142"/>
                  <a:gd name="connsiteX67" fmla="*/ 233272 w 1377186"/>
                  <a:gd name="connsiteY67" fmla="*/ 117655 h 463142"/>
                  <a:gd name="connsiteX68" fmla="*/ 93173 w 1377186"/>
                  <a:gd name="connsiteY68" fmla="*/ 91812 h 463142"/>
                  <a:gd name="connsiteX69" fmla="*/ 128537 w 1377186"/>
                  <a:gd name="connsiteY69" fmla="*/ 91812 h 463142"/>
                  <a:gd name="connsiteX70" fmla="*/ 128537 w 1377186"/>
                  <a:gd name="connsiteY70" fmla="*/ 127857 h 463142"/>
                  <a:gd name="connsiteX71" fmla="*/ 209468 w 1377186"/>
                  <a:gd name="connsiteY71" fmla="*/ 127857 h 463142"/>
                  <a:gd name="connsiteX72" fmla="*/ 209468 w 1377186"/>
                  <a:gd name="connsiteY72" fmla="*/ 161181 h 463142"/>
                  <a:gd name="connsiteX73" fmla="*/ 128537 w 1377186"/>
                  <a:gd name="connsiteY73" fmla="*/ 161181 h 463142"/>
                  <a:gd name="connsiteX74" fmla="*/ 128537 w 1377186"/>
                  <a:gd name="connsiteY74" fmla="*/ 232591 h 463142"/>
                  <a:gd name="connsiteX75" fmla="*/ 135338 w 1377186"/>
                  <a:gd name="connsiteY75" fmla="*/ 227830 h 463142"/>
                  <a:gd name="connsiteX76" fmla="*/ 199947 w 1377186"/>
                  <a:gd name="connsiteY76" fmla="*/ 340046 h 463142"/>
                  <a:gd name="connsiteX77" fmla="*/ 169343 w 1377186"/>
                  <a:gd name="connsiteY77" fmla="*/ 358408 h 463142"/>
                  <a:gd name="connsiteX78" fmla="*/ 128537 w 1377186"/>
                  <a:gd name="connsiteY78" fmla="*/ 285638 h 463142"/>
                  <a:gd name="connsiteX79" fmla="*/ 128537 w 1377186"/>
                  <a:gd name="connsiteY79" fmla="*/ 463142 h 463142"/>
                  <a:gd name="connsiteX80" fmla="*/ 93173 w 1377186"/>
                  <a:gd name="connsiteY80" fmla="*/ 463142 h 463142"/>
                  <a:gd name="connsiteX81" fmla="*/ 93173 w 1377186"/>
                  <a:gd name="connsiteY81" fmla="*/ 258435 h 463142"/>
                  <a:gd name="connsiteX82" fmla="*/ 30604 w 1377186"/>
                  <a:gd name="connsiteY82" fmla="*/ 369290 h 463142"/>
                  <a:gd name="connsiteX83" fmla="*/ 0 w 1377186"/>
                  <a:gd name="connsiteY83" fmla="*/ 351607 h 463142"/>
                  <a:gd name="connsiteX84" fmla="*/ 93173 w 1377186"/>
                  <a:gd name="connsiteY84" fmla="*/ 189065 h 463142"/>
                  <a:gd name="connsiteX85" fmla="*/ 93173 w 1377186"/>
                  <a:gd name="connsiteY85" fmla="*/ 161181 h 463142"/>
                  <a:gd name="connsiteX86" fmla="*/ 12922 w 1377186"/>
                  <a:gd name="connsiteY86" fmla="*/ 161181 h 463142"/>
                  <a:gd name="connsiteX87" fmla="*/ 12922 w 1377186"/>
                  <a:gd name="connsiteY87" fmla="*/ 127857 h 463142"/>
                  <a:gd name="connsiteX88" fmla="*/ 93173 w 1377186"/>
                  <a:gd name="connsiteY88" fmla="*/ 127857 h 463142"/>
                  <a:gd name="connsiteX89" fmla="*/ 331205 w 1377186"/>
                  <a:gd name="connsiteY89" fmla="*/ 89092 h 463142"/>
                  <a:gd name="connsiteX90" fmla="*/ 373371 w 1377186"/>
                  <a:gd name="connsiteY90" fmla="*/ 155062 h 463142"/>
                  <a:gd name="connsiteX91" fmla="*/ 342767 w 1377186"/>
                  <a:gd name="connsiteY91" fmla="*/ 172744 h 463142"/>
                  <a:gd name="connsiteX92" fmla="*/ 302641 w 1377186"/>
                  <a:gd name="connsiteY92" fmla="*/ 104734 h 463142"/>
                  <a:gd name="connsiteX93" fmla="*/ 1250009 w 1377186"/>
                  <a:gd name="connsiteY93" fmla="*/ 45566 h 463142"/>
                  <a:gd name="connsiteX94" fmla="*/ 1283816 w 1377186"/>
                  <a:gd name="connsiteY94" fmla="*/ 45566 h 463142"/>
                  <a:gd name="connsiteX95" fmla="*/ 1283816 w 1377186"/>
                  <a:gd name="connsiteY95" fmla="*/ 345139 h 463142"/>
                  <a:gd name="connsiteX96" fmla="*/ 1377186 w 1377186"/>
                  <a:gd name="connsiteY96" fmla="*/ 432111 h 463142"/>
                  <a:gd name="connsiteX97" fmla="*/ 1377186 w 1377186"/>
                  <a:gd name="connsiteY97" fmla="*/ 461102 h 463142"/>
                  <a:gd name="connsiteX98" fmla="*/ 1372357 w 1377186"/>
                  <a:gd name="connsiteY98" fmla="*/ 461102 h 463142"/>
                  <a:gd name="connsiteX99" fmla="*/ 1250009 w 1377186"/>
                  <a:gd name="connsiteY99" fmla="*/ 343528 h 463142"/>
                  <a:gd name="connsiteX100" fmla="*/ 1250009 w 1377186"/>
                  <a:gd name="connsiteY100" fmla="*/ 45566 h 463142"/>
                  <a:gd name="connsiteX101" fmla="*/ 1098977 w 1377186"/>
                  <a:gd name="connsiteY101" fmla="*/ 45566 h 463142"/>
                  <a:gd name="connsiteX102" fmla="*/ 1134393 w 1377186"/>
                  <a:gd name="connsiteY102" fmla="*/ 45566 h 463142"/>
                  <a:gd name="connsiteX103" fmla="*/ 1134393 w 1377186"/>
                  <a:gd name="connsiteY103" fmla="*/ 343528 h 463142"/>
                  <a:gd name="connsiteX104" fmla="*/ 1134393 w 1377186"/>
                  <a:gd name="connsiteY104" fmla="*/ 345139 h 463142"/>
                  <a:gd name="connsiteX105" fmla="*/ 1134393 w 1377186"/>
                  <a:gd name="connsiteY105" fmla="*/ 348360 h 463142"/>
                  <a:gd name="connsiteX106" fmla="*/ 1012046 w 1377186"/>
                  <a:gd name="connsiteY106" fmla="*/ 461102 h 463142"/>
                  <a:gd name="connsiteX107" fmla="*/ 1007216 w 1377186"/>
                  <a:gd name="connsiteY107" fmla="*/ 461102 h 463142"/>
                  <a:gd name="connsiteX108" fmla="*/ 1007216 w 1377186"/>
                  <a:gd name="connsiteY108" fmla="*/ 432111 h 463142"/>
                  <a:gd name="connsiteX109" fmla="*/ 1098977 w 1377186"/>
                  <a:gd name="connsiteY109" fmla="*/ 345139 h 463142"/>
                  <a:gd name="connsiteX110" fmla="*/ 1098977 w 1377186"/>
                  <a:gd name="connsiteY110" fmla="*/ 45566 h 463142"/>
                  <a:gd name="connsiteX111" fmla="*/ 187026 w 1377186"/>
                  <a:gd name="connsiteY111" fmla="*/ 3400 h 463142"/>
                  <a:gd name="connsiteX112" fmla="*/ 196547 w 1377186"/>
                  <a:gd name="connsiteY112" fmla="*/ 35365 h 463142"/>
                  <a:gd name="connsiteX113" fmla="*/ 21083 w 1377186"/>
                  <a:gd name="connsiteY113" fmla="*/ 82291 h 463142"/>
                  <a:gd name="connsiteX114" fmla="*/ 11562 w 1377186"/>
                  <a:gd name="connsiteY114" fmla="*/ 48286 h 463142"/>
                  <a:gd name="connsiteX115" fmla="*/ 730419 w 1377186"/>
                  <a:gd name="connsiteY115" fmla="*/ 0 h 463142"/>
                  <a:gd name="connsiteX116" fmla="*/ 764424 w 1377186"/>
                  <a:gd name="connsiteY116" fmla="*/ 0 h 463142"/>
                  <a:gd name="connsiteX117" fmla="*/ 764424 w 1377186"/>
                  <a:gd name="connsiteY117" fmla="*/ 58488 h 463142"/>
                  <a:gd name="connsiteX118" fmla="*/ 926966 w 1377186"/>
                  <a:gd name="connsiteY118" fmla="*/ 58488 h 463142"/>
                  <a:gd name="connsiteX119" fmla="*/ 926966 w 1377186"/>
                  <a:gd name="connsiteY119" fmla="*/ 91813 h 463142"/>
                  <a:gd name="connsiteX120" fmla="*/ 764424 w 1377186"/>
                  <a:gd name="connsiteY120" fmla="*/ 91813 h 463142"/>
                  <a:gd name="connsiteX121" fmla="*/ 764424 w 1377186"/>
                  <a:gd name="connsiteY121" fmla="*/ 127858 h 463142"/>
                  <a:gd name="connsiteX122" fmla="*/ 869158 w 1377186"/>
                  <a:gd name="connsiteY122" fmla="*/ 127858 h 463142"/>
                  <a:gd name="connsiteX123" fmla="*/ 869158 w 1377186"/>
                  <a:gd name="connsiteY123" fmla="*/ 161182 h 463142"/>
                  <a:gd name="connsiteX124" fmla="*/ 625685 w 1377186"/>
                  <a:gd name="connsiteY124" fmla="*/ 161182 h 463142"/>
                  <a:gd name="connsiteX125" fmla="*/ 625685 w 1377186"/>
                  <a:gd name="connsiteY125" fmla="*/ 127858 h 463142"/>
                  <a:gd name="connsiteX126" fmla="*/ 730419 w 1377186"/>
                  <a:gd name="connsiteY126" fmla="*/ 127858 h 463142"/>
                  <a:gd name="connsiteX127" fmla="*/ 730419 w 1377186"/>
                  <a:gd name="connsiteY127" fmla="*/ 91813 h 463142"/>
                  <a:gd name="connsiteX128" fmla="*/ 567877 w 1377186"/>
                  <a:gd name="connsiteY128" fmla="*/ 91813 h 463142"/>
                  <a:gd name="connsiteX129" fmla="*/ 567877 w 1377186"/>
                  <a:gd name="connsiteY129" fmla="*/ 58488 h 463142"/>
                  <a:gd name="connsiteX130" fmla="*/ 730419 w 1377186"/>
                  <a:gd name="connsiteY130" fmla="*/ 58488 h 463142"/>
                  <a:gd name="connsiteX131" fmla="*/ 453622 w 1377186"/>
                  <a:gd name="connsiteY131" fmla="*/ 0 h 463142"/>
                  <a:gd name="connsiteX132" fmla="*/ 463143 w 1377186"/>
                  <a:gd name="connsiteY132" fmla="*/ 32644 h 463142"/>
                  <a:gd name="connsiteX133" fmla="*/ 228511 w 1377186"/>
                  <a:gd name="connsiteY133" fmla="*/ 82291 h 463142"/>
                  <a:gd name="connsiteX134" fmla="*/ 220350 w 1377186"/>
                  <a:gd name="connsiteY134" fmla="*/ 48287 h 46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377186" h="463142">
                    <a:moveTo>
                      <a:pt x="637173" y="255034"/>
                    </a:moveTo>
                    <a:cubicBezTo>
                      <a:pt x="672582" y="255034"/>
                      <a:pt x="672582" y="255034"/>
                      <a:pt x="672582" y="255034"/>
                    </a:cubicBezTo>
                    <a:cubicBezTo>
                      <a:pt x="822262" y="255034"/>
                      <a:pt x="822262" y="255034"/>
                      <a:pt x="822262" y="255034"/>
                    </a:cubicBezTo>
                    <a:cubicBezTo>
                      <a:pt x="833528" y="255034"/>
                      <a:pt x="833528" y="255034"/>
                      <a:pt x="833528" y="255034"/>
                    </a:cubicBezTo>
                    <a:cubicBezTo>
                      <a:pt x="857670" y="255034"/>
                      <a:pt x="857670" y="255034"/>
                      <a:pt x="857670" y="255034"/>
                    </a:cubicBezTo>
                    <a:cubicBezTo>
                      <a:pt x="857670" y="345189"/>
                      <a:pt x="857670" y="345189"/>
                      <a:pt x="857670" y="345189"/>
                    </a:cubicBezTo>
                    <a:cubicBezTo>
                      <a:pt x="860889" y="393486"/>
                      <a:pt x="901125" y="432124"/>
                      <a:pt x="949409" y="432124"/>
                    </a:cubicBezTo>
                    <a:cubicBezTo>
                      <a:pt x="949409" y="461102"/>
                      <a:pt x="949409" y="461102"/>
                      <a:pt x="949409" y="461102"/>
                    </a:cubicBezTo>
                    <a:cubicBezTo>
                      <a:pt x="947800" y="461102"/>
                      <a:pt x="946190" y="461102"/>
                      <a:pt x="944581" y="461102"/>
                    </a:cubicBezTo>
                    <a:cubicBezTo>
                      <a:pt x="880202" y="461102"/>
                      <a:pt x="827090" y="411195"/>
                      <a:pt x="822262" y="348409"/>
                    </a:cubicBezTo>
                    <a:cubicBezTo>
                      <a:pt x="822262" y="345189"/>
                      <a:pt x="822262" y="345189"/>
                      <a:pt x="822262" y="345189"/>
                    </a:cubicBezTo>
                    <a:cubicBezTo>
                      <a:pt x="822262" y="345189"/>
                      <a:pt x="822262" y="345189"/>
                      <a:pt x="822262" y="343579"/>
                    </a:cubicBezTo>
                    <a:cubicBezTo>
                      <a:pt x="822262" y="290452"/>
                      <a:pt x="822262" y="290452"/>
                      <a:pt x="822262" y="290452"/>
                    </a:cubicBezTo>
                    <a:cubicBezTo>
                      <a:pt x="672582" y="290452"/>
                      <a:pt x="672582" y="290452"/>
                      <a:pt x="672582" y="290452"/>
                    </a:cubicBezTo>
                    <a:cubicBezTo>
                      <a:pt x="672582" y="343579"/>
                      <a:pt x="672582" y="343579"/>
                      <a:pt x="672582" y="343579"/>
                    </a:cubicBezTo>
                    <a:cubicBezTo>
                      <a:pt x="672582" y="345189"/>
                      <a:pt x="672582" y="345189"/>
                      <a:pt x="672582" y="345189"/>
                    </a:cubicBezTo>
                    <a:cubicBezTo>
                      <a:pt x="672582" y="348409"/>
                      <a:pt x="672582" y="348409"/>
                      <a:pt x="672582" y="348409"/>
                    </a:cubicBezTo>
                    <a:cubicBezTo>
                      <a:pt x="667753" y="411195"/>
                      <a:pt x="614641" y="461102"/>
                      <a:pt x="550263" y="461102"/>
                    </a:cubicBezTo>
                    <a:cubicBezTo>
                      <a:pt x="548653" y="461102"/>
                      <a:pt x="547044" y="461102"/>
                      <a:pt x="545434" y="461102"/>
                    </a:cubicBezTo>
                    <a:cubicBezTo>
                      <a:pt x="545434" y="432124"/>
                      <a:pt x="545434" y="432124"/>
                      <a:pt x="545434" y="432124"/>
                    </a:cubicBezTo>
                    <a:cubicBezTo>
                      <a:pt x="593718" y="432124"/>
                      <a:pt x="633955" y="393486"/>
                      <a:pt x="637173" y="345189"/>
                    </a:cubicBezTo>
                    <a:cubicBezTo>
                      <a:pt x="637173" y="290452"/>
                      <a:pt x="637173" y="290452"/>
                      <a:pt x="637173" y="290452"/>
                    </a:cubicBezTo>
                    <a:cubicBezTo>
                      <a:pt x="637173" y="255034"/>
                      <a:pt x="637173" y="255034"/>
                      <a:pt x="637173" y="255034"/>
                    </a:cubicBezTo>
                    <a:close/>
                    <a:moveTo>
                      <a:pt x="291080" y="196546"/>
                    </a:moveTo>
                    <a:lnTo>
                      <a:pt x="308762" y="227830"/>
                    </a:lnTo>
                    <a:lnTo>
                      <a:pt x="255715" y="258434"/>
                    </a:lnTo>
                    <a:lnTo>
                      <a:pt x="255715" y="324403"/>
                    </a:lnTo>
                    <a:lnTo>
                      <a:pt x="325084" y="324403"/>
                    </a:lnTo>
                    <a:lnTo>
                      <a:pt x="325084" y="359768"/>
                    </a:lnTo>
                    <a:lnTo>
                      <a:pt x="255715" y="359768"/>
                    </a:lnTo>
                    <a:lnTo>
                      <a:pt x="255715" y="429138"/>
                    </a:lnTo>
                    <a:lnTo>
                      <a:pt x="440700" y="429138"/>
                    </a:lnTo>
                    <a:lnTo>
                      <a:pt x="440700" y="359768"/>
                    </a:lnTo>
                    <a:lnTo>
                      <a:pt x="372011" y="359768"/>
                    </a:lnTo>
                    <a:lnTo>
                      <a:pt x="372011" y="324403"/>
                    </a:lnTo>
                    <a:lnTo>
                      <a:pt x="440700" y="324403"/>
                    </a:lnTo>
                    <a:lnTo>
                      <a:pt x="440700" y="255034"/>
                    </a:lnTo>
                    <a:lnTo>
                      <a:pt x="372011" y="255034"/>
                    </a:lnTo>
                    <a:lnTo>
                      <a:pt x="372011" y="219669"/>
                    </a:lnTo>
                    <a:lnTo>
                      <a:pt x="440700" y="219669"/>
                    </a:lnTo>
                    <a:lnTo>
                      <a:pt x="476065" y="219669"/>
                    </a:lnTo>
                    <a:lnTo>
                      <a:pt x="476065" y="463142"/>
                    </a:lnTo>
                    <a:lnTo>
                      <a:pt x="440700" y="463142"/>
                    </a:lnTo>
                    <a:lnTo>
                      <a:pt x="255715" y="463142"/>
                    </a:lnTo>
                    <a:lnTo>
                      <a:pt x="220350" y="463142"/>
                    </a:lnTo>
                    <a:lnTo>
                      <a:pt x="220350" y="429138"/>
                    </a:lnTo>
                    <a:lnTo>
                      <a:pt x="220350" y="219669"/>
                    </a:lnTo>
                    <a:lnTo>
                      <a:pt x="250954" y="219669"/>
                    </a:lnTo>
                    <a:close/>
                    <a:moveTo>
                      <a:pt x="556995" y="185665"/>
                    </a:moveTo>
                    <a:lnTo>
                      <a:pt x="590320" y="185665"/>
                    </a:lnTo>
                    <a:lnTo>
                      <a:pt x="902482" y="185665"/>
                    </a:lnTo>
                    <a:lnTo>
                      <a:pt x="937847" y="185665"/>
                    </a:lnTo>
                    <a:lnTo>
                      <a:pt x="937847" y="219670"/>
                    </a:lnTo>
                    <a:lnTo>
                      <a:pt x="937847" y="243473"/>
                    </a:lnTo>
                    <a:lnTo>
                      <a:pt x="902482" y="243473"/>
                    </a:lnTo>
                    <a:lnTo>
                      <a:pt x="902482" y="219670"/>
                    </a:lnTo>
                    <a:lnTo>
                      <a:pt x="590320" y="219670"/>
                    </a:lnTo>
                    <a:lnTo>
                      <a:pt x="590320" y="243473"/>
                    </a:lnTo>
                    <a:lnTo>
                      <a:pt x="556995" y="243473"/>
                    </a:lnTo>
                    <a:lnTo>
                      <a:pt x="556995" y="219670"/>
                    </a:lnTo>
                    <a:close/>
                    <a:moveTo>
                      <a:pt x="445461" y="99973"/>
                    </a:moveTo>
                    <a:lnTo>
                      <a:pt x="476065" y="117655"/>
                    </a:lnTo>
                    <a:lnTo>
                      <a:pt x="434579" y="184304"/>
                    </a:lnTo>
                    <a:lnTo>
                      <a:pt x="405335" y="165942"/>
                    </a:lnTo>
                    <a:close/>
                    <a:moveTo>
                      <a:pt x="262516" y="99973"/>
                    </a:moveTo>
                    <a:lnTo>
                      <a:pt x="302641" y="165942"/>
                    </a:lnTo>
                    <a:lnTo>
                      <a:pt x="273397" y="184304"/>
                    </a:lnTo>
                    <a:lnTo>
                      <a:pt x="233272" y="117655"/>
                    </a:lnTo>
                    <a:close/>
                    <a:moveTo>
                      <a:pt x="93173" y="91812"/>
                    </a:moveTo>
                    <a:lnTo>
                      <a:pt x="128537" y="91812"/>
                    </a:lnTo>
                    <a:lnTo>
                      <a:pt x="128537" y="127857"/>
                    </a:lnTo>
                    <a:lnTo>
                      <a:pt x="209468" y="127857"/>
                    </a:lnTo>
                    <a:lnTo>
                      <a:pt x="209468" y="161181"/>
                    </a:lnTo>
                    <a:lnTo>
                      <a:pt x="128537" y="161181"/>
                    </a:lnTo>
                    <a:lnTo>
                      <a:pt x="128537" y="232591"/>
                    </a:lnTo>
                    <a:lnTo>
                      <a:pt x="135338" y="227830"/>
                    </a:lnTo>
                    <a:lnTo>
                      <a:pt x="199947" y="340046"/>
                    </a:lnTo>
                    <a:lnTo>
                      <a:pt x="169343" y="358408"/>
                    </a:lnTo>
                    <a:lnTo>
                      <a:pt x="128537" y="285638"/>
                    </a:lnTo>
                    <a:lnTo>
                      <a:pt x="128537" y="463142"/>
                    </a:lnTo>
                    <a:lnTo>
                      <a:pt x="93173" y="463142"/>
                    </a:lnTo>
                    <a:lnTo>
                      <a:pt x="93173" y="258435"/>
                    </a:lnTo>
                    <a:lnTo>
                      <a:pt x="30604" y="369290"/>
                    </a:lnTo>
                    <a:lnTo>
                      <a:pt x="0" y="351607"/>
                    </a:lnTo>
                    <a:lnTo>
                      <a:pt x="93173" y="189065"/>
                    </a:lnTo>
                    <a:lnTo>
                      <a:pt x="93173" y="161181"/>
                    </a:lnTo>
                    <a:lnTo>
                      <a:pt x="12922" y="161181"/>
                    </a:lnTo>
                    <a:lnTo>
                      <a:pt x="12922" y="127857"/>
                    </a:lnTo>
                    <a:lnTo>
                      <a:pt x="93173" y="127857"/>
                    </a:lnTo>
                    <a:close/>
                    <a:moveTo>
                      <a:pt x="331205" y="89092"/>
                    </a:moveTo>
                    <a:lnTo>
                      <a:pt x="373371" y="155062"/>
                    </a:lnTo>
                    <a:lnTo>
                      <a:pt x="342767" y="172744"/>
                    </a:lnTo>
                    <a:lnTo>
                      <a:pt x="302641" y="104734"/>
                    </a:lnTo>
                    <a:close/>
                    <a:moveTo>
                      <a:pt x="1250009" y="45566"/>
                    </a:moveTo>
                    <a:cubicBezTo>
                      <a:pt x="1283816" y="45566"/>
                      <a:pt x="1283816" y="45566"/>
                      <a:pt x="1283816" y="45566"/>
                    </a:cubicBezTo>
                    <a:cubicBezTo>
                      <a:pt x="1283816" y="345139"/>
                      <a:pt x="1283816" y="345139"/>
                      <a:pt x="1283816" y="345139"/>
                    </a:cubicBezTo>
                    <a:cubicBezTo>
                      <a:pt x="1288645" y="393457"/>
                      <a:pt x="1327281" y="432111"/>
                      <a:pt x="1377186" y="432111"/>
                    </a:cubicBezTo>
                    <a:cubicBezTo>
                      <a:pt x="1377186" y="461102"/>
                      <a:pt x="1377186" y="461102"/>
                      <a:pt x="1377186" y="461102"/>
                    </a:cubicBezTo>
                    <a:cubicBezTo>
                      <a:pt x="1375576" y="461102"/>
                      <a:pt x="1373967" y="461102"/>
                      <a:pt x="1372357" y="461102"/>
                    </a:cubicBezTo>
                    <a:cubicBezTo>
                      <a:pt x="1306353" y="461102"/>
                      <a:pt x="1251619" y="409563"/>
                      <a:pt x="1250009" y="343528"/>
                    </a:cubicBezTo>
                    <a:cubicBezTo>
                      <a:pt x="1250009" y="45566"/>
                      <a:pt x="1250009" y="45566"/>
                      <a:pt x="1250009" y="45566"/>
                    </a:cubicBezTo>
                    <a:close/>
                    <a:moveTo>
                      <a:pt x="1098977" y="45566"/>
                    </a:moveTo>
                    <a:cubicBezTo>
                      <a:pt x="1134393" y="45566"/>
                      <a:pt x="1134393" y="45566"/>
                      <a:pt x="1134393" y="45566"/>
                    </a:cubicBezTo>
                    <a:cubicBezTo>
                      <a:pt x="1134393" y="343528"/>
                      <a:pt x="1134393" y="343528"/>
                      <a:pt x="1134393" y="343528"/>
                    </a:cubicBezTo>
                    <a:cubicBezTo>
                      <a:pt x="1134393" y="345139"/>
                      <a:pt x="1134393" y="345139"/>
                      <a:pt x="1134393" y="345139"/>
                    </a:cubicBezTo>
                    <a:lnTo>
                      <a:pt x="1134393" y="348360"/>
                    </a:lnTo>
                    <a:cubicBezTo>
                      <a:pt x="1129564" y="411173"/>
                      <a:pt x="1078049" y="461102"/>
                      <a:pt x="1012046" y="461102"/>
                    </a:cubicBezTo>
                    <a:cubicBezTo>
                      <a:pt x="1010436" y="461102"/>
                      <a:pt x="1008826" y="461102"/>
                      <a:pt x="1007216" y="461102"/>
                    </a:cubicBezTo>
                    <a:cubicBezTo>
                      <a:pt x="1007216" y="432111"/>
                      <a:pt x="1007216" y="432111"/>
                      <a:pt x="1007216" y="432111"/>
                    </a:cubicBezTo>
                    <a:cubicBezTo>
                      <a:pt x="1055511" y="432111"/>
                      <a:pt x="1095757" y="393457"/>
                      <a:pt x="1098977" y="345139"/>
                    </a:cubicBezTo>
                    <a:cubicBezTo>
                      <a:pt x="1098977" y="45566"/>
                      <a:pt x="1098977" y="45566"/>
                      <a:pt x="1098977" y="45566"/>
                    </a:cubicBezTo>
                    <a:close/>
                    <a:moveTo>
                      <a:pt x="187026" y="3400"/>
                    </a:moveTo>
                    <a:lnTo>
                      <a:pt x="196547" y="35365"/>
                    </a:lnTo>
                    <a:lnTo>
                      <a:pt x="21083" y="82291"/>
                    </a:lnTo>
                    <a:lnTo>
                      <a:pt x="11562" y="48286"/>
                    </a:lnTo>
                    <a:close/>
                    <a:moveTo>
                      <a:pt x="730419" y="0"/>
                    </a:moveTo>
                    <a:lnTo>
                      <a:pt x="764424" y="0"/>
                    </a:lnTo>
                    <a:lnTo>
                      <a:pt x="764424" y="58488"/>
                    </a:lnTo>
                    <a:lnTo>
                      <a:pt x="926966" y="58488"/>
                    </a:lnTo>
                    <a:lnTo>
                      <a:pt x="926966" y="91813"/>
                    </a:lnTo>
                    <a:lnTo>
                      <a:pt x="764424" y="91813"/>
                    </a:lnTo>
                    <a:lnTo>
                      <a:pt x="764424" y="127858"/>
                    </a:lnTo>
                    <a:lnTo>
                      <a:pt x="869158" y="127858"/>
                    </a:lnTo>
                    <a:lnTo>
                      <a:pt x="869158" y="161182"/>
                    </a:lnTo>
                    <a:lnTo>
                      <a:pt x="625685" y="161182"/>
                    </a:lnTo>
                    <a:lnTo>
                      <a:pt x="625685" y="127858"/>
                    </a:lnTo>
                    <a:lnTo>
                      <a:pt x="730419" y="127858"/>
                    </a:lnTo>
                    <a:lnTo>
                      <a:pt x="730419" y="91813"/>
                    </a:lnTo>
                    <a:lnTo>
                      <a:pt x="567877" y="91813"/>
                    </a:lnTo>
                    <a:lnTo>
                      <a:pt x="567877" y="58488"/>
                    </a:lnTo>
                    <a:lnTo>
                      <a:pt x="730419" y="58488"/>
                    </a:lnTo>
                    <a:close/>
                    <a:moveTo>
                      <a:pt x="453622" y="0"/>
                    </a:moveTo>
                    <a:lnTo>
                      <a:pt x="463143" y="32644"/>
                    </a:lnTo>
                    <a:lnTo>
                      <a:pt x="228511" y="82291"/>
                    </a:lnTo>
                    <a:lnTo>
                      <a:pt x="220350" y="482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19@|5FFC:0|FBC:0|LFC:16777215|LBC:16777215">
                <a:extLst>
                  <a:ext uri="{FF2B5EF4-FFF2-40B4-BE49-F238E27FC236}">
                    <a16:creationId xmlns:a16="http://schemas.microsoft.com/office/drawing/2014/main" id="{2C195ED6-7296-463E-8582-CF43983410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5533" y="3284039"/>
                <a:ext cx="1248649" cy="702535"/>
              </a:xfrm>
              <a:custGeom>
                <a:avLst/>
                <a:gdLst>
                  <a:gd name="T0" fmla="*/ 740 w 776"/>
                  <a:gd name="T1" fmla="*/ 336 h 436"/>
                  <a:gd name="T2" fmla="*/ 626 w 776"/>
                  <a:gd name="T3" fmla="*/ 383 h 436"/>
                  <a:gd name="T4" fmla="*/ 462 w 776"/>
                  <a:gd name="T5" fmla="*/ 218 h 436"/>
                  <a:gd name="T6" fmla="*/ 626 w 776"/>
                  <a:gd name="T7" fmla="*/ 54 h 436"/>
                  <a:gd name="T8" fmla="*/ 738 w 776"/>
                  <a:gd name="T9" fmla="*/ 99 h 436"/>
                  <a:gd name="T10" fmla="*/ 774 w 776"/>
                  <a:gd name="T11" fmla="*/ 58 h 436"/>
                  <a:gd name="T12" fmla="*/ 626 w 776"/>
                  <a:gd name="T13" fmla="*/ 0 h 436"/>
                  <a:gd name="T14" fmla="*/ 422 w 776"/>
                  <a:gd name="T15" fmla="*/ 141 h 436"/>
                  <a:gd name="T16" fmla="*/ 218 w 776"/>
                  <a:gd name="T17" fmla="*/ 0 h 436"/>
                  <a:gd name="T18" fmla="*/ 0 w 776"/>
                  <a:gd name="T19" fmla="*/ 218 h 436"/>
                  <a:gd name="T20" fmla="*/ 218 w 776"/>
                  <a:gd name="T21" fmla="*/ 436 h 436"/>
                  <a:gd name="T22" fmla="*/ 422 w 776"/>
                  <a:gd name="T23" fmla="*/ 294 h 436"/>
                  <a:gd name="T24" fmla="*/ 626 w 776"/>
                  <a:gd name="T25" fmla="*/ 436 h 436"/>
                  <a:gd name="T26" fmla="*/ 776 w 776"/>
                  <a:gd name="T27" fmla="*/ 375 h 436"/>
                  <a:gd name="T28" fmla="*/ 740 w 776"/>
                  <a:gd name="T29" fmla="*/ 336 h 436"/>
                  <a:gd name="T30" fmla="*/ 218 w 776"/>
                  <a:gd name="T31" fmla="*/ 382 h 436"/>
                  <a:gd name="T32" fmla="*/ 55 w 776"/>
                  <a:gd name="T33" fmla="*/ 219 h 436"/>
                  <a:gd name="T34" fmla="*/ 218 w 776"/>
                  <a:gd name="T35" fmla="*/ 55 h 436"/>
                  <a:gd name="T36" fmla="*/ 381 w 776"/>
                  <a:gd name="T37" fmla="*/ 219 h 436"/>
                  <a:gd name="T38" fmla="*/ 218 w 776"/>
                  <a:gd name="T39" fmla="*/ 382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6" h="436">
                    <a:moveTo>
                      <a:pt x="740" y="336"/>
                    </a:moveTo>
                    <a:cubicBezTo>
                      <a:pt x="710" y="365"/>
                      <a:pt x="670" y="383"/>
                      <a:pt x="626" y="383"/>
                    </a:cubicBezTo>
                    <a:cubicBezTo>
                      <a:pt x="536" y="383"/>
                      <a:pt x="462" y="309"/>
                      <a:pt x="462" y="218"/>
                    </a:cubicBezTo>
                    <a:cubicBezTo>
                      <a:pt x="462" y="128"/>
                      <a:pt x="536" y="54"/>
                      <a:pt x="626" y="54"/>
                    </a:cubicBezTo>
                    <a:cubicBezTo>
                      <a:pt x="670" y="54"/>
                      <a:pt x="709" y="71"/>
                      <a:pt x="738" y="99"/>
                    </a:cubicBezTo>
                    <a:cubicBezTo>
                      <a:pt x="774" y="58"/>
                      <a:pt x="774" y="58"/>
                      <a:pt x="774" y="58"/>
                    </a:cubicBezTo>
                    <a:cubicBezTo>
                      <a:pt x="735" y="22"/>
                      <a:pt x="683" y="0"/>
                      <a:pt x="626" y="0"/>
                    </a:cubicBezTo>
                    <a:cubicBezTo>
                      <a:pt x="532" y="0"/>
                      <a:pt x="453" y="58"/>
                      <a:pt x="422" y="141"/>
                    </a:cubicBezTo>
                    <a:cubicBezTo>
                      <a:pt x="391" y="58"/>
                      <a:pt x="311" y="0"/>
                      <a:pt x="218" y="0"/>
                    </a:cubicBezTo>
                    <a:cubicBezTo>
                      <a:pt x="98" y="0"/>
                      <a:pt x="0" y="97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cubicBezTo>
                      <a:pt x="311" y="436"/>
                      <a:pt x="391" y="377"/>
                      <a:pt x="422" y="294"/>
                    </a:cubicBezTo>
                    <a:cubicBezTo>
                      <a:pt x="453" y="377"/>
                      <a:pt x="532" y="436"/>
                      <a:pt x="626" y="436"/>
                    </a:cubicBezTo>
                    <a:cubicBezTo>
                      <a:pt x="684" y="436"/>
                      <a:pt x="737" y="413"/>
                      <a:pt x="776" y="375"/>
                    </a:cubicBezTo>
                    <a:lnTo>
                      <a:pt x="740" y="336"/>
                    </a:lnTo>
                    <a:close/>
                    <a:moveTo>
                      <a:pt x="218" y="382"/>
                    </a:moveTo>
                    <a:cubicBezTo>
                      <a:pt x="128" y="382"/>
                      <a:pt x="55" y="309"/>
                      <a:pt x="55" y="219"/>
                    </a:cubicBezTo>
                    <a:cubicBezTo>
                      <a:pt x="55" y="128"/>
                      <a:pt x="128" y="55"/>
                      <a:pt x="218" y="55"/>
                    </a:cubicBezTo>
                    <a:cubicBezTo>
                      <a:pt x="308" y="55"/>
                      <a:pt x="381" y="128"/>
                      <a:pt x="381" y="219"/>
                    </a:cubicBezTo>
                    <a:cubicBezTo>
                      <a:pt x="381" y="309"/>
                      <a:pt x="308" y="382"/>
                      <a:pt x="218" y="3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20@|5FFC:0|FBC:0|LFC:16777215|LBC:16777215">
                <a:extLst>
                  <a:ext uri="{FF2B5EF4-FFF2-40B4-BE49-F238E27FC236}">
                    <a16:creationId xmlns:a16="http://schemas.microsoft.com/office/drawing/2014/main" id="{670899E7-0419-445A-A20E-7B09B78275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89" y="2580824"/>
                <a:ext cx="1216004" cy="1431594"/>
              </a:xfrm>
              <a:custGeom>
                <a:avLst/>
                <a:gdLst>
                  <a:gd name="T0" fmla="*/ 313 w 756"/>
                  <a:gd name="T1" fmla="*/ 0 h 888"/>
                  <a:gd name="T2" fmla="*/ 296 w 756"/>
                  <a:gd name="T3" fmla="*/ 1 h 888"/>
                  <a:gd name="T4" fmla="*/ 296 w 756"/>
                  <a:gd name="T5" fmla="*/ 0 h 888"/>
                  <a:gd name="T6" fmla="*/ 0 w 756"/>
                  <a:gd name="T7" fmla="*/ 0 h 888"/>
                  <a:gd name="T8" fmla="*/ 0 w 756"/>
                  <a:gd name="T9" fmla="*/ 888 h 888"/>
                  <a:gd name="T10" fmla="*/ 296 w 756"/>
                  <a:gd name="T11" fmla="*/ 888 h 888"/>
                  <a:gd name="T12" fmla="*/ 296 w 756"/>
                  <a:gd name="T13" fmla="*/ 888 h 888"/>
                  <a:gd name="T14" fmla="*/ 311 w 756"/>
                  <a:gd name="T15" fmla="*/ 888 h 888"/>
                  <a:gd name="T16" fmla="*/ 756 w 756"/>
                  <a:gd name="T17" fmla="*/ 442 h 888"/>
                  <a:gd name="T18" fmla="*/ 313 w 756"/>
                  <a:gd name="T19" fmla="*/ 0 h 888"/>
                  <a:gd name="T20" fmla="*/ 257 w 756"/>
                  <a:gd name="T21" fmla="*/ 326 h 888"/>
                  <a:gd name="T22" fmla="*/ 349 w 756"/>
                  <a:gd name="T23" fmla="*/ 92 h 888"/>
                  <a:gd name="T24" fmla="*/ 411 w 756"/>
                  <a:gd name="T25" fmla="*/ 341 h 888"/>
                  <a:gd name="T26" fmla="*/ 317 w 756"/>
                  <a:gd name="T27" fmla="*/ 578 h 888"/>
                  <a:gd name="T28" fmla="*/ 257 w 756"/>
                  <a:gd name="T29" fmla="*/ 326 h 888"/>
                  <a:gd name="T30" fmla="*/ 234 w 756"/>
                  <a:gd name="T31" fmla="*/ 790 h 888"/>
                  <a:gd name="T32" fmla="*/ 118 w 756"/>
                  <a:gd name="T33" fmla="*/ 558 h 888"/>
                  <a:gd name="T34" fmla="*/ 212 w 756"/>
                  <a:gd name="T35" fmla="*/ 279 h 888"/>
                  <a:gd name="T36" fmla="*/ 273 w 756"/>
                  <a:gd name="T37" fmla="*/ 573 h 888"/>
                  <a:gd name="T38" fmla="*/ 278 w 756"/>
                  <a:gd name="T39" fmla="*/ 667 h 888"/>
                  <a:gd name="T40" fmla="*/ 234 w 756"/>
                  <a:gd name="T41" fmla="*/ 790 h 888"/>
                  <a:gd name="T42" fmla="*/ 505 w 756"/>
                  <a:gd name="T43" fmla="*/ 664 h 888"/>
                  <a:gd name="T44" fmla="*/ 278 w 756"/>
                  <a:gd name="T45" fmla="*/ 789 h 888"/>
                  <a:gd name="T46" fmla="*/ 395 w 756"/>
                  <a:gd name="T47" fmla="*/ 559 h 888"/>
                  <a:gd name="T48" fmla="*/ 616 w 756"/>
                  <a:gd name="T49" fmla="*/ 426 h 888"/>
                  <a:gd name="T50" fmla="*/ 505 w 756"/>
                  <a:gd name="T51" fmla="*/ 664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6" h="888">
                    <a:moveTo>
                      <a:pt x="313" y="0"/>
                    </a:moveTo>
                    <a:cubicBezTo>
                      <a:pt x="307" y="0"/>
                      <a:pt x="302" y="0"/>
                      <a:pt x="296" y="1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88"/>
                      <a:pt x="0" y="888"/>
                      <a:pt x="0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301" y="888"/>
                      <a:pt x="306" y="888"/>
                      <a:pt x="311" y="888"/>
                    </a:cubicBezTo>
                    <a:cubicBezTo>
                      <a:pt x="556" y="888"/>
                      <a:pt x="756" y="686"/>
                      <a:pt x="756" y="442"/>
                    </a:cubicBezTo>
                    <a:cubicBezTo>
                      <a:pt x="756" y="197"/>
                      <a:pt x="557" y="1"/>
                      <a:pt x="313" y="0"/>
                    </a:cubicBezTo>
                    <a:close/>
                    <a:moveTo>
                      <a:pt x="257" y="326"/>
                    </a:moveTo>
                    <a:cubicBezTo>
                      <a:pt x="268" y="192"/>
                      <a:pt x="349" y="92"/>
                      <a:pt x="349" y="92"/>
                    </a:cubicBezTo>
                    <a:cubicBezTo>
                      <a:pt x="349" y="92"/>
                      <a:pt x="427" y="188"/>
                      <a:pt x="411" y="341"/>
                    </a:cubicBezTo>
                    <a:cubicBezTo>
                      <a:pt x="396" y="491"/>
                      <a:pt x="317" y="578"/>
                      <a:pt x="317" y="578"/>
                    </a:cubicBezTo>
                    <a:cubicBezTo>
                      <a:pt x="317" y="578"/>
                      <a:pt x="245" y="459"/>
                      <a:pt x="257" y="326"/>
                    </a:cubicBezTo>
                    <a:close/>
                    <a:moveTo>
                      <a:pt x="234" y="790"/>
                    </a:moveTo>
                    <a:cubicBezTo>
                      <a:pt x="234" y="790"/>
                      <a:pt x="127" y="667"/>
                      <a:pt x="118" y="558"/>
                    </a:cubicBezTo>
                    <a:cubicBezTo>
                      <a:pt x="105" y="410"/>
                      <a:pt x="212" y="279"/>
                      <a:pt x="212" y="279"/>
                    </a:cubicBezTo>
                    <a:cubicBezTo>
                      <a:pt x="205" y="483"/>
                      <a:pt x="273" y="573"/>
                      <a:pt x="273" y="573"/>
                    </a:cubicBezTo>
                    <a:cubicBezTo>
                      <a:pt x="273" y="573"/>
                      <a:pt x="289" y="597"/>
                      <a:pt x="278" y="667"/>
                    </a:cubicBezTo>
                    <a:cubicBezTo>
                      <a:pt x="267" y="736"/>
                      <a:pt x="234" y="790"/>
                      <a:pt x="234" y="790"/>
                    </a:cubicBezTo>
                    <a:close/>
                    <a:moveTo>
                      <a:pt x="505" y="664"/>
                    </a:moveTo>
                    <a:cubicBezTo>
                      <a:pt x="408" y="771"/>
                      <a:pt x="278" y="789"/>
                      <a:pt x="278" y="789"/>
                    </a:cubicBezTo>
                    <a:cubicBezTo>
                      <a:pt x="278" y="789"/>
                      <a:pt x="282" y="666"/>
                      <a:pt x="395" y="559"/>
                    </a:cubicBezTo>
                    <a:cubicBezTo>
                      <a:pt x="508" y="453"/>
                      <a:pt x="616" y="426"/>
                      <a:pt x="616" y="426"/>
                    </a:cubicBezTo>
                    <a:cubicBezTo>
                      <a:pt x="616" y="426"/>
                      <a:pt x="601" y="557"/>
                      <a:pt x="505" y="6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A9BEFAB0-9DB8-4D29-9642-92C087DB7B37}"/>
              </a:ext>
            </a:extLst>
          </p:cNvPr>
          <p:cNvSpPr/>
          <p:nvPr/>
        </p:nvSpPr>
        <p:spPr>
          <a:xfrm>
            <a:off x="0" y="6640513"/>
            <a:ext cx="5681663" cy="217487"/>
          </a:xfrm>
          <a:custGeom>
            <a:avLst/>
            <a:gdLst>
              <a:gd name="connsiteX0" fmla="*/ 0 w 5682343"/>
              <a:gd name="connsiteY0" fmla="*/ 0 h 217714"/>
              <a:gd name="connsiteX1" fmla="*/ 5540792 w 5682343"/>
              <a:gd name="connsiteY1" fmla="*/ 0 h 217714"/>
              <a:gd name="connsiteX2" fmla="*/ 5682343 w 5682343"/>
              <a:gd name="connsiteY2" fmla="*/ 205338 h 217714"/>
              <a:gd name="connsiteX3" fmla="*/ 5682343 w 5682343"/>
              <a:gd name="connsiteY3" fmla="*/ 217714 h 217714"/>
              <a:gd name="connsiteX4" fmla="*/ 0 w 5682343"/>
              <a:gd name="connsiteY4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3" h="217714">
                <a:moveTo>
                  <a:pt x="0" y="0"/>
                </a:moveTo>
                <a:lnTo>
                  <a:pt x="5540792" y="0"/>
                </a:lnTo>
                <a:lnTo>
                  <a:pt x="5682343" y="205338"/>
                </a:lnTo>
                <a:lnTo>
                  <a:pt x="5682343" y="217714"/>
                </a:lnTo>
                <a:lnTo>
                  <a:pt x="0" y="217714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7D7515C2-0D1D-4455-95D2-CB3556024197}"/>
              </a:ext>
            </a:extLst>
          </p:cNvPr>
          <p:cNvSpPr/>
          <p:nvPr/>
        </p:nvSpPr>
        <p:spPr>
          <a:xfrm>
            <a:off x="0" y="6553200"/>
            <a:ext cx="3216275" cy="101600"/>
          </a:xfrm>
          <a:custGeom>
            <a:avLst/>
            <a:gdLst>
              <a:gd name="connsiteX0" fmla="*/ 0 w 3216615"/>
              <a:gd name="connsiteY0" fmla="*/ 0 h 101323"/>
              <a:gd name="connsiteX1" fmla="*/ 3134902 w 3216615"/>
              <a:gd name="connsiteY1" fmla="*/ 0 h 101323"/>
              <a:gd name="connsiteX2" fmla="*/ 3216615 w 3216615"/>
              <a:gd name="connsiteY2" fmla="*/ 101323 h 101323"/>
              <a:gd name="connsiteX3" fmla="*/ 0 w 3216615"/>
              <a:gd name="connsiteY3" fmla="*/ 101323 h 10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15" h="101323">
                <a:moveTo>
                  <a:pt x="0" y="0"/>
                </a:moveTo>
                <a:lnTo>
                  <a:pt x="3134902" y="0"/>
                </a:lnTo>
                <a:lnTo>
                  <a:pt x="3216615" y="101323"/>
                </a:lnTo>
                <a:lnTo>
                  <a:pt x="0" y="1013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C8E48B-7A46-4005-A199-380EFCE33D5C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376370"/>
            <a:ext cx="9359900" cy="2705083"/>
            <a:chOff x="503520" y="2540216"/>
            <a:chExt cx="8543016" cy="2706365"/>
          </a:xfrm>
        </p:grpSpPr>
        <p:sp>
          <p:nvSpPr>
            <p:cNvPr id="3079" name="文本框 12">
              <a:extLst>
                <a:ext uri="{FF2B5EF4-FFF2-40B4-BE49-F238E27FC236}">
                  <a16:creationId xmlns:a16="http://schemas.microsoft.com/office/drawing/2014/main" id="{937BB2D4-3708-47B0-BFFE-F03F06A4A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20" y="2540216"/>
              <a:ext cx="8543016" cy="1446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en-US" sz="8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</a:t>
              </a:r>
            </a:p>
          </p:txBody>
        </p:sp>
        <p:sp>
          <p:nvSpPr>
            <p:cNvPr id="19" name="矩形 33">
              <a:extLst>
                <a:ext uri="{FF2B5EF4-FFF2-40B4-BE49-F238E27FC236}">
                  <a16:creationId xmlns:a16="http://schemas.microsoft.com/office/drawing/2014/main" id="{C6E9F395-54AA-475A-8A10-CC3BAEC92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538" y="4298394"/>
              <a:ext cx="5617583" cy="94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------PRD2018-G05</a:t>
              </a:r>
            </a:p>
            <a:p>
              <a:pPr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339" name="文本框 2">
            <a:extLst>
              <a:ext uri="{FF2B5EF4-FFF2-40B4-BE49-F238E27FC236}">
                <a16:creationId xmlns:a16="http://schemas.microsoft.com/office/drawing/2014/main" id="{6B9050E7-91D2-4826-A0A2-CBC1C9D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委员会的建立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80C258-90B6-4FDB-977E-24067922239F}"/>
              </a:ext>
            </a:extLst>
          </p:cNvPr>
          <p:cNvSpPr txBox="1"/>
          <p:nvPr/>
        </p:nvSpPr>
        <p:spPr>
          <a:xfrm>
            <a:off x="9141926" y="115380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CCB</a:t>
            </a:r>
            <a:r>
              <a:rPr lang="zh-CN" altLang="en-US" dirty="0"/>
              <a:t>成员说明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86A33EA-DF97-4E22-BDB2-DCF18432E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38669"/>
              </p:ext>
            </p:extLst>
          </p:nvPr>
        </p:nvGraphicFramePr>
        <p:xfrm>
          <a:off x="7571745" y="1578419"/>
          <a:ext cx="4620255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85">
                  <a:extLst>
                    <a:ext uri="{9D8B030D-6E8A-4147-A177-3AD203B41FA5}">
                      <a16:colId xmlns:a16="http://schemas.microsoft.com/office/drawing/2014/main" val="1629444151"/>
                    </a:ext>
                  </a:extLst>
                </a:gridCol>
                <a:gridCol w="1540085">
                  <a:extLst>
                    <a:ext uri="{9D8B030D-6E8A-4147-A177-3AD203B41FA5}">
                      <a16:colId xmlns:a16="http://schemas.microsoft.com/office/drawing/2014/main" val="1220049695"/>
                    </a:ext>
                  </a:extLst>
                </a:gridCol>
                <a:gridCol w="1540085">
                  <a:extLst>
                    <a:ext uri="{9D8B030D-6E8A-4147-A177-3AD203B41FA5}">
                      <a16:colId xmlns:a16="http://schemas.microsoft.com/office/drawing/2014/main" val="979325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01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张荣阳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G07</a:t>
                      </a:r>
                      <a:r>
                        <a:rPr lang="zh-CN" altLang="en-US" dirty="0"/>
                        <a:t>小组组长，具有一定的需求开发经验，对风险的评估能力强。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5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副主席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赵豪杰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G06</a:t>
                      </a:r>
                      <a:r>
                        <a:rPr lang="zh-CN" altLang="en-US" dirty="0"/>
                        <a:t>小组组长，同样是开发</a:t>
                      </a:r>
                      <a:r>
                        <a:rPr lang="en-US" altLang="zh-CN" dirty="0"/>
                        <a:t>《</a:t>
                      </a:r>
                      <a:r>
                        <a:rPr lang="zh-CN" altLang="en-US" dirty="0"/>
                        <a:t>渔乐生活</a:t>
                      </a:r>
                      <a:r>
                        <a:rPr lang="en-US" altLang="zh-CN" dirty="0"/>
                        <a:t>》</a:t>
                      </a:r>
                      <a:r>
                        <a:rPr lang="zh-CN" altLang="en-US" dirty="0"/>
                        <a:t>项目，对所有需求熟悉。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3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郑友璐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G05</a:t>
                      </a:r>
                      <a:r>
                        <a:rPr lang="zh-CN" altLang="en-US" dirty="0"/>
                        <a:t>开发小组组长，负责对变更的分析。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4404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A6FCB5C-40FF-4DD1-B5EA-0AE4AE36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8" y="1003183"/>
            <a:ext cx="7280502" cy="54136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339" name="文本框 2">
            <a:extLst>
              <a:ext uri="{FF2B5EF4-FFF2-40B4-BE49-F238E27FC236}">
                <a16:creationId xmlns:a16="http://schemas.microsoft.com/office/drawing/2014/main" id="{6B9050E7-91D2-4826-A0A2-CBC1C9D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委员会章程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09A9A-6B05-4A5D-88E6-9A7C38E6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" y="1306285"/>
            <a:ext cx="5230716" cy="50233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6466FF-5825-427A-91C0-CC6364B7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6286"/>
            <a:ext cx="5878286" cy="50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32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435" name="文本框 2">
            <a:extLst>
              <a:ext uri="{FF2B5EF4-FFF2-40B4-BE49-F238E27FC236}">
                <a16:creationId xmlns:a16="http://schemas.microsoft.com/office/drawing/2014/main" id="{D1C2439A-4D75-469A-82FC-2D05C9E6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39801-A04A-4D7A-BD35-6073CEA3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81" y="2034580"/>
            <a:ext cx="1847850" cy="428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3486A2-CD4B-43F0-9A9B-2267B16EB286}"/>
              </a:ext>
            </a:extLst>
          </p:cNvPr>
          <p:cNvSpPr/>
          <p:nvPr/>
        </p:nvSpPr>
        <p:spPr>
          <a:xfrm>
            <a:off x="435333" y="2951817"/>
            <a:ext cx="473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官网：http://www.kingrein.com/h-col-117.html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66C760-B81B-4CD5-B824-6829BE234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48361"/>
              </p:ext>
            </p:extLst>
          </p:nvPr>
        </p:nvGraphicFramePr>
        <p:xfrm>
          <a:off x="6700732" y="2136497"/>
          <a:ext cx="4468010" cy="653415"/>
        </p:xfrm>
        <a:graphic>
          <a:graphicData uri="http://schemas.openxmlformats.org/drawingml/2006/table">
            <a:tbl>
              <a:tblPr/>
              <a:tblGrid>
                <a:gridCol w="4468010">
                  <a:extLst>
                    <a:ext uri="{9D8B030D-6E8A-4147-A177-3AD203B41FA5}">
                      <a16:colId xmlns:a16="http://schemas.microsoft.com/office/drawing/2014/main" val="3945184250"/>
                    </a:ext>
                  </a:extLst>
                </a:gridCol>
              </a:tblGrid>
              <a:tr h="12742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9981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700" b="1" dirty="0">
                          <a:solidFill>
                            <a:srgbClr val="009FE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需求管理软件（</a:t>
                      </a:r>
                      <a:r>
                        <a:rPr lang="en-US" altLang="zh-CN" sz="1700" b="1" dirty="0">
                          <a:solidFill>
                            <a:srgbClr val="009FE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oBridge</a:t>
                      </a:r>
                      <a:r>
                        <a:rPr lang="zh-CN" altLang="en-US" sz="1700" b="1" dirty="0">
                          <a:solidFill>
                            <a:srgbClr val="009FE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）介绍</a:t>
                      </a:r>
                      <a:endParaRPr lang="zh-CN" altLang="en-US" sz="1700" b="0" dirty="0">
                        <a:solidFill>
                          <a:srgbClr val="009FE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3815" marR="438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5074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6E08525-16EA-4053-8EA2-1709574B9C05}"/>
              </a:ext>
            </a:extLst>
          </p:cNvPr>
          <p:cNvSpPr/>
          <p:nvPr/>
        </p:nvSpPr>
        <p:spPr>
          <a:xfrm>
            <a:off x="5660667" y="31364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/>
              <a:t>统御需求管理软件</a:t>
            </a:r>
            <a:r>
              <a:rPr lang="en-US" altLang="zh-CN" dirty="0"/>
              <a:t>oBridge</a:t>
            </a:r>
            <a:r>
              <a:rPr lang="zh-CN" altLang="en-US" dirty="0"/>
              <a:t>是一套强大的需求管理软件，它可以记录需求和它的演变过程，跟踪需求与设计、测试之间的关系，帮助用户分析需求变化造成的每一个影响， 评估需求变更造成的工作量，让需求管理不再成为项目的短板。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FA2954-110E-4453-B558-0620AAEF8462}"/>
              </a:ext>
            </a:extLst>
          </p:cNvPr>
          <p:cNvSpPr/>
          <p:nvPr/>
        </p:nvSpPr>
        <p:spPr>
          <a:xfrm>
            <a:off x="1110907" y="3494562"/>
            <a:ext cx="4056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产品版本：</a:t>
            </a:r>
            <a:r>
              <a:rPr lang="en-US" altLang="zh-CN" dirty="0" err="1"/>
              <a:t>oKit</a:t>
            </a:r>
            <a:r>
              <a:rPr lang="en-US" altLang="zh-CN" dirty="0"/>
              <a:t> 7.4(</a:t>
            </a:r>
            <a:r>
              <a:rPr lang="zh-CN" altLang="en-US" dirty="0"/>
              <a:t>免费版 </a:t>
            </a:r>
            <a:r>
              <a:rPr lang="en-US" altLang="zh-CN" dirty="0"/>
              <a:t>)     </a:t>
            </a:r>
          </a:p>
          <a:p>
            <a:endParaRPr lang="en-US" altLang="zh-CN" dirty="0"/>
          </a:p>
          <a:p>
            <a:r>
              <a:rPr lang="zh-CN" altLang="en-US" dirty="0"/>
              <a:t>文件大小：</a:t>
            </a:r>
            <a:r>
              <a:rPr lang="en-US" altLang="zh-CN" dirty="0"/>
              <a:t>533.0M</a:t>
            </a:r>
          </a:p>
          <a:p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windows64</a:t>
            </a:r>
            <a:r>
              <a:rPr lang="zh-CN" altLang="en-US" dirty="0"/>
              <a:t>位版本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483" name="文本框 2">
            <a:extLst>
              <a:ext uri="{FF2B5EF4-FFF2-40B4-BE49-F238E27FC236}">
                <a16:creationId xmlns:a16="http://schemas.microsoft.com/office/drawing/2014/main" id="{6322C736-41D1-4434-A3AE-E85F6AF67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需求跟踪矩阵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D792D1-3949-4EF5-90BF-51915EE4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3" y="884238"/>
            <a:ext cx="6353175" cy="5796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FF9B33-7049-43BF-97F7-AA7A517D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17" y="1265872"/>
            <a:ext cx="5701983" cy="54959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06D813-4DD5-4A1A-AB79-0E63E4E59796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7D789F-2D48-4708-B59F-B20AE468F73D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3FE3FC3B-415C-497F-9CF2-55320A736D77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634" name="文本框 11">
              <a:extLst>
                <a:ext uri="{FF2B5EF4-FFF2-40B4-BE49-F238E27FC236}">
                  <a16:creationId xmlns:a16="http://schemas.microsoft.com/office/drawing/2014/main" id="{62E9F08B-36F4-4FF4-9570-D1F63EB63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变更分析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CA61B413-F692-4A2D-9C9C-70D87E17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2768965-B543-46A6-921E-09F93C08318A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ACA4BCBB-437A-4003-81E4-92B7765E8079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630" name="文本框 14">
              <a:extLst>
                <a:ext uri="{FF2B5EF4-FFF2-40B4-BE49-F238E27FC236}">
                  <a16:creationId xmlns:a16="http://schemas.microsoft.com/office/drawing/2014/main" id="{F764B11D-CD96-4598-B24F-2C519ED9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9600" b="1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217A2445-CB32-4B7E-AE5C-D33A163C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变更来源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987124-B683-4BA5-8816-9B7E234EA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8598"/>
              </p:ext>
            </p:extLst>
          </p:nvPr>
        </p:nvGraphicFramePr>
        <p:xfrm>
          <a:off x="1660850" y="1153807"/>
          <a:ext cx="8668138" cy="5293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069">
                  <a:extLst>
                    <a:ext uri="{9D8B030D-6E8A-4147-A177-3AD203B41FA5}">
                      <a16:colId xmlns:a16="http://schemas.microsoft.com/office/drawing/2014/main" val="2026089953"/>
                    </a:ext>
                  </a:extLst>
                </a:gridCol>
                <a:gridCol w="4334069">
                  <a:extLst>
                    <a:ext uri="{9D8B030D-6E8A-4147-A177-3AD203B41FA5}">
                      <a16:colId xmlns:a16="http://schemas.microsoft.com/office/drawing/2014/main" val="871457943"/>
                    </a:ext>
                  </a:extLst>
                </a:gridCol>
              </a:tblGrid>
              <a:tr h="5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变更来源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用户</a:t>
                      </a:r>
                      <a:r>
                        <a:rPr lang="zh-CN" altLang="en-US" sz="2400" kern="100" dirty="0">
                          <a:effectLst/>
                        </a:rPr>
                        <a:t>代表杨枨老师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372565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变更请求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CUC-01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8925318"/>
                  </a:ext>
                </a:extLst>
              </a:tr>
              <a:tr h="5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变更类型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需求增加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904337"/>
                  </a:ext>
                </a:extLst>
              </a:tr>
              <a:tr h="5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提交日期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2019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r>
                        <a:rPr lang="zh-CN" sz="2400" kern="100" dirty="0">
                          <a:effectLst/>
                        </a:rPr>
                        <a:t>月</a:t>
                      </a:r>
                      <a:r>
                        <a:rPr lang="en-US" sz="2400" kern="100" dirty="0">
                          <a:effectLst/>
                        </a:rPr>
                        <a:t>6</a:t>
                      </a:r>
                      <a:r>
                        <a:rPr lang="zh-CN" sz="2400" kern="100" dirty="0">
                          <a:effectLst/>
                        </a:rPr>
                        <a:t>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5189465"/>
                  </a:ext>
                </a:extLst>
              </a:tr>
              <a:tr h="5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更新日期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2019</a:t>
                      </a:r>
                      <a:r>
                        <a:rPr lang="zh-CN" sz="2400" kern="100" dirty="0">
                          <a:effectLst/>
                        </a:rPr>
                        <a:t>年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r>
                        <a:rPr lang="zh-CN" sz="2400" kern="100" dirty="0">
                          <a:effectLst/>
                        </a:rPr>
                        <a:t>月</a:t>
                      </a:r>
                      <a:r>
                        <a:rPr lang="en-US" sz="2400" kern="100" dirty="0">
                          <a:effectLst/>
                        </a:rPr>
                        <a:t>8</a:t>
                      </a:r>
                      <a:r>
                        <a:rPr lang="zh-CN" sz="2400" kern="100" dirty="0">
                          <a:effectLst/>
                        </a:rPr>
                        <a:t>日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045160"/>
                  </a:ext>
                </a:extLst>
              </a:tr>
              <a:tr h="2509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杨枨老师作为用户，认为应该对各种用户在这里面的使用情况有评级或者打分机制。目的是为了提高用户参与度。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24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715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217A2445-CB32-4B7E-AE5C-D33A163C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新需求优先级打分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D764A1-29E2-4F55-B317-337009263093}"/>
              </a:ext>
            </a:extLst>
          </p:cNvPr>
          <p:cNvSpPr txBox="1"/>
          <p:nvPr/>
        </p:nvSpPr>
        <p:spPr>
          <a:xfrm>
            <a:off x="2860384" y="2107934"/>
            <a:ext cx="58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新的需求（用户等级）打分表，即在原来需求中的排序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54507A00-B5F2-4C76-B2DA-2B44B79C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变更可行性分析文档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7F33CA-2182-4180-A135-84D63F11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1153807"/>
            <a:ext cx="4703798" cy="54057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AF8C87-C97E-4190-ADF1-1ED8E08E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82" y="979715"/>
            <a:ext cx="5120565" cy="568246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54507A00-B5F2-4C76-B2DA-2B44B79C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5A8AE-B444-4067-BD9A-79A81671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6" y="872807"/>
            <a:ext cx="6165606" cy="5985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1C39E5-EC9A-4128-916E-9E3A7CE2B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394" y="872806"/>
            <a:ext cx="6165606" cy="59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492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54507A00-B5F2-4C76-B2DA-2B44B79C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对项目计划的影响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58702B-CA69-4942-BA78-82C28E47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18030"/>
              </p:ext>
            </p:extLst>
          </p:nvPr>
        </p:nvGraphicFramePr>
        <p:xfrm>
          <a:off x="1726882" y="1825784"/>
          <a:ext cx="8738235" cy="41076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50885">
                  <a:extLst>
                    <a:ext uri="{9D8B030D-6E8A-4147-A177-3AD203B41FA5}">
                      <a16:colId xmlns:a16="http://schemas.microsoft.com/office/drawing/2014/main" val="2264097949"/>
                    </a:ext>
                  </a:extLst>
                </a:gridCol>
                <a:gridCol w="3250885">
                  <a:extLst>
                    <a:ext uri="{9D8B030D-6E8A-4147-A177-3AD203B41FA5}">
                      <a16:colId xmlns:a16="http://schemas.microsoft.com/office/drawing/2014/main" val="1664353291"/>
                    </a:ext>
                  </a:extLst>
                </a:gridCol>
                <a:gridCol w="2236465">
                  <a:extLst>
                    <a:ext uri="{9D8B030D-6E8A-4147-A177-3AD203B41FA5}">
                      <a16:colId xmlns:a16="http://schemas.microsoft.com/office/drawing/2014/main" val="825668283"/>
                    </a:ext>
                  </a:extLst>
                </a:gridCol>
              </a:tblGrid>
              <a:tr h="875304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进度影响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变更导致项目额外工期的总天数（天）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805025"/>
                  </a:ext>
                </a:extLst>
              </a:tr>
              <a:tr h="13129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处在关键路径上对项目工期影响的总天数（天）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8548593"/>
                  </a:ext>
                </a:extLst>
              </a:tr>
              <a:tr h="479849">
                <a:tc rowSpan="4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成本影响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需要额外人员数目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159952"/>
                  </a:ext>
                </a:extLst>
              </a:tr>
              <a:tr h="479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人时成本（人时）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208441"/>
                  </a:ext>
                </a:extLst>
              </a:tr>
              <a:tr h="479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人时工资（元）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3467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7964962"/>
                  </a:ext>
                </a:extLst>
              </a:tr>
              <a:tr h="479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非人时成本（元）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35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8814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55DB8781-6650-4751-BB98-17208DD48E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557963" cy="4414838"/>
            <a:chOff x="-1" y="2"/>
            <a:chExt cx="6557963" cy="441483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5A8B6FF-4109-4AAE-A820-9041269CEB6E}"/>
                </a:ext>
              </a:extLst>
            </p:cNvPr>
            <p:cNvSpPr/>
            <p:nvPr/>
          </p:nvSpPr>
          <p:spPr>
            <a:xfrm rot="5400000">
              <a:off x="1071563" y="-1071562"/>
              <a:ext cx="4414836" cy="6557963"/>
            </a:xfrm>
            <a:prstGeom prst="triangle">
              <a:avLst>
                <a:gd name="adj" fmla="val 0"/>
              </a:avLst>
            </a:prstGeom>
            <a:solidFill>
              <a:srgbClr val="CA0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12" name="文本框 7">
              <a:extLst>
                <a:ext uri="{FF2B5EF4-FFF2-40B4-BE49-F238E27FC236}">
                  <a16:creationId xmlns:a16="http://schemas.microsoft.com/office/drawing/2014/main" id="{6B179B17-5580-4365-B261-8D3A767CF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10208">
              <a:off x="233886" y="1443796"/>
              <a:ext cx="3601769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158C06-043D-477E-B703-8CA03CE30B0B}"/>
              </a:ext>
            </a:extLst>
          </p:cNvPr>
          <p:cNvGrpSpPr/>
          <p:nvPr/>
        </p:nvGrpSpPr>
        <p:grpSpPr bwMode="auto">
          <a:xfrm>
            <a:off x="3059225" y="3657032"/>
            <a:ext cx="3298617" cy="489449"/>
            <a:chOff x="4890927" y="1504216"/>
            <a:chExt cx="4772620" cy="489600"/>
          </a:xfrm>
          <a:solidFill>
            <a:srgbClr val="B70F17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2EED33E-F783-4623-A671-86B6C7617F62}"/>
                </a:ext>
              </a:extLst>
            </p:cNvPr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1476E2DB-3D4F-42C2-BB77-D38CDD45DD2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894443" y="1549991"/>
              <a:ext cx="4765588" cy="400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需求基线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5F7ED2-713F-4144-BA30-4402657B3BD8}"/>
              </a:ext>
            </a:extLst>
          </p:cNvPr>
          <p:cNvGrpSpPr/>
          <p:nvPr/>
        </p:nvGrpSpPr>
        <p:grpSpPr bwMode="auto">
          <a:xfrm>
            <a:off x="1545384" y="3657032"/>
            <a:ext cx="1328678" cy="489449"/>
            <a:chOff x="3099816" y="1613944"/>
            <a:chExt cx="1328685" cy="489600"/>
          </a:xfrm>
          <a:solidFill>
            <a:schemeClr val="bg2">
              <a:lumMod val="90000"/>
            </a:schemeClr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2056888-A34B-4CBB-AAAD-35EA554697F5}"/>
                </a:ext>
              </a:extLst>
            </p:cNvPr>
            <p:cNvSpPr/>
            <p:nvPr/>
          </p:nvSpPr>
          <p:spPr>
            <a:xfrm>
              <a:off x="3099816" y="1613944"/>
              <a:ext cx="1328685" cy="48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0ED36FF-8B27-4CEE-BD00-CC73702BF535}"/>
                </a:ext>
              </a:extLst>
            </p:cNvPr>
            <p:cNvSpPr txBox="1"/>
            <p:nvPr/>
          </p:nvSpPr>
          <p:spPr>
            <a:xfrm>
              <a:off x="3276145" y="1650973"/>
              <a:ext cx="962086" cy="40011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20E91C-DD88-4794-9E9F-6476AD55C8B4}"/>
              </a:ext>
            </a:extLst>
          </p:cNvPr>
          <p:cNvGrpSpPr/>
          <p:nvPr/>
        </p:nvGrpSpPr>
        <p:grpSpPr bwMode="auto">
          <a:xfrm>
            <a:off x="3084584" y="4619529"/>
            <a:ext cx="3298617" cy="489449"/>
            <a:chOff x="4890927" y="1504216"/>
            <a:chExt cx="4772620" cy="489600"/>
          </a:xfrm>
          <a:solidFill>
            <a:srgbClr val="B70F17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9A29BF2-8DC8-4D34-A4D9-D708BC09AB8D}"/>
                </a:ext>
              </a:extLst>
            </p:cNvPr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B0E2FF56-881F-45B1-9A86-00D76A74202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894443" y="1549991"/>
              <a:ext cx="4765588" cy="400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变更准备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119C63-FA73-4B35-9720-A08DC25DED73}"/>
              </a:ext>
            </a:extLst>
          </p:cNvPr>
          <p:cNvGrpSpPr/>
          <p:nvPr/>
        </p:nvGrpSpPr>
        <p:grpSpPr bwMode="auto">
          <a:xfrm>
            <a:off x="1570743" y="4619529"/>
            <a:ext cx="1328678" cy="489449"/>
            <a:chOff x="3099816" y="1613944"/>
            <a:chExt cx="1328685" cy="489600"/>
          </a:xfrm>
          <a:solidFill>
            <a:schemeClr val="bg2">
              <a:lumMod val="90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874D11-A4B0-43C9-98E4-4E113719E4A1}"/>
                </a:ext>
              </a:extLst>
            </p:cNvPr>
            <p:cNvSpPr/>
            <p:nvPr/>
          </p:nvSpPr>
          <p:spPr>
            <a:xfrm>
              <a:off x="3099816" y="1613944"/>
              <a:ext cx="1328685" cy="48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FFF21AF-07B0-436E-B229-F12EA0D4D428}"/>
                </a:ext>
              </a:extLst>
            </p:cNvPr>
            <p:cNvSpPr txBox="1"/>
            <p:nvPr/>
          </p:nvSpPr>
          <p:spPr>
            <a:xfrm>
              <a:off x="3276145" y="1650973"/>
              <a:ext cx="962086" cy="40011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F0EF5B-EB21-48B4-95AF-9196F5693493}"/>
              </a:ext>
            </a:extLst>
          </p:cNvPr>
          <p:cNvGrpSpPr/>
          <p:nvPr/>
        </p:nvGrpSpPr>
        <p:grpSpPr bwMode="auto">
          <a:xfrm>
            <a:off x="8572645" y="1601186"/>
            <a:ext cx="3298617" cy="489449"/>
            <a:chOff x="4890927" y="1504216"/>
            <a:chExt cx="4772620" cy="489600"/>
          </a:xfrm>
          <a:solidFill>
            <a:srgbClr val="B70F17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38873D8-C934-4593-94C2-DDFD2996B4ED}"/>
                </a:ext>
              </a:extLst>
            </p:cNvPr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1B52A3F9-B07C-415F-B822-1B55E76A33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894443" y="1549991"/>
              <a:ext cx="4765588" cy="4002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变更分析与结论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E61035-0C6B-4BE1-8060-F8C48B486C12}"/>
              </a:ext>
            </a:extLst>
          </p:cNvPr>
          <p:cNvGrpSpPr/>
          <p:nvPr/>
        </p:nvGrpSpPr>
        <p:grpSpPr bwMode="auto">
          <a:xfrm>
            <a:off x="7058804" y="1601186"/>
            <a:ext cx="1328678" cy="489449"/>
            <a:chOff x="3099816" y="1613944"/>
            <a:chExt cx="1328685" cy="489600"/>
          </a:xfrm>
          <a:solidFill>
            <a:schemeClr val="bg2">
              <a:lumMod val="90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F75B7E-B87C-423C-A311-01FAFB48E096}"/>
                </a:ext>
              </a:extLst>
            </p:cNvPr>
            <p:cNvSpPr/>
            <p:nvPr/>
          </p:nvSpPr>
          <p:spPr>
            <a:xfrm>
              <a:off x="3099816" y="1613944"/>
              <a:ext cx="1328685" cy="48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49F220-1A8F-4C2B-BD0E-1C6938578AB6}"/>
                </a:ext>
              </a:extLst>
            </p:cNvPr>
            <p:cNvSpPr txBox="1"/>
            <p:nvPr/>
          </p:nvSpPr>
          <p:spPr>
            <a:xfrm>
              <a:off x="3276145" y="1650973"/>
              <a:ext cx="962086" cy="40011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67612E3-73BF-431F-9D24-DB768AEBD0E2}"/>
              </a:ext>
            </a:extLst>
          </p:cNvPr>
          <p:cNvGrpSpPr/>
          <p:nvPr/>
        </p:nvGrpSpPr>
        <p:grpSpPr bwMode="auto">
          <a:xfrm>
            <a:off x="8570216" y="4628678"/>
            <a:ext cx="3298616" cy="489491"/>
            <a:chOff x="4890927" y="1504216"/>
            <a:chExt cx="4772620" cy="489600"/>
          </a:xfrm>
          <a:solidFill>
            <a:srgbClr val="B70F17"/>
          </a:solid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E2CB1AB-BAD2-4934-85BA-C1462507ACBB}"/>
                </a:ext>
              </a:extLst>
            </p:cNvPr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600" b="1">
                <a:solidFill>
                  <a:prstClr val="black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B72EF043-8C96-4AD4-AB1E-3EB87B7A272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894443" y="1549991"/>
              <a:ext cx="4765588" cy="4001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参考资料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501DE8C-5379-466F-A0C3-2723D96DC354}"/>
              </a:ext>
            </a:extLst>
          </p:cNvPr>
          <p:cNvGrpSpPr/>
          <p:nvPr/>
        </p:nvGrpSpPr>
        <p:grpSpPr bwMode="auto">
          <a:xfrm>
            <a:off x="7056375" y="4628678"/>
            <a:ext cx="1328678" cy="489491"/>
            <a:chOff x="3099816" y="1613944"/>
            <a:chExt cx="1328685" cy="489600"/>
          </a:xfrm>
          <a:solidFill>
            <a:schemeClr val="bg2">
              <a:lumMod val="90000"/>
            </a:schemeClr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8AC5289-8413-4FFF-A3ED-92AA9A8F06EA}"/>
                </a:ext>
              </a:extLst>
            </p:cNvPr>
            <p:cNvSpPr/>
            <p:nvPr/>
          </p:nvSpPr>
          <p:spPr>
            <a:xfrm>
              <a:off x="3099816" y="1613944"/>
              <a:ext cx="1328685" cy="48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AF49C7-89F7-49E9-8D8A-0B48AAC2B24A}"/>
                </a:ext>
              </a:extLst>
            </p:cNvPr>
            <p:cNvSpPr txBox="1"/>
            <p:nvPr/>
          </p:nvSpPr>
          <p:spPr>
            <a:xfrm>
              <a:off x="3276145" y="1650973"/>
              <a:ext cx="962086" cy="40011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0D5918D2-B0AF-4D10-8FFD-32E378F1374B}"/>
              </a:ext>
            </a:extLst>
          </p:cNvPr>
          <p:cNvSpPr/>
          <p:nvPr/>
        </p:nvSpPr>
        <p:spPr bwMode="auto">
          <a:xfrm>
            <a:off x="8577263" y="3619500"/>
            <a:ext cx="3298825" cy="400110"/>
          </a:xfrm>
          <a:prstGeom prst="rect">
            <a:avLst/>
          </a:prstGeom>
          <a:solidFill>
            <a:srgbClr val="B70F17"/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小组绩效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D98BB2-3321-40E9-8327-E05BBC96AF45}"/>
              </a:ext>
            </a:extLst>
          </p:cNvPr>
          <p:cNvSpPr/>
          <p:nvPr/>
        </p:nvSpPr>
        <p:spPr bwMode="auto">
          <a:xfrm>
            <a:off x="7064375" y="3619500"/>
            <a:ext cx="1328738" cy="49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099AFD-5E7E-4BF1-A065-0BA973F5C546}"/>
              </a:ext>
            </a:extLst>
          </p:cNvPr>
          <p:cNvSpPr/>
          <p:nvPr/>
        </p:nvSpPr>
        <p:spPr bwMode="auto">
          <a:xfrm>
            <a:off x="8577263" y="2611438"/>
            <a:ext cx="3298825" cy="400110"/>
          </a:xfrm>
          <a:prstGeom prst="rect">
            <a:avLst/>
          </a:prstGeom>
          <a:solidFill>
            <a:srgbClr val="B70F17"/>
          </a:solidFill>
          <a:ln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变更申请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7A86791-8F01-493B-85D1-6F7760D53623}"/>
              </a:ext>
            </a:extLst>
          </p:cNvPr>
          <p:cNvSpPr/>
          <p:nvPr/>
        </p:nvSpPr>
        <p:spPr bwMode="auto">
          <a:xfrm>
            <a:off x="7058025" y="2611438"/>
            <a:ext cx="1328738" cy="4889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580" name="文本框 2">
            <a:extLst>
              <a:ext uri="{FF2B5EF4-FFF2-40B4-BE49-F238E27FC236}">
                <a16:creationId xmlns:a16="http://schemas.microsoft.com/office/drawing/2014/main" id="{04821A21-9582-4838-88F8-B388D817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组内评审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C1FBBC-7BB5-48E2-8822-9B790B24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758825"/>
            <a:ext cx="8553450" cy="58007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580" name="文本框 2">
            <a:extLst>
              <a:ext uri="{FF2B5EF4-FFF2-40B4-BE49-F238E27FC236}">
                <a16:creationId xmlns:a16="http://schemas.microsoft.com/office/drawing/2014/main" id="{04821A21-9582-4838-88F8-B388D817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评审修改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742BF3-11B5-4F31-957D-E5611C7C1A8A}"/>
              </a:ext>
            </a:extLst>
          </p:cNvPr>
          <p:cNvSpPr txBox="1"/>
          <p:nvPr/>
        </p:nvSpPr>
        <p:spPr>
          <a:xfrm>
            <a:off x="1910080" y="2397948"/>
            <a:ext cx="973696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增加用户、开发者等对新增加的需求的打分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给出第十六周小组绩效考核，并给出前十六周数据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3200" dirty="0"/>
              <a:t>PPT</a:t>
            </a:r>
            <a:r>
              <a:rPr lang="zh-CN" altLang="en-US" sz="3200" dirty="0"/>
              <a:t>中的一些错误的修改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确认需求影响矩阵</a:t>
            </a:r>
          </a:p>
        </p:txBody>
      </p:sp>
    </p:spTree>
    <p:extLst>
      <p:ext uri="{BB962C8B-B14F-4D97-AF65-F5344CB8AC3E}">
        <p14:creationId xmlns:p14="http://schemas.microsoft.com/office/powerpoint/2010/main" val="390080018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06D813-4DD5-4A1A-AB79-0E63E4E59796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F50FC7E-0E10-4CD5-A0C1-1464FDA3D4BD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3FE3FC3B-415C-497F-9CF2-55320A736D77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090" name="文本框 11">
              <a:extLst>
                <a:ext uri="{FF2B5EF4-FFF2-40B4-BE49-F238E27FC236}">
                  <a16:creationId xmlns:a16="http://schemas.microsoft.com/office/drawing/2014/main" id="{327B6D49-8E9E-4FA1-8917-3350037F4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变更申请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CA61B413-F692-4A2D-9C9C-70D87E17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1B308D-D0A5-4367-92CA-51264E467383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ACA4BCBB-437A-4003-81E4-92B7765E8079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086" name="文本框 14">
              <a:extLst>
                <a:ext uri="{FF2B5EF4-FFF2-40B4-BE49-F238E27FC236}">
                  <a16:creationId xmlns:a16="http://schemas.microsoft.com/office/drawing/2014/main" id="{EF23A1CB-12B3-40AC-8BEB-5BEF1A178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9600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47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217A2445-CB32-4B7E-AE5C-D33A163C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变更申请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BF60C5-7BC4-4E36-B85D-286D815F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81" y="415935"/>
            <a:ext cx="5191919" cy="62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840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580" name="文本框 2">
            <a:extLst>
              <a:ext uri="{FF2B5EF4-FFF2-40B4-BE49-F238E27FC236}">
                <a16:creationId xmlns:a16="http://schemas.microsoft.com/office/drawing/2014/main" id="{04821A21-9582-4838-88F8-B388D817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81D19A3-88C5-40B3-8B29-9A1FF79F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6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委员会评审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10508-60E7-4734-BF8B-361F393B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91" y="1017036"/>
            <a:ext cx="4461880" cy="5747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47CE33-DE83-4315-AC29-3A48438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42" y="1017036"/>
            <a:ext cx="5230456" cy="5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2815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06D813-4DD5-4A1A-AB79-0E63E4E59796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F50FC7E-0E10-4CD5-A0C1-1464FDA3D4BD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3FE3FC3B-415C-497F-9CF2-55320A736D77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090" name="文本框 11">
              <a:extLst>
                <a:ext uri="{FF2B5EF4-FFF2-40B4-BE49-F238E27FC236}">
                  <a16:creationId xmlns:a16="http://schemas.microsoft.com/office/drawing/2014/main" id="{327B6D49-8E9E-4FA1-8917-3350037F4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小组绩效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CA61B413-F692-4A2D-9C9C-70D87E17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1B308D-D0A5-4367-92CA-51264E467383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ACA4BCBB-437A-4003-81E4-92B7765E8079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086" name="文本框 14">
              <a:extLst>
                <a:ext uri="{FF2B5EF4-FFF2-40B4-BE49-F238E27FC236}">
                  <a16:creationId xmlns:a16="http://schemas.microsoft.com/office/drawing/2014/main" id="{EF23A1CB-12B3-40AC-8BEB-5BEF1A178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9600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7107" name="文本框 2">
            <a:extLst>
              <a:ext uri="{FF2B5EF4-FFF2-40B4-BE49-F238E27FC236}">
                <a16:creationId xmlns:a16="http://schemas.microsoft.com/office/drawing/2014/main" id="{57104F20-9FE1-439E-ABED-78E0C9229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295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阶段小组绩效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659E43E-11E1-45C9-8ABC-3FBDF505F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12381"/>
              </p:ext>
            </p:extLst>
          </p:nvPr>
        </p:nvGraphicFramePr>
        <p:xfrm>
          <a:off x="464975" y="1045028"/>
          <a:ext cx="11262050" cy="551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7107" name="文本框 2">
            <a:extLst>
              <a:ext uri="{FF2B5EF4-FFF2-40B4-BE49-F238E27FC236}">
                <a16:creationId xmlns:a16="http://schemas.microsoft.com/office/drawing/2014/main" id="{57104F20-9FE1-439E-ABED-78E0C9229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295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小组绩效评价方式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CCD25F-FC53-4BB0-BFA6-945CE05E8EA7}"/>
              </a:ext>
            </a:extLst>
          </p:cNvPr>
          <p:cNvSpPr txBox="1"/>
          <p:nvPr/>
        </p:nvSpPr>
        <p:spPr>
          <a:xfrm>
            <a:off x="4955609" y="811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绩效打分流程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4955160-8F8A-47EF-AFD3-BC40C2C05B1E}"/>
              </a:ext>
            </a:extLst>
          </p:cNvPr>
          <p:cNvSpPr/>
          <p:nvPr/>
        </p:nvSpPr>
        <p:spPr>
          <a:xfrm>
            <a:off x="4611870" y="1455577"/>
            <a:ext cx="2267339" cy="905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组长给出本周绩效，并发到群中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8EC81C-0D9C-47D8-BB2F-9BFFC71B9C43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5740440" y="2360645"/>
            <a:ext cx="5100" cy="548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559D5B6A-EB8F-4AE1-AFE7-AEF959A94DB4}"/>
              </a:ext>
            </a:extLst>
          </p:cNvPr>
          <p:cNvSpPr/>
          <p:nvPr/>
        </p:nvSpPr>
        <p:spPr>
          <a:xfrm>
            <a:off x="4693326" y="2909340"/>
            <a:ext cx="2094227" cy="9050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组员有无异议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CD0357-148A-43DF-85F3-BD880A12704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77478" y="3361874"/>
            <a:ext cx="6158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C0CCD34-690D-4532-9726-04D995C53ACC}"/>
              </a:ext>
            </a:extLst>
          </p:cNvPr>
          <p:cNvSpPr/>
          <p:nvPr/>
        </p:nvSpPr>
        <p:spPr>
          <a:xfrm>
            <a:off x="2911150" y="3069774"/>
            <a:ext cx="116632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EFAFEB-74A7-486E-B9EB-02BF5F70BA7E}"/>
              </a:ext>
            </a:extLst>
          </p:cNvPr>
          <p:cNvSpPr txBox="1"/>
          <p:nvPr/>
        </p:nvSpPr>
        <p:spPr>
          <a:xfrm>
            <a:off x="4207296" y="29925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15F6D-A273-415E-B958-EBB1FE0374FA}"/>
              </a:ext>
            </a:extLst>
          </p:cNvPr>
          <p:cNvCxnSpPr>
            <a:cxnSpLocks/>
          </p:cNvCxnSpPr>
          <p:nvPr/>
        </p:nvCxnSpPr>
        <p:spPr>
          <a:xfrm>
            <a:off x="6721179" y="3361874"/>
            <a:ext cx="612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5AF596C-4BF1-48F0-B1F4-3B263CD3D590}"/>
              </a:ext>
            </a:extLst>
          </p:cNvPr>
          <p:cNvSpPr/>
          <p:nvPr/>
        </p:nvSpPr>
        <p:spPr>
          <a:xfrm>
            <a:off x="7333861" y="3069774"/>
            <a:ext cx="1166327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开会决定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87286F-6EF4-40F4-9F14-6DE7C2195157}"/>
              </a:ext>
            </a:extLst>
          </p:cNvPr>
          <p:cNvSpPr txBox="1"/>
          <p:nvPr/>
        </p:nvSpPr>
        <p:spPr>
          <a:xfrm>
            <a:off x="6695362" y="299734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7720DA-6C6A-4FEF-960F-F28838CB7809}"/>
              </a:ext>
            </a:extLst>
          </p:cNvPr>
          <p:cNvCxnSpPr>
            <a:cxnSpLocks/>
          </p:cNvCxnSpPr>
          <p:nvPr/>
        </p:nvCxnSpPr>
        <p:spPr>
          <a:xfrm flipH="1">
            <a:off x="7911924" y="3653974"/>
            <a:ext cx="5100" cy="548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3DE5B3A-F209-4E0B-A3DE-32ED05986F77}"/>
              </a:ext>
            </a:extLst>
          </p:cNvPr>
          <p:cNvSpPr/>
          <p:nvPr/>
        </p:nvSpPr>
        <p:spPr>
          <a:xfrm>
            <a:off x="7328760" y="4202669"/>
            <a:ext cx="1166327" cy="54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确定分数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C8F0CC3-737E-4EDA-9692-B9A6EF39F5FC}"/>
              </a:ext>
            </a:extLst>
          </p:cNvPr>
          <p:cNvSpPr/>
          <p:nvPr/>
        </p:nvSpPr>
        <p:spPr>
          <a:xfrm>
            <a:off x="5047317" y="5850293"/>
            <a:ext cx="1386244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45DE0BF-C0B4-464D-899C-6DAEA4DF225D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16200000" flipH="1">
            <a:off x="3519217" y="3629070"/>
            <a:ext cx="2196319" cy="2246125"/>
          </a:xfrm>
          <a:prstGeom prst="bentConnector3">
            <a:avLst>
              <a:gd name="adj1" fmla="val 381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0D6A0CB-8539-4C65-99C6-B2D0FA0595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1108" y="4484669"/>
            <a:ext cx="1588321" cy="13732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405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9156" name="文本框 2">
            <a:extLst>
              <a:ext uri="{FF2B5EF4-FFF2-40B4-BE49-F238E27FC236}">
                <a16:creationId xmlns:a16="http://schemas.microsoft.com/office/drawing/2014/main" id="{142CE32D-2A95-4320-B2A8-4755743F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295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总绩效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7CEDA3C-93B5-4B97-98DB-5B548C113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127238"/>
              </p:ext>
            </p:extLst>
          </p:nvPr>
        </p:nvGraphicFramePr>
        <p:xfrm>
          <a:off x="289249" y="1073020"/>
          <a:ext cx="11728580" cy="548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8AAA05-F23A-4CF4-8AE0-6ED5232EC467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AB42C7-FE71-441B-94C3-C774085789E0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5C7D8453-8C2F-4E1C-8525-D8303453FED1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642" name="文本框 11">
              <a:extLst>
                <a:ext uri="{FF2B5EF4-FFF2-40B4-BE49-F238E27FC236}">
                  <a16:creationId xmlns:a16="http://schemas.microsoft.com/office/drawing/2014/main" id="{BC42EB50-A88F-4C9A-9EDD-1ECF218D7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9D4E2EE7-9A7B-460B-94BE-28644C6B0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D97983-5EAF-426F-831F-C1D297BA04FE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41834CE7-8525-400F-8282-1928EFA5C3BA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638" name="文本框 14">
              <a:extLst>
                <a:ext uri="{FF2B5EF4-FFF2-40B4-BE49-F238E27FC236}">
                  <a16:creationId xmlns:a16="http://schemas.microsoft.com/office/drawing/2014/main" id="{BA76B141-173F-4EBA-8923-7FADE61C0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9600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D188572-8FFE-4291-91E5-A6B12B0B36E6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B4E5374-9B4D-46B5-8648-79E98D8D065A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C43A6B4F-E419-44EE-84C7-0A73C6A7DCAA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0" name="文本框 11">
              <a:extLst>
                <a:ext uri="{FF2B5EF4-FFF2-40B4-BE49-F238E27FC236}">
                  <a16:creationId xmlns:a16="http://schemas.microsoft.com/office/drawing/2014/main" id="{54131212-F63A-4966-B3D2-B29D05F93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需求基线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201041B3-4E87-45C4-9D2E-CA7B978BB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B0D0A7-F4BD-437E-87E5-17FDDE21298A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1104049-57F8-4330-BB94-0D8C430AF0F4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26" name="文本框 14">
              <a:extLst>
                <a:ext uri="{FF2B5EF4-FFF2-40B4-BE49-F238E27FC236}">
                  <a16:creationId xmlns:a16="http://schemas.microsoft.com/office/drawing/2014/main" id="{88EC9936-6837-4893-BE35-137D813F6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9600" b="1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787DF47D-3A7E-4D3E-9E8C-A90FA5511C6B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0659" name="文本框 2">
            <a:extLst>
              <a:ext uri="{FF2B5EF4-FFF2-40B4-BE49-F238E27FC236}">
                <a16:creationId xmlns:a16="http://schemas.microsoft.com/office/drawing/2014/main" id="{D3456334-F9C4-4CF1-B9B6-9D642F3A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70660" name="文本框 7">
            <a:extLst>
              <a:ext uri="{FF2B5EF4-FFF2-40B4-BE49-F238E27FC236}">
                <a16:creationId xmlns:a16="http://schemas.microsoft.com/office/drawing/2014/main" id="{73D079BF-C303-43F4-97FD-9C855911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156" y="1945022"/>
            <a:ext cx="897393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[1]</a:t>
            </a:r>
            <a:r>
              <a:rPr lang="zh-CN" altLang="en-US" dirty="0"/>
              <a:t>我们应当怎样做需求确认：评审与签字确认会</a:t>
            </a:r>
          </a:p>
          <a:p>
            <a:r>
              <a:rPr lang="en-US" altLang="zh-CN" dirty="0">
                <a:hlinkClick r:id="rId2"/>
              </a:rPr>
              <a:t>https://zhidao.baidu.com/question/1366085712435312779.html</a:t>
            </a:r>
            <a:r>
              <a:rPr lang="en-US" altLang="zh-CN" dirty="0"/>
              <a:t>             2019/1/11 10:32</a:t>
            </a:r>
          </a:p>
          <a:p>
            <a:r>
              <a:rPr lang="en-US" altLang="zh-CN" dirty="0"/>
              <a:t>[2]PRD2018-G05-</a:t>
            </a:r>
            <a:r>
              <a:rPr lang="zh-CN" altLang="en-US" dirty="0"/>
              <a:t>配置管理计划（确认是不是这个计划上写了关于版本控制的相关说明）</a:t>
            </a:r>
          </a:p>
          <a:p>
            <a:r>
              <a:rPr lang="en-US" altLang="zh-CN" dirty="0">
                <a:hlinkClick r:id="rId3"/>
              </a:rPr>
              <a:t>https://github.com/PRD2018-G05/teamwork/blob/master/G05/</a:t>
            </a:r>
            <a:r>
              <a:rPr lang="zh-CN" altLang="en-US" dirty="0">
                <a:hlinkClick r:id="rId3"/>
              </a:rPr>
              <a:t>渔乐生活</a:t>
            </a:r>
            <a:r>
              <a:rPr lang="en-US" altLang="zh-CN" dirty="0">
                <a:hlinkClick r:id="rId3"/>
              </a:rPr>
              <a:t>/</a:t>
            </a:r>
          </a:p>
          <a:p>
            <a:r>
              <a:rPr lang="zh-CN" altLang="en-US" dirty="0">
                <a:hlinkClick r:id="rId3"/>
              </a:rPr>
              <a:t>受控文档</a:t>
            </a:r>
            <a:r>
              <a:rPr lang="en-US" altLang="zh-CN" dirty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分析设计</a:t>
            </a:r>
            <a:r>
              <a:rPr lang="en-US" altLang="zh-CN" dirty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项目计划</a:t>
            </a:r>
            <a:r>
              <a:rPr lang="en-US" altLang="zh-CN" dirty="0">
                <a:hlinkClick r:id="rId3"/>
              </a:rPr>
              <a:t>/PRD2018-G05-</a:t>
            </a:r>
            <a:r>
              <a:rPr lang="zh-CN" altLang="en-US" dirty="0">
                <a:hlinkClick r:id="rId3"/>
              </a:rPr>
              <a:t>项目配置管理计划</a:t>
            </a:r>
            <a:r>
              <a:rPr lang="en-US" altLang="zh-CN" dirty="0">
                <a:hlinkClick r:id="rId3"/>
              </a:rPr>
              <a:t>.doc</a:t>
            </a:r>
            <a:r>
              <a:rPr lang="en-US" altLang="zh-CN" dirty="0"/>
              <a:t> 2019/1/11 13:55</a:t>
            </a:r>
            <a:endParaRPr lang="zh-CN" altLang="en-US" dirty="0"/>
          </a:p>
          <a:p>
            <a:r>
              <a:rPr lang="en-US" altLang="zh-CN" dirty="0"/>
              <a:t>[3]</a:t>
            </a:r>
            <a:r>
              <a:rPr lang="zh-CN" altLang="en-US" dirty="0"/>
              <a:t>配置控制的任务：标识和记录变更申请，分析和评价变更，</a:t>
            </a:r>
            <a:endParaRPr lang="en-US" altLang="zh-CN" dirty="0"/>
          </a:p>
          <a:p>
            <a:r>
              <a:rPr lang="zh-CN" altLang="en-US" dirty="0"/>
              <a:t>批准或否决申请，实现、验证和发布已修改的配置项。</a:t>
            </a:r>
          </a:p>
          <a:p>
            <a:r>
              <a:rPr lang="en-US" altLang="zh-CN" dirty="0">
                <a:hlinkClick r:id="rId4"/>
              </a:rPr>
              <a:t>http://www.cnitpm.com/pm1/40308.html</a:t>
            </a:r>
            <a:r>
              <a:rPr lang="en-US" altLang="zh-CN" dirty="0"/>
              <a:t>       2019/1/11 12:25</a:t>
            </a:r>
          </a:p>
          <a:p>
            <a:r>
              <a:rPr lang="en-US" altLang="zh-CN" dirty="0"/>
              <a:t>[4]《</a:t>
            </a:r>
            <a:r>
              <a:rPr lang="zh-CN" altLang="en-US" dirty="0"/>
              <a:t>软件需求</a:t>
            </a:r>
            <a:r>
              <a:rPr lang="en-US" altLang="zh-CN" dirty="0"/>
              <a:t>》</a:t>
            </a:r>
            <a:r>
              <a:rPr lang="zh-CN" altLang="en-US" dirty="0"/>
              <a:t>第三版</a:t>
            </a:r>
            <a:endParaRPr lang="en-US" altLang="zh-CN" dirty="0"/>
          </a:p>
          <a:p>
            <a:r>
              <a:rPr lang="en-US" altLang="zh-CN" dirty="0"/>
              <a:t>[5]《IT</a:t>
            </a:r>
            <a:r>
              <a:rPr lang="zh-CN" altLang="en-US" dirty="0"/>
              <a:t>项目管理</a:t>
            </a:r>
            <a:r>
              <a:rPr lang="en-US" altLang="zh-CN" dirty="0"/>
              <a:t>》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版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6D9ACC-0ECF-41D5-B8AB-2D2D3E8B0278}"/>
              </a:ext>
            </a:extLst>
          </p:cNvPr>
          <p:cNvGrpSpPr>
            <a:grpSpLocks/>
          </p:cNvGrpSpPr>
          <p:nvPr/>
        </p:nvGrpSpPr>
        <p:grpSpPr bwMode="auto">
          <a:xfrm>
            <a:off x="9399588" y="777875"/>
            <a:ext cx="5227637" cy="4826000"/>
            <a:chOff x="9400309" y="778474"/>
            <a:chExt cx="5227156" cy="4825039"/>
          </a:xfrm>
          <a:solidFill>
            <a:srgbClr val="FF0000"/>
          </a:solidFill>
        </p:grpSpPr>
        <p:sp>
          <p:nvSpPr>
            <p:cNvPr id="25" name="任意多边形 24">
              <a:extLst>
                <a:ext uri="{FF2B5EF4-FFF2-40B4-BE49-F238E27FC236}">
                  <a16:creationId xmlns:a16="http://schemas.microsoft.com/office/drawing/2014/main" id="{38DA1FDE-50BE-4370-A635-5584F969E634}"/>
                </a:ext>
              </a:extLst>
            </p:cNvPr>
            <p:cNvSpPr/>
            <p:nvPr/>
          </p:nvSpPr>
          <p:spPr>
            <a:xfrm rot="18865223">
              <a:off x="9601368" y="577415"/>
              <a:ext cx="4825039" cy="5227156"/>
            </a:xfrm>
            <a:custGeom>
              <a:avLst/>
              <a:gdLst>
                <a:gd name="connsiteX0" fmla="*/ 4825039 w 4825039"/>
                <a:gd name="connsiteY0" fmla="*/ 498765 h 5227156"/>
                <a:gd name="connsiteX1" fmla="*/ 0 w 4825039"/>
                <a:gd name="connsiteY1" fmla="*/ 5227156 h 5227156"/>
                <a:gd name="connsiteX2" fmla="*/ 0 w 4825039"/>
                <a:gd name="connsiteY2" fmla="*/ 0 h 5227156"/>
                <a:gd name="connsiteX3" fmla="*/ 4336264 w 4825039"/>
                <a:gd name="connsiteY3" fmla="*/ 0 h 52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5039" h="5227156">
                  <a:moveTo>
                    <a:pt x="4825039" y="498765"/>
                  </a:moveTo>
                  <a:lnTo>
                    <a:pt x="0" y="5227156"/>
                  </a:lnTo>
                  <a:lnTo>
                    <a:pt x="0" y="0"/>
                  </a:lnTo>
                  <a:lnTo>
                    <a:pt x="43362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2BE398A-9301-4743-B4B2-7AFC419A4A05}"/>
                </a:ext>
              </a:extLst>
            </p:cNvPr>
            <p:cNvGrpSpPr/>
            <p:nvPr/>
          </p:nvGrpSpPr>
          <p:grpSpPr>
            <a:xfrm>
              <a:off x="9675929" y="2819252"/>
              <a:ext cx="1904967" cy="794571"/>
              <a:chOff x="750889" y="2580824"/>
              <a:chExt cx="3490912" cy="1456077"/>
            </a:xfrm>
            <a:grpFill/>
          </p:grpSpPr>
          <p:sp>
            <p:nvSpPr>
              <p:cNvPr id="7" name="Freeform 5@|5FFC:0|FBC:0|LFC:16777215|LBC:16777215">
                <a:extLst>
                  <a:ext uri="{FF2B5EF4-FFF2-40B4-BE49-F238E27FC236}">
                    <a16:creationId xmlns:a16="http://schemas.microsoft.com/office/drawing/2014/main" id="{590CCEE0-A944-49EA-A0CB-5A6D17EC7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475" y="3258196"/>
                <a:ext cx="337326" cy="730419"/>
              </a:xfrm>
              <a:custGeom>
                <a:avLst/>
                <a:gdLst>
                  <a:gd name="T0" fmla="*/ 48 w 210"/>
                  <a:gd name="T1" fmla="*/ 208 h 453"/>
                  <a:gd name="T2" fmla="*/ 46 w 210"/>
                  <a:gd name="T3" fmla="*/ 208 h 453"/>
                  <a:gd name="T4" fmla="*/ 46 w 210"/>
                  <a:gd name="T5" fmla="*/ 451 h 453"/>
                  <a:gd name="T6" fmla="*/ 0 w 210"/>
                  <a:gd name="T7" fmla="*/ 453 h 453"/>
                  <a:gd name="T8" fmla="*/ 0 w 210"/>
                  <a:gd name="T9" fmla="*/ 208 h 453"/>
                  <a:gd name="T10" fmla="*/ 0 w 210"/>
                  <a:gd name="T11" fmla="*/ 204 h 453"/>
                  <a:gd name="T12" fmla="*/ 0 w 210"/>
                  <a:gd name="T13" fmla="*/ 164 h 453"/>
                  <a:gd name="T14" fmla="*/ 210 w 210"/>
                  <a:gd name="T15" fmla="*/ 0 h 453"/>
                  <a:gd name="T16" fmla="*/ 210 w 210"/>
                  <a:gd name="T17" fmla="*/ 55 h 453"/>
                  <a:gd name="T18" fmla="*/ 48 w 210"/>
                  <a:gd name="T19" fmla="*/ 20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453">
                    <a:moveTo>
                      <a:pt x="48" y="208"/>
                    </a:moveTo>
                    <a:cubicBezTo>
                      <a:pt x="46" y="208"/>
                      <a:pt x="46" y="208"/>
                      <a:pt x="46" y="208"/>
                    </a:cubicBezTo>
                    <a:cubicBezTo>
                      <a:pt x="46" y="451"/>
                      <a:pt x="46" y="451"/>
                      <a:pt x="46" y="451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24" y="70"/>
                      <a:pt x="109" y="0"/>
                      <a:pt x="210" y="0"/>
                    </a:cubicBezTo>
                    <a:cubicBezTo>
                      <a:pt x="210" y="55"/>
                      <a:pt x="210" y="55"/>
                      <a:pt x="210" y="55"/>
                    </a:cubicBezTo>
                    <a:cubicBezTo>
                      <a:pt x="125" y="57"/>
                      <a:pt x="56" y="123"/>
                      <a:pt x="48" y="20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8@|5FFC:0|FBC:0|LFC:16777215|LBC:16777215">
                <a:extLst>
                  <a:ext uri="{FF2B5EF4-FFF2-40B4-BE49-F238E27FC236}">
                    <a16:creationId xmlns:a16="http://schemas.microsoft.com/office/drawing/2014/main" id="{E7A3625E-A6F6-4458-99EB-BCDD7DF7AA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8969" y="3233712"/>
                <a:ext cx="769184" cy="803189"/>
              </a:xfrm>
              <a:custGeom>
                <a:avLst/>
                <a:gdLst>
                  <a:gd name="T0" fmla="*/ 463 w 478"/>
                  <a:gd name="T1" fmla="*/ 211 h 498"/>
                  <a:gd name="T2" fmla="*/ 409 w 478"/>
                  <a:gd name="T3" fmla="*/ 220 h 498"/>
                  <a:gd name="T4" fmla="*/ 330 w 478"/>
                  <a:gd name="T5" fmla="*/ 391 h 498"/>
                  <a:gd name="T6" fmla="*/ 108 w 478"/>
                  <a:gd name="T7" fmla="*/ 332 h 498"/>
                  <a:gd name="T8" fmla="*/ 417 w 478"/>
                  <a:gd name="T9" fmla="*/ 153 h 498"/>
                  <a:gd name="T10" fmla="*/ 417 w 478"/>
                  <a:gd name="T11" fmla="*/ 153 h 498"/>
                  <a:gd name="T12" fmla="*/ 438 w 478"/>
                  <a:gd name="T13" fmla="*/ 141 h 498"/>
                  <a:gd name="T14" fmla="*/ 437 w 478"/>
                  <a:gd name="T15" fmla="*/ 140 h 498"/>
                  <a:gd name="T16" fmla="*/ 140 w 478"/>
                  <a:gd name="T17" fmla="*/ 60 h 498"/>
                  <a:gd name="T18" fmla="*/ 60 w 478"/>
                  <a:gd name="T19" fmla="*/ 358 h 498"/>
                  <a:gd name="T20" fmla="*/ 357 w 478"/>
                  <a:gd name="T21" fmla="*/ 437 h 498"/>
                  <a:gd name="T22" fmla="*/ 463 w 478"/>
                  <a:gd name="T23" fmla="*/ 211 h 498"/>
                  <a:gd name="T24" fmla="*/ 87 w 478"/>
                  <a:gd name="T25" fmla="*/ 274 h 498"/>
                  <a:gd name="T26" fmla="*/ 167 w 478"/>
                  <a:gd name="T27" fmla="*/ 108 h 498"/>
                  <a:gd name="T28" fmla="*/ 350 w 478"/>
                  <a:gd name="T29" fmla="*/ 122 h 498"/>
                  <a:gd name="T30" fmla="*/ 87 w 478"/>
                  <a:gd name="T31" fmla="*/ 27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8" h="498">
                    <a:moveTo>
                      <a:pt x="463" y="211"/>
                    </a:moveTo>
                    <a:cubicBezTo>
                      <a:pt x="409" y="220"/>
                      <a:pt x="409" y="220"/>
                      <a:pt x="409" y="220"/>
                    </a:cubicBezTo>
                    <a:cubicBezTo>
                      <a:pt x="421" y="286"/>
                      <a:pt x="392" y="356"/>
                      <a:pt x="330" y="391"/>
                    </a:cubicBezTo>
                    <a:cubicBezTo>
                      <a:pt x="252" y="436"/>
                      <a:pt x="153" y="410"/>
                      <a:pt x="108" y="332"/>
                    </a:cubicBezTo>
                    <a:cubicBezTo>
                      <a:pt x="417" y="153"/>
                      <a:pt x="417" y="153"/>
                      <a:pt x="417" y="153"/>
                    </a:cubicBezTo>
                    <a:cubicBezTo>
                      <a:pt x="417" y="153"/>
                      <a:pt x="417" y="153"/>
                      <a:pt x="417" y="153"/>
                    </a:cubicBezTo>
                    <a:cubicBezTo>
                      <a:pt x="438" y="141"/>
                      <a:pt x="438" y="141"/>
                      <a:pt x="438" y="141"/>
                    </a:cubicBezTo>
                    <a:cubicBezTo>
                      <a:pt x="437" y="141"/>
                      <a:pt x="437" y="140"/>
                      <a:pt x="437" y="140"/>
                    </a:cubicBezTo>
                    <a:cubicBezTo>
                      <a:pt x="377" y="35"/>
                      <a:pt x="244" y="0"/>
                      <a:pt x="140" y="60"/>
                    </a:cubicBezTo>
                    <a:cubicBezTo>
                      <a:pt x="35" y="120"/>
                      <a:pt x="0" y="253"/>
                      <a:pt x="60" y="358"/>
                    </a:cubicBezTo>
                    <a:cubicBezTo>
                      <a:pt x="120" y="462"/>
                      <a:pt x="253" y="498"/>
                      <a:pt x="357" y="437"/>
                    </a:cubicBezTo>
                    <a:cubicBezTo>
                      <a:pt x="439" y="390"/>
                      <a:pt x="478" y="299"/>
                      <a:pt x="463" y="211"/>
                    </a:cubicBezTo>
                    <a:close/>
                    <a:moveTo>
                      <a:pt x="87" y="274"/>
                    </a:moveTo>
                    <a:cubicBezTo>
                      <a:pt x="78" y="209"/>
                      <a:pt x="107" y="142"/>
                      <a:pt x="167" y="108"/>
                    </a:cubicBezTo>
                    <a:cubicBezTo>
                      <a:pt x="227" y="73"/>
                      <a:pt x="299" y="81"/>
                      <a:pt x="350" y="122"/>
                    </a:cubicBezTo>
                    <a:lnTo>
                      <a:pt x="87" y="2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4@|5FFC:0|FBC:0|LFC:16777215|LBC:16777215">
                <a:extLst>
                  <a:ext uri="{FF2B5EF4-FFF2-40B4-BE49-F238E27FC236}">
                    <a16:creationId xmlns:a16="http://schemas.microsoft.com/office/drawing/2014/main" id="{358D243C-C17F-490B-90B1-5A4B704FB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410" y="2680797"/>
                <a:ext cx="1377186" cy="463142"/>
              </a:xfrm>
              <a:custGeom>
                <a:avLst/>
                <a:gdLst>
                  <a:gd name="connsiteX0" fmla="*/ 637173 w 1377186"/>
                  <a:gd name="connsiteY0" fmla="*/ 255034 h 463142"/>
                  <a:gd name="connsiteX1" fmla="*/ 672582 w 1377186"/>
                  <a:gd name="connsiteY1" fmla="*/ 255034 h 463142"/>
                  <a:gd name="connsiteX2" fmla="*/ 822262 w 1377186"/>
                  <a:gd name="connsiteY2" fmla="*/ 255034 h 463142"/>
                  <a:gd name="connsiteX3" fmla="*/ 833528 w 1377186"/>
                  <a:gd name="connsiteY3" fmla="*/ 255034 h 463142"/>
                  <a:gd name="connsiteX4" fmla="*/ 857670 w 1377186"/>
                  <a:gd name="connsiteY4" fmla="*/ 255034 h 463142"/>
                  <a:gd name="connsiteX5" fmla="*/ 857670 w 1377186"/>
                  <a:gd name="connsiteY5" fmla="*/ 345189 h 463142"/>
                  <a:gd name="connsiteX6" fmla="*/ 949409 w 1377186"/>
                  <a:gd name="connsiteY6" fmla="*/ 432124 h 463142"/>
                  <a:gd name="connsiteX7" fmla="*/ 949409 w 1377186"/>
                  <a:gd name="connsiteY7" fmla="*/ 461102 h 463142"/>
                  <a:gd name="connsiteX8" fmla="*/ 944581 w 1377186"/>
                  <a:gd name="connsiteY8" fmla="*/ 461102 h 463142"/>
                  <a:gd name="connsiteX9" fmla="*/ 822262 w 1377186"/>
                  <a:gd name="connsiteY9" fmla="*/ 348409 h 463142"/>
                  <a:gd name="connsiteX10" fmla="*/ 822262 w 1377186"/>
                  <a:gd name="connsiteY10" fmla="*/ 345189 h 463142"/>
                  <a:gd name="connsiteX11" fmla="*/ 822262 w 1377186"/>
                  <a:gd name="connsiteY11" fmla="*/ 343579 h 463142"/>
                  <a:gd name="connsiteX12" fmla="*/ 822262 w 1377186"/>
                  <a:gd name="connsiteY12" fmla="*/ 290452 h 463142"/>
                  <a:gd name="connsiteX13" fmla="*/ 672582 w 1377186"/>
                  <a:gd name="connsiteY13" fmla="*/ 290452 h 463142"/>
                  <a:gd name="connsiteX14" fmla="*/ 672582 w 1377186"/>
                  <a:gd name="connsiteY14" fmla="*/ 343579 h 463142"/>
                  <a:gd name="connsiteX15" fmla="*/ 672582 w 1377186"/>
                  <a:gd name="connsiteY15" fmla="*/ 345189 h 463142"/>
                  <a:gd name="connsiteX16" fmla="*/ 672582 w 1377186"/>
                  <a:gd name="connsiteY16" fmla="*/ 348409 h 463142"/>
                  <a:gd name="connsiteX17" fmla="*/ 550263 w 1377186"/>
                  <a:gd name="connsiteY17" fmla="*/ 461102 h 463142"/>
                  <a:gd name="connsiteX18" fmla="*/ 545434 w 1377186"/>
                  <a:gd name="connsiteY18" fmla="*/ 461102 h 463142"/>
                  <a:gd name="connsiteX19" fmla="*/ 545434 w 1377186"/>
                  <a:gd name="connsiteY19" fmla="*/ 432124 h 463142"/>
                  <a:gd name="connsiteX20" fmla="*/ 637173 w 1377186"/>
                  <a:gd name="connsiteY20" fmla="*/ 345189 h 463142"/>
                  <a:gd name="connsiteX21" fmla="*/ 637173 w 1377186"/>
                  <a:gd name="connsiteY21" fmla="*/ 290452 h 463142"/>
                  <a:gd name="connsiteX22" fmla="*/ 637173 w 1377186"/>
                  <a:gd name="connsiteY22" fmla="*/ 255034 h 463142"/>
                  <a:gd name="connsiteX23" fmla="*/ 291080 w 1377186"/>
                  <a:gd name="connsiteY23" fmla="*/ 196546 h 463142"/>
                  <a:gd name="connsiteX24" fmla="*/ 308762 w 1377186"/>
                  <a:gd name="connsiteY24" fmla="*/ 227830 h 463142"/>
                  <a:gd name="connsiteX25" fmla="*/ 255715 w 1377186"/>
                  <a:gd name="connsiteY25" fmla="*/ 258434 h 463142"/>
                  <a:gd name="connsiteX26" fmla="*/ 255715 w 1377186"/>
                  <a:gd name="connsiteY26" fmla="*/ 324403 h 463142"/>
                  <a:gd name="connsiteX27" fmla="*/ 325084 w 1377186"/>
                  <a:gd name="connsiteY27" fmla="*/ 324403 h 463142"/>
                  <a:gd name="connsiteX28" fmla="*/ 325084 w 1377186"/>
                  <a:gd name="connsiteY28" fmla="*/ 359768 h 463142"/>
                  <a:gd name="connsiteX29" fmla="*/ 255715 w 1377186"/>
                  <a:gd name="connsiteY29" fmla="*/ 359768 h 463142"/>
                  <a:gd name="connsiteX30" fmla="*/ 255715 w 1377186"/>
                  <a:gd name="connsiteY30" fmla="*/ 429138 h 463142"/>
                  <a:gd name="connsiteX31" fmla="*/ 440700 w 1377186"/>
                  <a:gd name="connsiteY31" fmla="*/ 429138 h 463142"/>
                  <a:gd name="connsiteX32" fmla="*/ 440700 w 1377186"/>
                  <a:gd name="connsiteY32" fmla="*/ 359768 h 463142"/>
                  <a:gd name="connsiteX33" fmla="*/ 372011 w 1377186"/>
                  <a:gd name="connsiteY33" fmla="*/ 359768 h 463142"/>
                  <a:gd name="connsiteX34" fmla="*/ 372011 w 1377186"/>
                  <a:gd name="connsiteY34" fmla="*/ 324403 h 463142"/>
                  <a:gd name="connsiteX35" fmla="*/ 440700 w 1377186"/>
                  <a:gd name="connsiteY35" fmla="*/ 324403 h 463142"/>
                  <a:gd name="connsiteX36" fmla="*/ 440700 w 1377186"/>
                  <a:gd name="connsiteY36" fmla="*/ 255034 h 463142"/>
                  <a:gd name="connsiteX37" fmla="*/ 372011 w 1377186"/>
                  <a:gd name="connsiteY37" fmla="*/ 255034 h 463142"/>
                  <a:gd name="connsiteX38" fmla="*/ 372011 w 1377186"/>
                  <a:gd name="connsiteY38" fmla="*/ 219669 h 463142"/>
                  <a:gd name="connsiteX39" fmla="*/ 440700 w 1377186"/>
                  <a:gd name="connsiteY39" fmla="*/ 219669 h 463142"/>
                  <a:gd name="connsiteX40" fmla="*/ 476065 w 1377186"/>
                  <a:gd name="connsiteY40" fmla="*/ 219669 h 463142"/>
                  <a:gd name="connsiteX41" fmla="*/ 476065 w 1377186"/>
                  <a:gd name="connsiteY41" fmla="*/ 463142 h 463142"/>
                  <a:gd name="connsiteX42" fmla="*/ 440700 w 1377186"/>
                  <a:gd name="connsiteY42" fmla="*/ 463142 h 463142"/>
                  <a:gd name="connsiteX43" fmla="*/ 255715 w 1377186"/>
                  <a:gd name="connsiteY43" fmla="*/ 463142 h 463142"/>
                  <a:gd name="connsiteX44" fmla="*/ 220350 w 1377186"/>
                  <a:gd name="connsiteY44" fmla="*/ 463142 h 463142"/>
                  <a:gd name="connsiteX45" fmla="*/ 220350 w 1377186"/>
                  <a:gd name="connsiteY45" fmla="*/ 429138 h 463142"/>
                  <a:gd name="connsiteX46" fmla="*/ 220350 w 1377186"/>
                  <a:gd name="connsiteY46" fmla="*/ 219669 h 463142"/>
                  <a:gd name="connsiteX47" fmla="*/ 250954 w 1377186"/>
                  <a:gd name="connsiteY47" fmla="*/ 219669 h 463142"/>
                  <a:gd name="connsiteX48" fmla="*/ 556995 w 1377186"/>
                  <a:gd name="connsiteY48" fmla="*/ 185665 h 463142"/>
                  <a:gd name="connsiteX49" fmla="*/ 590320 w 1377186"/>
                  <a:gd name="connsiteY49" fmla="*/ 185665 h 463142"/>
                  <a:gd name="connsiteX50" fmla="*/ 902482 w 1377186"/>
                  <a:gd name="connsiteY50" fmla="*/ 185665 h 463142"/>
                  <a:gd name="connsiteX51" fmla="*/ 937847 w 1377186"/>
                  <a:gd name="connsiteY51" fmla="*/ 185665 h 463142"/>
                  <a:gd name="connsiteX52" fmla="*/ 937847 w 1377186"/>
                  <a:gd name="connsiteY52" fmla="*/ 219670 h 463142"/>
                  <a:gd name="connsiteX53" fmla="*/ 937847 w 1377186"/>
                  <a:gd name="connsiteY53" fmla="*/ 243473 h 463142"/>
                  <a:gd name="connsiteX54" fmla="*/ 902482 w 1377186"/>
                  <a:gd name="connsiteY54" fmla="*/ 243473 h 463142"/>
                  <a:gd name="connsiteX55" fmla="*/ 902482 w 1377186"/>
                  <a:gd name="connsiteY55" fmla="*/ 219670 h 463142"/>
                  <a:gd name="connsiteX56" fmla="*/ 590320 w 1377186"/>
                  <a:gd name="connsiteY56" fmla="*/ 219670 h 463142"/>
                  <a:gd name="connsiteX57" fmla="*/ 590320 w 1377186"/>
                  <a:gd name="connsiteY57" fmla="*/ 243473 h 463142"/>
                  <a:gd name="connsiteX58" fmla="*/ 556995 w 1377186"/>
                  <a:gd name="connsiteY58" fmla="*/ 243473 h 463142"/>
                  <a:gd name="connsiteX59" fmla="*/ 556995 w 1377186"/>
                  <a:gd name="connsiteY59" fmla="*/ 219670 h 463142"/>
                  <a:gd name="connsiteX60" fmla="*/ 445461 w 1377186"/>
                  <a:gd name="connsiteY60" fmla="*/ 99973 h 463142"/>
                  <a:gd name="connsiteX61" fmla="*/ 476065 w 1377186"/>
                  <a:gd name="connsiteY61" fmla="*/ 117655 h 463142"/>
                  <a:gd name="connsiteX62" fmla="*/ 434579 w 1377186"/>
                  <a:gd name="connsiteY62" fmla="*/ 184304 h 463142"/>
                  <a:gd name="connsiteX63" fmla="*/ 405335 w 1377186"/>
                  <a:gd name="connsiteY63" fmla="*/ 165942 h 463142"/>
                  <a:gd name="connsiteX64" fmla="*/ 262516 w 1377186"/>
                  <a:gd name="connsiteY64" fmla="*/ 99973 h 463142"/>
                  <a:gd name="connsiteX65" fmla="*/ 302641 w 1377186"/>
                  <a:gd name="connsiteY65" fmla="*/ 165942 h 463142"/>
                  <a:gd name="connsiteX66" fmla="*/ 273397 w 1377186"/>
                  <a:gd name="connsiteY66" fmla="*/ 184304 h 463142"/>
                  <a:gd name="connsiteX67" fmla="*/ 233272 w 1377186"/>
                  <a:gd name="connsiteY67" fmla="*/ 117655 h 463142"/>
                  <a:gd name="connsiteX68" fmla="*/ 93173 w 1377186"/>
                  <a:gd name="connsiteY68" fmla="*/ 91812 h 463142"/>
                  <a:gd name="connsiteX69" fmla="*/ 128537 w 1377186"/>
                  <a:gd name="connsiteY69" fmla="*/ 91812 h 463142"/>
                  <a:gd name="connsiteX70" fmla="*/ 128537 w 1377186"/>
                  <a:gd name="connsiteY70" fmla="*/ 127857 h 463142"/>
                  <a:gd name="connsiteX71" fmla="*/ 209468 w 1377186"/>
                  <a:gd name="connsiteY71" fmla="*/ 127857 h 463142"/>
                  <a:gd name="connsiteX72" fmla="*/ 209468 w 1377186"/>
                  <a:gd name="connsiteY72" fmla="*/ 161181 h 463142"/>
                  <a:gd name="connsiteX73" fmla="*/ 128537 w 1377186"/>
                  <a:gd name="connsiteY73" fmla="*/ 161181 h 463142"/>
                  <a:gd name="connsiteX74" fmla="*/ 128537 w 1377186"/>
                  <a:gd name="connsiteY74" fmla="*/ 232591 h 463142"/>
                  <a:gd name="connsiteX75" fmla="*/ 135338 w 1377186"/>
                  <a:gd name="connsiteY75" fmla="*/ 227830 h 463142"/>
                  <a:gd name="connsiteX76" fmla="*/ 199947 w 1377186"/>
                  <a:gd name="connsiteY76" fmla="*/ 340046 h 463142"/>
                  <a:gd name="connsiteX77" fmla="*/ 169343 w 1377186"/>
                  <a:gd name="connsiteY77" fmla="*/ 358408 h 463142"/>
                  <a:gd name="connsiteX78" fmla="*/ 128537 w 1377186"/>
                  <a:gd name="connsiteY78" fmla="*/ 285638 h 463142"/>
                  <a:gd name="connsiteX79" fmla="*/ 128537 w 1377186"/>
                  <a:gd name="connsiteY79" fmla="*/ 463142 h 463142"/>
                  <a:gd name="connsiteX80" fmla="*/ 93173 w 1377186"/>
                  <a:gd name="connsiteY80" fmla="*/ 463142 h 463142"/>
                  <a:gd name="connsiteX81" fmla="*/ 93173 w 1377186"/>
                  <a:gd name="connsiteY81" fmla="*/ 258435 h 463142"/>
                  <a:gd name="connsiteX82" fmla="*/ 30604 w 1377186"/>
                  <a:gd name="connsiteY82" fmla="*/ 369290 h 463142"/>
                  <a:gd name="connsiteX83" fmla="*/ 0 w 1377186"/>
                  <a:gd name="connsiteY83" fmla="*/ 351607 h 463142"/>
                  <a:gd name="connsiteX84" fmla="*/ 93173 w 1377186"/>
                  <a:gd name="connsiteY84" fmla="*/ 189065 h 463142"/>
                  <a:gd name="connsiteX85" fmla="*/ 93173 w 1377186"/>
                  <a:gd name="connsiteY85" fmla="*/ 161181 h 463142"/>
                  <a:gd name="connsiteX86" fmla="*/ 12922 w 1377186"/>
                  <a:gd name="connsiteY86" fmla="*/ 161181 h 463142"/>
                  <a:gd name="connsiteX87" fmla="*/ 12922 w 1377186"/>
                  <a:gd name="connsiteY87" fmla="*/ 127857 h 463142"/>
                  <a:gd name="connsiteX88" fmla="*/ 93173 w 1377186"/>
                  <a:gd name="connsiteY88" fmla="*/ 127857 h 463142"/>
                  <a:gd name="connsiteX89" fmla="*/ 331205 w 1377186"/>
                  <a:gd name="connsiteY89" fmla="*/ 89092 h 463142"/>
                  <a:gd name="connsiteX90" fmla="*/ 373371 w 1377186"/>
                  <a:gd name="connsiteY90" fmla="*/ 155062 h 463142"/>
                  <a:gd name="connsiteX91" fmla="*/ 342767 w 1377186"/>
                  <a:gd name="connsiteY91" fmla="*/ 172744 h 463142"/>
                  <a:gd name="connsiteX92" fmla="*/ 302641 w 1377186"/>
                  <a:gd name="connsiteY92" fmla="*/ 104734 h 463142"/>
                  <a:gd name="connsiteX93" fmla="*/ 1250009 w 1377186"/>
                  <a:gd name="connsiteY93" fmla="*/ 45566 h 463142"/>
                  <a:gd name="connsiteX94" fmla="*/ 1283816 w 1377186"/>
                  <a:gd name="connsiteY94" fmla="*/ 45566 h 463142"/>
                  <a:gd name="connsiteX95" fmla="*/ 1283816 w 1377186"/>
                  <a:gd name="connsiteY95" fmla="*/ 345139 h 463142"/>
                  <a:gd name="connsiteX96" fmla="*/ 1377186 w 1377186"/>
                  <a:gd name="connsiteY96" fmla="*/ 432111 h 463142"/>
                  <a:gd name="connsiteX97" fmla="*/ 1377186 w 1377186"/>
                  <a:gd name="connsiteY97" fmla="*/ 461102 h 463142"/>
                  <a:gd name="connsiteX98" fmla="*/ 1372357 w 1377186"/>
                  <a:gd name="connsiteY98" fmla="*/ 461102 h 463142"/>
                  <a:gd name="connsiteX99" fmla="*/ 1250009 w 1377186"/>
                  <a:gd name="connsiteY99" fmla="*/ 343528 h 463142"/>
                  <a:gd name="connsiteX100" fmla="*/ 1250009 w 1377186"/>
                  <a:gd name="connsiteY100" fmla="*/ 45566 h 463142"/>
                  <a:gd name="connsiteX101" fmla="*/ 1098977 w 1377186"/>
                  <a:gd name="connsiteY101" fmla="*/ 45566 h 463142"/>
                  <a:gd name="connsiteX102" fmla="*/ 1134393 w 1377186"/>
                  <a:gd name="connsiteY102" fmla="*/ 45566 h 463142"/>
                  <a:gd name="connsiteX103" fmla="*/ 1134393 w 1377186"/>
                  <a:gd name="connsiteY103" fmla="*/ 343528 h 463142"/>
                  <a:gd name="connsiteX104" fmla="*/ 1134393 w 1377186"/>
                  <a:gd name="connsiteY104" fmla="*/ 345139 h 463142"/>
                  <a:gd name="connsiteX105" fmla="*/ 1134393 w 1377186"/>
                  <a:gd name="connsiteY105" fmla="*/ 348360 h 463142"/>
                  <a:gd name="connsiteX106" fmla="*/ 1012046 w 1377186"/>
                  <a:gd name="connsiteY106" fmla="*/ 461102 h 463142"/>
                  <a:gd name="connsiteX107" fmla="*/ 1007216 w 1377186"/>
                  <a:gd name="connsiteY107" fmla="*/ 461102 h 463142"/>
                  <a:gd name="connsiteX108" fmla="*/ 1007216 w 1377186"/>
                  <a:gd name="connsiteY108" fmla="*/ 432111 h 463142"/>
                  <a:gd name="connsiteX109" fmla="*/ 1098977 w 1377186"/>
                  <a:gd name="connsiteY109" fmla="*/ 345139 h 463142"/>
                  <a:gd name="connsiteX110" fmla="*/ 1098977 w 1377186"/>
                  <a:gd name="connsiteY110" fmla="*/ 45566 h 463142"/>
                  <a:gd name="connsiteX111" fmla="*/ 187026 w 1377186"/>
                  <a:gd name="connsiteY111" fmla="*/ 3400 h 463142"/>
                  <a:gd name="connsiteX112" fmla="*/ 196547 w 1377186"/>
                  <a:gd name="connsiteY112" fmla="*/ 35365 h 463142"/>
                  <a:gd name="connsiteX113" fmla="*/ 21083 w 1377186"/>
                  <a:gd name="connsiteY113" fmla="*/ 82291 h 463142"/>
                  <a:gd name="connsiteX114" fmla="*/ 11562 w 1377186"/>
                  <a:gd name="connsiteY114" fmla="*/ 48286 h 463142"/>
                  <a:gd name="connsiteX115" fmla="*/ 730419 w 1377186"/>
                  <a:gd name="connsiteY115" fmla="*/ 0 h 463142"/>
                  <a:gd name="connsiteX116" fmla="*/ 764424 w 1377186"/>
                  <a:gd name="connsiteY116" fmla="*/ 0 h 463142"/>
                  <a:gd name="connsiteX117" fmla="*/ 764424 w 1377186"/>
                  <a:gd name="connsiteY117" fmla="*/ 58488 h 463142"/>
                  <a:gd name="connsiteX118" fmla="*/ 926966 w 1377186"/>
                  <a:gd name="connsiteY118" fmla="*/ 58488 h 463142"/>
                  <a:gd name="connsiteX119" fmla="*/ 926966 w 1377186"/>
                  <a:gd name="connsiteY119" fmla="*/ 91813 h 463142"/>
                  <a:gd name="connsiteX120" fmla="*/ 764424 w 1377186"/>
                  <a:gd name="connsiteY120" fmla="*/ 91813 h 463142"/>
                  <a:gd name="connsiteX121" fmla="*/ 764424 w 1377186"/>
                  <a:gd name="connsiteY121" fmla="*/ 127858 h 463142"/>
                  <a:gd name="connsiteX122" fmla="*/ 869158 w 1377186"/>
                  <a:gd name="connsiteY122" fmla="*/ 127858 h 463142"/>
                  <a:gd name="connsiteX123" fmla="*/ 869158 w 1377186"/>
                  <a:gd name="connsiteY123" fmla="*/ 161182 h 463142"/>
                  <a:gd name="connsiteX124" fmla="*/ 625685 w 1377186"/>
                  <a:gd name="connsiteY124" fmla="*/ 161182 h 463142"/>
                  <a:gd name="connsiteX125" fmla="*/ 625685 w 1377186"/>
                  <a:gd name="connsiteY125" fmla="*/ 127858 h 463142"/>
                  <a:gd name="connsiteX126" fmla="*/ 730419 w 1377186"/>
                  <a:gd name="connsiteY126" fmla="*/ 127858 h 463142"/>
                  <a:gd name="connsiteX127" fmla="*/ 730419 w 1377186"/>
                  <a:gd name="connsiteY127" fmla="*/ 91813 h 463142"/>
                  <a:gd name="connsiteX128" fmla="*/ 567877 w 1377186"/>
                  <a:gd name="connsiteY128" fmla="*/ 91813 h 463142"/>
                  <a:gd name="connsiteX129" fmla="*/ 567877 w 1377186"/>
                  <a:gd name="connsiteY129" fmla="*/ 58488 h 463142"/>
                  <a:gd name="connsiteX130" fmla="*/ 730419 w 1377186"/>
                  <a:gd name="connsiteY130" fmla="*/ 58488 h 463142"/>
                  <a:gd name="connsiteX131" fmla="*/ 453622 w 1377186"/>
                  <a:gd name="connsiteY131" fmla="*/ 0 h 463142"/>
                  <a:gd name="connsiteX132" fmla="*/ 463143 w 1377186"/>
                  <a:gd name="connsiteY132" fmla="*/ 32644 h 463142"/>
                  <a:gd name="connsiteX133" fmla="*/ 228511 w 1377186"/>
                  <a:gd name="connsiteY133" fmla="*/ 82291 h 463142"/>
                  <a:gd name="connsiteX134" fmla="*/ 220350 w 1377186"/>
                  <a:gd name="connsiteY134" fmla="*/ 48287 h 46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377186" h="463142">
                    <a:moveTo>
                      <a:pt x="637173" y="255034"/>
                    </a:moveTo>
                    <a:cubicBezTo>
                      <a:pt x="672582" y="255034"/>
                      <a:pt x="672582" y="255034"/>
                      <a:pt x="672582" y="255034"/>
                    </a:cubicBezTo>
                    <a:cubicBezTo>
                      <a:pt x="822262" y="255034"/>
                      <a:pt x="822262" y="255034"/>
                      <a:pt x="822262" y="255034"/>
                    </a:cubicBezTo>
                    <a:cubicBezTo>
                      <a:pt x="833528" y="255034"/>
                      <a:pt x="833528" y="255034"/>
                      <a:pt x="833528" y="255034"/>
                    </a:cubicBezTo>
                    <a:cubicBezTo>
                      <a:pt x="857670" y="255034"/>
                      <a:pt x="857670" y="255034"/>
                      <a:pt x="857670" y="255034"/>
                    </a:cubicBezTo>
                    <a:cubicBezTo>
                      <a:pt x="857670" y="345189"/>
                      <a:pt x="857670" y="345189"/>
                      <a:pt x="857670" y="345189"/>
                    </a:cubicBezTo>
                    <a:cubicBezTo>
                      <a:pt x="860889" y="393486"/>
                      <a:pt x="901125" y="432124"/>
                      <a:pt x="949409" y="432124"/>
                    </a:cubicBezTo>
                    <a:cubicBezTo>
                      <a:pt x="949409" y="461102"/>
                      <a:pt x="949409" y="461102"/>
                      <a:pt x="949409" y="461102"/>
                    </a:cubicBezTo>
                    <a:cubicBezTo>
                      <a:pt x="947800" y="461102"/>
                      <a:pt x="946190" y="461102"/>
                      <a:pt x="944581" y="461102"/>
                    </a:cubicBezTo>
                    <a:cubicBezTo>
                      <a:pt x="880202" y="461102"/>
                      <a:pt x="827090" y="411195"/>
                      <a:pt x="822262" y="348409"/>
                    </a:cubicBezTo>
                    <a:cubicBezTo>
                      <a:pt x="822262" y="345189"/>
                      <a:pt x="822262" y="345189"/>
                      <a:pt x="822262" y="345189"/>
                    </a:cubicBezTo>
                    <a:cubicBezTo>
                      <a:pt x="822262" y="345189"/>
                      <a:pt x="822262" y="345189"/>
                      <a:pt x="822262" y="343579"/>
                    </a:cubicBezTo>
                    <a:cubicBezTo>
                      <a:pt x="822262" y="290452"/>
                      <a:pt x="822262" y="290452"/>
                      <a:pt x="822262" y="290452"/>
                    </a:cubicBezTo>
                    <a:cubicBezTo>
                      <a:pt x="672582" y="290452"/>
                      <a:pt x="672582" y="290452"/>
                      <a:pt x="672582" y="290452"/>
                    </a:cubicBezTo>
                    <a:cubicBezTo>
                      <a:pt x="672582" y="343579"/>
                      <a:pt x="672582" y="343579"/>
                      <a:pt x="672582" y="343579"/>
                    </a:cubicBezTo>
                    <a:cubicBezTo>
                      <a:pt x="672582" y="345189"/>
                      <a:pt x="672582" y="345189"/>
                      <a:pt x="672582" y="345189"/>
                    </a:cubicBezTo>
                    <a:cubicBezTo>
                      <a:pt x="672582" y="348409"/>
                      <a:pt x="672582" y="348409"/>
                      <a:pt x="672582" y="348409"/>
                    </a:cubicBezTo>
                    <a:cubicBezTo>
                      <a:pt x="667753" y="411195"/>
                      <a:pt x="614641" y="461102"/>
                      <a:pt x="550263" y="461102"/>
                    </a:cubicBezTo>
                    <a:cubicBezTo>
                      <a:pt x="548653" y="461102"/>
                      <a:pt x="547044" y="461102"/>
                      <a:pt x="545434" y="461102"/>
                    </a:cubicBezTo>
                    <a:cubicBezTo>
                      <a:pt x="545434" y="432124"/>
                      <a:pt x="545434" y="432124"/>
                      <a:pt x="545434" y="432124"/>
                    </a:cubicBezTo>
                    <a:cubicBezTo>
                      <a:pt x="593718" y="432124"/>
                      <a:pt x="633955" y="393486"/>
                      <a:pt x="637173" y="345189"/>
                    </a:cubicBezTo>
                    <a:cubicBezTo>
                      <a:pt x="637173" y="290452"/>
                      <a:pt x="637173" y="290452"/>
                      <a:pt x="637173" y="290452"/>
                    </a:cubicBezTo>
                    <a:cubicBezTo>
                      <a:pt x="637173" y="255034"/>
                      <a:pt x="637173" y="255034"/>
                      <a:pt x="637173" y="255034"/>
                    </a:cubicBezTo>
                    <a:close/>
                    <a:moveTo>
                      <a:pt x="291080" y="196546"/>
                    </a:moveTo>
                    <a:lnTo>
                      <a:pt x="308762" y="227830"/>
                    </a:lnTo>
                    <a:lnTo>
                      <a:pt x="255715" y="258434"/>
                    </a:lnTo>
                    <a:lnTo>
                      <a:pt x="255715" y="324403"/>
                    </a:lnTo>
                    <a:lnTo>
                      <a:pt x="325084" y="324403"/>
                    </a:lnTo>
                    <a:lnTo>
                      <a:pt x="325084" y="359768"/>
                    </a:lnTo>
                    <a:lnTo>
                      <a:pt x="255715" y="359768"/>
                    </a:lnTo>
                    <a:lnTo>
                      <a:pt x="255715" y="429138"/>
                    </a:lnTo>
                    <a:lnTo>
                      <a:pt x="440700" y="429138"/>
                    </a:lnTo>
                    <a:lnTo>
                      <a:pt x="440700" y="359768"/>
                    </a:lnTo>
                    <a:lnTo>
                      <a:pt x="372011" y="359768"/>
                    </a:lnTo>
                    <a:lnTo>
                      <a:pt x="372011" y="324403"/>
                    </a:lnTo>
                    <a:lnTo>
                      <a:pt x="440700" y="324403"/>
                    </a:lnTo>
                    <a:lnTo>
                      <a:pt x="440700" y="255034"/>
                    </a:lnTo>
                    <a:lnTo>
                      <a:pt x="372011" y="255034"/>
                    </a:lnTo>
                    <a:lnTo>
                      <a:pt x="372011" y="219669"/>
                    </a:lnTo>
                    <a:lnTo>
                      <a:pt x="440700" y="219669"/>
                    </a:lnTo>
                    <a:lnTo>
                      <a:pt x="476065" y="219669"/>
                    </a:lnTo>
                    <a:lnTo>
                      <a:pt x="476065" y="463142"/>
                    </a:lnTo>
                    <a:lnTo>
                      <a:pt x="440700" y="463142"/>
                    </a:lnTo>
                    <a:lnTo>
                      <a:pt x="255715" y="463142"/>
                    </a:lnTo>
                    <a:lnTo>
                      <a:pt x="220350" y="463142"/>
                    </a:lnTo>
                    <a:lnTo>
                      <a:pt x="220350" y="429138"/>
                    </a:lnTo>
                    <a:lnTo>
                      <a:pt x="220350" y="219669"/>
                    </a:lnTo>
                    <a:lnTo>
                      <a:pt x="250954" y="219669"/>
                    </a:lnTo>
                    <a:close/>
                    <a:moveTo>
                      <a:pt x="556995" y="185665"/>
                    </a:moveTo>
                    <a:lnTo>
                      <a:pt x="590320" y="185665"/>
                    </a:lnTo>
                    <a:lnTo>
                      <a:pt x="902482" y="185665"/>
                    </a:lnTo>
                    <a:lnTo>
                      <a:pt x="937847" y="185665"/>
                    </a:lnTo>
                    <a:lnTo>
                      <a:pt x="937847" y="219670"/>
                    </a:lnTo>
                    <a:lnTo>
                      <a:pt x="937847" y="243473"/>
                    </a:lnTo>
                    <a:lnTo>
                      <a:pt x="902482" y="243473"/>
                    </a:lnTo>
                    <a:lnTo>
                      <a:pt x="902482" y="219670"/>
                    </a:lnTo>
                    <a:lnTo>
                      <a:pt x="590320" y="219670"/>
                    </a:lnTo>
                    <a:lnTo>
                      <a:pt x="590320" y="243473"/>
                    </a:lnTo>
                    <a:lnTo>
                      <a:pt x="556995" y="243473"/>
                    </a:lnTo>
                    <a:lnTo>
                      <a:pt x="556995" y="219670"/>
                    </a:lnTo>
                    <a:close/>
                    <a:moveTo>
                      <a:pt x="445461" y="99973"/>
                    </a:moveTo>
                    <a:lnTo>
                      <a:pt x="476065" y="117655"/>
                    </a:lnTo>
                    <a:lnTo>
                      <a:pt x="434579" y="184304"/>
                    </a:lnTo>
                    <a:lnTo>
                      <a:pt x="405335" y="165942"/>
                    </a:lnTo>
                    <a:close/>
                    <a:moveTo>
                      <a:pt x="262516" y="99973"/>
                    </a:moveTo>
                    <a:lnTo>
                      <a:pt x="302641" y="165942"/>
                    </a:lnTo>
                    <a:lnTo>
                      <a:pt x="273397" y="184304"/>
                    </a:lnTo>
                    <a:lnTo>
                      <a:pt x="233272" y="117655"/>
                    </a:lnTo>
                    <a:close/>
                    <a:moveTo>
                      <a:pt x="93173" y="91812"/>
                    </a:moveTo>
                    <a:lnTo>
                      <a:pt x="128537" y="91812"/>
                    </a:lnTo>
                    <a:lnTo>
                      <a:pt x="128537" y="127857"/>
                    </a:lnTo>
                    <a:lnTo>
                      <a:pt x="209468" y="127857"/>
                    </a:lnTo>
                    <a:lnTo>
                      <a:pt x="209468" y="161181"/>
                    </a:lnTo>
                    <a:lnTo>
                      <a:pt x="128537" y="161181"/>
                    </a:lnTo>
                    <a:lnTo>
                      <a:pt x="128537" y="232591"/>
                    </a:lnTo>
                    <a:lnTo>
                      <a:pt x="135338" y="227830"/>
                    </a:lnTo>
                    <a:lnTo>
                      <a:pt x="199947" y="340046"/>
                    </a:lnTo>
                    <a:lnTo>
                      <a:pt x="169343" y="358408"/>
                    </a:lnTo>
                    <a:lnTo>
                      <a:pt x="128537" y="285638"/>
                    </a:lnTo>
                    <a:lnTo>
                      <a:pt x="128537" y="463142"/>
                    </a:lnTo>
                    <a:lnTo>
                      <a:pt x="93173" y="463142"/>
                    </a:lnTo>
                    <a:lnTo>
                      <a:pt x="93173" y="258435"/>
                    </a:lnTo>
                    <a:lnTo>
                      <a:pt x="30604" y="369290"/>
                    </a:lnTo>
                    <a:lnTo>
                      <a:pt x="0" y="351607"/>
                    </a:lnTo>
                    <a:lnTo>
                      <a:pt x="93173" y="189065"/>
                    </a:lnTo>
                    <a:lnTo>
                      <a:pt x="93173" y="161181"/>
                    </a:lnTo>
                    <a:lnTo>
                      <a:pt x="12922" y="161181"/>
                    </a:lnTo>
                    <a:lnTo>
                      <a:pt x="12922" y="127857"/>
                    </a:lnTo>
                    <a:lnTo>
                      <a:pt x="93173" y="127857"/>
                    </a:lnTo>
                    <a:close/>
                    <a:moveTo>
                      <a:pt x="331205" y="89092"/>
                    </a:moveTo>
                    <a:lnTo>
                      <a:pt x="373371" y="155062"/>
                    </a:lnTo>
                    <a:lnTo>
                      <a:pt x="342767" y="172744"/>
                    </a:lnTo>
                    <a:lnTo>
                      <a:pt x="302641" y="104734"/>
                    </a:lnTo>
                    <a:close/>
                    <a:moveTo>
                      <a:pt x="1250009" y="45566"/>
                    </a:moveTo>
                    <a:cubicBezTo>
                      <a:pt x="1283816" y="45566"/>
                      <a:pt x="1283816" y="45566"/>
                      <a:pt x="1283816" y="45566"/>
                    </a:cubicBezTo>
                    <a:cubicBezTo>
                      <a:pt x="1283816" y="345139"/>
                      <a:pt x="1283816" y="345139"/>
                      <a:pt x="1283816" y="345139"/>
                    </a:cubicBezTo>
                    <a:cubicBezTo>
                      <a:pt x="1288645" y="393457"/>
                      <a:pt x="1327281" y="432111"/>
                      <a:pt x="1377186" y="432111"/>
                    </a:cubicBezTo>
                    <a:cubicBezTo>
                      <a:pt x="1377186" y="461102"/>
                      <a:pt x="1377186" y="461102"/>
                      <a:pt x="1377186" y="461102"/>
                    </a:cubicBezTo>
                    <a:cubicBezTo>
                      <a:pt x="1375576" y="461102"/>
                      <a:pt x="1373967" y="461102"/>
                      <a:pt x="1372357" y="461102"/>
                    </a:cubicBezTo>
                    <a:cubicBezTo>
                      <a:pt x="1306353" y="461102"/>
                      <a:pt x="1251619" y="409563"/>
                      <a:pt x="1250009" y="343528"/>
                    </a:cubicBezTo>
                    <a:cubicBezTo>
                      <a:pt x="1250009" y="45566"/>
                      <a:pt x="1250009" y="45566"/>
                      <a:pt x="1250009" y="45566"/>
                    </a:cubicBezTo>
                    <a:close/>
                    <a:moveTo>
                      <a:pt x="1098977" y="45566"/>
                    </a:moveTo>
                    <a:cubicBezTo>
                      <a:pt x="1134393" y="45566"/>
                      <a:pt x="1134393" y="45566"/>
                      <a:pt x="1134393" y="45566"/>
                    </a:cubicBezTo>
                    <a:cubicBezTo>
                      <a:pt x="1134393" y="343528"/>
                      <a:pt x="1134393" y="343528"/>
                      <a:pt x="1134393" y="343528"/>
                    </a:cubicBezTo>
                    <a:cubicBezTo>
                      <a:pt x="1134393" y="345139"/>
                      <a:pt x="1134393" y="345139"/>
                      <a:pt x="1134393" y="345139"/>
                    </a:cubicBezTo>
                    <a:lnTo>
                      <a:pt x="1134393" y="348360"/>
                    </a:lnTo>
                    <a:cubicBezTo>
                      <a:pt x="1129564" y="411173"/>
                      <a:pt x="1078049" y="461102"/>
                      <a:pt x="1012046" y="461102"/>
                    </a:cubicBezTo>
                    <a:cubicBezTo>
                      <a:pt x="1010436" y="461102"/>
                      <a:pt x="1008826" y="461102"/>
                      <a:pt x="1007216" y="461102"/>
                    </a:cubicBezTo>
                    <a:cubicBezTo>
                      <a:pt x="1007216" y="432111"/>
                      <a:pt x="1007216" y="432111"/>
                      <a:pt x="1007216" y="432111"/>
                    </a:cubicBezTo>
                    <a:cubicBezTo>
                      <a:pt x="1055511" y="432111"/>
                      <a:pt x="1095757" y="393457"/>
                      <a:pt x="1098977" y="345139"/>
                    </a:cubicBezTo>
                    <a:cubicBezTo>
                      <a:pt x="1098977" y="45566"/>
                      <a:pt x="1098977" y="45566"/>
                      <a:pt x="1098977" y="45566"/>
                    </a:cubicBezTo>
                    <a:close/>
                    <a:moveTo>
                      <a:pt x="187026" y="3400"/>
                    </a:moveTo>
                    <a:lnTo>
                      <a:pt x="196547" y="35365"/>
                    </a:lnTo>
                    <a:lnTo>
                      <a:pt x="21083" y="82291"/>
                    </a:lnTo>
                    <a:lnTo>
                      <a:pt x="11562" y="48286"/>
                    </a:lnTo>
                    <a:close/>
                    <a:moveTo>
                      <a:pt x="730419" y="0"/>
                    </a:moveTo>
                    <a:lnTo>
                      <a:pt x="764424" y="0"/>
                    </a:lnTo>
                    <a:lnTo>
                      <a:pt x="764424" y="58488"/>
                    </a:lnTo>
                    <a:lnTo>
                      <a:pt x="926966" y="58488"/>
                    </a:lnTo>
                    <a:lnTo>
                      <a:pt x="926966" y="91813"/>
                    </a:lnTo>
                    <a:lnTo>
                      <a:pt x="764424" y="91813"/>
                    </a:lnTo>
                    <a:lnTo>
                      <a:pt x="764424" y="127858"/>
                    </a:lnTo>
                    <a:lnTo>
                      <a:pt x="869158" y="127858"/>
                    </a:lnTo>
                    <a:lnTo>
                      <a:pt x="869158" y="161182"/>
                    </a:lnTo>
                    <a:lnTo>
                      <a:pt x="625685" y="161182"/>
                    </a:lnTo>
                    <a:lnTo>
                      <a:pt x="625685" y="127858"/>
                    </a:lnTo>
                    <a:lnTo>
                      <a:pt x="730419" y="127858"/>
                    </a:lnTo>
                    <a:lnTo>
                      <a:pt x="730419" y="91813"/>
                    </a:lnTo>
                    <a:lnTo>
                      <a:pt x="567877" y="91813"/>
                    </a:lnTo>
                    <a:lnTo>
                      <a:pt x="567877" y="58488"/>
                    </a:lnTo>
                    <a:lnTo>
                      <a:pt x="730419" y="58488"/>
                    </a:lnTo>
                    <a:close/>
                    <a:moveTo>
                      <a:pt x="453622" y="0"/>
                    </a:moveTo>
                    <a:lnTo>
                      <a:pt x="463143" y="32644"/>
                    </a:lnTo>
                    <a:lnTo>
                      <a:pt x="228511" y="82291"/>
                    </a:lnTo>
                    <a:lnTo>
                      <a:pt x="220350" y="482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19@|5FFC:0|FBC:0|LFC:16777215|LBC:16777215">
                <a:extLst>
                  <a:ext uri="{FF2B5EF4-FFF2-40B4-BE49-F238E27FC236}">
                    <a16:creationId xmlns:a16="http://schemas.microsoft.com/office/drawing/2014/main" id="{F3B15F16-DA35-4D5E-9271-76DC85071B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5533" y="3284039"/>
                <a:ext cx="1248649" cy="702535"/>
              </a:xfrm>
              <a:custGeom>
                <a:avLst/>
                <a:gdLst>
                  <a:gd name="T0" fmla="*/ 740 w 776"/>
                  <a:gd name="T1" fmla="*/ 336 h 436"/>
                  <a:gd name="T2" fmla="*/ 626 w 776"/>
                  <a:gd name="T3" fmla="*/ 383 h 436"/>
                  <a:gd name="T4" fmla="*/ 462 w 776"/>
                  <a:gd name="T5" fmla="*/ 218 h 436"/>
                  <a:gd name="T6" fmla="*/ 626 w 776"/>
                  <a:gd name="T7" fmla="*/ 54 h 436"/>
                  <a:gd name="T8" fmla="*/ 738 w 776"/>
                  <a:gd name="T9" fmla="*/ 99 h 436"/>
                  <a:gd name="T10" fmla="*/ 774 w 776"/>
                  <a:gd name="T11" fmla="*/ 58 h 436"/>
                  <a:gd name="T12" fmla="*/ 626 w 776"/>
                  <a:gd name="T13" fmla="*/ 0 h 436"/>
                  <a:gd name="T14" fmla="*/ 422 w 776"/>
                  <a:gd name="T15" fmla="*/ 141 h 436"/>
                  <a:gd name="T16" fmla="*/ 218 w 776"/>
                  <a:gd name="T17" fmla="*/ 0 h 436"/>
                  <a:gd name="T18" fmla="*/ 0 w 776"/>
                  <a:gd name="T19" fmla="*/ 218 h 436"/>
                  <a:gd name="T20" fmla="*/ 218 w 776"/>
                  <a:gd name="T21" fmla="*/ 436 h 436"/>
                  <a:gd name="T22" fmla="*/ 422 w 776"/>
                  <a:gd name="T23" fmla="*/ 294 h 436"/>
                  <a:gd name="T24" fmla="*/ 626 w 776"/>
                  <a:gd name="T25" fmla="*/ 436 h 436"/>
                  <a:gd name="T26" fmla="*/ 776 w 776"/>
                  <a:gd name="T27" fmla="*/ 375 h 436"/>
                  <a:gd name="T28" fmla="*/ 740 w 776"/>
                  <a:gd name="T29" fmla="*/ 336 h 436"/>
                  <a:gd name="T30" fmla="*/ 218 w 776"/>
                  <a:gd name="T31" fmla="*/ 382 h 436"/>
                  <a:gd name="T32" fmla="*/ 55 w 776"/>
                  <a:gd name="T33" fmla="*/ 219 h 436"/>
                  <a:gd name="T34" fmla="*/ 218 w 776"/>
                  <a:gd name="T35" fmla="*/ 55 h 436"/>
                  <a:gd name="T36" fmla="*/ 381 w 776"/>
                  <a:gd name="T37" fmla="*/ 219 h 436"/>
                  <a:gd name="T38" fmla="*/ 218 w 776"/>
                  <a:gd name="T39" fmla="*/ 382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6" h="436">
                    <a:moveTo>
                      <a:pt x="740" y="336"/>
                    </a:moveTo>
                    <a:cubicBezTo>
                      <a:pt x="710" y="365"/>
                      <a:pt x="670" y="383"/>
                      <a:pt x="626" y="383"/>
                    </a:cubicBezTo>
                    <a:cubicBezTo>
                      <a:pt x="536" y="383"/>
                      <a:pt x="462" y="309"/>
                      <a:pt x="462" y="218"/>
                    </a:cubicBezTo>
                    <a:cubicBezTo>
                      <a:pt x="462" y="128"/>
                      <a:pt x="536" y="54"/>
                      <a:pt x="626" y="54"/>
                    </a:cubicBezTo>
                    <a:cubicBezTo>
                      <a:pt x="670" y="54"/>
                      <a:pt x="709" y="71"/>
                      <a:pt x="738" y="99"/>
                    </a:cubicBezTo>
                    <a:cubicBezTo>
                      <a:pt x="774" y="58"/>
                      <a:pt x="774" y="58"/>
                      <a:pt x="774" y="58"/>
                    </a:cubicBezTo>
                    <a:cubicBezTo>
                      <a:pt x="735" y="22"/>
                      <a:pt x="683" y="0"/>
                      <a:pt x="626" y="0"/>
                    </a:cubicBezTo>
                    <a:cubicBezTo>
                      <a:pt x="532" y="0"/>
                      <a:pt x="453" y="58"/>
                      <a:pt x="422" y="141"/>
                    </a:cubicBezTo>
                    <a:cubicBezTo>
                      <a:pt x="391" y="58"/>
                      <a:pt x="311" y="0"/>
                      <a:pt x="218" y="0"/>
                    </a:cubicBezTo>
                    <a:cubicBezTo>
                      <a:pt x="98" y="0"/>
                      <a:pt x="0" y="97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cubicBezTo>
                      <a:pt x="311" y="436"/>
                      <a:pt x="391" y="377"/>
                      <a:pt x="422" y="294"/>
                    </a:cubicBezTo>
                    <a:cubicBezTo>
                      <a:pt x="453" y="377"/>
                      <a:pt x="532" y="436"/>
                      <a:pt x="626" y="436"/>
                    </a:cubicBezTo>
                    <a:cubicBezTo>
                      <a:pt x="684" y="436"/>
                      <a:pt x="737" y="413"/>
                      <a:pt x="776" y="375"/>
                    </a:cubicBezTo>
                    <a:lnTo>
                      <a:pt x="740" y="336"/>
                    </a:lnTo>
                    <a:close/>
                    <a:moveTo>
                      <a:pt x="218" y="382"/>
                    </a:moveTo>
                    <a:cubicBezTo>
                      <a:pt x="128" y="382"/>
                      <a:pt x="55" y="309"/>
                      <a:pt x="55" y="219"/>
                    </a:cubicBezTo>
                    <a:cubicBezTo>
                      <a:pt x="55" y="128"/>
                      <a:pt x="128" y="55"/>
                      <a:pt x="218" y="55"/>
                    </a:cubicBezTo>
                    <a:cubicBezTo>
                      <a:pt x="308" y="55"/>
                      <a:pt x="381" y="128"/>
                      <a:pt x="381" y="219"/>
                    </a:cubicBezTo>
                    <a:cubicBezTo>
                      <a:pt x="381" y="309"/>
                      <a:pt x="308" y="382"/>
                      <a:pt x="218" y="3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20@|5FFC:0|FBC:0|LFC:16777215|LBC:16777215">
                <a:extLst>
                  <a:ext uri="{FF2B5EF4-FFF2-40B4-BE49-F238E27FC236}">
                    <a16:creationId xmlns:a16="http://schemas.microsoft.com/office/drawing/2014/main" id="{D9D0EC86-8FE1-495D-ABD5-68350919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89" y="2580824"/>
                <a:ext cx="1216004" cy="1431594"/>
              </a:xfrm>
              <a:custGeom>
                <a:avLst/>
                <a:gdLst>
                  <a:gd name="T0" fmla="*/ 313 w 756"/>
                  <a:gd name="T1" fmla="*/ 0 h 888"/>
                  <a:gd name="T2" fmla="*/ 296 w 756"/>
                  <a:gd name="T3" fmla="*/ 1 h 888"/>
                  <a:gd name="T4" fmla="*/ 296 w 756"/>
                  <a:gd name="T5" fmla="*/ 0 h 888"/>
                  <a:gd name="T6" fmla="*/ 0 w 756"/>
                  <a:gd name="T7" fmla="*/ 0 h 888"/>
                  <a:gd name="T8" fmla="*/ 0 w 756"/>
                  <a:gd name="T9" fmla="*/ 888 h 888"/>
                  <a:gd name="T10" fmla="*/ 296 w 756"/>
                  <a:gd name="T11" fmla="*/ 888 h 888"/>
                  <a:gd name="T12" fmla="*/ 296 w 756"/>
                  <a:gd name="T13" fmla="*/ 888 h 888"/>
                  <a:gd name="T14" fmla="*/ 311 w 756"/>
                  <a:gd name="T15" fmla="*/ 888 h 888"/>
                  <a:gd name="T16" fmla="*/ 756 w 756"/>
                  <a:gd name="T17" fmla="*/ 442 h 888"/>
                  <a:gd name="T18" fmla="*/ 313 w 756"/>
                  <a:gd name="T19" fmla="*/ 0 h 888"/>
                  <a:gd name="T20" fmla="*/ 257 w 756"/>
                  <a:gd name="T21" fmla="*/ 326 h 888"/>
                  <a:gd name="T22" fmla="*/ 349 w 756"/>
                  <a:gd name="T23" fmla="*/ 92 h 888"/>
                  <a:gd name="T24" fmla="*/ 411 w 756"/>
                  <a:gd name="T25" fmla="*/ 341 h 888"/>
                  <a:gd name="T26" fmla="*/ 317 w 756"/>
                  <a:gd name="T27" fmla="*/ 578 h 888"/>
                  <a:gd name="T28" fmla="*/ 257 w 756"/>
                  <a:gd name="T29" fmla="*/ 326 h 888"/>
                  <a:gd name="T30" fmla="*/ 234 w 756"/>
                  <a:gd name="T31" fmla="*/ 790 h 888"/>
                  <a:gd name="T32" fmla="*/ 118 w 756"/>
                  <a:gd name="T33" fmla="*/ 558 h 888"/>
                  <a:gd name="T34" fmla="*/ 212 w 756"/>
                  <a:gd name="T35" fmla="*/ 279 h 888"/>
                  <a:gd name="T36" fmla="*/ 273 w 756"/>
                  <a:gd name="T37" fmla="*/ 573 h 888"/>
                  <a:gd name="T38" fmla="*/ 278 w 756"/>
                  <a:gd name="T39" fmla="*/ 667 h 888"/>
                  <a:gd name="T40" fmla="*/ 234 w 756"/>
                  <a:gd name="T41" fmla="*/ 790 h 888"/>
                  <a:gd name="T42" fmla="*/ 505 w 756"/>
                  <a:gd name="T43" fmla="*/ 664 h 888"/>
                  <a:gd name="T44" fmla="*/ 278 w 756"/>
                  <a:gd name="T45" fmla="*/ 789 h 888"/>
                  <a:gd name="T46" fmla="*/ 395 w 756"/>
                  <a:gd name="T47" fmla="*/ 559 h 888"/>
                  <a:gd name="T48" fmla="*/ 616 w 756"/>
                  <a:gd name="T49" fmla="*/ 426 h 888"/>
                  <a:gd name="T50" fmla="*/ 505 w 756"/>
                  <a:gd name="T51" fmla="*/ 664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6" h="888">
                    <a:moveTo>
                      <a:pt x="313" y="0"/>
                    </a:moveTo>
                    <a:cubicBezTo>
                      <a:pt x="307" y="0"/>
                      <a:pt x="302" y="0"/>
                      <a:pt x="296" y="1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88"/>
                      <a:pt x="0" y="888"/>
                      <a:pt x="0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296" y="888"/>
                      <a:pt x="296" y="888"/>
                      <a:pt x="296" y="888"/>
                    </a:cubicBezTo>
                    <a:cubicBezTo>
                      <a:pt x="301" y="888"/>
                      <a:pt x="306" y="888"/>
                      <a:pt x="311" y="888"/>
                    </a:cubicBezTo>
                    <a:cubicBezTo>
                      <a:pt x="556" y="888"/>
                      <a:pt x="756" y="686"/>
                      <a:pt x="756" y="442"/>
                    </a:cubicBezTo>
                    <a:cubicBezTo>
                      <a:pt x="756" y="197"/>
                      <a:pt x="557" y="1"/>
                      <a:pt x="313" y="0"/>
                    </a:cubicBezTo>
                    <a:close/>
                    <a:moveTo>
                      <a:pt x="257" y="326"/>
                    </a:moveTo>
                    <a:cubicBezTo>
                      <a:pt x="268" y="192"/>
                      <a:pt x="349" y="92"/>
                      <a:pt x="349" y="92"/>
                    </a:cubicBezTo>
                    <a:cubicBezTo>
                      <a:pt x="349" y="92"/>
                      <a:pt x="427" y="188"/>
                      <a:pt x="411" y="341"/>
                    </a:cubicBezTo>
                    <a:cubicBezTo>
                      <a:pt x="396" y="491"/>
                      <a:pt x="317" y="578"/>
                      <a:pt x="317" y="578"/>
                    </a:cubicBezTo>
                    <a:cubicBezTo>
                      <a:pt x="317" y="578"/>
                      <a:pt x="245" y="459"/>
                      <a:pt x="257" y="326"/>
                    </a:cubicBezTo>
                    <a:close/>
                    <a:moveTo>
                      <a:pt x="234" y="790"/>
                    </a:moveTo>
                    <a:cubicBezTo>
                      <a:pt x="234" y="790"/>
                      <a:pt x="127" y="667"/>
                      <a:pt x="118" y="558"/>
                    </a:cubicBezTo>
                    <a:cubicBezTo>
                      <a:pt x="105" y="410"/>
                      <a:pt x="212" y="279"/>
                      <a:pt x="212" y="279"/>
                    </a:cubicBezTo>
                    <a:cubicBezTo>
                      <a:pt x="205" y="483"/>
                      <a:pt x="273" y="573"/>
                      <a:pt x="273" y="573"/>
                    </a:cubicBezTo>
                    <a:cubicBezTo>
                      <a:pt x="273" y="573"/>
                      <a:pt x="289" y="597"/>
                      <a:pt x="278" y="667"/>
                    </a:cubicBezTo>
                    <a:cubicBezTo>
                      <a:pt x="267" y="736"/>
                      <a:pt x="234" y="790"/>
                      <a:pt x="234" y="790"/>
                    </a:cubicBezTo>
                    <a:close/>
                    <a:moveTo>
                      <a:pt x="505" y="664"/>
                    </a:moveTo>
                    <a:cubicBezTo>
                      <a:pt x="408" y="771"/>
                      <a:pt x="278" y="789"/>
                      <a:pt x="278" y="789"/>
                    </a:cubicBezTo>
                    <a:cubicBezTo>
                      <a:pt x="278" y="789"/>
                      <a:pt x="282" y="666"/>
                      <a:pt x="395" y="559"/>
                    </a:cubicBezTo>
                    <a:cubicBezTo>
                      <a:pt x="508" y="453"/>
                      <a:pt x="616" y="426"/>
                      <a:pt x="616" y="426"/>
                    </a:cubicBezTo>
                    <a:cubicBezTo>
                      <a:pt x="616" y="426"/>
                      <a:pt x="601" y="557"/>
                      <a:pt x="505" y="6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rgbClr val="FCFCF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9F62480E-3BB0-4919-9C31-0D87C672DFAF}"/>
              </a:ext>
            </a:extLst>
          </p:cNvPr>
          <p:cNvSpPr/>
          <p:nvPr/>
        </p:nvSpPr>
        <p:spPr>
          <a:xfrm>
            <a:off x="0" y="6640513"/>
            <a:ext cx="5681663" cy="217487"/>
          </a:xfrm>
          <a:custGeom>
            <a:avLst/>
            <a:gdLst>
              <a:gd name="connsiteX0" fmla="*/ 0 w 5682343"/>
              <a:gd name="connsiteY0" fmla="*/ 0 h 217714"/>
              <a:gd name="connsiteX1" fmla="*/ 5540792 w 5682343"/>
              <a:gd name="connsiteY1" fmla="*/ 0 h 217714"/>
              <a:gd name="connsiteX2" fmla="*/ 5682343 w 5682343"/>
              <a:gd name="connsiteY2" fmla="*/ 205338 h 217714"/>
              <a:gd name="connsiteX3" fmla="*/ 5682343 w 5682343"/>
              <a:gd name="connsiteY3" fmla="*/ 217714 h 217714"/>
              <a:gd name="connsiteX4" fmla="*/ 0 w 5682343"/>
              <a:gd name="connsiteY4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3" h="217714">
                <a:moveTo>
                  <a:pt x="0" y="0"/>
                </a:moveTo>
                <a:lnTo>
                  <a:pt x="5540792" y="0"/>
                </a:lnTo>
                <a:lnTo>
                  <a:pt x="5682343" y="205338"/>
                </a:lnTo>
                <a:lnTo>
                  <a:pt x="5682343" y="217714"/>
                </a:lnTo>
                <a:lnTo>
                  <a:pt x="0" y="217714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17318669-7847-455B-959A-40CD54023525}"/>
              </a:ext>
            </a:extLst>
          </p:cNvPr>
          <p:cNvSpPr/>
          <p:nvPr/>
        </p:nvSpPr>
        <p:spPr>
          <a:xfrm>
            <a:off x="0" y="6553200"/>
            <a:ext cx="3216275" cy="101600"/>
          </a:xfrm>
          <a:custGeom>
            <a:avLst/>
            <a:gdLst>
              <a:gd name="connsiteX0" fmla="*/ 0 w 3216615"/>
              <a:gd name="connsiteY0" fmla="*/ 0 h 101323"/>
              <a:gd name="connsiteX1" fmla="*/ 3134902 w 3216615"/>
              <a:gd name="connsiteY1" fmla="*/ 0 h 101323"/>
              <a:gd name="connsiteX2" fmla="*/ 3216615 w 3216615"/>
              <a:gd name="connsiteY2" fmla="*/ 101323 h 101323"/>
              <a:gd name="connsiteX3" fmla="*/ 0 w 3216615"/>
              <a:gd name="connsiteY3" fmla="*/ 101323 h 10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15" h="101323">
                <a:moveTo>
                  <a:pt x="0" y="0"/>
                </a:moveTo>
                <a:lnTo>
                  <a:pt x="3134902" y="0"/>
                </a:lnTo>
                <a:lnTo>
                  <a:pt x="3216615" y="101323"/>
                </a:lnTo>
                <a:lnTo>
                  <a:pt x="0" y="1013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14D6D1-C8EC-46CB-9970-C405149441BD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2536825"/>
            <a:ext cx="7802563" cy="1630363"/>
            <a:chOff x="1504218" y="2537065"/>
            <a:chExt cx="7803930" cy="1631122"/>
          </a:xfrm>
        </p:grpSpPr>
        <p:sp>
          <p:nvSpPr>
            <p:cNvPr id="71686" name="文本框 12">
              <a:extLst>
                <a:ext uri="{FF2B5EF4-FFF2-40B4-BE49-F238E27FC236}">
                  <a16:creationId xmlns:a16="http://schemas.microsoft.com/office/drawing/2014/main" id="{295B1C13-8339-4F9B-8A36-3F3D6268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218" y="2537065"/>
              <a:ext cx="780393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80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</a:t>
              </a:r>
              <a:r>
                <a:rPr lang="en-US" altLang="zh-CN" sz="88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endParaRPr lang="zh-CN" altLang="en-US" sz="8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33">
              <a:extLst>
                <a:ext uri="{FF2B5EF4-FFF2-40B4-BE49-F238E27FC236}">
                  <a16:creationId xmlns:a16="http://schemas.microsoft.com/office/drawing/2014/main" id="{94745160-3572-4363-A9DD-2ECA71A2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527" y="3983951"/>
              <a:ext cx="5811268" cy="1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E50B5C97-687B-4041-A5CD-DC447025BA73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147" name="文本框 2">
            <a:extLst>
              <a:ext uri="{FF2B5EF4-FFF2-40B4-BE49-F238E27FC236}">
                <a16:creationId xmlns:a16="http://schemas.microsoft.com/office/drawing/2014/main" id="{6952DCB9-1C03-4D3F-A8DD-BA4581E8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258763"/>
            <a:ext cx="5087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文档版本控制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87839E-84C4-4EBB-AFC3-73728AA1F959}"/>
              </a:ext>
            </a:extLst>
          </p:cNvPr>
          <p:cNvSpPr txBox="1"/>
          <p:nvPr/>
        </p:nvSpPr>
        <p:spPr>
          <a:xfrm>
            <a:off x="1979332" y="1490008"/>
            <a:ext cx="8046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2400" dirty="0"/>
              <a:t>    2019/01/09</a:t>
            </a:r>
            <a:r>
              <a:rPr lang="zh-CN" altLang="en-US" sz="2400" dirty="0"/>
              <a:t>我们小组通过了软件需求规格说明（</a:t>
            </a:r>
            <a:r>
              <a:rPr lang="en-US" altLang="zh-CN" sz="2400" dirty="0"/>
              <a:t>SRS</a:t>
            </a:r>
            <a:r>
              <a:rPr lang="zh-CN" altLang="en-US" sz="2400" dirty="0"/>
              <a:t>）的评审，需求分析阶段正式结束。这标志着需求基线的建立</a:t>
            </a:r>
            <a:r>
              <a:rPr lang="en-US" altLang="zh-CN" sz="2400" baseline="30000" dirty="0"/>
              <a:t>[1]</a:t>
            </a:r>
            <a:r>
              <a:rPr lang="zh-CN" altLang="en-US" sz="2400" dirty="0"/>
              <a:t>。需求分析阶段的全部文档正式发布，根据小组内的版本管理规定，修改评审后的文档后确定版本为</a:t>
            </a:r>
            <a:r>
              <a:rPr lang="en-US" altLang="zh-CN" sz="2400" dirty="0"/>
              <a:t>1.0.0</a:t>
            </a:r>
            <a:r>
              <a:rPr lang="zh-CN" altLang="en-US" sz="2400" dirty="0"/>
              <a:t>正是发布</a:t>
            </a:r>
            <a:r>
              <a:rPr lang="en-US" altLang="zh-CN" sz="2400" baseline="30000" dirty="0"/>
              <a:t>[2]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E8F29F-B9B4-471F-A301-D6EBDF63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68" y="1562100"/>
            <a:ext cx="6917623" cy="35382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1189BA-7DE4-47FD-A78A-DDFDAB5C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561" y="1620222"/>
            <a:ext cx="8058097" cy="36175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EAC7AF-AC9A-47B8-B6A6-047FC5B02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61" y="1528905"/>
            <a:ext cx="7694609" cy="3708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FFCBF6-64B8-46BD-ADC9-28F56003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240" y="869950"/>
            <a:ext cx="7610475" cy="5086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3A5B5D10-6CE5-4414-8F64-81B08FDA3B59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243" name="文本框 2">
            <a:extLst>
              <a:ext uri="{FF2B5EF4-FFF2-40B4-BE49-F238E27FC236}">
                <a16:creationId xmlns:a16="http://schemas.microsoft.com/office/drawing/2014/main" id="{4B448AF6-8174-4C44-AE7E-61C60BE63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文档版本展示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DE5D7978-BB38-44DF-9A0A-AC119871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项目阶段会议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6F09C-CA26-487A-AF60-D553776B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36" y="884238"/>
            <a:ext cx="7005427" cy="583380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DE5D7978-BB38-44DF-9A0A-AC119871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需求基线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5C42F-3C14-44D6-B913-F16D33BB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4" y="946797"/>
            <a:ext cx="4938416" cy="5612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348D1-DA7C-4176-BF24-8202462A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164" y="946797"/>
            <a:ext cx="5476240" cy="56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497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6F27B2F6-545E-4329-8EAC-072286AFC3BD}"/>
              </a:ext>
            </a:extLst>
          </p:cNvPr>
          <p:cNvSpPr/>
          <p:nvPr/>
        </p:nvSpPr>
        <p:spPr>
          <a:xfrm rot="2734777" flipH="1">
            <a:off x="-350838" y="176213"/>
            <a:ext cx="765175" cy="828676"/>
          </a:xfrm>
          <a:custGeom>
            <a:avLst/>
            <a:gdLst>
              <a:gd name="connsiteX0" fmla="*/ 4825039 w 4825039"/>
              <a:gd name="connsiteY0" fmla="*/ 498765 h 5227156"/>
              <a:gd name="connsiteX1" fmla="*/ 0 w 4825039"/>
              <a:gd name="connsiteY1" fmla="*/ 5227156 h 5227156"/>
              <a:gd name="connsiteX2" fmla="*/ 0 w 4825039"/>
              <a:gd name="connsiteY2" fmla="*/ 0 h 5227156"/>
              <a:gd name="connsiteX3" fmla="*/ 4336264 w 4825039"/>
              <a:gd name="connsiteY3" fmla="*/ 0 h 52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039" h="5227156">
                <a:moveTo>
                  <a:pt x="4825039" y="498765"/>
                </a:moveTo>
                <a:lnTo>
                  <a:pt x="0" y="5227156"/>
                </a:lnTo>
                <a:lnTo>
                  <a:pt x="0" y="0"/>
                </a:lnTo>
                <a:lnTo>
                  <a:pt x="4336264" y="0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DE5D7978-BB38-44DF-9A0A-AC119871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TeamBuilding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86785D-802D-49B2-945D-979DE2AC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6" y="1852145"/>
            <a:ext cx="5457437" cy="2892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4B3EA-D6EC-425B-994B-A704D0ABF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53" y="1590924"/>
            <a:ext cx="6508750" cy="31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15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D188572-8FFE-4291-91E5-A6B12B0B36E6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D7D9C0-E199-4618-BE35-20E663240120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789238"/>
            <a:ext cx="7589838" cy="1636712"/>
            <a:chOff x="2476160" y="2789636"/>
            <a:chExt cx="7590213" cy="1635917"/>
          </a:xfrm>
        </p:grpSpPr>
        <p:sp>
          <p:nvSpPr>
            <p:cNvPr id="11" name="任意多边形 10">
              <a:extLst>
                <a:ext uri="{FF2B5EF4-FFF2-40B4-BE49-F238E27FC236}">
                  <a16:creationId xmlns:a16="http://schemas.microsoft.com/office/drawing/2014/main" id="{C43A6B4F-E419-44EE-84C7-0A73C6A7DCAA}"/>
                </a:ext>
              </a:extLst>
            </p:cNvPr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2" name="文本框 11">
              <a:extLst>
                <a:ext uri="{FF2B5EF4-FFF2-40B4-BE49-F238E27FC236}">
                  <a16:creationId xmlns:a16="http://schemas.microsoft.com/office/drawing/2014/main" id="{FF119BE9-9A3E-4FCA-9366-BF2AB9D5C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913" y="3205723"/>
              <a:ext cx="552372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变更准备</a:t>
              </a:r>
            </a:p>
          </p:txBody>
        </p:sp>
        <p:sp>
          <p:nvSpPr>
            <p:cNvPr id="13" name="矩形 33">
              <a:extLst>
                <a:ext uri="{FF2B5EF4-FFF2-40B4-BE49-F238E27FC236}">
                  <a16:creationId xmlns:a16="http://schemas.microsoft.com/office/drawing/2014/main" id="{201041B3-4E87-45C4-9D2E-CA7B978BB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805" y="3578240"/>
              <a:ext cx="5364427" cy="245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71FA0B-3C04-42C8-9C0F-DF6ADBE81C91}"/>
              </a:ext>
            </a:extLst>
          </p:cNvPr>
          <p:cNvGrpSpPr>
            <a:grpSpLocks/>
          </p:cNvGrpSpPr>
          <p:nvPr/>
        </p:nvGrpSpPr>
        <p:grpSpPr bwMode="auto">
          <a:xfrm>
            <a:off x="0" y="2628900"/>
            <a:ext cx="3317875" cy="2155825"/>
            <a:chOff x="0" y="2628900"/>
            <a:chExt cx="3318008" cy="2155448"/>
          </a:xfrm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1104049-57F8-4330-BB94-0D8C430AF0F4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18" name="文本框 14">
              <a:extLst>
                <a:ext uri="{FF2B5EF4-FFF2-40B4-BE49-F238E27FC236}">
                  <a16:creationId xmlns:a16="http://schemas.microsoft.com/office/drawing/2014/main" id="{FC3DBA19-D326-4EF4-9DA9-89FA369E1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" y="3214688"/>
              <a:ext cx="257505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9600" b="1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740</Words>
  <Application>Microsoft Office PowerPoint</Application>
  <PresentationFormat>宽屏</PresentationFormat>
  <Paragraphs>155</Paragraphs>
  <Slides>31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友璐 郑</cp:lastModifiedBy>
  <cp:revision>391</cp:revision>
  <dcterms:created xsi:type="dcterms:W3CDTF">2015-11-08T13:17:43Z</dcterms:created>
  <dcterms:modified xsi:type="dcterms:W3CDTF">2019-01-11T09:31:36Z</dcterms:modified>
</cp:coreProperties>
</file>