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3.xml" ContentType="application/vnd.openxmlformats-officedocument.presentationml.tags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66" r:id="rId3"/>
    <p:sldId id="258" r:id="rId4"/>
    <p:sldId id="267" r:id="rId5"/>
    <p:sldId id="303" r:id="rId6"/>
    <p:sldId id="271" r:id="rId7"/>
    <p:sldId id="273" r:id="rId8"/>
    <p:sldId id="274" r:id="rId9"/>
    <p:sldId id="306" r:id="rId10"/>
    <p:sldId id="307" r:id="rId11"/>
    <p:sldId id="308" r:id="rId12"/>
    <p:sldId id="309" r:id="rId13"/>
    <p:sldId id="277" r:id="rId14"/>
    <p:sldId id="310" r:id="rId15"/>
    <p:sldId id="311" r:id="rId16"/>
    <p:sldId id="313" r:id="rId17"/>
    <p:sldId id="312" r:id="rId18"/>
    <p:sldId id="314" r:id="rId19"/>
    <p:sldId id="315" r:id="rId20"/>
    <p:sldId id="316" r:id="rId21"/>
    <p:sldId id="317" r:id="rId22"/>
    <p:sldId id="318" r:id="rId23"/>
    <p:sldId id="322" r:id="rId24"/>
    <p:sldId id="319" r:id="rId25"/>
    <p:sldId id="320" r:id="rId26"/>
    <p:sldId id="321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3" r:id="rId37"/>
    <p:sldId id="332" r:id="rId38"/>
    <p:sldId id="334" r:id="rId39"/>
    <p:sldId id="288" r:id="rId40"/>
    <p:sldId id="289" r:id="rId41"/>
    <p:sldId id="283" r:id="rId42"/>
    <p:sldId id="261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妙" initials="张" lastIdx="1" clrIdx="0">
    <p:extLst>
      <p:ext uri="{19B8F6BF-5375-455C-9EA6-DF929625EA0E}">
        <p15:presenceInfo xmlns:p15="http://schemas.microsoft.com/office/powerpoint/2012/main" userId="72d9c3e643f061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>
        <p:scale>
          <a:sx n="100" d="100"/>
          <a:sy n="100" d="100"/>
        </p:scale>
        <p:origin x="1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0T15:58:48.8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0T15:58:48.8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0T15:58:48.8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0T15:58:48.8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B5BB1-73EE-483E-9610-9FD88B14682C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5A16B-4A35-41BD-93DC-295A9A0D9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5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íślíḋè-Rectangle 2"/>
          <p:cNvSpPr/>
          <p:nvPr userDrawn="1"/>
        </p:nvSpPr>
        <p:spPr>
          <a:xfrm>
            <a:off x="4769" y="0"/>
            <a:ext cx="12249458" cy="68519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0" name="任意多边形: 形状 359"/>
          <p:cNvSpPr>
            <a:spLocks/>
          </p:cNvSpPr>
          <p:nvPr/>
        </p:nvSpPr>
        <p:spPr bwMode="auto">
          <a:xfrm rot="1272992">
            <a:off x="663031" y="1085167"/>
            <a:ext cx="3953619" cy="6288796"/>
          </a:xfrm>
          <a:custGeom>
            <a:avLst/>
            <a:gdLst>
              <a:gd name="connsiteX0" fmla="*/ 3672822 w 3953619"/>
              <a:gd name="connsiteY0" fmla="*/ 0 h 6288796"/>
              <a:gd name="connsiteX1" fmla="*/ 3953619 w 3953619"/>
              <a:gd name="connsiteY1" fmla="*/ 156940 h 6288796"/>
              <a:gd name="connsiteX2" fmla="*/ 1696013 w 3953619"/>
              <a:gd name="connsiteY2" fmla="*/ 4640929 h 6288796"/>
              <a:gd name="connsiteX3" fmla="*/ 2032969 w 3953619"/>
              <a:gd name="connsiteY3" fmla="*/ 4573670 h 6288796"/>
              <a:gd name="connsiteX4" fmla="*/ 2437316 w 3953619"/>
              <a:gd name="connsiteY4" fmla="*/ 4663349 h 6288796"/>
              <a:gd name="connsiteX5" fmla="*/ 2953982 w 3953619"/>
              <a:gd name="connsiteY5" fmla="*/ 4416730 h 6288796"/>
              <a:gd name="connsiteX6" fmla="*/ 3616663 w 3953619"/>
              <a:gd name="connsiteY6" fmla="*/ 5078118 h 6288796"/>
              <a:gd name="connsiteX7" fmla="*/ 3565242 w 3953619"/>
              <a:gd name="connsiteY7" fmla="*/ 5339276 h 6288796"/>
              <a:gd name="connsiteX8" fmla="*/ 3553140 w 3953619"/>
              <a:gd name="connsiteY8" fmla="*/ 5362115 h 6288796"/>
              <a:gd name="connsiteX9" fmla="*/ 1166058 w 3953619"/>
              <a:gd name="connsiteY9" fmla="*/ 6288796 h 6288796"/>
              <a:gd name="connsiteX10" fmla="*/ 1086889 w 3953619"/>
              <a:gd name="connsiteY10" fmla="*/ 6288796 h 6288796"/>
              <a:gd name="connsiteX11" fmla="*/ 427052 w 3953619"/>
              <a:gd name="connsiteY11" fmla="*/ 6288796 h 6288796"/>
              <a:gd name="connsiteX12" fmla="*/ 348280 w 3953619"/>
              <a:gd name="connsiteY12" fmla="*/ 6288796 h 6288796"/>
              <a:gd name="connsiteX13" fmla="*/ 0 w 3953619"/>
              <a:gd name="connsiteY13" fmla="*/ 5391645 h 6288796"/>
              <a:gd name="connsiteX14" fmla="*/ 0 w 3953619"/>
              <a:gd name="connsiteY14" fmla="*/ 5284476 h 6288796"/>
              <a:gd name="connsiteX15" fmla="*/ 0 w 3953619"/>
              <a:gd name="connsiteY15" fmla="*/ 2735234 h 6288796"/>
              <a:gd name="connsiteX16" fmla="*/ 707608 w 3953619"/>
              <a:gd name="connsiteY16" fmla="*/ 3475093 h 6288796"/>
              <a:gd name="connsiteX17" fmla="*/ 572825 w 3953619"/>
              <a:gd name="connsiteY17" fmla="*/ 3901071 h 6288796"/>
              <a:gd name="connsiteX18" fmla="*/ 842391 w 3953619"/>
              <a:gd name="connsiteY18" fmla="*/ 4080431 h 6288796"/>
              <a:gd name="connsiteX19" fmla="*/ 3672822 w 3953619"/>
              <a:gd name="connsiteY19" fmla="*/ 0 h 62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3619" h="6288796">
                <a:moveTo>
                  <a:pt x="3672822" y="0"/>
                </a:moveTo>
                <a:cubicBezTo>
                  <a:pt x="3773909" y="56050"/>
                  <a:pt x="3863764" y="112100"/>
                  <a:pt x="3953619" y="156940"/>
                </a:cubicBezTo>
                <a:cubicBezTo>
                  <a:pt x="3088765" y="1535767"/>
                  <a:pt x="2235143" y="3026693"/>
                  <a:pt x="1696013" y="4640929"/>
                </a:cubicBezTo>
                <a:cubicBezTo>
                  <a:pt x="1797100" y="4596090"/>
                  <a:pt x="1909418" y="4573670"/>
                  <a:pt x="2032969" y="4573670"/>
                </a:cubicBezTo>
                <a:cubicBezTo>
                  <a:pt x="2178983" y="4573670"/>
                  <a:pt x="2313766" y="4607300"/>
                  <a:pt x="2437316" y="4663349"/>
                </a:cubicBezTo>
                <a:cubicBezTo>
                  <a:pt x="2560867" y="4506410"/>
                  <a:pt x="2740577" y="4416730"/>
                  <a:pt x="2953982" y="4416730"/>
                </a:cubicBezTo>
                <a:cubicBezTo>
                  <a:pt x="3324634" y="4416730"/>
                  <a:pt x="3616663" y="4708189"/>
                  <a:pt x="3616663" y="5078118"/>
                </a:cubicBezTo>
                <a:cubicBezTo>
                  <a:pt x="3616663" y="5170601"/>
                  <a:pt x="3598411" y="5258879"/>
                  <a:pt x="3565242" y="5339276"/>
                </a:cubicBezTo>
                <a:lnTo>
                  <a:pt x="3553140" y="5362115"/>
                </a:lnTo>
                <a:lnTo>
                  <a:pt x="1166058" y="6288796"/>
                </a:lnTo>
                <a:lnTo>
                  <a:pt x="1086889" y="6288796"/>
                </a:lnTo>
                <a:cubicBezTo>
                  <a:pt x="895575" y="6288796"/>
                  <a:pt x="676931" y="6288796"/>
                  <a:pt x="427052" y="6288796"/>
                </a:cubicBezTo>
                <a:lnTo>
                  <a:pt x="348280" y="6288796"/>
                </a:lnTo>
                <a:lnTo>
                  <a:pt x="0" y="5391645"/>
                </a:lnTo>
                <a:lnTo>
                  <a:pt x="0" y="5284476"/>
                </a:lnTo>
                <a:cubicBezTo>
                  <a:pt x="0" y="4758404"/>
                  <a:pt x="0" y="3956771"/>
                  <a:pt x="0" y="2735234"/>
                </a:cubicBezTo>
                <a:cubicBezTo>
                  <a:pt x="393116" y="2757654"/>
                  <a:pt x="707608" y="3082743"/>
                  <a:pt x="707608" y="3475093"/>
                </a:cubicBezTo>
                <a:cubicBezTo>
                  <a:pt x="707608" y="3632032"/>
                  <a:pt x="651449" y="3788972"/>
                  <a:pt x="572825" y="3901071"/>
                </a:cubicBezTo>
                <a:cubicBezTo>
                  <a:pt x="685144" y="3934701"/>
                  <a:pt x="774999" y="3990751"/>
                  <a:pt x="842391" y="4080431"/>
                </a:cubicBezTo>
                <a:cubicBezTo>
                  <a:pt x="1976810" y="2847334"/>
                  <a:pt x="2886591" y="1401247"/>
                  <a:pt x="3672822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362" name="任意多边形: 形状 361"/>
          <p:cNvSpPr>
            <a:spLocks/>
          </p:cNvSpPr>
          <p:nvPr/>
        </p:nvSpPr>
        <p:spPr bwMode="auto">
          <a:xfrm>
            <a:off x="-25562" y="5955248"/>
            <a:ext cx="1258929" cy="912180"/>
          </a:xfrm>
          <a:custGeom>
            <a:avLst/>
            <a:gdLst>
              <a:gd name="connsiteX0" fmla="*/ 596467 w 1258929"/>
              <a:gd name="connsiteY0" fmla="*/ 0 h 912180"/>
              <a:gd name="connsiteX1" fmla="*/ 1258929 w 1258929"/>
              <a:gd name="connsiteY1" fmla="*/ 661381 h 912180"/>
              <a:gd name="connsiteX2" fmla="*/ 1245470 w 1258929"/>
              <a:gd name="connsiteY2" fmla="*/ 794673 h 912180"/>
              <a:gd name="connsiteX3" fmla="*/ 1208934 w 1258929"/>
              <a:gd name="connsiteY3" fmla="*/ 912180 h 912180"/>
              <a:gd name="connsiteX4" fmla="*/ 0 w 1258929"/>
              <a:gd name="connsiteY4" fmla="*/ 912180 h 912180"/>
              <a:gd name="connsiteX5" fmla="*/ 0 w 1258929"/>
              <a:gd name="connsiteY5" fmla="*/ 378309 h 912180"/>
              <a:gd name="connsiteX6" fmla="*/ 47143 w 1258929"/>
              <a:gd name="connsiteY6" fmla="*/ 291597 h 912180"/>
              <a:gd name="connsiteX7" fmla="*/ 596467 w 1258929"/>
              <a:gd name="connsiteY7" fmla="*/ 0 h 91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929" h="912180">
                <a:moveTo>
                  <a:pt x="596467" y="0"/>
                </a:moveTo>
                <a:cubicBezTo>
                  <a:pt x="962335" y="0"/>
                  <a:pt x="1258929" y="296110"/>
                  <a:pt x="1258929" y="661381"/>
                </a:cubicBezTo>
                <a:cubicBezTo>
                  <a:pt x="1258929" y="707040"/>
                  <a:pt x="1254295" y="751618"/>
                  <a:pt x="1245470" y="794673"/>
                </a:cubicBezTo>
                <a:lnTo>
                  <a:pt x="1208934" y="912180"/>
                </a:lnTo>
                <a:lnTo>
                  <a:pt x="0" y="912180"/>
                </a:lnTo>
                <a:lnTo>
                  <a:pt x="0" y="378309"/>
                </a:lnTo>
                <a:lnTo>
                  <a:pt x="47143" y="291597"/>
                </a:lnTo>
                <a:cubicBezTo>
                  <a:pt x="166192" y="115668"/>
                  <a:pt x="367800" y="0"/>
                  <a:pt x="5964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grpSp>
        <p:nvGrpSpPr>
          <p:cNvPr id="628" name="Group 8"/>
          <p:cNvGrpSpPr/>
          <p:nvPr userDrawn="1"/>
        </p:nvGrpSpPr>
        <p:grpSpPr>
          <a:xfrm rot="1096485">
            <a:off x="5169913" y="1013858"/>
            <a:ext cx="1636713" cy="2320925"/>
            <a:chOff x="4276725" y="1611313"/>
            <a:chExt cx="1636713" cy="2320925"/>
          </a:xfrm>
        </p:grpSpPr>
        <p:sp>
          <p:nvSpPr>
            <p:cNvPr id="629" name="íślíḋè-Freeform: Shape 9"/>
            <p:cNvSpPr>
              <a:spLocks/>
            </p:cNvSpPr>
            <p:nvPr/>
          </p:nvSpPr>
          <p:spPr bwMode="auto">
            <a:xfrm>
              <a:off x="5657850" y="2300288"/>
              <a:ext cx="212725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íślíḋè-Freeform: Shape 10"/>
            <p:cNvSpPr>
              <a:spLocks/>
            </p:cNvSpPr>
            <p:nvPr/>
          </p:nvSpPr>
          <p:spPr bwMode="auto">
            <a:xfrm>
              <a:off x="5657850" y="2300288"/>
              <a:ext cx="212725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íślíḋè-Freeform: Shape 11"/>
            <p:cNvSpPr>
              <a:spLocks/>
            </p:cNvSpPr>
            <p:nvPr/>
          </p:nvSpPr>
          <p:spPr bwMode="auto">
            <a:xfrm>
              <a:off x="5702300" y="2343151"/>
              <a:ext cx="211138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6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6"/>
                    <a:pt x="3" y="1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íślíḋè-Freeform: Shape 12"/>
            <p:cNvSpPr>
              <a:spLocks/>
            </p:cNvSpPr>
            <p:nvPr/>
          </p:nvSpPr>
          <p:spPr bwMode="auto">
            <a:xfrm>
              <a:off x="5702300" y="2411413"/>
              <a:ext cx="211138" cy="149225"/>
            </a:xfrm>
            <a:custGeom>
              <a:avLst/>
              <a:gdLst>
                <a:gd name="T0" fmla="*/ 8 w 34"/>
                <a:gd name="T1" fmla="*/ 22 h 24"/>
                <a:gd name="T2" fmla="*/ 2 w 34"/>
                <a:gd name="T3" fmla="*/ 21 h 24"/>
                <a:gd name="T4" fmla="*/ 2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9 h 24"/>
                <a:gd name="T16" fmla="*/ 8 w 3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2"/>
                  </a:moveTo>
                  <a:cubicBezTo>
                    <a:pt x="6" y="24"/>
                    <a:pt x="3" y="23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4" y="8"/>
                    <a:pt x="31" y="9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íślíḋè-Freeform: Shape 13"/>
            <p:cNvSpPr>
              <a:spLocks/>
            </p:cNvSpPr>
            <p:nvPr/>
          </p:nvSpPr>
          <p:spPr bwMode="auto">
            <a:xfrm>
              <a:off x="5621338" y="2362201"/>
              <a:ext cx="198438" cy="204788"/>
            </a:xfrm>
            <a:custGeom>
              <a:avLst/>
              <a:gdLst>
                <a:gd name="T0" fmla="*/ 9 w 32"/>
                <a:gd name="T1" fmla="*/ 4 h 33"/>
                <a:gd name="T2" fmla="*/ 4 w 32"/>
                <a:gd name="T3" fmla="*/ 24 h 33"/>
                <a:gd name="T4" fmla="*/ 23 w 32"/>
                <a:gd name="T5" fmla="*/ 29 h 33"/>
                <a:gd name="T6" fmla="*/ 29 w 32"/>
                <a:gd name="T7" fmla="*/ 10 h 33"/>
                <a:gd name="T8" fmla="*/ 9 w 32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9" y="4"/>
                  </a:moveTo>
                  <a:cubicBezTo>
                    <a:pt x="2" y="8"/>
                    <a:pt x="0" y="17"/>
                    <a:pt x="4" y="24"/>
                  </a:cubicBezTo>
                  <a:cubicBezTo>
                    <a:pt x="7" y="31"/>
                    <a:pt x="16" y="33"/>
                    <a:pt x="23" y="29"/>
                  </a:cubicBezTo>
                  <a:cubicBezTo>
                    <a:pt x="30" y="25"/>
                    <a:pt x="32" y="17"/>
                    <a:pt x="29" y="10"/>
                  </a:cubicBezTo>
                  <a:cubicBezTo>
                    <a:pt x="25" y="3"/>
                    <a:pt x="16" y="0"/>
                    <a:pt x="9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íślíḋè-Freeform: Shape 14"/>
            <p:cNvSpPr>
              <a:spLocks/>
            </p:cNvSpPr>
            <p:nvPr/>
          </p:nvSpPr>
          <p:spPr bwMode="auto">
            <a:xfrm>
              <a:off x="5627688" y="2386013"/>
              <a:ext cx="117475" cy="142875"/>
            </a:xfrm>
            <a:custGeom>
              <a:avLst/>
              <a:gdLst>
                <a:gd name="T0" fmla="*/ 9 w 19"/>
                <a:gd name="T1" fmla="*/ 1 h 23"/>
                <a:gd name="T2" fmla="*/ 6 w 19"/>
                <a:gd name="T3" fmla="*/ 0 h 23"/>
                <a:gd name="T4" fmla="*/ 4 w 19"/>
                <a:gd name="T5" fmla="*/ 3 h 23"/>
                <a:gd name="T6" fmla="*/ 10 w 19"/>
                <a:gd name="T7" fmla="*/ 22 h 23"/>
                <a:gd name="T8" fmla="*/ 13 w 19"/>
                <a:gd name="T9" fmla="*/ 23 h 23"/>
                <a:gd name="T10" fmla="*/ 15 w 19"/>
                <a:gd name="T11" fmla="*/ 20 h 23"/>
                <a:gd name="T12" fmla="*/ 9 w 19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0" y="10"/>
                    <a:pt x="3" y="18"/>
                    <a:pt x="10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3" y="22"/>
                    <a:pt x="14" y="22"/>
                    <a:pt x="15" y="20"/>
                  </a:cubicBezTo>
                  <a:cubicBezTo>
                    <a:pt x="19" y="13"/>
                    <a:pt x="16" y="5"/>
                    <a:pt x="9" y="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íślíḋè-Freeform: Shape 15"/>
            <p:cNvSpPr>
              <a:spLocks/>
            </p:cNvSpPr>
            <p:nvPr/>
          </p:nvSpPr>
          <p:spPr bwMode="auto">
            <a:xfrm>
              <a:off x="5657850" y="2330451"/>
              <a:ext cx="68263" cy="80963"/>
            </a:xfrm>
            <a:custGeom>
              <a:avLst/>
              <a:gdLst>
                <a:gd name="T0" fmla="*/ 7 w 11"/>
                <a:gd name="T1" fmla="*/ 13 h 13"/>
                <a:gd name="T2" fmla="*/ 10 w 11"/>
                <a:gd name="T3" fmla="*/ 6 h 13"/>
                <a:gd name="T4" fmla="*/ 9 w 11"/>
                <a:gd name="T5" fmla="*/ 1 h 13"/>
                <a:gd name="T6" fmla="*/ 4 w 11"/>
                <a:gd name="T7" fmla="*/ 2 h 13"/>
                <a:gd name="T8" fmla="*/ 0 w 11"/>
                <a:gd name="T9" fmla="*/ 11 h 13"/>
                <a:gd name="T10" fmla="*/ 7 w 11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7" y="13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1" y="4"/>
                    <a:pt x="11" y="2"/>
                    <a:pt x="9" y="1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íślíḋè-Freeform: Shape 16"/>
            <p:cNvSpPr>
              <a:spLocks/>
            </p:cNvSpPr>
            <p:nvPr/>
          </p:nvSpPr>
          <p:spPr bwMode="auto">
            <a:xfrm>
              <a:off x="5035550" y="2343151"/>
              <a:ext cx="685800" cy="334963"/>
            </a:xfrm>
            <a:custGeom>
              <a:avLst/>
              <a:gdLst>
                <a:gd name="T0" fmla="*/ 26 w 110"/>
                <a:gd name="T1" fmla="*/ 5 h 54"/>
                <a:gd name="T2" fmla="*/ 5 w 110"/>
                <a:gd name="T3" fmla="*/ 7 h 54"/>
                <a:gd name="T4" fmla="*/ 8 w 110"/>
                <a:gd name="T5" fmla="*/ 28 h 54"/>
                <a:gd name="T6" fmla="*/ 110 w 110"/>
                <a:gd name="T7" fmla="*/ 36 h 54"/>
                <a:gd name="T8" fmla="*/ 96 w 110"/>
                <a:gd name="T9" fmla="*/ 10 h 54"/>
                <a:gd name="T10" fmla="*/ 26 w 110"/>
                <a:gd name="T11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54">
                  <a:moveTo>
                    <a:pt x="26" y="5"/>
                  </a:moveTo>
                  <a:cubicBezTo>
                    <a:pt x="20" y="0"/>
                    <a:pt x="10" y="1"/>
                    <a:pt x="5" y="7"/>
                  </a:cubicBezTo>
                  <a:cubicBezTo>
                    <a:pt x="0" y="14"/>
                    <a:pt x="1" y="23"/>
                    <a:pt x="8" y="28"/>
                  </a:cubicBezTo>
                  <a:cubicBezTo>
                    <a:pt x="38" y="51"/>
                    <a:pt x="78" y="54"/>
                    <a:pt x="110" y="36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74" y="22"/>
                    <a:pt x="46" y="20"/>
                    <a:pt x="26" y="5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íślíḋè-Freeform: Shape 17"/>
            <p:cNvSpPr>
              <a:spLocks/>
            </p:cNvSpPr>
            <p:nvPr/>
          </p:nvSpPr>
          <p:spPr bwMode="auto">
            <a:xfrm>
              <a:off x="5067300" y="2343151"/>
              <a:ext cx="609600" cy="260350"/>
            </a:xfrm>
            <a:custGeom>
              <a:avLst/>
              <a:gdLst>
                <a:gd name="T0" fmla="*/ 21 w 98"/>
                <a:gd name="T1" fmla="*/ 5 h 42"/>
                <a:gd name="T2" fmla="*/ 0 w 98"/>
                <a:gd name="T3" fmla="*/ 7 h 42"/>
                <a:gd name="T4" fmla="*/ 98 w 98"/>
                <a:gd name="T5" fmla="*/ 23 h 42"/>
                <a:gd name="T6" fmla="*/ 91 w 98"/>
                <a:gd name="T7" fmla="*/ 10 h 42"/>
                <a:gd name="T8" fmla="*/ 21 w 98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42">
                  <a:moveTo>
                    <a:pt x="21" y="5"/>
                  </a:moveTo>
                  <a:cubicBezTo>
                    <a:pt x="15" y="0"/>
                    <a:pt x="5" y="1"/>
                    <a:pt x="0" y="7"/>
                  </a:cubicBezTo>
                  <a:cubicBezTo>
                    <a:pt x="25" y="34"/>
                    <a:pt x="65" y="42"/>
                    <a:pt x="98" y="23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69" y="22"/>
                    <a:pt x="41" y="20"/>
                    <a:pt x="21" y="5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îŝḷîḓé-Freeform: Shape 18"/>
            <p:cNvSpPr>
              <a:spLocks/>
            </p:cNvSpPr>
            <p:nvPr/>
          </p:nvSpPr>
          <p:spPr bwMode="auto">
            <a:xfrm>
              <a:off x="5334000" y="3113088"/>
              <a:ext cx="69850" cy="80963"/>
            </a:xfrm>
            <a:custGeom>
              <a:avLst/>
              <a:gdLst>
                <a:gd name="T0" fmla="*/ 6 w 11"/>
                <a:gd name="T1" fmla="*/ 12 h 13"/>
                <a:gd name="T2" fmla="*/ 2 w 11"/>
                <a:gd name="T3" fmla="*/ 13 h 13"/>
                <a:gd name="T4" fmla="*/ 2 w 11"/>
                <a:gd name="T5" fmla="*/ 13 h 13"/>
                <a:gd name="T6" fmla="*/ 1 w 11"/>
                <a:gd name="T7" fmla="*/ 9 h 13"/>
                <a:gd name="T8" fmla="*/ 5 w 11"/>
                <a:gd name="T9" fmla="*/ 2 h 13"/>
                <a:gd name="T10" fmla="*/ 9 w 11"/>
                <a:gd name="T11" fmla="*/ 1 h 13"/>
                <a:gd name="T12" fmla="*/ 9 w 11"/>
                <a:gd name="T13" fmla="*/ 1 h 13"/>
                <a:gd name="T14" fmla="*/ 10 w 11"/>
                <a:gd name="T15" fmla="*/ 5 h 13"/>
                <a:gd name="T16" fmla="*/ 6 w 11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6" y="12"/>
                  </a:moveTo>
                  <a:cubicBezTo>
                    <a:pt x="5" y="13"/>
                    <a:pt x="3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1" y="4"/>
                    <a:pt x="10" y="5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îŝḷîḓé-Freeform: Shape 19"/>
            <p:cNvSpPr>
              <a:spLocks/>
            </p:cNvSpPr>
            <p:nvPr/>
          </p:nvSpPr>
          <p:spPr bwMode="auto">
            <a:xfrm>
              <a:off x="4289425" y="3608388"/>
              <a:ext cx="161925" cy="323850"/>
            </a:xfrm>
            <a:custGeom>
              <a:avLst/>
              <a:gdLst>
                <a:gd name="T0" fmla="*/ 0 w 26"/>
                <a:gd name="T1" fmla="*/ 5 h 52"/>
                <a:gd name="T2" fmla="*/ 12 w 26"/>
                <a:gd name="T3" fmla="*/ 52 h 52"/>
                <a:gd name="T4" fmla="*/ 22 w 26"/>
                <a:gd name="T5" fmla="*/ 0 h 52"/>
                <a:gd name="T6" fmla="*/ 0 w 26"/>
                <a:gd name="T7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52">
                  <a:moveTo>
                    <a:pt x="0" y="5"/>
                  </a:moveTo>
                  <a:cubicBezTo>
                    <a:pt x="12" y="52"/>
                    <a:pt x="12" y="52"/>
                    <a:pt x="12" y="52"/>
                  </a:cubicBezTo>
                  <a:cubicBezTo>
                    <a:pt x="22" y="49"/>
                    <a:pt x="26" y="27"/>
                    <a:pt x="22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80C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îŝḷîḓé-Freeform: Shape 20"/>
            <p:cNvSpPr>
              <a:spLocks/>
            </p:cNvSpPr>
            <p:nvPr/>
          </p:nvSpPr>
          <p:spPr bwMode="auto">
            <a:xfrm>
              <a:off x="4302125" y="2895601"/>
              <a:ext cx="628650" cy="825500"/>
            </a:xfrm>
            <a:custGeom>
              <a:avLst/>
              <a:gdLst>
                <a:gd name="T0" fmla="*/ 278 w 396"/>
                <a:gd name="T1" fmla="*/ 0 h 520"/>
                <a:gd name="T2" fmla="*/ 0 w 396"/>
                <a:gd name="T3" fmla="*/ 449 h 520"/>
                <a:gd name="T4" fmla="*/ 121 w 396"/>
                <a:gd name="T5" fmla="*/ 520 h 520"/>
                <a:gd name="T6" fmla="*/ 396 w 396"/>
                <a:gd name="T7" fmla="*/ 70 h 520"/>
                <a:gd name="T8" fmla="*/ 278 w 396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520">
                  <a:moveTo>
                    <a:pt x="278" y="0"/>
                  </a:moveTo>
                  <a:lnTo>
                    <a:pt x="0" y="449"/>
                  </a:lnTo>
                  <a:lnTo>
                    <a:pt x="121" y="520"/>
                  </a:lnTo>
                  <a:lnTo>
                    <a:pt x="396" y="7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îŝḷîḓé-Freeform: Shape 21"/>
            <p:cNvSpPr>
              <a:spLocks/>
            </p:cNvSpPr>
            <p:nvPr/>
          </p:nvSpPr>
          <p:spPr bwMode="auto">
            <a:xfrm>
              <a:off x="4302125" y="2895601"/>
              <a:ext cx="528638" cy="769938"/>
            </a:xfrm>
            <a:custGeom>
              <a:avLst/>
              <a:gdLst>
                <a:gd name="T0" fmla="*/ 278 w 333"/>
                <a:gd name="T1" fmla="*/ 0 h 485"/>
                <a:gd name="T2" fmla="*/ 0 w 333"/>
                <a:gd name="T3" fmla="*/ 449 h 485"/>
                <a:gd name="T4" fmla="*/ 59 w 333"/>
                <a:gd name="T5" fmla="*/ 485 h 485"/>
                <a:gd name="T6" fmla="*/ 333 w 333"/>
                <a:gd name="T7" fmla="*/ 31 h 485"/>
                <a:gd name="T8" fmla="*/ 278 w 333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485">
                  <a:moveTo>
                    <a:pt x="278" y="0"/>
                  </a:moveTo>
                  <a:lnTo>
                    <a:pt x="0" y="449"/>
                  </a:lnTo>
                  <a:lnTo>
                    <a:pt x="59" y="485"/>
                  </a:lnTo>
                  <a:lnTo>
                    <a:pt x="333" y="31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48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îŝḷîḓé-Freeform: Shape 22"/>
            <p:cNvSpPr>
              <a:spLocks/>
            </p:cNvSpPr>
            <p:nvPr/>
          </p:nvSpPr>
          <p:spPr bwMode="auto">
            <a:xfrm>
              <a:off x="4718050" y="2820988"/>
              <a:ext cx="274638" cy="204788"/>
            </a:xfrm>
            <a:custGeom>
              <a:avLst/>
              <a:gdLst>
                <a:gd name="T0" fmla="*/ 44 w 44"/>
                <a:gd name="T1" fmla="*/ 25 h 33"/>
                <a:gd name="T2" fmla="*/ 3 w 44"/>
                <a:gd name="T3" fmla="*/ 0 h 33"/>
                <a:gd name="T4" fmla="*/ 15 w 44"/>
                <a:gd name="T5" fmla="*/ 27 h 33"/>
                <a:gd name="T6" fmla="*/ 44 w 44"/>
                <a:gd name="T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3">
                  <a:moveTo>
                    <a:pt x="44" y="2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0"/>
                    <a:pt x="5" y="21"/>
                    <a:pt x="15" y="27"/>
                  </a:cubicBezTo>
                  <a:cubicBezTo>
                    <a:pt x="24" y="33"/>
                    <a:pt x="36" y="32"/>
                    <a:pt x="44" y="25"/>
                  </a:cubicBez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îŝḷîḓé-Freeform: Shape 23"/>
            <p:cNvSpPr>
              <a:spLocks/>
            </p:cNvSpPr>
            <p:nvPr/>
          </p:nvSpPr>
          <p:spPr bwMode="auto">
            <a:xfrm>
              <a:off x="5086350" y="2232026"/>
              <a:ext cx="317500" cy="303213"/>
            </a:xfrm>
            <a:custGeom>
              <a:avLst/>
              <a:gdLst>
                <a:gd name="T0" fmla="*/ 66 w 200"/>
                <a:gd name="T1" fmla="*/ 191 h 191"/>
                <a:gd name="T2" fmla="*/ 0 w 200"/>
                <a:gd name="T3" fmla="*/ 109 h 191"/>
                <a:gd name="T4" fmla="*/ 129 w 200"/>
                <a:gd name="T5" fmla="*/ 0 h 191"/>
                <a:gd name="T6" fmla="*/ 200 w 200"/>
                <a:gd name="T7" fmla="*/ 82 h 191"/>
                <a:gd name="T8" fmla="*/ 66 w 200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66" y="191"/>
                  </a:moveTo>
                  <a:lnTo>
                    <a:pt x="0" y="109"/>
                  </a:lnTo>
                  <a:lnTo>
                    <a:pt x="129" y="0"/>
                  </a:lnTo>
                  <a:lnTo>
                    <a:pt x="200" y="82"/>
                  </a:lnTo>
                  <a:lnTo>
                    <a:pt x="66" y="191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îŝḷîḓé-Freeform: Shape 24"/>
            <p:cNvSpPr>
              <a:spLocks/>
            </p:cNvSpPr>
            <p:nvPr/>
          </p:nvSpPr>
          <p:spPr bwMode="auto">
            <a:xfrm>
              <a:off x="4668838" y="2317751"/>
              <a:ext cx="622300" cy="757238"/>
            </a:xfrm>
            <a:custGeom>
              <a:avLst/>
              <a:gdLst>
                <a:gd name="T0" fmla="*/ 45 w 100"/>
                <a:gd name="T1" fmla="*/ 122 h 122"/>
                <a:gd name="T2" fmla="*/ 23 w 100"/>
                <a:gd name="T3" fmla="*/ 108 h 122"/>
                <a:gd name="T4" fmla="*/ 23 w 100"/>
                <a:gd name="T5" fmla="*/ 108 h 122"/>
                <a:gd name="T6" fmla="*/ 0 w 100"/>
                <a:gd name="T7" fmla="*/ 95 h 122"/>
                <a:gd name="T8" fmla="*/ 48 w 100"/>
                <a:gd name="T9" fmla="*/ 17 h 122"/>
                <a:gd name="T10" fmla="*/ 84 w 100"/>
                <a:gd name="T11" fmla="*/ 8 h 122"/>
                <a:gd name="T12" fmla="*/ 84 w 100"/>
                <a:gd name="T13" fmla="*/ 8 h 122"/>
                <a:gd name="T14" fmla="*/ 92 w 100"/>
                <a:gd name="T15" fmla="*/ 43 h 122"/>
                <a:gd name="T16" fmla="*/ 45 w 100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22">
                  <a:moveTo>
                    <a:pt x="45" y="122"/>
                  </a:moveTo>
                  <a:cubicBezTo>
                    <a:pt x="45" y="122"/>
                    <a:pt x="35" y="116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5" y="4"/>
                    <a:pt x="71" y="0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6" y="15"/>
                    <a:pt x="100" y="31"/>
                    <a:pt x="92" y="43"/>
                  </a:cubicBezTo>
                  <a:lnTo>
                    <a:pt x="45" y="122"/>
                  </a:ln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îŝḷîḓé-Freeform: Shape 25"/>
            <p:cNvSpPr>
              <a:spLocks/>
            </p:cNvSpPr>
            <p:nvPr/>
          </p:nvSpPr>
          <p:spPr bwMode="auto">
            <a:xfrm>
              <a:off x="5154613" y="2312988"/>
              <a:ext cx="142875" cy="173038"/>
            </a:xfrm>
            <a:custGeom>
              <a:avLst/>
              <a:gdLst>
                <a:gd name="T0" fmla="*/ 0 w 90"/>
                <a:gd name="T1" fmla="*/ 15 h 109"/>
                <a:gd name="T2" fmla="*/ 15 w 90"/>
                <a:gd name="T3" fmla="*/ 0 h 109"/>
                <a:gd name="T4" fmla="*/ 90 w 90"/>
                <a:gd name="T5" fmla="*/ 93 h 109"/>
                <a:gd name="T6" fmla="*/ 82 w 90"/>
                <a:gd name="T7" fmla="*/ 109 h 109"/>
                <a:gd name="T8" fmla="*/ 0 w 90"/>
                <a:gd name="T9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9">
                  <a:moveTo>
                    <a:pt x="0" y="15"/>
                  </a:moveTo>
                  <a:lnTo>
                    <a:pt x="15" y="0"/>
                  </a:lnTo>
                  <a:lnTo>
                    <a:pt x="90" y="93"/>
                  </a:lnTo>
                  <a:lnTo>
                    <a:pt x="82" y="10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îŝḷîḓé-Freeform: Shape 26"/>
            <p:cNvSpPr>
              <a:spLocks/>
            </p:cNvSpPr>
            <p:nvPr/>
          </p:nvSpPr>
          <p:spPr bwMode="auto">
            <a:xfrm>
              <a:off x="5092700" y="2486026"/>
              <a:ext cx="198438" cy="360363"/>
            </a:xfrm>
            <a:custGeom>
              <a:avLst/>
              <a:gdLst>
                <a:gd name="T0" fmla="*/ 121 w 125"/>
                <a:gd name="T1" fmla="*/ 0 h 227"/>
                <a:gd name="T2" fmla="*/ 125 w 125"/>
                <a:gd name="T3" fmla="*/ 20 h 227"/>
                <a:gd name="T4" fmla="*/ 109 w 125"/>
                <a:gd name="T5" fmla="*/ 39 h 227"/>
                <a:gd name="T6" fmla="*/ 0 w 125"/>
                <a:gd name="T7" fmla="*/ 227 h 227"/>
                <a:gd name="T8" fmla="*/ 0 w 125"/>
                <a:gd name="T9" fmla="*/ 223 h 227"/>
                <a:gd name="T10" fmla="*/ 105 w 125"/>
                <a:gd name="T11" fmla="*/ 35 h 227"/>
                <a:gd name="T12" fmla="*/ 121 w 125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27">
                  <a:moveTo>
                    <a:pt x="121" y="0"/>
                  </a:moveTo>
                  <a:lnTo>
                    <a:pt x="125" y="20"/>
                  </a:lnTo>
                  <a:lnTo>
                    <a:pt x="109" y="39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105" y="3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îŝḷîḓé-Freeform: Shape 27"/>
            <p:cNvSpPr>
              <a:spLocks/>
            </p:cNvSpPr>
            <p:nvPr/>
          </p:nvSpPr>
          <p:spPr bwMode="auto">
            <a:xfrm>
              <a:off x="5110163" y="2306638"/>
              <a:ext cx="187325" cy="241300"/>
            </a:xfrm>
            <a:custGeom>
              <a:avLst/>
              <a:gdLst>
                <a:gd name="T0" fmla="*/ 0 w 118"/>
                <a:gd name="T1" fmla="*/ 23 h 152"/>
                <a:gd name="T2" fmla="*/ 32 w 118"/>
                <a:gd name="T3" fmla="*/ 0 h 152"/>
                <a:gd name="T4" fmla="*/ 118 w 118"/>
                <a:gd name="T5" fmla="*/ 109 h 152"/>
                <a:gd name="T6" fmla="*/ 94 w 118"/>
                <a:gd name="T7" fmla="*/ 152 h 152"/>
                <a:gd name="T8" fmla="*/ 0 w 118"/>
                <a:gd name="T9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2">
                  <a:moveTo>
                    <a:pt x="0" y="23"/>
                  </a:moveTo>
                  <a:lnTo>
                    <a:pt x="32" y="0"/>
                  </a:lnTo>
                  <a:lnTo>
                    <a:pt x="118" y="109"/>
                  </a:lnTo>
                  <a:lnTo>
                    <a:pt x="94" y="15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îŝḷîḓé-Freeform: Shape 28"/>
            <p:cNvSpPr>
              <a:spLocks/>
            </p:cNvSpPr>
            <p:nvPr/>
          </p:nvSpPr>
          <p:spPr bwMode="auto">
            <a:xfrm>
              <a:off x="4730750" y="2443163"/>
              <a:ext cx="460375" cy="595313"/>
            </a:xfrm>
            <a:custGeom>
              <a:avLst/>
              <a:gdLst>
                <a:gd name="T0" fmla="*/ 0 w 290"/>
                <a:gd name="T1" fmla="*/ 316 h 375"/>
                <a:gd name="T2" fmla="*/ 51 w 290"/>
                <a:gd name="T3" fmla="*/ 344 h 375"/>
                <a:gd name="T4" fmla="*/ 98 w 290"/>
                <a:gd name="T5" fmla="*/ 375 h 375"/>
                <a:gd name="T6" fmla="*/ 290 w 290"/>
                <a:gd name="T7" fmla="*/ 58 h 375"/>
                <a:gd name="T8" fmla="*/ 196 w 290"/>
                <a:gd name="T9" fmla="*/ 0 h 375"/>
                <a:gd name="T10" fmla="*/ 0 w 290"/>
                <a:gd name="T11" fmla="*/ 31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375">
                  <a:moveTo>
                    <a:pt x="0" y="316"/>
                  </a:moveTo>
                  <a:lnTo>
                    <a:pt x="51" y="344"/>
                  </a:lnTo>
                  <a:lnTo>
                    <a:pt x="98" y="375"/>
                  </a:lnTo>
                  <a:lnTo>
                    <a:pt x="290" y="58"/>
                  </a:lnTo>
                  <a:lnTo>
                    <a:pt x="196" y="0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îŝḷîḓé-Freeform: Shape 29"/>
            <p:cNvSpPr>
              <a:spLocks/>
            </p:cNvSpPr>
            <p:nvPr/>
          </p:nvSpPr>
          <p:spPr bwMode="auto">
            <a:xfrm>
              <a:off x="4406900" y="2132013"/>
              <a:ext cx="615950" cy="757238"/>
            </a:xfrm>
            <a:custGeom>
              <a:avLst/>
              <a:gdLst>
                <a:gd name="T0" fmla="*/ 44 w 99"/>
                <a:gd name="T1" fmla="*/ 122 h 122"/>
                <a:gd name="T2" fmla="*/ 22 w 99"/>
                <a:gd name="T3" fmla="*/ 108 h 122"/>
                <a:gd name="T4" fmla="*/ 22 w 99"/>
                <a:gd name="T5" fmla="*/ 108 h 122"/>
                <a:gd name="T6" fmla="*/ 0 w 99"/>
                <a:gd name="T7" fmla="*/ 95 h 122"/>
                <a:gd name="T8" fmla="*/ 47 w 99"/>
                <a:gd name="T9" fmla="*/ 16 h 122"/>
                <a:gd name="T10" fmla="*/ 83 w 99"/>
                <a:gd name="T11" fmla="*/ 8 h 122"/>
                <a:gd name="T12" fmla="*/ 83 w 99"/>
                <a:gd name="T13" fmla="*/ 8 h 122"/>
                <a:gd name="T14" fmla="*/ 92 w 99"/>
                <a:gd name="T15" fmla="*/ 43 h 122"/>
                <a:gd name="T16" fmla="*/ 44 w 99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22">
                  <a:moveTo>
                    <a:pt x="44" y="122"/>
                  </a:moveTo>
                  <a:cubicBezTo>
                    <a:pt x="44" y="122"/>
                    <a:pt x="34" y="116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5" y="4"/>
                    <a:pt x="71" y="0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95" y="15"/>
                    <a:pt x="99" y="31"/>
                    <a:pt x="92" y="43"/>
                  </a:cubicBezTo>
                  <a:lnTo>
                    <a:pt x="44" y="122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îŝḷîḓé-Freeform: Shape 30"/>
            <p:cNvSpPr>
              <a:spLocks/>
            </p:cNvSpPr>
            <p:nvPr/>
          </p:nvSpPr>
          <p:spPr bwMode="auto">
            <a:xfrm>
              <a:off x="4276725" y="2859088"/>
              <a:ext cx="274638" cy="371475"/>
            </a:xfrm>
            <a:custGeom>
              <a:avLst/>
              <a:gdLst>
                <a:gd name="T0" fmla="*/ 0 w 44"/>
                <a:gd name="T1" fmla="*/ 60 h 60"/>
                <a:gd name="T2" fmla="*/ 44 w 44"/>
                <a:gd name="T3" fmla="*/ 12 h 60"/>
                <a:gd name="T4" fmla="*/ 23 w 44"/>
                <a:gd name="T5" fmla="*/ 0 h 60"/>
                <a:gd name="T6" fmla="*/ 0 w 44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0">
                  <a:moveTo>
                    <a:pt x="0" y="60"/>
                  </a:moveTo>
                  <a:cubicBezTo>
                    <a:pt x="0" y="60"/>
                    <a:pt x="33" y="29"/>
                    <a:pt x="44" y="1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17"/>
                    <a:pt x="0" y="60"/>
                    <a:pt x="0" y="60"/>
                  </a:cubicBezTo>
                  <a:close/>
                </a:path>
              </a:pathLst>
            </a:custGeom>
            <a:solidFill>
              <a:srgbClr val="E3A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îŝḷîḓé-Freeform: Shape 31"/>
            <p:cNvSpPr>
              <a:spLocks/>
            </p:cNvSpPr>
            <p:nvPr/>
          </p:nvSpPr>
          <p:spPr bwMode="auto">
            <a:xfrm>
              <a:off x="4395788" y="2895601"/>
              <a:ext cx="104775" cy="149225"/>
            </a:xfrm>
            <a:custGeom>
              <a:avLst/>
              <a:gdLst>
                <a:gd name="T0" fmla="*/ 0 w 17"/>
                <a:gd name="T1" fmla="*/ 24 h 24"/>
                <a:gd name="T2" fmla="*/ 17 w 17"/>
                <a:gd name="T3" fmla="*/ 5 h 24"/>
                <a:gd name="T4" fmla="*/ 9 w 17"/>
                <a:gd name="T5" fmla="*/ 0 h 24"/>
                <a:gd name="T6" fmla="*/ 0 w 1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4">
                  <a:moveTo>
                    <a:pt x="0" y="24"/>
                  </a:moveTo>
                  <a:cubicBezTo>
                    <a:pt x="0" y="24"/>
                    <a:pt x="13" y="12"/>
                    <a:pt x="17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7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E85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îŝḷîḓé-Freeform: Shape 32"/>
            <p:cNvSpPr>
              <a:spLocks/>
            </p:cNvSpPr>
            <p:nvPr/>
          </p:nvSpPr>
          <p:spPr bwMode="auto">
            <a:xfrm>
              <a:off x="4383088" y="2746376"/>
              <a:ext cx="236538" cy="230188"/>
            </a:xfrm>
            <a:custGeom>
              <a:avLst/>
              <a:gdLst>
                <a:gd name="T0" fmla="*/ 28 w 38"/>
                <a:gd name="T1" fmla="*/ 37 h 37"/>
                <a:gd name="T2" fmla="*/ 14 w 38"/>
                <a:gd name="T3" fmla="*/ 29 h 37"/>
                <a:gd name="T4" fmla="*/ 14 w 38"/>
                <a:gd name="T5" fmla="*/ 29 h 37"/>
                <a:gd name="T6" fmla="*/ 0 w 38"/>
                <a:gd name="T7" fmla="*/ 20 h 37"/>
                <a:gd name="T8" fmla="*/ 6 w 38"/>
                <a:gd name="T9" fmla="*/ 10 h 37"/>
                <a:gd name="T10" fmla="*/ 28 w 38"/>
                <a:gd name="T11" fmla="*/ 4 h 37"/>
                <a:gd name="T12" fmla="*/ 28 w 38"/>
                <a:gd name="T13" fmla="*/ 4 h 37"/>
                <a:gd name="T14" fmla="*/ 34 w 38"/>
                <a:gd name="T15" fmla="*/ 27 h 37"/>
                <a:gd name="T16" fmla="*/ 28 w 38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7">
                  <a:moveTo>
                    <a:pt x="28" y="37"/>
                  </a:moveTo>
                  <a:cubicBezTo>
                    <a:pt x="28" y="37"/>
                    <a:pt x="21" y="33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4"/>
                    <a:pt x="0" y="20"/>
                    <a:pt x="0" y="2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2"/>
                    <a:pt x="21" y="0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6" y="9"/>
                    <a:pt x="38" y="19"/>
                    <a:pt x="34" y="27"/>
                  </a:cubicBezTo>
                  <a:lnTo>
                    <a:pt x="28" y="37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îŝḷîḓé-Freeform: Shape 33"/>
            <p:cNvSpPr>
              <a:spLocks/>
            </p:cNvSpPr>
            <p:nvPr/>
          </p:nvSpPr>
          <p:spPr bwMode="auto">
            <a:xfrm>
              <a:off x="4470400" y="2255838"/>
              <a:ext cx="460375" cy="596900"/>
            </a:xfrm>
            <a:custGeom>
              <a:avLst/>
              <a:gdLst>
                <a:gd name="T0" fmla="*/ 0 w 290"/>
                <a:gd name="T1" fmla="*/ 317 h 376"/>
                <a:gd name="T2" fmla="*/ 47 w 290"/>
                <a:gd name="T3" fmla="*/ 344 h 376"/>
                <a:gd name="T4" fmla="*/ 94 w 290"/>
                <a:gd name="T5" fmla="*/ 376 h 376"/>
                <a:gd name="T6" fmla="*/ 290 w 290"/>
                <a:gd name="T7" fmla="*/ 59 h 376"/>
                <a:gd name="T8" fmla="*/ 192 w 290"/>
                <a:gd name="T9" fmla="*/ 0 h 376"/>
                <a:gd name="T10" fmla="*/ 0 w 290"/>
                <a:gd name="T11" fmla="*/ 317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376">
                  <a:moveTo>
                    <a:pt x="0" y="317"/>
                  </a:moveTo>
                  <a:lnTo>
                    <a:pt x="47" y="344"/>
                  </a:lnTo>
                  <a:lnTo>
                    <a:pt x="94" y="376"/>
                  </a:lnTo>
                  <a:lnTo>
                    <a:pt x="290" y="59"/>
                  </a:lnTo>
                  <a:lnTo>
                    <a:pt x="192" y="0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îŝḷîḓé-Freeform: Shape 34"/>
            <p:cNvSpPr>
              <a:spLocks/>
            </p:cNvSpPr>
            <p:nvPr/>
          </p:nvSpPr>
          <p:spPr bwMode="auto">
            <a:xfrm>
              <a:off x="5303838" y="2901951"/>
              <a:ext cx="111125" cy="117475"/>
            </a:xfrm>
            <a:custGeom>
              <a:avLst/>
              <a:gdLst>
                <a:gd name="T0" fmla="*/ 18 w 18"/>
                <a:gd name="T1" fmla="*/ 4 h 19"/>
                <a:gd name="T2" fmla="*/ 18 w 18"/>
                <a:gd name="T3" fmla="*/ 1 h 19"/>
                <a:gd name="T4" fmla="*/ 14 w 18"/>
                <a:gd name="T5" fmla="*/ 1 h 19"/>
                <a:gd name="T6" fmla="*/ 0 w 18"/>
                <a:gd name="T7" fmla="*/ 15 h 19"/>
                <a:gd name="T8" fmla="*/ 0 w 18"/>
                <a:gd name="T9" fmla="*/ 18 h 19"/>
                <a:gd name="T10" fmla="*/ 4 w 18"/>
                <a:gd name="T11" fmla="*/ 18 h 19"/>
                <a:gd name="T12" fmla="*/ 18 w 18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18" y="4"/>
                  </a:moveTo>
                  <a:cubicBezTo>
                    <a:pt x="18" y="3"/>
                    <a:pt x="18" y="2"/>
                    <a:pt x="18" y="1"/>
                  </a:cubicBezTo>
                  <a:cubicBezTo>
                    <a:pt x="17" y="1"/>
                    <a:pt x="16" y="1"/>
                    <a:pt x="14" y="1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2" y="18"/>
                    <a:pt x="4" y="18"/>
                  </a:cubicBezTo>
                  <a:cubicBezTo>
                    <a:pt x="12" y="19"/>
                    <a:pt x="18" y="12"/>
                    <a:pt x="18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îŝḷîḓé-Freeform: Shape 35"/>
            <p:cNvSpPr>
              <a:spLocks/>
            </p:cNvSpPr>
            <p:nvPr/>
          </p:nvSpPr>
          <p:spPr bwMode="auto">
            <a:xfrm>
              <a:off x="5403850" y="2908301"/>
              <a:ext cx="80963" cy="42863"/>
            </a:xfrm>
            <a:custGeom>
              <a:avLst/>
              <a:gdLst>
                <a:gd name="T0" fmla="*/ 1 w 13"/>
                <a:gd name="T1" fmla="*/ 7 h 7"/>
                <a:gd name="T2" fmla="*/ 9 w 13"/>
                <a:gd name="T3" fmla="*/ 7 h 7"/>
                <a:gd name="T4" fmla="*/ 13 w 13"/>
                <a:gd name="T5" fmla="*/ 3 h 7"/>
                <a:gd name="T6" fmla="*/ 9 w 13"/>
                <a:gd name="T7" fmla="*/ 0 h 7"/>
                <a:gd name="T8" fmla="*/ 0 w 13"/>
                <a:gd name="T9" fmla="*/ 0 h 7"/>
                <a:gd name="T10" fmla="*/ 1 w 1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7">
                  <a:moveTo>
                    <a:pt x="1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11" y="7"/>
                    <a:pt x="13" y="5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îŝḷîḓé-Freeform: Shape 36"/>
            <p:cNvSpPr>
              <a:spLocks/>
            </p:cNvSpPr>
            <p:nvPr/>
          </p:nvSpPr>
          <p:spPr bwMode="auto">
            <a:xfrm>
              <a:off x="5353050" y="2927351"/>
              <a:ext cx="168275" cy="215900"/>
            </a:xfrm>
            <a:custGeom>
              <a:avLst/>
              <a:gdLst>
                <a:gd name="T0" fmla="*/ 13 w 27"/>
                <a:gd name="T1" fmla="*/ 32 h 35"/>
                <a:gd name="T2" fmla="*/ 4 w 27"/>
                <a:gd name="T3" fmla="*/ 34 h 35"/>
                <a:gd name="T4" fmla="*/ 4 w 27"/>
                <a:gd name="T5" fmla="*/ 33 h 35"/>
                <a:gd name="T6" fmla="*/ 2 w 27"/>
                <a:gd name="T7" fmla="*/ 25 h 35"/>
                <a:gd name="T8" fmla="*/ 15 w 27"/>
                <a:gd name="T9" fmla="*/ 4 h 35"/>
                <a:gd name="T10" fmla="*/ 23 w 27"/>
                <a:gd name="T11" fmla="*/ 2 h 35"/>
                <a:gd name="T12" fmla="*/ 24 w 27"/>
                <a:gd name="T13" fmla="*/ 2 h 35"/>
                <a:gd name="T14" fmla="*/ 26 w 27"/>
                <a:gd name="T15" fmla="*/ 11 h 35"/>
                <a:gd name="T16" fmla="*/ 13 w 27"/>
                <a:gd name="T17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13" y="32"/>
                  </a:moveTo>
                  <a:cubicBezTo>
                    <a:pt x="11" y="35"/>
                    <a:pt x="7" y="35"/>
                    <a:pt x="4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" y="31"/>
                    <a:pt x="0" y="28"/>
                    <a:pt x="2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1"/>
                    <a:pt x="20" y="0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4"/>
                    <a:pt x="27" y="8"/>
                    <a:pt x="26" y="11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îŝḷîḓé-Freeform: Shape 37"/>
            <p:cNvSpPr>
              <a:spLocks/>
            </p:cNvSpPr>
            <p:nvPr/>
          </p:nvSpPr>
          <p:spPr bwMode="auto">
            <a:xfrm>
              <a:off x="5372100" y="2914651"/>
              <a:ext cx="204788" cy="153988"/>
            </a:xfrm>
            <a:custGeom>
              <a:avLst/>
              <a:gdLst>
                <a:gd name="T0" fmla="*/ 2 w 33"/>
                <a:gd name="T1" fmla="*/ 9 h 25"/>
                <a:gd name="T2" fmla="*/ 1 w 33"/>
                <a:gd name="T3" fmla="*/ 3 h 25"/>
                <a:gd name="T4" fmla="*/ 1 w 33"/>
                <a:gd name="T5" fmla="*/ 3 h 25"/>
                <a:gd name="T6" fmla="*/ 8 w 33"/>
                <a:gd name="T7" fmla="*/ 1 h 25"/>
                <a:gd name="T8" fmla="*/ 30 w 33"/>
                <a:gd name="T9" fmla="*/ 16 h 25"/>
                <a:gd name="T10" fmla="*/ 31 w 33"/>
                <a:gd name="T11" fmla="*/ 23 h 25"/>
                <a:gd name="T12" fmla="*/ 31 w 33"/>
                <a:gd name="T13" fmla="*/ 23 h 25"/>
                <a:gd name="T14" fmla="*/ 25 w 33"/>
                <a:gd name="T15" fmla="*/ 24 h 25"/>
                <a:gd name="T16" fmla="*/ 2 w 33"/>
                <a:gd name="T17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" y="9"/>
                  </a:moveTo>
                  <a:cubicBezTo>
                    <a:pt x="0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7"/>
                    <a:pt x="33" y="20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5"/>
                    <a:pt x="27" y="25"/>
                    <a:pt x="25" y="2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îŝḷîḓé-Freeform: Shape 38"/>
            <p:cNvSpPr>
              <a:spLocks/>
            </p:cNvSpPr>
            <p:nvPr/>
          </p:nvSpPr>
          <p:spPr bwMode="auto">
            <a:xfrm>
              <a:off x="5346700" y="2970213"/>
              <a:ext cx="212725" cy="161925"/>
            </a:xfrm>
            <a:custGeom>
              <a:avLst/>
              <a:gdLst>
                <a:gd name="T0" fmla="*/ 3 w 34"/>
                <a:gd name="T1" fmla="*/ 10 h 26"/>
                <a:gd name="T2" fmla="*/ 2 w 34"/>
                <a:gd name="T3" fmla="*/ 3 h 26"/>
                <a:gd name="T4" fmla="*/ 2 w 34"/>
                <a:gd name="T5" fmla="*/ 3 h 26"/>
                <a:gd name="T6" fmla="*/ 9 w 34"/>
                <a:gd name="T7" fmla="*/ 2 h 26"/>
                <a:gd name="T8" fmla="*/ 31 w 34"/>
                <a:gd name="T9" fmla="*/ 16 h 26"/>
                <a:gd name="T10" fmla="*/ 32 w 34"/>
                <a:gd name="T11" fmla="*/ 23 h 26"/>
                <a:gd name="T12" fmla="*/ 32 w 34"/>
                <a:gd name="T13" fmla="*/ 23 h 26"/>
                <a:gd name="T14" fmla="*/ 26 w 34"/>
                <a:gd name="T15" fmla="*/ 24 h 26"/>
                <a:gd name="T16" fmla="*/ 3 w 34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6">
                  <a:moveTo>
                    <a:pt x="3" y="10"/>
                  </a:moveTo>
                  <a:cubicBezTo>
                    <a:pt x="1" y="8"/>
                    <a:pt x="0" y="5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8"/>
                    <a:pt x="34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5"/>
                    <a:pt x="28" y="26"/>
                    <a:pt x="26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îŝḷîḓé-Freeform: Shape 39"/>
            <p:cNvSpPr>
              <a:spLocks/>
            </p:cNvSpPr>
            <p:nvPr/>
          </p:nvSpPr>
          <p:spPr bwMode="auto">
            <a:xfrm>
              <a:off x="5291138" y="3000376"/>
              <a:ext cx="204788" cy="161925"/>
            </a:xfrm>
            <a:custGeom>
              <a:avLst/>
              <a:gdLst>
                <a:gd name="T0" fmla="*/ 3 w 33"/>
                <a:gd name="T1" fmla="*/ 10 h 26"/>
                <a:gd name="T2" fmla="*/ 1 w 33"/>
                <a:gd name="T3" fmla="*/ 3 h 26"/>
                <a:gd name="T4" fmla="*/ 1 w 33"/>
                <a:gd name="T5" fmla="*/ 3 h 26"/>
                <a:gd name="T6" fmla="*/ 8 w 33"/>
                <a:gd name="T7" fmla="*/ 2 h 26"/>
                <a:gd name="T8" fmla="*/ 30 w 33"/>
                <a:gd name="T9" fmla="*/ 16 h 26"/>
                <a:gd name="T10" fmla="*/ 32 w 33"/>
                <a:gd name="T11" fmla="*/ 23 h 26"/>
                <a:gd name="T12" fmla="*/ 32 w 33"/>
                <a:gd name="T13" fmla="*/ 23 h 26"/>
                <a:gd name="T14" fmla="*/ 25 w 33"/>
                <a:gd name="T15" fmla="*/ 24 h 26"/>
                <a:gd name="T16" fmla="*/ 3 w 33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3" y="10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8"/>
                    <a:pt x="33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25"/>
                    <a:pt x="27" y="26"/>
                    <a:pt x="25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îŝḷîḓé-Freeform: Shape 40"/>
            <p:cNvSpPr>
              <a:spLocks/>
            </p:cNvSpPr>
            <p:nvPr/>
          </p:nvSpPr>
          <p:spPr bwMode="auto">
            <a:xfrm>
              <a:off x="5265738" y="2895601"/>
              <a:ext cx="206375" cy="198438"/>
            </a:xfrm>
            <a:custGeom>
              <a:avLst/>
              <a:gdLst>
                <a:gd name="T0" fmla="*/ 24 w 33"/>
                <a:gd name="T1" fmla="*/ 4 h 32"/>
                <a:gd name="T2" fmla="*/ 5 w 33"/>
                <a:gd name="T3" fmla="*/ 8 h 32"/>
                <a:gd name="T4" fmla="*/ 9 w 33"/>
                <a:gd name="T5" fmla="*/ 28 h 32"/>
                <a:gd name="T6" fmla="*/ 29 w 33"/>
                <a:gd name="T7" fmla="*/ 24 h 32"/>
                <a:gd name="T8" fmla="*/ 24 w 33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24" y="4"/>
                  </a:moveTo>
                  <a:cubicBezTo>
                    <a:pt x="18" y="0"/>
                    <a:pt x="9" y="2"/>
                    <a:pt x="5" y="8"/>
                  </a:cubicBezTo>
                  <a:cubicBezTo>
                    <a:pt x="0" y="15"/>
                    <a:pt x="2" y="24"/>
                    <a:pt x="9" y="28"/>
                  </a:cubicBezTo>
                  <a:cubicBezTo>
                    <a:pt x="15" y="32"/>
                    <a:pt x="24" y="31"/>
                    <a:pt x="29" y="24"/>
                  </a:cubicBezTo>
                  <a:cubicBezTo>
                    <a:pt x="33" y="17"/>
                    <a:pt x="31" y="8"/>
                    <a:pt x="24" y="4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îŝḷîḓé-Freeform: Shape 41"/>
            <p:cNvSpPr>
              <a:spLocks/>
            </p:cNvSpPr>
            <p:nvPr/>
          </p:nvSpPr>
          <p:spPr bwMode="auto">
            <a:xfrm>
              <a:off x="4986338" y="2374901"/>
              <a:ext cx="398463" cy="669925"/>
            </a:xfrm>
            <a:custGeom>
              <a:avLst/>
              <a:gdLst>
                <a:gd name="T0" fmla="*/ 37 w 64"/>
                <a:gd name="T1" fmla="*/ 19 h 108"/>
                <a:gd name="T2" fmla="*/ 25 w 64"/>
                <a:gd name="T3" fmla="*/ 1 h 108"/>
                <a:gd name="T4" fmla="*/ 7 w 64"/>
                <a:gd name="T5" fmla="*/ 13 h 108"/>
                <a:gd name="T6" fmla="*/ 47 w 64"/>
                <a:gd name="T7" fmla="*/ 108 h 108"/>
                <a:gd name="T8" fmla="*/ 64 w 64"/>
                <a:gd name="T9" fmla="*/ 83 h 108"/>
                <a:gd name="T10" fmla="*/ 37 w 64"/>
                <a:gd name="T11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08">
                  <a:moveTo>
                    <a:pt x="37" y="19"/>
                  </a:moveTo>
                  <a:cubicBezTo>
                    <a:pt x="38" y="11"/>
                    <a:pt x="33" y="3"/>
                    <a:pt x="25" y="1"/>
                  </a:cubicBezTo>
                  <a:cubicBezTo>
                    <a:pt x="16" y="0"/>
                    <a:pt x="9" y="5"/>
                    <a:pt x="7" y="13"/>
                  </a:cubicBezTo>
                  <a:cubicBezTo>
                    <a:pt x="0" y="50"/>
                    <a:pt x="16" y="87"/>
                    <a:pt x="47" y="108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43" y="69"/>
                    <a:pt x="32" y="44"/>
                    <a:pt x="37" y="19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îŝḷîḓé-Freeform: Shape 42"/>
            <p:cNvSpPr>
              <a:spLocks/>
            </p:cNvSpPr>
            <p:nvPr/>
          </p:nvSpPr>
          <p:spPr bwMode="auto">
            <a:xfrm>
              <a:off x="5060950" y="2381251"/>
              <a:ext cx="323850" cy="588963"/>
            </a:xfrm>
            <a:custGeom>
              <a:avLst/>
              <a:gdLst>
                <a:gd name="T0" fmla="*/ 25 w 52"/>
                <a:gd name="T1" fmla="*/ 18 h 95"/>
                <a:gd name="T2" fmla="*/ 13 w 52"/>
                <a:gd name="T3" fmla="*/ 0 h 95"/>
                <a:gd name="T4" fmla="*/ 43 w 52"/>
                <a:gd name="T5" fmla="*/ 95 h 95"/>
                <a:gd name="T6" fmla="*/ 52 w 52"/>
                <a:gd name="T7" fmla="*/ 82 h 95"/>
                <a:gd name="T8" fmla="*/ 25 w 52"/>
                <a:gd name="T9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5">
                  <a:moveTo>
                    <a:pt x="25" y="18"/>
                  </a:moveTo>
                  <a:cubicBezTo>
                    <a:pt x="26" y="10"/>
                    <a:pt x="21" y="2"/>
                    <a:pt x="13" y="0"/>
                  </a:cubicBezTo>
                  <a:cubicBezTo>
                    <a:pt x="0" y="34"/>
                    <a:pt x="12" y="74"/>
                    <a:pt x="43" y="95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31" y="68"/>
                    <a:pt x="20" y="43"/>
                    <a:pt x="25" y="18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îŝḷîḓé-Freeform: Shape 43"/>
            <p:cNvSpPr>
              <a:spLocks/>
            </p:cNvSpPr>
            <p:nvPr/>
          </p:nvSpPr>
          <p:spPr bwMode="auto">
            <a:xfrm>
              <a:off x="5676900" y="2057401"/>
              <a:ext cx="136525" cy="93663"/>
            </a:xfrm>
            <a:custGeom>
              <a:avLst/>
              <a:gdLst>
                <a:gd name="T0" fmla="*/ 2 w 22"/>
                <a:gd name="T1" fmla="*/ 15 h 15"/>
                <a:gd name="T2" fmla="*/ 16 w 22"/>
                <a:gd name="T3" fmla="*/ 13 h 15"/>
                <a:gd name="T4" fmla="*/ 21 w 22"/>
                <a:gd name="T5" fmla="*/ 6 h 15"/>
                <a:gd name="T6" fmla="*/ 14 w 22"/>
                <a:gd name="T7" fmla="*/ 0 h 15"/>
                <a:gd name="T8" fmla="*/ 0 w 22"/>
                <a:gd name="T9" fmla="*/ 2 h 15"/>
                <a:gd name="T10" fmla="*/ 2 w 2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" y="15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9" y="12"/>
                    <a:pt x="22" y="9"/>
                    <a:pt x="21" y="6"/>
                  </a:cubicBezTo>
                  <a:cubicBezTo>
                    <a:pt x="21" y="2"/>
                    <a:pt x="18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îŝḷîḓé-Freeform: Shape 44"/>
            <p:cNvSpPr>
              <a:spLocks/>
            </p:cNvSpPr>
            <p:nvPr/>
          </p:nvSpPr>
          <p:spPr bwMode="auto">
            <a:xfrm>
              <a:off x="5060950" y="1685926"/>
              <a:ext cx="741363" cy="738188"/>
            </a:xfrm>
            <a:custGeom>
              <a:avLst/>
              <a:gdLst>
                <a:gd name="T0" fmla="*/ 13 w 119"/>
                <a:gd name="T1" fmla="*/ 83 h 119"/>
                <a:gd name="T2" fmla="*/ 84 w 119"/>
                <a:gd name="T3" fmla="*/ 106 h 119"/>
                <a:gd name="T4" fmla="*/ 106 w 119"/>
                <a:gd name="T5" fmla="*/ 35 h 119"/>
                <a:gd name="T6" fmla="*/ 35 w 119"/>
                <a:gd name="T7" fmla="*/ 13 h 119"/>
                <a:gd name="T8" fmla="*/ 13 w 119"/>
                <a:gd name="T9" fmla="*/ 8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3" y="83"/>
                  </a:moveTo>
                  <a:cubicBezTo>
                    <a:pt x="26" y="109"/>
                    <a:pt x="58" y="119"/>
                    <a:pt x="84" y="106"/>
                  </a:cubicBezTo>
                  <a:cubicBezTo>
                    <a:pt x="109" y="92"/>
                    <a:pt x="119" y="61"/>
                    <a:pt x="106" y="35"/>
                  </a:cubicBezTo>
                  <a:cubicBezTo>
                    <a:pt x="93" y="9"/>
                    <a:pt x="61" y="0"/>
                    <a:pt x="35" y="13"/>
                  </a:cubicBezTo>
                  <a:cubicBezTo>
                    <a:pt x="10" y="26"/>
                    <a:pt x="0" y="58"/>
                    <a:pt x="13" y="83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ṥļîḑé-Freeform: Shape 45"/>
            <p:cNvSpPr>
              <a:spLocks/>
            </p:cNvSpPr>
            <p:nvPr/>
          </p:nvSpPr>
          <p:spPr bwMode="auto">
            <a:xfrm>
              <a:off x="5197475" y="1773238"/>
              <a:ext cx="604838" cy="631825"/>
            </a:xfrm>
            <a:custGeom>
              <a:avLst/>
              <a:gdLst>
                <a:gd name="T0" fmla="*/ 51 w 97"/>
                <a:gd name="T1" fmla="*/ 83 h 102"/>
                <a:gd name="T2" fmla="*/ 73 w 97"/>
                <a:gd name="T3" fmla="*/ 13 h 102"/>
                <a:gd name="T4" fmla="*/ 64 w 97"/>
                <a:gd name="T5" fmla="*/ 0 h 102"/>
                <a:gd name="T6" fmla="*/ 84 w 97"/>
                <a:gd name="T7" fmla="*/ 21 h 102"/>
                <a:gd name="T8" fmla="*/ 62 w 97"/>
                <a:gd name="T9" fmla="*/ 92 h 102"/>
                <a:gd name="T10" fmla="*/ 0 w 97"/>
                <a:gd name="T11" fmla="*/ 82 h 102"/>
                <a:gd name="T12" fmla="*/ 51 w 97"/>
                <a:gd name="T13" fmla="*/ 8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02">
                  <a:moveTo>
                    <a:pt x="51" y="83"/>
                  </a:moveTo>
                  <a:cubicBezTo>
                    <a:pt x="77" y="70"/>
                    <a:pt x="86" y="38"/>
                    <a:pt x="73" y="13"/>
                  </a:cubicBezTo>
                  <a:cubicBezTo>
                    <a:pt x="71" y="8"/>
                    <a:pt x="68" y="4"/>
                    <a:pt x="64" y="0"/>
                  </a:cubicBezTo>
                  <a:cubicBezTo>
                    <a:pt x="72" y="5"/>
                    <a:pt x="79" y="12"/>
                    <a:pt x="84" y="21"/>
                  </a:cubicBezTo>
                  <a:cubicBezTo>
                    <a:pt x="97" y="47"/>
                    <a:pt x="87" y="78"/>
                    <a:pt x="62" y="92"/>
                  </a:cubicBezTo>
                  <a:cubicBezTo>
                    <a:pt x="41" y="102"/>
                    <a:pt x="16" y="98"/>
                    <a:pt x="0" y="82"/>
                  </a:cubicBezTo>
                  <a:cubicBezTo>
                    <a:pt x="15" y="91"/>
                    <a:pt x="34" y="92"/>
                    <a:pt x="51" y="83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îṥļîḑé-Freeform: Shape 46"/>
            <p:cNvSpPr>
              <a:spLocks/>
            </p:cNvSpPr>
            <p:nvPr/>
          </p:nvSpPr>
          <p:spPr bwMode="auto">
            <a:xfrm>
              <a:off x="5067300" y="1722438"/>
              <a:ext cx="485775" cy="471488"/>
            </a:xfrm>
            <a:custGeom>
              <a:avLst/>
              <a:gdLst>
                <a:gd name="T0" fmla="*/ 10 w 78"/>
                <a:gd name="T1" fmla="*/ 72 h 76"/>
                <a:gd name="T2" fmla="*/ 34 w 78"/>
                <a:gd name="T3" fmla="*/ 7 h 76"/>
                <a:gd name="T4" fmla="*/ 63 w 78"/>
                <a:gd name="T5" fmla="*/ 1 h 76"/>
                <a:gd name="T6" fmla="*/ 65 w 78"/>
                <a:gd name="T7" fmla="*/ 5 h 76"/>
                <a:gd name="T8" fmla="*/ 45 w 78"/>
                <a:gd name="T9" fmla="*/ 69 h 76"/>
                <a:gd name="T10" fmla="*/ 10 w 78"/>
                <a:gd name="T11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6">
                  <a:moveTo>
                    <a:pt x="10" y="72"/>
                  </a:moveTo>
                  <a:cubicBezTo>
                    <a:pt x="0" y="48"/>
                    <a:pt x="10" y="19"/>
                    <a:pt x="34" y="7"/>
                  </a:cubicBezTo>
                  <a:cubicBezTo>
                    <a:pt x="44" y="2"/>
                    <a:pt x="54" y="0"/>
                    <a:pt x="63" y="1"/>
                  </a:cubicBezTo>
                  <a:cubicBezTo>
                    <a:pt x="64" y="2"/>
                    <a:pt x="65" y="3"/>
                    <a:pt x="65" y="5"/>
                  </a:cubicBezTo>
                  <a:cubicBezTo>
                    <a:pt x="78" y="28"/>
                    <a:pt x="68" y="57"/>
                    <a:pt x="45" y="69"/>
                  </a:cubicBezTo>
                  <a:cubicBezTo>
                    <a:pt x="34" y="75"/>
                    <a:pt x="21" y="76"/>
                    <a:pt x="10" y="72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îṥļîḑé-Freeform: Shape 47"/>
            <p:cNvSpPr>
              <a:spLocks/>
            </p:cNvSpPr>
            <p:nvPr/>
          </p:nvSpPr>
          <p:spPr bwMode="auto">
            <a:xfrm>
              <a:off x="5372100" y="1709738"/>
              <a:ext cx="323850" cy="168275"/>
            </a:xfrm>
            <a:custGeom>
              <a:avLst/>
              <a:gdLst>
                <a:gd name="T0" fmla="*/ 25 w 52"/>
                <a:gd name="T1" fmla="*/ 24 h 27"/>
                <a:gd name="T2" fmla="*/ 0 w 52"/>
                <a:gd name="T3" fmla="*/ 4 h 27"/>
                <a:gd name="T4" fmla="*/ 52 w 52"/>
                <a:gd name="T5" fmla="*/ 24 h 27"/>
                <a:gd name="T6" fmla="*/ 25 w 52"/>
                <a:gd name="T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7">
                  <a:moveTo>
                    <a:pt x="25" y="24"/>
                  </a:moveTo>
                  <a:cubicBezTo>
                    <a:pt x="14" y="20"/>
                    <a:pt x="5" y="13"/>
                    <a:pt x="0" y="4"/>
                  </a:cubicBezTo>
                  <a:cubicBezTo>
                    <a:pt x="19" y="0"/>
                    <a:pt x="40" y="8"/>
                    <a:pt x="52" y="24"/>
                  </a:cubicBezTo>
                  <a:cubicBezTo>
                    <a:pt x="43" y="27"/>
                    <a:pt x="34" y="27"/>
                    <a:pt x="25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îṥļîḑé-Freeform: Shape 48"/>
            <p:cNvSpPr>
              <a:spLocks/>
            </p:cNvSpPr>
            <p:nvPr/>
          </p:nvSpPr>
          <p:spPr bwMode="auto">
            <a:xfrm>
              <a:off x="5651500" y="2027238"/>
              <a:ext cx="50800" cy="68263"/>
            </a:xfrm>
            <a:custGeom>
              <a:avLst/>
              <a:gdLst>
                <a:gd name="T0" fmla="*/ 8 w 8"/>
                <a:gd name="T1" fmla="*/ 5 h 11"/>
                <a:gd name="T2" fmla="*/ 5 w 8"/>
                <a:gd name="T3" fmla="*/ 11 h 11"/>
                <a:gd name="T4" fmla="*/ 0 w 8"/>
                <a:gd name="T5" fmla="*/ 6 h 11"/>
                <a:gd name="T6" fmla="*/ 3 w 8"/>
                <a:gd name="T7" fmla="*/ 1 h 11"/>
                <a:gd name="T8" fmla="*/ 8 w 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8" y="5"/>
                  </a:moveTo>
                  <a:cubicBezTo>
                    <a:pt x="8" y="8"/>
                    <a:pt x="7" y="11"/>
                    <a:pt x="5" y="11"/>
                  </a:cubicBezTo>
                  <a:cubicBezTo>
                    <a:pt x="3" y="11"/>
                    <a:pt x="1" y="9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5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îṥļîḑé-Freeform: Shape 49"/>
            <p:cNvSpPr>
              <a:spLocks/>
            </p:cNvSpPr>
            <p:nvPr/>
          </p:nvSpPr>
          <p:spPr bwMode="auto">
            <a:xfrm>
              <a:off x="5446713" y="1611313"/>
              <a:ext cx="317500" cy="298450"/>
            </a:xfrm>
            <a:custGeom>
              <a:avLst/>
              <a:gdLst>
                <a:gd name="T0" fmla="*/ 6 w 51"/>
                <a:gd name="T1" fmla="*/ 34 h 48"/>
                <a:gd name="T2" fmla="*/ 0 w 51"/>
                <a:gd name="T3" fmla="*/ 33 h 48"/>
                <a:gd name="T4" fmla="*/ 24 w 51"/>
                <a:gd name="T5" fmla="*/ 47 h 48"/>
                <a:gd name="T6" fmla="*/ 48 w 51"/>
                <a:gd name="T7" fmla="*/ 16 h 48"/>
                <a:gd name="T8" fmla="*/ 42 w 51"/>
                <a:gd name="T9" fmla="*/ 0 h 48"/>
                <a:gd name="T10" fmla="*/ 6 w 51"/>
                <a:gd name="T11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8">
                  <a:moveTo>
                    <a:pt x="6" y="34"/>
                  </a:moveTo>
                  <a:cubicBezTo>
                    <a:pt x="4" y="34"/>
                    <a:pt x="2" y="34"/>
                    <a:pt x="0" y="33"/>
                  </a:cubicBezTo>
                  <a:cubicBezTo>
                    <a:pt x="6" y="41"/>
                    <a:pt x="15" y="46"/>
                    <a:pt x="24" y="47"/>
                  </a:cubicBezTo>
                  <a:cubicBezTo>
                    <a:pt x="40" y="48"/>
                    <a:pt x="51" y="34"/>
                    <a:pt x="48" y="16"/>
                  </a:cubicBezTo>
                  <a:cubicBezTo>
                    <a:pt x="47" y="11"/>
                    <a:pt x="45" y="5"/>
                    <a:pt x="42" y="0"/>
                  </a:cubicBezTo>
                  <a:cubicBezTo>
                    <a:pt x="41" y="21"/>
                    <a:pt x="26" y="36"/>
                    <a:pt x="6" y="3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îṥļîḑé-Freeform: Shape 50"/>
            <p:cNvSpPr>
              <a:spLocks/>
            </p:cNvSpPr>
            <p:nvPr/>
          </p:nvSpPr>
          <p:spPr bwMode="auto">
            <a:xfrm>
              <a:off x="5103813" y="2046288"/>
              <a:ext cx="293688" cy="303213"/>
            </a:xfrm>
            <a:custGeom>
              <a:avLst/>
              <a:gdLst>
                <a:gd name="T0" fmla="*/ 46 w 47"/>
                <a:gd name="T1" fmla="*/ 24 h 49"/>
                <a:gd name="T2" fmla="*/ 0 w 47"/>
                <a:gd name="T3" fmla="*/ 0 h 49"/>
                <a:gd name="T4" fmla="*/ 5 w 47"/>
                <a:gd name="T5" fmla="*/ 24 h 49"/>
                <a:gd name="T6" fmla="*/ 19 w 47"/>
                <a:gd name="T7" fmla="*/ 41 h 49"/>
                <a:gd name="T8" fmla="*/ 41 w 47"/>
                <a:gd name="T9" fmla="*/ 45 h 49"/>
                <a:gd name="T10" fmla="*/ 46 w 47"/>
                <a:gd name="T11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9">
                  <a:moveTo>
                    <a:pt x="46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" y="17"/>
                    <a:pt x="5" y="24"/>
                  </a:cubicBezTo>
                  <a:cubicBezTo>
                    <a:pt x="8" y="31"/>
                    <a:pt x="13" y="37"/>
                    <a:pt x="19" y="41"/>
                  </a:cubicBezTo>
                  <a:cubicBezTo>
                    <a:pt x="19" y="41"/>
                    <a:pt x="37" y="49"/>
                    <a:pt x="41" y="45"/>
                  </a:cubicBezTo>
                  <a:cubicBezTo>
                    <a:pt x="47" y="38"/>
                    <a:pt x="46" y="24"/>
                    <a:pt x="46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îṥļîḑé-Freeform: Shape 51"/>
            <p:cNvSpPr>
              <a:spLocks/>
            </p:cNvSpPr>
            <p:nvPr/>
          </p:nvSpPr>
          <p:spPr bwMode="auto">
            <a:xfrm>
              <a:off x="5316538" y="2046288"/>
              <a:ext cx="161925" cy="160338"/>
            </a:xfrm>
            <a:custGeom>
              <a:avLst/>
              <a:gdLst>
                <a:gd name="T0" fmla="*/ 25 w 26"/>
                <a:gd name="T1" fmla="*/ 11 h 26"/>
                <a:gd name="T2" fmla="*/ 14 w 26"/>
                <a:gd name="T3" fmla="*/ 25 h 26"/>
                <a:gd name="T4" fmla="*/ 1 w 26"/>
                <a:gd name="T5" fmla="*/ 15 h 26"/>
                <a:gd name="T6" fmla="*/ 11 w 26"/>
                <a:gd name="T7" fmla="*/ 1 h 26"/>
                <a:gd name="T8" fmla="*/ 25 w 26"/>
                <a:gd name="T9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5" y="11"/>
                  </a:moveTo>
                  <a:cubicBezTo>
                    <a:pt x="26" y="18"/>
                    <a:pt x="21" y="24"/>
                    <a:pt x="14" y="25"/>
                  </a:cubicBezTo>
                  <a:cubicBezTo>
                    <a:pt x="8" y="26"/>
                    <a:pt x="2" y="21"/>
                    <a:pt x="1" y="15"/>
                  </a:cubicBezTo>
                  <a:cubicBezTo>
                    <a:pt x="0" y="8"/>
                    <a:pt x="4" y="2"/>
                    <a:pt x="11" y="1"/>
                  </a:cubicBezTo>
                  <a:cubicBezTo>
                    <a:pt x="18" y="0"/>
                    <a:pt x="24" y="5"/>
                    <a:pt x="25" y="1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îṥļîḑé-Freeform: Shape 52"/>
            <p:cNvSpPr>
              <a:spLocks/>
            </p:cNvSpPr>
            <p:nvPr/>
          </p:nvSpPr>
          <p:spPr bwMode="auto">
            <a:xfrm>
              <a:off x="4625975" y="2727326"/>
              <a:ext cx="746125" cy="466725"/>
            </a:xfrm>
            <a:custGeom>
              <a:avLst/>
              <a:gdLst>
                <a:gd name="T0" fmla="*/ 119 w 120"/>
                <a:gd name="T1" fmla="*/ 74 h 75"/>
                <a:gd name="T2" fmla="*/ 116 w 120"/>
                <a:gd name="T3" fmla="*/ 75 h 75"/>
                <a:gd name="T4" fmla="*/ 1 w 120"/>
                <a:gd name="T5" fmla="*/ 4 h 75"/>
                <a:gd name="T6" fmla="*/ 0 w 120"/>
                <a:gd name="T7" fmla="*/ 1 h 75"/>
                <a:gd name="T8" fmla="*/ 0 w 120"/>
                <a:gd name="T9" fmla="*/ 1 h 75"/>
                <a:gd name="T10" fmla="*/ 3 w 120"/>
                <a:gd name="T11" fmla="*/ 0 h 75"/>
                <a:gd name="T12" fmla="*/ 118 w 120"/>
                <a:gd name="T13" fmla="*/ 71 h 75"/>
                <a:gd name="T14" fmla="*/ 119 w 120"/>
                <a:gd name="T15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75">
                  <a:moveTo>
                    <a:pt x="119" y="74"/>
                  </a:moveTo>
                  <a:cubicBezTo>
                    <a:pt x="118" y="75"/>
                    <a:pt x="117" y="75"/>
                    <a:pt x="116" y="7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9" y="71"/>
                    <a:pt x="120" y="73"/>
                    <a:pt x="119" y="7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îṥļîḑé-Freeform: Shape 53"/>
            <p:cNvSpPr>
              <a:spLocks/>
            </p:cNvSpPr>
            <p:nvPr/>
          </p:nvSpPr>
          <p:spPr bwMode="auto">
            <a:xfrm>
              <a:off x="4406900" y="2801938"/>
              <a:ext cx="193675" cy="125413"/>
            </a:xfrm>
            <a:custGeom>
              <a:avLst/>
              <a:gdLst>
                <a:gd name="T0" fmla="*/ 31 w 31"/>
                <a:gd name="T1" fmla="*/ 19 h 20"/>
                <a:gd name="T2" fmla="*/ 29 w 31"/>
                <a:gd name="T3" fmla="*/ 20 h 20"/>
                <a:gd name="T4" fmla="*/ 1 w 31"/>
                <a:gd name="T5" fmla="*/ 2 h 20"/>
                <a:gd name="T6" fmla="*/ 0 w 31"/>
                <a:gd name="T7" fmla="*/ 0 h 20"/>
                <a:gd name="T8" fmla="*/ 0 w 31"/>
                <a:gd name="T9" fmla="*/ 0 h 20"/>
                <a:gd name="T10" fmla="*/ 2 w 31"/>
                <a:gd name="T11" fmla="*/ 0 h 20"/>
                <a:gd name="T12" fmla="*/ 31 w 31"/>
                <a:gd name="T13" fmla="*/ 18 h 20"/>
                <a:gd name="T14" fmla="*/ 31 w 31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0">
                  <a:moveTo>
                    <a:pt x="31" y="19"/>
                  </a:moveTo>
                  <a:cubicBezTo>
                    <a:pt x="31" y="20"/>
                    <a:pt x="30" y="20"/>
                    <a:pt x="29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9"/>
                    <a:pt x="31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îṥļîḑé-Freeform: Shape 54"/>
            <p:cNvSpPr>
              <a:spLocks/>
            </p:cNvSpPr>
            <p:nvPr/>
          </p:nvSpPr>
          <p:spPr bwMode="auto">
            <a:xfrm>
              <a:off x="4389438" y="2827338"/>
              <a:ext cx="198438" cy="123825"/>
            </a:xfrm>
            <a:custGeom>
              <a:avLst/>
              <a:gdLst>
                <a:gd name="T0" fmla="*/ 32 w 32"/>
                <a:gd name="T1" fmla="*/ 19 h 20"/>
                <a:gd name="T2" fmla="*/ 30 w 32"/>
                <a:gd name="T3" fmla="*/ 20 h 20"/>
                <a:gd name="T4" fmla="*/ 1 w 32"/>
                <a:gd name="T5" fmla="*/ 2 h 20"/>
                <a:gd name="T6" fmla="*/ 1 w 32"/>
                <a:gd name="T7" fmla="*/ 0 h 20"/>
                <a:gd name="T8" fmla="*/ 1 w 32"/>
                <a:gd name="T9" fmla="*/ 0 h 20"/>
                <a:gd name="T10" fmla="*/ 3 w 32"/>
                <a:gd name="T11" fmla="*/ 0 h 20"/>
                <a:gd name="T12" fmla="*/ 31 w 32"/>
                <a:gd name="T13" fmla="*/ 18 h 20"/>
                <a:gd name="T14" fmla="*/ 32 w 32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0">
                  <a:moveTo>
                    <a:pt x="32" y="19"/>
                  </a:moveTo>
                  <a:cubicBezTo>
                    <a:pt x="31" y="20"/>
                    <a:pt x="30" y="20"/>
                    <a:pt x="3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9"/>
                    <a:pt x="32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ṥļîḑé-Freeform: Shape 55"/>
            <p:cNvSpPr>
              <a:spLocks/>
            </p:cNvSpPr>
            <p:nvPr/>
          </p:nvSpPr>
          <p:spPr bwMode="auto">
            <a:xfrm>
              <a:off x="4376738" y="2852738"/>
              <a:ext cx="192088" cy="130175"/>
            </a:xfrm>
            <a:custGeom>
              <a:avLst/>
              <a:gdLst>
                <a:gd name="T0" fmla="*/ 31 w 31"/>
                <a:gd name="T1" fmla="*/ 20 h 21"/>
                <a:gd name="T2" fmla="*/ 29 w 31"/>
                <a:gd name="T3" fmla="*/ 20 h 21"/>
                <a:gd name="T4" fmla="*/ 0 w 31"/>
                <a:gd name="T5" fmla="*/ 3 h 21"/>
                <a:gd name="T6" fmla="*/ 0 w 31"/>
                <a:gd name="T7" fmla="*/ 1 h 21"/>
                <a:gd name="T8" fmla="*/ 0 w 31"/>
                <a:gd name="T9" fmla="*/ 1 h 21"/>
                <a:gd name="T10" fmla="*/ 2 w 31"/>
                <a:gd name="T11" fmla="*/ 1 h 21"/>
                <a:gd name="T12" fmla="*/ 30 w 31"/>
                <a:gd name="T13" fmla="*/ 18 h 21"/>
                <a:gd name="T14" fmla="*/ 31 w 31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1">
                  <a:moveTo>
                    <a:pt x="31" y="20"/>
                  </a:moveTo>
                  <a:cubicBezTo>
                    <a:pt x="30" y="21"/>
                    <a:pt x="30" y="21"/>
                    <a:pt x="29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2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76" name="îṥļîḑé-Freeform: Shape 57"/>
          <p:cNvSpPr>
            <a:spLocks/>
          </p:cNvSpPr>
          <p:nvPr userDrawn="1"/>
        </p:nvSpPr>
        <p:spPr bwMode="auto">
          <a:xfrm>
            <a:off x="4165770" y="882435"/>
            <a:ext cx="1161819" cy="608173"/>
          </a:xfrm>
          <a:custGeom>
            <a:avLst/>
            <a:gdLst>
              <a:gd name="T0" fmla="*/ 28 w 165"/>
              <a:gd name="T1" fmla="*/ 28 h 85"/>
              <a:gd name="T2" fmla="*/ 31 w 165"/>
              <a:gd name="T3" fmla="*/ 29 h 85"/>
              <a:gd name="T4" fmla="*/ 56 w 165"/>
              <a:gd name="T5" fmla="*/ 12 h 85"/>
              <a:gd name="T6" fmla="*/ 71 w 165"/>
              <a:gd name="T7" fmla="*/ 16 h 85"/>
              <a:gd name="T8" fmla="*/ 96 w 165"/>
              <a:gd name="T9" fmla="*/ 0 h 85"/>
              <a:gd name="T10" fmla="*/ 124 w 165"/>
              <a:gd name="T11" fmla="*/ 28 h 85"/>
              <a:gd name="T12" fmla="*/ 124 w 165"/>
              <a:gd name="T13" fmla="*/ 31 h 85"/>
              <a:gd name="T14" fmla="*/ 136 w 165"/>
              <a:gd name="T15" fmla="*/ 28 h 85"/>
              <a:gd name="T16" fmla="*/ 165 w 165"/>
              <a:gd name="T17" fmla="*/ 57 h 85"/>
              <a:gd name="T18" fmla="*/ 136 w 165"/>
              <a:gd name="T19" fmla="*/ 85 h 85"/>
              <a:gd name="T20" fmla="*/ 28 w 165"/>
              <a:gd name="T21" fmla="*/ 85 h 85"/>
              <a:gd name="T22" fmla="*/ 0 w 165"/>
              <a:gd name="T23" fmla="*/ 57 h 85"/>
              <a:gd name="T24" fmla="*/ 28 w 165"/>
              <a:gd name="T25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85">
                <a:moveTo>
                  <a:pt x="28" y="28"/>
                </a:moveTo>
                <a:cubicBezTo>
                  <a:pt x="29" y="28"/>
                  <a:pt x="30" y="29"/>
                  <a:pt x="31" y="29"/>
                </a:cubicBezTo>
                <a:cubicBezTo>
                  <a:pt x="35" y="19"/>
                  <a:pt x="45" y="12"/>
                  <a:pt x="56" y="12"/>
                </a:cubicBezTo>
                <a:cubicBezTo>
                  <a:pt x="62" y="12"/>
                  <a:pt x="66" y="14"/>
                  <a:pt x="71" y="16"/>
                </a:cubicBezTo>
                <a:cubicBezTo>
                  <a:pt x="75" y="7"/>
                  <a:pt x="85" y="0"/>
                  <a:pt x="96" y="0"/>
                </a:cubicBezTo>
                <a:cubicBezTo>
                  <a:pt x="112" y="0"/>
                  <a:pt x="124" y="13"/>
                  <a:pt x="124" y="28"/>
                </a:cubicBezTo>
                <a:cubicBezTo>
                  <a:pt x="124" y="29"/>
                  <a:pt x="124" y="30"/>
                  <a:pt x="124" y="31"/>
                </a:cubicBezTo>
                <a:cubicBezTo>
                  <a:pt x="128" y="29"/>
                  <a:pt x="132" y="28"/>
                  <a:pt x="136" y="28"/>
                </a:cubicBezTo>
                <a:cubicBezTo>
                  <a:pt x="152" y="28"/>
                  <a:pt x="165" y="41"/>
                  <a:pt x="165" y="57"/>
                </a:cubicBezTo>
                <a:cubicBezTo>
                  <a:pt x="165" y="72"/>
                  <a:pt x="152" y="85"/>
                  <a:pt x="13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13" y="85"/>
                  <a:pt x="0" y="72"/>
                  <a:pt x="0" y="57"/>
                </a:cubicBezTo>
                <a:cubicBezTo>
                  <a:pt x="0" y="41"/>
                  <a:pt x="13" y="28"/>
                  <a:pt x="28" y="28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78" name="Group 335"/>
          <p:cNvGrpSpPr/>
          <p:nvPr userDrawn="1"/>
        </p:nvGrpSpPr>
        <p:grpSpPr>
          <a:xfrm>
            <a:off x="982193" y="512763"/>
            <a:ext cx="3229198" cy="1734218"/>
            <a:chOff x="982194" y="512763"/>
            <a:chExt cx="3229198" cy="1734218"/>
          </a:xfrm>
        </p:grpSpPr>
        <p:sp>
          <p:nvSpPr>
            <p:cNvPr id="679" name="îṥļîḑé-Freeform: Shape 58"/>
            <p:cNvSpPr>
              <a:spLocks/>
            </p:cNvSpPr>
            <p:nvPr/>
          </p:nvSpPr>
          <p:spPr bwMode="auto">
            <a:xfrm>
              <a:off x="1355902" y="923117"/>
              <a:ext cx="398217" cy="398217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0 h 66"/>
                <a:gd name="T4" fmla="*/ 66 w 66"/>
                <a:gd name="T5" fmla="*/ 25 h 66"/>
                <a:gd name="T6" fmla="*/ 51 w 66"/>
                <a:gd name="T7" fmla="*/ 40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0 h 66"/>
                <a:gd name="T16" fmla="*/ 0 w 66"/>
                <a:gd name="T17" fmla="*/ 25 h 66"/>
                <a:gd name="T18" fmla="*/ 20 w 66"/>
                <a:gd name="T19" fmla="*/ 20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îṥļîḑé-Freeform: Shape 59"/>
            <p:cNvSpPr>
              <a:spLocks/>
            </p:cNvSpPr>
            <p:nvPr/>
          </p:nvSpPr>
          <p:spPr bwMode="auto">
            <a:xfrm>
              <a:off x="2492375" y="819150"/>
              <a:ext cx="104775" cy="104775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6 h 66"/>
                <a:gd name="T4" fmla="*/ 66 w 66"/>
                <a:gd name="T5" fmla="*/ 26 h 66"/>
                <a:gd name="T6" fmla="*/ 51 w 66"/>
                <a:gd name="T7" fmla="*/ 41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1 h 66"/>
                <a:gd name="T16" fmla="*/ 0 w 66"/>
                <a:gd name="T17" fmla="*/ 26 h 66"/>
                <a:gd name="T18" fmla="*/ 21 w 66"/>
                <a:gd name="T19" fmla="*/ 26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6"/>
                  </a:lnTo>
                  <a:lnTo>
                    <a:pt x="66" y="26"/>
                  </a:lnTo>
                  <a:lnTo>
                    <a:pt x="51" y="41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1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îṥļîḑé-Freeform: Shape 60"/>
            <p:cNvSpPr>
              <a:spLocks/>
            </p:cNvSpPr>
            <p:nvPr/>
          </p:nvSpPr>
          <p:spPr bwMode="auto">
            <a:xfrm>
              <a:off x="1124639" y="1450090"/>
              <a:ext cx="104775" cy="104775"/>
            </a:xfrm>
            <a:custGeom>
              <a:avLst/>
              <a:gdLst>
                <a:gd name="T0" fmla="*/ 36 w 66"/>
                <a:gd name="T1" fmla="*/ 0 h 66"/>
                <a:gd name="T2" fmla="*/ 46 w 66"/>
                <a:gd name="T3" fmla="*/ 20 h 66"/>
                <a:gd name="T4" fmla="*/ 66 w 66"/>
                <a:gd name="T5" fmla="*/ 25 h 66"/>
                <a:gd name="T6" fmla="*/ 51 w 66"/>
                <a:gd name="T7" fmla="*/ 40 h 66"/>
                <a:gd name="T8" fmla="*/ 56 w 66"/>
                <a:gd name="T9" fmla="*/ 66 h 66"/>
                <a:gd name="T10" fmla="*/ 36 w 66"/>
                <a:gd name="T11" fmla="*/ 51 h 66"/>
                <a:gd name="T12" fmla="*/ 15 w 66"/>
                <a:gd name="T13" fmla="*/ 66 h 66"/>
                <a:gd name="T14" fmla="*/ 15 w 66"/>
                <a:gd name="T15" fmla="*/ 40 h 66"/>
                <a:gd name="T16" fmla="*/ 0 w 66"/>
                <a:gd name="T17" fmla="*/ 25 h 66"/>
                <a:gd name="T18" fmla="*/ 26 w 66"/>
                <a:gd name="T19" fmla="*/ 20 h 66"/>
                <a:gd name="T20" fmla="*/ 36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6" y="0"/>
                  </a:moveTo>
                  <a:lnTo>
                    <a:pt x="46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6" y="51"/>
                  </a:lnTo>
                  <a:lnTo>
                    <a:pt x="15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6" y="2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îṥļîḑé-Freeform: Shape 61"/>
            <p:cNvSpPr>
              <a:spLocks/>
            </p:cNvSpPr>
            <p:nvPr/>
          </p:nvSpPr>
          <p:spPr bwMode="auto">
            <a:xfrm>
              <a:off x="3997325" y="512763"/>
              <a:ext cx="104775" cy="96837"/>
            </a:xfrm>
            <a:custGeom>
              <a:avLst/>
              <a:gdLst>
                <a:gd name="T0" fmla="*/ 30 w 66"/>
                <a:gd name="T1" fmla="*/ 0 h 61"/>
                <a:gd name="T2" fmla="*/ 40 w 66"/>
                <a:gd name="T3" fmla="*/ 20 h 61"/>
                <a:gd name="T4" fmla="*/ 66 w 66"/>
                <a:gd name="T5" fmla="*/ 20 h 61"/>
                <a:gd name="T6" fmla="*/ 51 w 66"/>
                <a:gd name="T7" fmla="*/ 41 h 61"/>
                <a:gd name="T8" fmla="*/ 56 w 66"/>
                <a:gd name="T9" fmla="*/ 61 h 61"/>
                <a:gd name="T10" fmla="*/ 30 w 66"/>
                <a:gd name="T11" fmla="*/ 51 h 61"/>
                <a:gd name="T12" fmla="*/ 10 w 66"/>
                <a:gd name="T13" fmla="*/ 61 h 61"/>
                <a:gd name="T14" fmla="*/ 15 w 66"/>
                <a:gd name="T15" fmla="*/ 41 h 61"/>
                <a:gd name="T16" fmla="*/ 0 w 66"/>
                <a:gd name="T17" fmla="*/ 20 h 61"/>
                <a:gd name="T18" fmla="*/ 20 w 66"/>
                <a:gd name="T19" fmla="*/ 20 h 61"/>
                <a:gd name="T20" fmla="*/ 30 w 6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1">
                  <a:moveTo>
                    <a:pt x="30" y="0"/>
                  </a:moveTo>
                  <a:lnTo>
                    <a:pt x="40" y="20"/>
                  </a:lnTo>
                  <a:lnTo>
                    <a:pt x="66" y="20"/>
                  </a:lnTo>
                  <a:lnTo>
                    <a:pt x="51" y="41"/>
                  </a:lnTo>
                  <a:lnTo>
                    <a:pt x="56" y="61"/>
                  </a:lnTo>
                  <a:lnTo>
                    <a:pt x="30" y="51"/>
                  </a:lnTo>
                  <a:lnTo>
                    <a:pt x="10" y="61"/>
                  </a:lnTo>
                  <a:lnTo>
                    <a:pt x="15" y="41"/>
                  </a:lnTo>
                  <a:lnTo>
                    <a:pt x="0" y="20"/>
                  </a:lnTo>
                  <a:lnTo>
                    <a:pt x="20" y="2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îṥļîḑé-Freeform: Shape 62"/>
            <p:cNvSpPr>
              <a:spLocks/>
            </p:cNvSpPr>
            <p:nvPr/>
          </p:nvSpPr>
          <p:spPr bwMode="auto">
            <a:xfrm>
              <a:off x="1948823" y="1223067"/>
              <a:ext cx="104775" cy="104775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6 h 66"/>
                <a:gd name="T4" fmla="*/ 66 w 66"/>
                <a:gd name="T5" fmla="*/ 26 h 66"/>
                <a:gd name="T6" fmla="*/ 51 w 66"/>
                <a:gd name="T7" fmla="*/ 41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1 h 66"/>
                <a:gd name="T16" fmla="*/ 0 w 66"/>
                <a:gd name="T17" fmla="*/ 26 h 66"/>
                <a:gd name="T18" fmla="*/ 21 w 66"/>
                <a:gd name="T19" fmla="*/ 26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6"/>
                  </a:lnTo>
                  <a:lnTo>
                    <a:pt x="66" y="26"/>
                  </a:lnTo>
                  <a:lnTo>
                    <a:pt x="51" y="41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1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îṥļîḑé-Freeform: Shape 63"/>
            <p:cNvSpPr>
              <a:spLocks/>
            </p:cNvSpPr>
            <p:nvPr/>
          </p:nvSpPr>
          <p:spPr bwMode="auto">
            <a:xfrm>
              <a:off x="982194" y="1848764"/>
              <a:ext cx="398217" cy="398217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0 h 66"/>
                <a:gd name="T4" fmla="*/ 66 w 66"/>
                <a:gd name="T5" fmla="*/ 25 h 66"/>
                <a:gd name="T6" fmla="*/ 51 w 66"/>
                <a:gd name="T7" fmla="*/ 40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0 h 66"/>
                <a:gd name="T16" fmla="*/ 0 w 66"/>
                <a:gd name="T17" fmla="*/ 25 h 66"/>
                <a:gd name="T18" fmla="*/ 20 w 66"/>
                <a:gd name="T19" fmla="*/ 20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îṥļîḑé-Freeform: Shape 64"/>
            <p:cNvSpPr>
              <a:spLocks/>
            </p:cNvSpPr>
            <p:nvPr/>
          </p:nvSpPr>
          <p:spPr bwMode="auto">
            <a:xfrm>
              <a:off x="3110021" y="933424"/>
              <a:ext cx="398217" cy="398217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0 h 66"/>
                <a:gd name="T4" fmla="*/ 66 w 66"/>
                <a:gd name="T5" fmla="*/ 25 h 66"/>
                <a:gd name="T6" fmla="*/ 51 w 66"/>
                <a:gd name="T7" fmla="*/ 40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0 h 66"/>
                <a:gd name="T16" fmla="*/ 0 w 66"/>
                <a:gd name="T17" fmla="*/ 25 h 66"/>
                <a:gd name="T18" fmla="*/ 20 w 66"/>
                <a:gd name="T19" fmla="*/ 20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îṥļîḑé-Freeform: Shape 65"/>
            <p:cNvSpPr>
              <a:spLocks/>
            </p:cNvSpPr>
            <p:nvPr/>
          </p:nvSpPr>
          <p:spPr bwMode="auto">
            <a:xfrm>
              <a:off x="4149725" y="682580"/>
              <a:ext cx="61667" cy="79420"/>
            </a:xfrm>
            <a:custGeom>
              <a:avLst/>
              <a:gdLst>
                <a:gd name="T0" fmla="*/ 30 w 66"/>
                <a:gd name="T1" fmla="*/ 0 h 61"/>
                <a:gd name="T2" fmla="*/ 40 w 66"/>
                <a:gd name="T3" fmla="*/ 20 h 61"/>
                <a:gd name="T4" fmla="*/ 66 w 66"/>
                <a:gd name="T5" fmla="*/ 20 h 61"/>
                <a:gd name="T6" fmla="*/ 51 w 66"/>
                <a:gd name="T7" fmla="*/ 41 h 61"/>
                <a:gd name="T8" fmla="*/ 56 w 66"/>
                <a:gd name="T9" fmla="*/ 61 h 61"/>
                <a:gd name="T10" fmla="*/ 30 w 66"/>
                <a:gd name="T11" fmla="*/ 51 h 61"/>
                <a:gd name="T12" fmla="*/ 10 w 66"/>
                <a:gd name="T13" fmla="*/ 61 h 61"/>
                <a:gd name="T14" fmla="*/ 15 w 66"/>
                <a:gd name="T15" fmla="*/ 41 h 61"/>
                <a:gd name="T16" fmla="*/ 0 w 66"/>
                <a:gd name="T17" fmla="*/ 20 h 61"/>
                <a:gd name="T18" fmla="*/ 20 w 66"/>
                <a:gd name="T19" fmla="*/ 20 h 61"/>
                <a:gd name="T20" fmla="*/ 30 w 6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1">
                  <a:moveTo>
                    <a:pt x="30" y="0"/>
                  </a:moveTo>
                  <a:lnTo>
                    <a:pt x="40" y="20"/>
                  </a:lnTo>
                  <a:lnTo>
                    <a:pt x="66" y="20"/>
                  </a:lnTo>
                  <a:lnTo>
                    <a:pt x="51" y="41"/>
                  </a:lnTo>
                  <a:lnTo>
                    <a:pt x="56" y="61"/>
                  </a:lnTo>
                  <a:lnTo>
                    <a:pt x="30" y="51"/>
                  </a:lnTo>
                  <a:lnTo>
                    <a:pt x="10" y="61"/>
                  </a:lnTo>
                  <a:lnTo>
                    <a:pt x="15" y="41"/>
                  </a:lnTo>
                  <a:lnTo>
                    <a:pt x="0" y="20"/>
                  </a:lnTo>
                  <a:lnTo>
                    <a:pt x="20" y="2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îṥļîḑé-Freeform: Shape 67"/>
            <p:cNvSpPr>
              <a:spLocks/>
            </p:cNvSpPr>
            <p:nvPr/>
          </p:nvSpPr>
          <p:spPr bwMode="auto">
            <a:xfrm>
              <a:off x="3417140" y="1619986"/>
              <a:ext cx="398217" cy="398217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0 h 66"/>
                <a:gd name="T4" fmla="*/ 66 w 66"/>
                <a:gd name="T5" fmla="*/ 25 h 66"/>
                <a:gd name="T6" fmla="*/ 51 w 66"/>
                <a:gd name="T7" fmla="*/ 40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0 h 66"/>
                <a:gd name="T16" fmla="*/ 0 w 66"/>
                <a:gd name="T17" fmla="*/ 25 h 66"/>
                <a:gd name="T18" fmla="*/ 20 w 66"/>
                <a:gd name="T19" fmla="*/ 20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88" name="Group 68"/>
          <p:cNvGrpSpPr/>
          <p:nvPr userDrawn="1"/>
        </p:nvGrpSpPr>
        <p:grpSpPr>
          <a:xfrm>
            <a:off x="3611516" y="3834014"/>
            <a:ext cx="8441874" cy="2881111"/>
            <a:chOff x="3717507" y="4651645"/>
            <a:chExt cx="8476779" cy="2730180"/>
          </a:xfrm>
          <a:solidFill>
            <a:srgbClr val="FFFFFF">
              <a:alpha val="40000"/>
            </a:srgbClr>
          </a:solidFill>
        </p:grpSpPr>
        <p:sp>
          <p:nvSpPr>
            <p:cNvPr id="689" name="îṥļîḑé-Freeform: Shape 69"/>
            <p:cNvSpPr>
              <a:spLocks/>
            </p:cNvSpPr>
            <p:nvPr/>
          </p:nvSpPr>
          <p:spPr bwMode="auto">
            <a:xfrm>
              <a:off x="7995773" y="5527837"/>
              <a:ext cx="904598" cy="1344879"/>
            </a:xfrm>
            <a:custGeom>
              <a:avLst/>
              <a:gdLst>
                <a:gd name="T0" fmla="*/ 30 w 45"/>
                <a:gd name="T1" fmla="*/ 11 h 66"/>
                <a:gd name="T2" fmla="*/ 0 w 45"/>
                <a:gd name="T3" fmla="*/ 66 h 66"/>
                <a:gd name="T4" fmla="*/ 0 w 45"/>
                <a:gd name="T5" fmla="*/ 66 h 66"/>
                <a:gd name="T6" fmla="*/ 20 w 45"/>
                <a:gd name="T7" fmla="*/ 66 h 66"/>
                <a:gd name="T8" fmla="*/ 45 w 45"/>
                <a:gd name="T9" fmla="*/ 22 h 66"/>
                <a:gd name="T10" fmla="*/ 36 w 45"/>
                <a:gd name="T11" fmla="*/ 25 h 66"/>
                <a:gd name="T12" fmla="*/ 25 w 45"/>
                <a:gd name="T13" fmla="*/ 20 h 66"/>
                <a:gd name="T14" fmla="*/ 30 w 45"/>
                <a:gd name="T15" fmla="*/ 11 h 66"/>
                <a:gd name="T16" fmla="*/ 37 w 45"/>
                <a:gd name="T17" fmla="*/ 0 h 66"/>
                <a:gd name="T18" fmla="*/ 45 w 45"/>
                <a:gd name="T19" fmla="*/ 18 h 66"/>
                <a:gd name="T20" fmla="*/ 37 w 45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66">
                  <a:moveTo>
                    <a:pt x="30" y="11"/>
                  </a:moveTo>
                  <a:cubicBezTo>
                    <a:pt x="19" y="29"/>
                    <a:pt x="10" y="48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7" y="66"/>
                    <a:pt x="13" y="66"/>
                    <a:pt x="20" y="66"/>
                  </a:cubicBezTo>
                  <a:cubicBezTo>
                    <a:pt x="28" y="51"/>
                    <a:pt x="36" y="36"/>
                    <a:pt x="45" y="22"/>
                  </a:cubicBezTo>
                  <a:cubicBezTo>
                    <a:pt x="42" y="23"/>
                    <a:pt x="39" y="24"/>
                    <a:pt x="36" y="25"/>
                  </a:cubicBezTo>
                  <a:cubicBezTo>
                    <a:pt x="32" y="23"/>
                    <a:pt x="28" y="22"/>
                    <a:pt x="25" y="20"/>
                  </a:cubicBezTo>
                  <a:cubicBezTo>
                    <a:pt x="27" y="17"/>
                    <a:pt x="28" y="14"/>
                    <a:pt x="30" y="11"/>
                  </a:cubicBezTo>
                  <a:moveTo>
                    <a:pt x="37" y="0"/>
                  </a:moveTo>
                  <a:cubicBezTo>
                    <a:pt x="40" y="6"/>
                    <a:pt x="43" y="12"/>
                    <a:pt x="45" y="18"/>
                  </a:cubicBezTo>
                  <a:cubicBezTo>
                    <a:pt x="43" y="12"/>
                    <a:pt x="40" y="6"/>
                    <a:pt x="3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ṥļîḑé-Freeform: Shape 70"/>
            <p:cNvSpPr>
              <a:spLocks/>
            </p:cNvSpPr>
            <p:nvPr/>
          </p:nvSpPr>
          <p:spPr bwMode="auto">
            <a:xfrm>
              <a:off x="8498327" y="5527837"/>
              <a:ext cx="421709" cy="509109"/>
            </a:xfrm>
            <a:custGeom>
              <a:avLst/>
              <a:gdLst>
                <a:gd name="T0" fmla="*/ 12 w 21"/>
                <a:gd name="T1" fmla="*/ 0 h 25"/>
                <a:gd name="T2" fmla="*/ 5 w 21"/>
                <a:gd name="T3" fmla="*/ 11 h 25"/>
                <a:gd name="T4" fmla="*/ 0 w 21"/>
                <a:gd name="T5" fmla="*/ 20 h 25"/>
                <a:gd name="T6" fmla="*/ 11 w 21"/>
                <a:gd name="T7" fmla="*/ 25 h 25"/>
                <a:gd name="T8" fmla="*/ 20 w 21"/>
                <a:gd name="T9" fmla="*/ 22 h 25"/>
                <a:gd name="T10" fmla="*/ 21 w 21"/>
                <a:gd name="T11" fmla="*/ 20 h 25"/>
                <a:gd name="T12" fmla="*/ 20 w 21"/>
                <a:gd name="T13" fmla="*/ 18 h 25"/>
                <a:gd name="T14" fmla="*/ 12 w 21"/>
                <a:gd name="T15" fmla="*/ 0 h 25"/>
                <a:gd name="T16" fmla="*/ 12 w 21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5">
                  <a:moveTo>
                    <a:pt x="12" y="0"/>
                  </a:moveTo>
                  <a:cubicBezTo>
                    <a:pt x="9" y="4"/>
                    <a:pt x="7" y="8"/>
                    <a:pt x="5" y="11"/>
                  </a:cubicBezTo>
                  <a:cubicBezTo>
                    <a:pt x="3" y="14"/>
                    <a:pt x="2" y="17"/>
                    <a:pt x="0" y="20"/>
                  </a:cubicBezTo>
                  <a:cubicBezTo>
                    <a:pt x="3" y="22"/>
                    <a:pt x="7" y="23"/>
                    <a:pt x="11" y="25"/>
                  </a:cubicBezTo>
                  <a:cubicBezTo>
                    <a:pt x="14" y="24"/>
                    <a:pt x="17" y="23"/>
                    <a:pt x="20" y="22"/>
                  </a:cubicBezTo>
                  <a:cubicBezTo>
                    <a:pt x="21" y="21"/>
                    <a:pt x="21" y="20"/>
                    <a:pt x="21" y="20"/>
                  </a:cubicBezTo>
                  <a:cubicBezTo>
                    <a:pt x="21" y="19"/>
                    <a:pt x="21" y="18"/>
                    <a:pt x="20" y="18"/>
                  </a:cubicBezTo>
                  <a:cubicBezTo>
                    <a:pt x="18" y="12"/>
                    <a:pt x="15" y="6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îṥļîḑé-Freeform: Shape 71"/>
            <p:cNvSpPr>
              <a:spLocks/>
            </p:cNvSpPr>
            <p:nvPr/>
          </p:nvSpPr>
          <p:spPr bwMode="auto">
            <a:xfrm>
              <a:off x="9302414" y="6159308"/>
              <a:ext cx="1023681" cy="815012"/>
            </a:xfrm>
            <a:custGeom>
              <a:avLst/>
              <a:gdLst>
                <a:gd name="T0" fmla="*/ 9 w 51"/>
                <a:gd name="T1" fmla="*/ 38 h 40"/>
                <a:gd name="T2" fmla="*/ 31 w 51"/>
                <a:gd name="T3" fmla="*/ 40 h 40"/>
                <a:gd name="T4" fmla="*/ 31 w 51"/>
                <a:gd name="T5" fmla="*/ 40 h 40"/>
                <a:gd name="T6" fmla="*/ 9 w 51"/>
                <a:gd name="T7" fmla="*/ 38 h 40"/>
                <a:gd name="T8" fmla="*/ 9 w 51"/>
                <a:gd name="T9" fmla="*/ 38 h 40"/>
                <a:gd name="T10" fmla="*/ 0 w 51"/>
                <a:gd name="T11" fmla="*/ 37 h 40"/>
                <a:gd name="T12" fmla="*/ 0 w 51"/>
                <a:gd name="T13" fmla="*/ 37 h 40"/>
                <a:gd name="T14" fmla="*/ 9 w 51"/>
                <a:gd name="T15" fmla="*/ 38 h 40"/>
                <a:gd name="T16" fmla="*/ 9 w 51"/>
                <a:gd name="T17" fmla="*/ 38 h 40"/>
                <a:gd name="T18" fmla="*/ 0 w 51"/>
                <a:gd name="T19" fmla="*/ 37 h 40"/>
                <a:gd name="T20" fmla="*/ 24 w 51"/>
                <a:gd name="T21" fmla="*/ 0 h 40"/>
                <a:gd name="T22" fmla="*/ 23 w 51"/>
                <a:gd name="T23" fmla="*/ 2 h 40"/>
                <a:gd name="T24" fmla="*/ 32 w 51"/>
                <a:gd name="T25" fmla="*/ 27 h 40"/>
                <a:gd name="T26" fmla="*/ 44 w 51"/>
                <a:gd name="T27" fmla="*/ 24 h 40"/>
                <a:gd name="T28" fmla="*/ 48 w 51"/>
                <a:gd name="T29" fmla="*/ 25 h 40"/>
                <a:gd name="T30" fmla="*/ 51 w 51"/>
                <a:gd name="T31" fmla="*/ 25 h 40"/>
                <a:gd name="T32" fmla="*/ 43 w 51"/>
                <a:gd name="T33" fmla="*/ 2 h 40"/>
                <a:gd name="T34" fmla="*/ 33 w 51"/>
                <a:gd name="T35" fmla="*/ 5 h 40"/>
                <a:gd name="T36" fmla="*/ 24 w 51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40">
                  <a:moveTo>
                    <a:pt x="9" y="38"/>
                  </a:moveTo>
                  <a:cubicBezTo>
                    <a:pt x="16" y="39"/>
                    <a:pt x="24" y="39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4" y="39"/>
                    <a:pt x="16" y="39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3" y="38"/>
                    <a:pt x="6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6" y="38"/>
                    <a:pt x="3" y="38"/>
                    <a:pt x="0" y="37"/>
                  </a:cubicBezTo>
                  <a:moveTo>
                    <a:pt x="24" y="0"/>
                  </a:moveTo>
                  <a:cubicBezTo>
                    <a:pt x="24" y="1"/>
                    <a:pt x="23" y="2"/>
                    <a:pt x="23" y="2"/>
                  </a:cubicBezTo>
                  <a:cubicBezTo>
                    <a:pt x="26" y="11"/>
                    <a:pt x="29" y="19"/>
                    <a:pt x="32" y="27"/>
                  </a:cubicBezTo>
                  <a:cubicBezTo>
                    <a:pt x="36" y="25"/>
                    <a:pt x="40" y="24"/>
                    <a:pt x="44" y="24"/>
                  </a:cubicBezTo>
                  <a:cubicBezTo>
                    <a:pt x="46" y="24"/>
                    <a:pt x="47" y="24"/>
                    <a:pt x="48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48" y="17"/>
                    <a:pt x="46" y="10"/>
                    <a:pt x="43" y="2"/>
                  </a:cubicBezTo>
                  <a:cubicBezTo>
                    <a:pt x="39" y="3"/>
                    <a:pt x="36" y="4"/>
                    <a:pt x="33" y="5"/>
                  </a:cubicBezTo>
                  <a:cubicBezTo>
                    <a:pt x="30" y="3"/>
                    <a:pt x="27" y="2"/>
                    <a:pt x="24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îṥļîḑé-Freeform: Shape 72"/>
            <p:cNvSpPr>
              <a:spLocks/>
            </p:cNvSpPr>
            <p:nvPr/>
          </p:nvSpPr>
          <p:spPr bwMode="auto">
            <a:xfrm>
              <a:off x="9784211" y="5833740"/>
              <a:ext cx="381286" cy="427171"/>
            </a:xfrm>
            <a:custGeom>
              <a:avLst/>
              <a:gdLst>
                <a:gd name="T0" fmla="*/ 11 w 19"/>
                <a:gd name="T1" fmla="*/ 0 h 21"/>
                <a:gd name="T2" fmla="*/ 0 w 19"/>
                <a:gd name="T3" fmla="*/ 16 h 21"/>
                <a:gd name="T4" fmla="*/ 0 w 19"/>
                <a:gd name="T5" fmla="*/ 16 h 21"/>
                <a:gd name="T6" fmla="*/ 9 w 19"/>
                <a:gd name="T7" fmla="*/ 21 h 21"/>
                <a:gd name="T8" fmla="*/ 19 w 19"/>
                <a:gd name="T9" fmla="*/ 18 h 21"/>
                <a:gd name="T10" fmla="*/ 19 w 19"/>
                <a:gd name="T11" fmla="*/ 18 h 21"/>
                <a:gd name="T12" fmla="*/ 11 w 1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11" y="0"/>
                  </a:moveTo>
                  <a:cubicBezTo>
                    <a:pt x="7" y="5"/>
                    <a:pt x="4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8"/>
                    <a:pt x="6" y="19"/>
                    <a:pt x="9" y="21"/>
                  </a:cubicBezTo>
                  <a:cubicBezTo>
                    <a:pt x="12" y="20"/>
                    <a:pt x="15" y="19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6" y="12"/>
                    <a:pt x="14" y="6"/>
                    <a:pt x="11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îṥļîḑé-Freeform: Shape 73"/>
            <p:cNvSpPr>
              <a:spLocks/>
            </p:cNvSpPr>
            <p:nvPr/>
          </p:nvSpPr>
          <p:spPr bwMode="auto">
            <a:xfrm>
              <a:off x="8397816" y="5262358"/>
              <a:ext cx="1546993" cy="1711962"/>
            </a:xfrm>
            <a:custGeom>
              <a:avLst/>
              <a:gdLst>
                <a:gd name="T0" fmla="*/ 54 w 77"/>
                <a:gd name="T1" fmla="*/ 82 h 84"/>
                <a:gd name="T2" fmla="*/ 76 w 77"/>
                <a:gd name="T3" fmla="*/ 84 h 84"/>
                <a:gd name="T4" fmla="*/ 56 w 77"/>
                <a:gd name="T5" fmla="*/ 82 h 84"/>
                <a:gd name="T6" fmla="*/ 55 w 77"/>
                <a:gd name="T7" fmla="*/ 82 h 84"/>
                <a:gd name="T8" fmla="*/ 54 w 77"/>
                <a:gd name="T9" fmla="*/ 82 h 84"/>
                <a:gd name="T10" fmla="*/ 35 w 77"/>
                <a:gd name="T11" fmla="*/ 19 h 84"/>
                <a:gd name="T12" fmla="*/ 26 w 77"/>
                <a:gd name="T13" fmla="*/ 33 h 84"/>
                <a:gd name="T14" fmla="*/ 25 w 77"/>
                <a:gd name="T15" fmla="*/ 35 h 84"/>
                <a:gd name="T16" fmla="*/ 0 w 77"/>
                <a:gd name="T17" fmla="*/ 79 h 84"/>
                <a:gd name="T18" fmla="*/ 0 w 77"/>
                <a:gd name="T19" fmla="*/ 79 h 84"/>
                <a:gd name="T20" fmla="*/ 45 w 77"/>
                <a:gd name="T21" fmla="*/ 81 h 84"/>
                <a:gd name="T22" fmla="*/ 54 w 77"/>
                <a:gd name="T23" fmla="*/ 82 h 84"/>
                <a:gd name="T24" fmla="*/ 54 w 77"/>
                <a:gd name="T25" fmla="*/ 82 h 84"/>
                <a:gd name="T26" fmla="*/ 56 w 77"/>
                <a:gd name="T27" fmla="*/ 82 h 84"/>
                <a:gd name="T28" fmla="*/ 70 w 77"/>
                <a:gd name="T29" fmla="*/ 75 h 84"/>
                <a:gd name="T30" fmla="*/ 77 w 77"/>
                <a:gd name="T31" fmla="*/ 71 h 84"/>
                <a:gd name="T32" fmla="*/ 68 w 77"/>
                <a:gd name="T33" fmla="*/ 46 h 84"/>
                <a:gd name="T34" fmla="*/ 59 w 77"/>
                <a:gd name="T35" fmla="*/ 26 h 84"/>
                <a:gd name="T36" fmla="*/ 45 w 77"/>
                <a:gd name="T37" fmla="*/ 30 h 84"/>
                <a:gd name="T38" fmla="*/ 32 w 77"/>
                <a:gd name="T39" fmla="*/ 24 h 84"/>
                <a:gd name="T40" fmla="*/ 35 w 77"/>
                <a:gd name="T41" fmla="*/ 19 h 84"/>
                <a:gd name="T42" fmla="*/ 47 w 77"/>
                <a:gd name="T43" fmla="*/ 0 h 84"/>
                <a:gd name="T44" fmla="*/ 42 w 77"/>
                <a:gd name="T45" fmla="*/ 8 h 84"/>
                <a:gd name="T46" fmla="*/ 47 w 77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84">
                  <a:moveTo>
                    <a:pt x="54" y="82"/>
                  </a:moveTo>
                  <a:cubicBezTo>
                    <a:pt x="61" y="83"/>
                    <a:pt x="69" y="83"/>
                    <a:pt x="76" y="84"/>
                  </a:cubicBezTo>
                  <a:cubicBezTo>
                    <a:pt x="67" y="83"/>
                    <a:pt x="59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2"/>
                    <a:pt x="55" y="82"/>
                    <a:pt x="54" y="82"/>
                  </a:cubicBezTo>
                  <a:moveTo>
                    <a:pt x="35" y="19"/>
                  </a:moveTo>
                  <a:cubicBezTo>
                    <a:pt x="32" y="24"/>
                    <a:pt x="29" y="28"/>
                    <a:pt x="26" y="33"/>
                  </a:cubicBezTo>
                  <a:cubicBezTo>
                    <a:pt x="26" y="33"/>
                    <a:pt x="26" y="34"/>
                    <a:pt x="25" y="35"/>
                  </a:cubicBezTo>
                  <a:cubicBezTo>
                    <a:pt x="16" y="49"/>
                    <a:pt x="8" y="64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5" y="80"/>
                    <a:pt x="30" y="80"/>
                    <a:pt x="45" y="81"/>
                  </a:cubicBezTo>
                  <a:cubicBezTo>
                    <a:pt x="48" y="82"/>
                    <a:pt x="51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5" y="82"/>
                    <a:pt x="55" y="82"/>
                    <a:pt x="56" y="82"/>
                  </a:cubicBezTo>
                  <a:cubicBezTo>
                    <a:pt x="61" y="82"/>
                    <a:pt x="65" y="79"/>
                    <a:pt x="70" y="75"/>
                  </a:cubicBezTo>
                  <a:cubicBezTo>
                    <a:pt x="72" y="74"/>
                    <a:pt x="75" y="72"/>
                    <a:pt x="77" y="71"/>
                  </a:cubicBezTo>
                  <a:cubicBezTo>
                    <a:pt x="74" y="63"/>
                    <a:pt x="71" y="55"/>
                    <a:pt x="68" y="46"/>
                  </a:cubicBezTo>
                  <a:cubicBezTo>
                    <a:pt x="65" y="40"/>
                    <a:pt x="62" y="33"/>
                    <a:pt x="59" y="26"/>
                  </a:cubicBezTo>
                  <a:cubicBezTo>
                    <a:pt x="54" y="27"/>
                    <a:pt x="49" y="29"/>
                    <a:pt x="45" y="30"/>
                  </a:cubicBezTo>
                  <a:cubicBezTo>
                    <a:pt x="40" y="28"/>
                    <a:pt x="36" y="26"/>
                    <a:pt x="32" y="24"/>
                  </a:cubicBezTo>
                  <a:cubicBezTo>
                    <a:pt x="33" y="23"/>
                    <a:pt x="34" y="21"/>
                    <a:pt x="35" y="19"/>
                  </a:cubicBezTo>
                  <a:moveTo>
                    <a:pt x="47" y="0"/>
                  </a:moveTo>
                  <a:cubicBezTo>
                    <a:pt x="45" y="3"/>
                    <a:pt x="43" y="6"/>
                    <a:pt x="42" y="8"/>
                  </a:cubicBezTo>
                  <a:cubicBezTo>
                    <a:pt x="43" y="6"/>
                    <a:pt x="45" y="3"/>
                    <a:pt x="4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îṥļîḑé-Freeform: Shape 74"/>
            <p:cNvSpPr>
              <a:spLocks/>
            </p:cNvSpPr>
            <p:nvPr/>
          </p:nvSpPr>
          <p:spPr bwMode="auto">
            <a:xfrm>
              <a:off x="9041304" y="5262358"/>
              <a:ext cx="541885" cy="611805"/>
            </a:xfrm>
            <a:custGeom>
              <a:avLst/>
              <a:gdLst>
                <a:gd name="T0" fmla="*/ 15 w 27"/>
                <a:gd name="T1" fmla="*/ 0 h 30"/>
                <a:gd name="T2" fmla="*/ 15 w 27"/>
                <a:gd name="T3" fmla="*/ 0 h 30"/>
                <a:gd name="T4" fmla="*/ 10 w 27"/>
                <a:gd name="T5" fmla="*/ 8 h 30"/>
                <a:gd name="T6" fmla="*/ 3 w 27"/>
                <a:gd name="T7" fmla="*/ 19 h 30"/>
                <a:gd name="T8" fmla="*/ 0 w 27"/>
                <a:gd name="T9" fmla="*/ 24 h 30"/>
                <a:gd name="T10" fmla="*/ 13 w 27"/>
                <a:gd name="T11" fmla="*/ 30 h 30"/>
                <a:gd name="T12" fmla="*/ 27 w 27"/>
                <a:gd name="T13" fmla="*/ 26 h 30"/>
                <a:gd name="T14" fmla="*/ 27 w 27"/>
                <a:gd name="T15" fmla="*/ 26 h 30"/>
                <a:gd name="T16" fmla="*/ 15 w 27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3"/>
                    <a:pt x="11" y="6"/>
                    <a:pt x="10" y="8"/>
                  </a:cubicBezTo>
                  <a:cubicBezTo>
                    <a:pt x="7" y="12"/>
                    <a:pt x="5" y="16"/>
                    <a:pt x="3" y="19"/>
                  </a:cubicBezTo>
                  <a:cubicBezTo>
                    <a:pt x="2" y="21"/>
                    <a:pt x="1" y="23"/>
                    <a:pt x="0" y="24"/>
                  </a:cubicBezTo>
                  <a:cubicBezTo>
                    <a:pt x="4" y="26"/>
                    <a:pt x="8" y="28"/>
                    <a:pt x="13" y="30"/>
                  </a:cubicBezTo>
                  <a:cubicBezTo>
                    <a:pt x="17" y="29"/>
                    <a:pt x="22" y="27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3" y="17"/>
                    <a:pt x="19" y="9"/>
                    <a:pt x="15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îṥļîḑé-Freeform: Shape 75"/>
            <p:cNvSpPr>
              <a:spLocks/>
            </p:cNvSpPr>
            <p:nvPr/>
          </p:nvSpPr>
          <p:spPr bwMode="auto">
            <a:xfrm>
              <a:off x="10567540" y="6138550"/>
              <a:ext cx="1345971" cy="1182095"/>
            </a:xfrm>
            <a:custGeom>
              <a:avLst/>
              <a:gdLst>
                <a:gd name="T0" fmla="*/ 67 w 67"/>
                <a:gd name="T1" fmla="*/ 57 h 58"/>
                <a:gd name="T2" fmla="*/ 67 w 67"/>
                <a:gd name="T3" fmla="*/ 58 h 58"/>
                <a:gd name="T4" fmla="*/ 67 w 67"/>
                <a:gd name="T5" fmla="*/ 57 h 58"/>
                <a:gd name="T6" fmla="*/ 32 w 67"/>
                <a:gd name="T7" fmla="*/ 0 h 58"/>
                <a:gd name="T8" fmla="*/ 6 w 67"/>
                <a:gd name="T9" fmla="*/ 22 h 58"/>
                <a:gd name="T10" fmla="*/ 0 w 67"/>
                <a:gd name="T11" fmla="*/ 31 h 58"/>
                <a:gd name="T12" fmla="*/ 20 w 67"/>
                <a:gd name="T13" fmla="*/ 48 h 58"/>
                <a:gd name="T14" fmla="*/ 21 w 67"/>
                <a:gd name="T15" fmla="*/ 49 h 58"/>
                <a:gd name="T16" fmla="*/ 20 w 67"/>
                <a:gd name="T17" fmla="*/ 48 h 58"/>
                <a:gd name="T18" fmla="*/ 4 w 67"/>
                <a:gd name="T19" fmla="*/ 46 h 58"/>
                <a:gd name="T20" fmla="*/ 67 w 67"/>
                <a:gd name="T21" fmla="*/ 57 h 58"/>
                <a:gd name="T22" fmla="*/ 35 w 67"/>
                <a:gd name="T23" fmla="*/ 1 h 58"/>
                <a:gd name="T24" fmla="*/ 32 w 67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58">
                  <a:moveTo>
                    <a:pt x="67" y="57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7"/>
                  </a:cubicBezTo>
                  <a:moveTo>
                    <a:pt x="32" y="0"/>
                  </a:moveTo>
                  <a:cubicBezTo>
                    <a:pt x="21" y="0"/>
                    <a:pt x="13" y="11"/>
                    <a:pt x="6" y="22"/>
                  </a:cubicBezTo>
                  <a:cubicBezTo>
                    <a:pt x="4" y="25"/>
                    <a:pt x="2" y="28"/>
                    <a:pt x="0" y="31"/>
                  </a:cubicBezTo>
                  <a:cubicBezTo>
                    <a:pt x="9" y="38"/>
                    <a:pt x="14" y="47"/>
                    <a:pt x="20" y="48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8"/>
                    <a:pt x="21" y="48"/>
                    <a:pt x="20" y="48"/>
                  </a:cubicBezTo>
                  <a:cubicBezTo>
                    <a:pt x="17" y="48"/>
                    <a:pt x="12" y="47"/>
                    <a:pt x="4" y="46"/>
                  </a:cubicBezTo>
                  <a:cubicBezTo>
                    <a:pt x="26" y="49"/>
                    <a:pt x="60" y="55"/>
                    <a:pt x="67" y="57"/>
                  </a:cubicBezTo>
                  <a:cubicBezTo>
                    <a:pt x="58" y="54"/>
                    <a:pt x="56" y="5"/>
                    <a:pt x="35" y="1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ïšḻïďê-Freeform: Shape 76"/>
            <p:cNvSpPr>
              <a:spLocks/>
            </p:cNvSpPr>
            <p:nvPr/>
          </p:nvSpPr>
          <p:spPr bwMode="auto">
            <a:xfrm>
              <a:off x="9925144" y="6668417"/>
              <a:ext cx="722149" cy="407506"/>
            </a:xfrm>
            <a:custGeom>
              <a:avLst/>
              <a:gdLst>
                <a:gd name="T0" fmla="*/ 0 w 36"/>
                <a:gd name="T1" fmla="*/ 15 h 20"/>
                <a:gd name="T2" fmla="*/ 36 w 36"/>
                <a:gd name="T3" fmla="*/ 20 h 20"/>
                <a:gd name="T4" fmla="*/ 27 w 36"/>
                <a:gd name="T5" fmla="*/ 18 h 20"/>
                <a:gd name="T6" fmla="*/ 27 w 36"/>
                <a:gd name="T7" fmla="*/ 19 h 20"/>
                <a:gd name="T8" fmla="*/ 0 w 36"/>
                <a:gd name="T9" fmla="*/ 15 h 20"/>
                <a:gd name="T10" fmla="*/ 20 w 36"/>
                <a:gd name="T11" fmla="*/ 0 h 20"/>
                <a:gd name="T12" fmla="*/ 25 w 36"/>
                <a:gd name="T13" fmla="*/ 14 h 20"/>
                <a:gd name="T14" fmla="*/ 32 w 36"/>
                <a:gd name="T15" fmla="*/ 5 h 20"/>
                <a:gd name="T16" fmla="*/ 20 w 36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0">
                  <a:moveTo>
                    <a:pt x="0" y="15"/>
                  </a:moveTo>
                  <a:cubicBezTo>
                    <a:pt x="12" y="17"/>
                    <a:pt x="26" y="18"/>
                    <a:pt x="36" y="20"/>
                  </a:cubicBezTo>
                  <a:cubicBezTo>
                    <a:pt x="33" y="19"/>
                    <a:pt x="30" y="19"/>
                    <a:pt x="27" y="18"/>
                  </a:cubicBezTo>
                  <a:cubicBezTo>
                    <a:pt x="27" y="18"/>
                    <a:pt x="27" y="18"/>
                    <a:pt x="27" y="19"/>
                  </a:cubicBezTo>
                  <a:cubicBezTo>
                    <a:pt x="18" y="17"/>
                    <a:pt x="9" y="16"/>
                    <a:pt x="0" y="15"/>
                  </a:cubicBezTo>
                  <a:moveTo>
                    <a:pt x="20" y="0"/>
                  </a:moveTo>
                  <a:cubicBezTo>
                    <a:pt x="22" y="5"/>
                    <a:pt x="24" y="9"/>
                    <a:pt x="25" y="14"/>
                  </a:cubicBezTo>
                  <a:cubicBezTo>
                    <a:pt x="28" y="12"/>
                    <a:pt x="30" y="9"/>
                    <a:pt x="32" y="5"/>
                  </a:cubicBezTo>
                  <a:cubicBezTo>
                    <a:pt x="29" y="3"/>
                    <a:pt x="25" y="1"/>
                    <a:pt x="2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ïšḻïďê-Freeform: Shape 77"/>
            <p:cNvSpPr>
              <a:spLocks/>
            </p:cNvSpPr>
            <p:nvPr/>
          </p:nvSpPr>
          <p:spPr bwMode="auto">
            <a:xfrm>
              <a:off x="9925144" y="6648752"/>
              <a:ext cx="541885" cy="407506"/>
            </a:xfrm>
            <a:custGeom>
              <a:avLst/>
              <a:gdLst>
                <a:gd name="T0" fmla="*/ 13 w 27"/>
                <a:gd name="T1" fmla="*/ 0 h 20"/>
                <a:gd name="T2" fmla="*/ 1 w 27"/>
                <a:gd name="T3" fmla="*/ 3 h 20"/>
                <a:gd name="T4" fmla="*/ 7 w 27"/>
                <a:gd name="T5" fmla="*/ 17 h 20"/>
                <a:gd name="T6" fmla="*/ 0 w 27"/>
                <a:gd name="T7" fmla="*/ 16 h 20"/>
                <a:gd name="T8" fmla="*/ 0 w 27"/>
                <a:gd name="T9" fmla="*/ 16 h 20"/>
                <a:gd name="T10" fmla="*/ 27 w 27"/>
                <a:gd name="T11" fmla="*/ 20 h 20"/>
                <a:gd name="T12" fmla="*/ 27 w 27"/>
                <a:gd name="T13" fmla="*/ 19 h 20"/>
                <a:gd name="T14" fmla="*/ 19 w 27"/>
                <a:gd name="T15" fmla="*/ 18 h 20"/>
                <a:gd name="T16" fmla="*/ 19 w 27"/>
                <a:gd name="T17" fmla="*/ 18 h 20"/>
                <a:gd name="T18" fmla="*/ 18 w 27"/>
                <a:gd name="T19" fmla="*/ 18 h 20"/>
                <a:gd name="T20" fmla="*/ 19 w 27"/>
                <a:gd name="T21" fmla="*/ 18 h 20"/>
                <a:gd name="T22" fmla="*/ 25 w 27"/>
                <a:gd name="T23" fmla="*/ 15 h 20"/>
                <a:gd name="T24" fmla="*/ 20 w 27"/>
                <a:gd name="T25" fmla="*/ 1 h 20"/>
                <a:gd name="T26" fmla="*/ 17 w 27"/>
                <a:gd name="T27" fmla="*/ 1 h 20"/>
                <a:gd name="T28" fmla="*/ 13 w 27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0">
                  <a:moveTo>
                    <a:pt x="13" y="0"/>
                  </a:moveTo>
                  <a:cubicBezTo>
                    <a:pt x="9" y="0"/>
                    <a:pt x="5" y="1"/>
                    <a:pt x="1" y="3"/>
                  </a:cubicBezTo>
                  <a:cubicBezTo>
                    <a:pt x="3" y="8"/>
                    <a:pt x="5" y="12"/>
                    <a:pt x="7" y="17"/>
                  </a:cubicBezTo>
                  <a:cubicBezTo>
                    <a:pt x="4" y="17"/>
                    <a:pt x="2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9" y="17"/>
                    <a:pt x="18" y="18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3" y="19"/>
                    <a:pt x="20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9" y="18"/>
                  </a:cubicBezTo>
                  <a:cubicBezTo>
                    <a:pt x="21" y="18"/>
                    <a:pt x="23" y="17"/>
                    <a:pt x="25" y="15"/>
                  </a:cubicBezTo>
                  <a:cubicBezTo>
                    <a:pt x="24" y="10"/>
                    <a:pt x="22" y="6"/>
                    <a:pt x="20" y="1"/>
                  </a:cubicBezTo>
                  <a:cubicBezTo>
                    <a:pt x="19" y="1"/>
                    <a:pt x="18" y="1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ïšḻïďê-Freeform: Shape 78"/>
            <p:cNvSpPr>
              <a:spLocks/>
            </p:cNvSpPr>
            <p:nvPr/>
          </p:nvSpPr>
          <p:spPr bwMode="auto">
            <a:xfrm>
              <a:off x="9523101" y="6709932"/>
              <a:ext cx="541885" cy="285145"/>
            </a:xfrm>
            <a:custGeom>
              <a:avLst/>
              <a:gdLst>
                <a:gd name="T0" fmla="*/ 21 w 27"/>
                <a:gd name="T1" fmla="*/ 0 h 14"/>
                <a:gd name="T2" fmla="*/ 14 w 27"/>
                <a:gd name="T3" fmla="*/ 4 h 14"/>
                <a:gd name="T4" fmla="*/ 0 w 27"/>
                <a:gd name="T5" fmla="*/ 11 h 14"/>
                <a:gd name="T6" fmla="*/ 20 w 27"/>
                <a:gd name="T7" fmla="*/ 13 h 14"/>
                <a:gd name="T8" fmla="*/ 27 w 27"/>
                <a:gd name="T9" fmla="*/ 14 h 14"/>
                <a:gd name="T10" fmla="*/ 21 w 2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4">
                  <a:moveTo>
                    <a:pt x="21" y="0"/>
                  </a:moveTo>
                  <a:cubicBezTo>
                    <a:pt x="19" y="1"/>
                    <a:pt x="16" y="3"/>
                    <a:pt x="14" y="4"/>
                  </a:cubicBezTo>
                  <a:cubicBezTo>
                    <a:pt x="9" y="8"/>
                    <a:pt x="5" y="11"/>
                    <a:pt x="0" y="11"/>
                  </a:cubicBezTo>
                  <a:cubicBezTo>
                    <a:pt x="3" y="11"/>
                    <a:pt x="11" y="12"/>
                    <a:pt x="20" y="13"/>
                  </a:cubicBezTo>
                  <a:cubicBezTo>
                    <a:pt x="22" y="13"/>
                    <a:pt x="24" y="14"/>
                    <a:pt x="27" y="14"/>
                  </a:cubicBezTo>
                  <a:cubicBezTo>
                    <a:pt x="25" y="9"/>
                    <a:pt x="23" y="5"/>
                    <a:pt x="21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ïšḻïďê-Freeform: Shape 79"/>
            <p:cNvSpPr>
              <a:spLocks/>
            </p:cNvSpPr>
            <p:nvPr/>
          </p:nvSpPr>
          <p:spPr bwMode="auto">
            <a:xfrm>
              <a:off x="9482678" y="693389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ïšḻïďê-Oval 80"/>
            <p:cNvSpPr>
              <a:spLocks/>
            </p:cNvSpPr>
            <p:nvPr/>
          </p:nvSpPr>
          <p:spPr bwMode="auto">
            <a:xfrm>
              <a:off x="9482678" y="6933897"/>
              <a:ext cx="1093" cy="1093"/>
            </a:xfrm>
            <a:prstGeom prst="ellipse">
              <a:avLst/>
            </a:pr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ïšḻïďê-Freeform: Shape 81"/>
            <p:cNvSpPr>
              <a:spLocks/>
            </p:cNvSpPr>
            <p:nvPr/>
          </p:nvSpPr>
          <p:spPr bwMode="auto">
            <a:xfrm>
              <a:off x="9482678" y="6933897"/>
              <a:ext cx="40423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1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ïšḻïďê-Freeform: Shape 82"/>
            <p:cNvSpPr>
              <a:spLocks/>
            </p:cNvSpPr>
            <p:nvPr/>
          </p:nvSpPr>
          <p:spPr bwMode="auto">
            <a:xfrm>
              <a:off x="10426606" y="6770020"/>
              <a:ext cx="542977" cy="347418"/>
            </a:xfrm>
            <a:custGeom>
              <a:avLst/>
              <a:gdLst>
                <a:gd name="T0" fmla="*/ 7 w 27"/>
                <a:gd name="T1" fmla="*/ 0 h 17"/>
                <a:gd name="T2" fmla="*/ 0 w 27"/>
                <a:gd name="T3" fmla="*/ 9 h 17"/>
                <a:gd name="T4" fmla="*/ 2 w 27"/>
                <a:gd name="T5" fmla="*/ 13 h 17"/>
                <a:gd name="T6" fmla="*/ 11 w 27"/>
                <a:gd name="T7" fmla="*/ 15 h 17"/>
                <a:gd name="T8" fmla="*/ 27 w 27"/>
                <a:gd name="T9" fmla="*/ 17 h 17"/>
                <a:gd name="T10" fmla="*/ 7 w 2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7">
                  <a:moveTo>
                    <a:pt x="7" y="0"/>
                  </a:moveTo>
                  <a:cubicBezTo>
                    <a:pt x="5" y="4"/>
                    <a:pt x="3" y="7"/>
                    <a:pt x="0" y="9"/>
                  </a:cubicBezTo>
                  <a:cubicBezTo>
                    <a:pt x="1" y="10"/>
                    <a:pt x="1" y="12"/>
                    <a:pt x="2" y="13"/>
                  </a:cubicBezTo>
                  <a:cubicBezTo>
                    <a:pt x="5" y="14"/>
                    <a:pt x="8" y="14"/>
                    <a:pt x="11" y="15"/>
                  </a:cubicBezTo>
                  <a:cubicBezTo>
                    <a:pt x="19" y="16"/>
                    <a:pt x="24" y="17"/>
                    <a:pt x="27" y="17"/>
                  </a:cubicBezTo>
                  <a:cubicBezTo>
                    <a:pt x="21" y="16"/>
                    <a:pt x="16" y="7"/>
                    <a:pt x="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ïšḻïďê-Freeform: Shape 83"/>
            <p:cNvSpPr>
              <a:spLocks/>
            </p:cNvSpPr>
            <p:nvPr/>
          </p:nvSpPr>
          <p:spPr bwMode="auto">
            <a:xfrm>
              <a:off x="10285672" y="6953562"/>
              <a:ext cx="181357" cy="81938"/>
            </a:xfrm>
            <a:custGeom>
              <a:avLst/>
              <a:gdLst>
                <a:gd name="T0" fmla="*/ 0 w 9"/>
                <a:gd name="T1" fmla="*/ 3 h 4"/>
                <a:gd name="T2" fmla="*/ 1 w 9"/>
                <a:gd name="T3" fmla="*/ 3 h 4"/>
                <a:gd name="T4" fmla="*/ 1 w 9"/>
                <a:gd name="T5" fmla="*/ 3 h 4"/>
                <a:gd name="T6" fmla="*/ 0 w 9"/>
                <a:gd name="T7" fmla="*/ 3 h 4"/>
                <a:gd name="T8" fmla="*/ 7 w 9"/>
                <a:gd name="T9" fmla="*/ 0 h 4"/>
                <a:gd name="T10" fmla="*/ 1 w 9"/>
                <a:gd name="T11" fmla="*/ 3 h 4"/>
                <a:gd name="T12" fmla="*/ 9 w 9"/>
                <a:gd name="T13" fmla="*/ 4 h 4"/>
                <a:gd name="T14" fmla="*/ 7 w 9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0" y="3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7" y="0"/>
                  </a:moveTo>
                  <a:cubicBezTo>
                    <a:pt x="5" y="2"/>
                    <a:pt x="3" y="3"/>
                    <a:pt x="1" y="3"/>
                  </a:cubicBezTo>
                  <a:cubicBezTo>
                    <a:pt x="2" y="3"/>
                    <a:pt x="5" y="4"/>
                    <a:pt x="9" y="4"/>
                  </a:cubicBezTo>
                  <a:cubicBezTo>
                    <a:pt x="8" y="3"/>
                    <a:pt x="8" y="1"/>
                    <a:pt x="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ïšḻïďê-Freeform: Shape 84"/>
            <p:cNvSpPr>
              <a:spLocks/>
            </p:cNvSpPr>
            <p:nvPr/>
          </p:nvSpPr>
          <p:spPr bwMode="auto">
            <a:xfrm>
              <a:off x="10969583" y="7117438"/>
              <a:ext cx="19665" cy="1966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šḻïďê-Freeform: Shape 85"/>
            <p:cNvSpPr>
              <a:spLocks/>
            </p:cNvSpPr>
            <p:nvPr/>
          </p:nvSpPr>
          <p:spPr bwMode="auto">
            <a:xfrm>
              <a:off x="7695333" y="5141089"/>
              <a:ext cx="1485813" cy="1751292"/>
            </a:xfrm>
            <a:custGeom>
              <a:avLst/>
              <a:gdLst>
                <a:gd name="T0" fmla="*/ 73 w 74"/>
                <a:gd name="T1" fmla="*/ 13 h 86"/>
                <a:gd name="T2" fmla="*/ 71 w 74"/>
                <a:gd name="T3" fmla="*/ 13 h 86"/>
                <a:gd name="T4" fmla="*/ 69 w 74"/>
                <a:gd name="T5" fmla="*/ 12 h 86"/>
                <a:gd name="T6" fmla="*/ 66 w 74"/>
                <a:gd name="T7" fmla="*/ 13 h 86"/>
                <a:gd name="T8" fmla="*/ 64 w 74"/>
                <a:gd name="T9" fmla="*/ 13 h 86"/>
                <a:gd name="T10" fmla="*/ 61 w 74"/>
                <a:gd name="T11" fmla="*/ 14 h 86"/>
                <a:gd name="T12" fmla="*/ 54 w 74"/>
                <a:gd name="T13" fmla="*/ 13 h 86"/>
                <a:gd name="T14" fmla="*/ 48 w 74"/>
                <a:gd name="T15" fmla="*/ 12 h 86"/>
                <a:gd name="T16" fmla="*/ 42 w 74"/>
                <a:gd name="T17" fmla="*/ 11 h 86"/>
                <a:gd name="T18" fmla="*/ 42 w 74"/>
                <a:gd name="T19" fmla="*/ 4 h 86"/>
                <a:gd name="T20" fmla="*/ 39 w 74"/>
                <a:gd name="T21" fmla="*/ 0 h 86"/>
                <a:gd name="T22" fmla="*/ 35 w 74"/>
                <a:gd name="T23" fmla="*/ 4 h 86"/>
                <a:gd name="T24" fmla="*/ 35 w 74"/>
                <a:gd name="T25" fmla="*/ 10 h 86"/>
                <a:gd name="T26" fmla="*/ 28 w 74"/>
                <a:gd name="T27" fmla="*/ 10 h 86"/>
                <a:gd name="T28" fmla="*/ 24 w 74"/>
                <a:gd name="T29" fmla="*/ 11 h 86"/>
                <a:gd name="T30" fmla="*/ 21 w 74"/>
                <a:gd name="T31" fmla="*/ 12 h 86"/>
                <a:gd name="T32" fmla="*/ 13 w 74"/>
                <a:gd name="T33" fmla="*/ 12 h 86"/>
                <a:gd name="T34" fmla="*/ 10 w 74"/>
                <a:gd name="T35" fmla="*/ 12 h 86"/>
                <a:gd name="T36" fmla="*/ 8 w 74"/>
                <a:gd name="T37" fmla="*/ 10 h 86"/>
                <a:gd name="T38" fmla="*/ 5 w 74"/>
                <a:gd name="T39" fmla="*/ 10 h 86"/>
                <a:gd name="T40" fmla="*/ 4 w 74"/>
                <a:gd name="T41" fmla="*/ 11 h 86"/>
                <a:gd name="T42" fmla="*/ 1 w 74"/>
                <a:gd name="T43" fmla="*/ 11 h 86"/>
                <a:gd name="T44" fmla="*/ 1 w 74"/>
                <a:gd name="T45" fmla="*/ 12 h 86"/>
                <a:gd name="T46" fmla="*/ 2 w 74"/>
                <a:gd name="T47" fmla="*/ 13 h 86"/>
                <a:gd name="T48" fmla="*/ 3 w 74"/>
                <a:gd name="T49" fmla="*/ 13 h 86"/>
                <a:gd name="T50" fmla="*/ 11 w 74"/>
                <a:gd name="T51" fmla="*/ 14 h 86"/>
                <a:gd name="T52" fmla="*/ 16 w 74"/>
                <a:gd name="T53" fmla="*/ 20 h 86"/>
                <a:gd name="T54" fmla="*/ 22 w 74"/>
                <a:gd name="T55" fmla="*/ 20 h 86"/>
                <a:gd name="T56" fmla="*/ 28 w 74"/>
                <a:gd name="T57" fmla="*/ 22 h 86"/>
                <a:gd name="T58" fmla="*/ 27 w 74"/>
                <a:gd name="T59" fmla="*/ 29 h 86"/>
                <a:gd name="T60" fmla="*/ 28 w 74"/>
                <a:gd name="T61" fmla="*/ 32 h 86"/>
                <a:gd name="T62" fmla="*/ 29 w 74"/>
                <a:gd name="T63" fmla="*/ 34 h 86"/>
                <a:gd name="T64" fmla="*/ 28 w 74"/>
                <a:gd name="T65" fmla="*/ 38 h 86"/>
                <a:gd name="T66" fmla="*/ 29 w 74"/>
                <a:gd name="T67" fmla="*/ 40 h 86"/>
                <a:gd name="T68" fmla="*/ 28 w 74"/>
                <a:gd name="T69" fmla="*/ 63 h 86"/>
                <a:gd name="T70" fmla="*/ 25 w 74"/>
                <a:gd name="T71" fmla="*/ 64 h 86"/>
                <a:gd name="T72" fmla="*/ 25 w 74"/>
                <a:gd name="T73" fmla="*/ 66 h 86"/>
                <a:gd name="T74" fmla="*/ 23 w 74"/>
                <a:gd name="T75" fmla="*/ 66 h 86"/>
                <a:gd name="T76" fmla="*/ 22 w 74"/>
                <a:gd name="T77" fmla="*/ 85 h 86"/>
                <a:gd name="T78" fmla="*/ 51 w 74"/>
                <a:gd name="T79" fmla="*/ 86 h 86"/>
                <a:gd name="T80" fmla="*/ 50 w 74"/>
                <a:gd name="T81" fmla="*/ 67 h 86"/>
                <a:gd name="T82" fmla="*/ 48 w 74"/>
                <a:gd name="T83" fmla="*/ 66 h 86"/>
                <a:gd name="T84" fmla="*/ 48 w 74"/>
                <a:gd name="T85" fmla="*/ 64 h 86"/>
                <a:gd name="T86" fmla="*/ 46 w 74"/>
                <a:gd name="T87" fmla="*/ 63 h 86"/>
                <a:gd name="T88" fmla="*/ 45 w 74"/>
                <a:gd name="T89" fmla="*/ 50 h 86"/>
                <a:gd name="T90" fmla="*/ 46 w 74"/>
                <a:gd name="T91" fmla="*/ 49 h 86"/>
                <a:gd name="T92" fmla="*/ 47 w 74"/>
                <a:gd name="T93" fmla="*/ 42 h 86"/>
                <a:gd name="T94" fmla="*/ 47 w 74"/>
                <a:gd name="T95" fmla="*/ 41 h 86"/>
                <a:gd name="T96" fmla="*/ 47 w 74"/>
                <a:gd name="T97" fmla="*/ 23 h 86"/>
                <a:gd name="T98" fmla="*/ 52 w 74"/>
                <a:gd name="T99" fmla="*/ 22 h 86"/>
                <a:gd name="T100" fmla="*/ 59 w 74"/>
                <a:gd name="T101" fmla="*/ 21 h 86"/>
                <a:gd name="T102" fmla="*/ 61 w 74"/>
                <a:gd name="T103" fmla="*/ 21 h 86"/>
                <a:gd name="T104" fmla="*/ 64 w 74"/>
                <a:gd name="T105" fmla="*/ 16 h 86"/>
                <a:gd name="T106" fmla="*/ 65 w 74"/>
                <a:gd name="T107" fmla="*/ 16 h 86"/>
                <a:gd name="T108" fmla="*/ 74 w 74"/>
                <a:gd name="T109" fmla="*/ 14 h 86"/>
                <a:gd name="T110" fmla="*/ 73 w 74"/>
                <a:gd name="T111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" h="86">
                  <a:moveTo>
                    <a:pt x="73" y="13"/>
                  </a:moveTo>
                  <a:cubicBezTo>
                    <a:pt x="72" y="13"/>
                    <a:pt x="71" y="13"/>
                    <a:pt x="71" y="13"/>
                  </a:cubicBezTo>
                  <a:cubicBezTo>
                    <a:pt x="71" y="13"/>
                    <a:pt x="72" y="12"/>
                    <a:pt x="69" y="12"/>
                  </a:cubicBezTo>
                  <a:cubicBezTo>
                    <a:pt x="67" y="12"/>
                    <a:pt x="66" y="13"/>
                    <a:pt x="66" y="13"/>
                  </a:cubicBezTo>
                  <a:cubicBezTo>
                    <a:pt x="65" y="13"/>
                    <a:pt x="64" y="13"/>
                    <a:pt x="64" y="13"/>
                  </a:cubicBezTo>
                  <a:cubicBezTo>
                    <a:pt x="63" y="13"/>
                    <a:pt x="62" y="14"/>
                    <a:pt x="61" y="14"/>
                  </a:cubicBezTo>
                  <a:cubicBezTo>
                    <a:pt x="60" y="14"/>
                    <a:pt x="56" y="14"/>
                    <a:pt x="54" y="13"/>
                  </a:cubicBezTo>
                  <a:cubicBezTo>
                    <a:pt x="53" y="13"/>
                    <a:pt x="50" y="13"/>
                    <a:pt x="48" y="12"/>
                  </a:cubicBezTo>
                  <a:cubicBezTo>
                    <a:pt x="46" y="11"/>
                    <a:pt x="44" y="11"/>
                    <a:pt x="42" y="11"/>
                  </a:cubicBezTo>
                  <a:cubicBezTo>
                    <a:pt x="42" y="9"/>
                    <a:pt x="42" y="5"/>
                    <a:pt x="42" y="4"/>
                  </a:cubicBezTo>
                  <a:cubicBezTo>
                    <a:pt x="42" y="3"/>
                    <a:pt x="42" y="0"/>
                    <a:pt x="39" y="0"/>
                  </a:cubicBezTo>
                  <a:cubicBezTo>
                    <a:pt x="36" y="0"/>
                    <a:pt x="35" y="3"/>
                    <a:pt x="35" y="4"/>
                  </a:cubicBezTo>
                  <a:cubicBezTo>
                    <a:pt x="35" y="5"/>
                    <a:pt x="34" y="9"/>
                    <a:pt x="35" y="10"/>
                  </a:cubicBezTo>
                  <a:cubicBezTo>
                    <a:pt x="34" y="10"/>
                    <a:pt x="29" y="10"/>
                    <a:pt x="28" y="10"/>
                  </a:cubicBezTo>
                  <a:cubicBezTo>
                    <a:pt x="26" y="10"/>
                    <a:pt x="26" y="11"/>
                    <a:pt x="24" y="11"/>
                  </a:cubicBezTo>
                  <a:cubicBezTo>
                    <a:pt x="23" y="11"/>
                    <a:pt x="22" y="11"/>
                    <a:pt x="21" y="12"/>
                  </a:cubicBezTo>
                  <a:cubicBezTo>
                    <a:pt x="20" y="12"/>
                    <a:pt x="14" y="12"/>
                    <a:pt x="13" y="12"/>
                  </a:cubicBezTo>
                  <a:cubicBezTo>
                    <a:pt x="12" y="12"/>
                    <a:pt x="11" y="12"/>
                    <a:pt x="10" y="12"/>
                  </a:cubicBezTo>
                  <a:cubicBezTo>
                    <a:pt x="10" y="11"/>
                    <a:pt x="8" y="11"/>
                    <a:pt x="8" y="10"/>
                  </a:cubicBezTo>
                  <a:cubicBezTo>
                    <a:pt x="8" y="10"/>
                    <a:pt x="6" y="10"/>
                    <a:pt x="5" y="10"/>
                  </a:cubicBezTo>
                  <a:cubicBezTo>
                    <a:pt x="5" y="10"/>
                    <a:pt x="4" y="10"/>
                    <a:pt x="4" y="11"/>
                  </a:cubicBezTo>
                  <a:cubicBezTo>
                    <a:pt x="4" y="11"/>
                    <a:pt x="2" y="11"/>
                    <a:pt x="1" y="11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2"/>
                    <a:pt x="1" y="13"/>
                    <a:pt x="2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5" y="14"/>
                    <a:pt x="11" y="14"/>
                  </a:cubicBezTo>
                  <a:cubicBezTo>
                    <a:pt x="11" y="15"/>
                    <a:pt x="13" y="19"/>
                    <a:pt x="16" y="20"/>
                  </a:cubicBezTo>
                  <a:cubicBezTo>
                    <a:pt x="16" y="20"/>
                    <a:pt x="20" y="20"/>
                    <a:pt x="22" y="20"/>
                  </a:cubicBezTo>
                  <a:cubicBezTo>
                    <a:pt x="22" y="20"/>
                    <a:pt x="26" y="21"/>
                    <a:pt x="28" y="22"/>
                  </a:cubicBezTo>
                  <a:cubicBezTo>
                    <a:pt x="28" y="23"/>
                    <a:pt x="27" y="28"/>
                    <a:pt x="27" y="29"/>
                  </a:cubicBezTo>
                  <a:cubicBezTo>
                    <a:pt x="27" y="30"/>
                    <a:pt x="27" y="31"/>
                    <a:pt x="28" y="32"/>
                  </a:cubicBezTo>
                  <a:cubicBezTo>
                    <a:pt x="29" y="33"/>
                    <a:pt x="28" y="33"/>
                    <a:pt x="29" y="34"/>
                  </a:cubicBezTo>
                  <a:cubicBezTo>
                    <a:pt x="29" y="35"/>
                    <a:pt x="28" y="38"/>
                    <a:pt x="28" y="38"/>
                  </a:cubicBezTo>
                  <a:cubicBezTo>
                    <a:pt x="28" y="39"/>
                    <a:pt x="28" y="39"/>
                    <a:pt x="29" y="40"/>
                  </a:cubicBezTo>
                  <a:cubicBezTo>
                    <a:pt x="29" y="41"/>
                    <a:pt x="28" y="59"/>
                    <a:pt x="28" y="63"/>
                  </a:cubicBezTo>
                  <a:cubicBezTo>
                    <a:pt x="28" y="63"/>
                    <a:pt x="25" y="64"/>
                    <a:pt x="25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6"/>
                    <a:pt x="24" y="66"/>
                    <a:pt x="23" y="66"/>
                  </a:cubicBezTo>
                  <a:cubicBezTo>
                    <a:pt x="23" y="72"/>
                    <a:pt x="22" y="79"/>
                    <a:pt x="22" y="85"/>
                  </a:cubicBezTo>
                  <a:cubicBezTo>
                    <a:pt x="31" y="85"/>
                    <a:pt x="41" y="85"/>
                    <a:pt x="51" y="86"/>
                  </a:cubicBezTo>
                  <a:cubicBezTo>
                    <a:pt x="51" y="79"/>
                    <a:pt x="50" y="73"/>
                    <a:pt x="50" y="67"/>
                  </a:cubicBezTo>
                  <a:cubicBezTo>
                    <a:pt x="50" y="67"/>
                    <a:pt x="49" y="67"/>
                    <a:pt x="48" y="66"/>
                  </a:cubicBezTo>
                  <a:cubicBezTo>
                    <a:pt x="48" y="66"/>
                    <a:pt x="48" y="65"/>
                    <a:pt x="48" y="64"/>
                  </a:cubicBezTo>
                  <a:cubicBezTo>
                    <a:pt x="47" y="64"/>
                    <a:pt x="47" y="64"/>
                    <a:pt x="46" y="63"/>
                  </a:cubicBezTo>
                  <a:cubicBezTo>
                    <a:pt x="45" y="59"/>
                    <a:pt x="45" y="55"/>
                    <a:pt x="45" y="50"/>
                  </a:cubicBezTo>
                  <a:cubicBezTo>
                    <a:pt x="45" y="50"/>
                    <a:pt x="46" y="50"/>
                    <a:pt x="46" y="49"/>
                  </a:cubicBezTo>
                  <a:cubicBezTo>
                    <a:pt x="46" y="48"/>
                    <a:pt x="47" y="42"/>
                    <a:pt x="47" y="42"/>
                  </a:cubicBezTo>
                  <a:cubicBezTo>
                    <a:pt x="47" y="42"/>
                    <a:pt x="47" y="42"/>
                    <a:pt x="47" y="41"/>
                  </a:cubicBezTo>
                  <a:cubicBezTo>
                    <a:pt x="47" y="40"/>
                    <a:pt x="47" y="25"/>
                    <a:pt x="47" y="23"/>
                  </a:cubicBezTo>
                  <a:cubicBezTo>
                    <a:pt x="48" y="23"/>
                    <a:pt x="51" y="22"/>
                    <a:pt x="52" y="22"/>
                  </a:cubicBezTo>
                  <a:cubicBezTo>
                    <a:pt x="53" y="22"/>
                    <a:pt x="58" y="21"/>
                    <a:pt x="59" y="21"/>
                  </a:cubicBezTo>
                  <a:cubicBezTo>
                    <a:pt x="60" y="21"/>
                    <a:pt x="61" y="21"/>
                    <a:pt x="61" y="21"/>
                  </a:cubicBezTo>
                  <a:cubicBezTo>
                    <a:pt x="62" y="20"/>
                    <a:pt x="64" y="18"/>
                    <a:pt x="64" y="16"/>
                  </a:cubicBezTo>
                  <a:cubicBezTo>
                    <a:pt x="64" y="16"/>
                    <a:pt x="64" y="16"/>
                    <a:pt x="65" y="16"/>
                  </a:cubicBezTo>
                  <a:cubicBezTo>
                    <a:pt x="66" y="16"/>
                    <a:pt x="70" y="16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ïšḻïďê-Freeform: Shape 86"/>
            <p:cNvSpPr>
              <a:spLocks/>
            </p:cNvSpPr>
            <p:nvPr/>
          </p:nvSpPr>
          <p:spPr bwMode="auto">
            <a:xfrm>
              <a:off x="4802369" y="5608683"/>
              <a:ext cx="864175" cy="1487998"/>
            </a:xfrm>
            <a:custGeom>
              <a:avLst/>
              <a:gdLst>
                <a:gd name="T0" fmla="*/ 4 w 43"/>
                <a:gd name="T1" fmla="*/ 28 h 73"/>
                <a:gd name="T2" fmla="*/ 4 w 43"/>
                <a:gd name="T3" fmla="*/ 28 h 73"/>
                <a:gd name="T4" fmla="*/ 4 w 43"/>
                <a:gd name="T5" fmla="*/ 28 h 73"/>
                <a:gd name="T6" fmla="*/ 4 w 43"/>
                <a:gd name="T7" fmla="*/ 28 h 73"/>
                <a:gd name="T8" fmla="*/ 22 w 43"/>
                <a:gd name="T9" fmla="*/ 13 h 73"/>
                <a:gd name="T10" fmla="*/ 22 w 43"/>
                <a:gd name="T11" fmla="*/ 13 h 73"/>
                <a:gd name="T12" fmla="*/ 21 w 43"/>
                <a:gd name="T13" fmla="*/ 13 h 73"/>
                <a:gd name="T14" fmla="*/ 27 w 43"/>
                <a:gd name="T15" fmla="*/ 3 h 73"/>
                <a:gd name="T16" fmla="*/ 29 w 43"/>
                <a:gd name="T17" fmla="*/ 3 h 73"/>
                <a:gd name="T18" fmla="*/ 22 w 43"/>
                <a:gd name="T19" fmla="*/ 13 h 73"/>
                <a:gd name="T20" fmla="*/ 25 w 43"/>
                <a:gd name="T21" fmla="*/ 0 h 73"/>
                <a:gd name="T22" fmla="*/ 18 w 43"/>
                <a:gd name="T23" fmla="*/ 9 h 73"/>
                <a:gd name="T24" fmla="*/ 9 w 43"/>
                <a:gd name="T25" fmla="*/ 1 h 73"/>
                <a:gd name="T26" fmla="*/ 5 w 43"/>
                <a:gd name="T27" fmla="*/ 4 h 73"/>
                <a:gd name="T28" fmla="*/ 11 w 43"/>
                <a:gd name="T29" fmla="*/ 6 h 73"/>
                <a:gd name="T30" fmla="*/ 9 w 43"/>
                <a:gd name="T31" fmla="*/ 6 h 73"/>
                <a:gd name="T32" fmla="*/ 1 w 43"/>
                <a:gd name="T33" fmla="*/ 15 h 73"/>
                <a:gd name="T34" fmla="*/ 8 w 43"/>
                <a:gd name="T35" fmla="*/ 12 h 73"/>
                <a:gd name="T36" fmla="*/ 16 w 43"/>
                <a:gd name="T37" fmla="*/ 14 h 73"/>
                <a:gd name="T38" fmla="*/ 12 w 43"/>
                <a:gd name="T39" fmla="*/ 14 h 73"/>
                <a:gd name="T40" fmla="*/ 3 w 43"/>
                <a:gd name="T41" fmla="*/ 26 h 73"/>
                <a:gd name="T42" fmla="*/ 5 w 43"/>
                <a:gd name="T43" fmla="*/ 26 h 73"/>
                <a:gd name="T44" fmla="*/ 13 w 43"/>
                <a:gd name="T45" fmla="*/ 18 h 73"/>
                <a:gd name="T46" fmla="*/ 17 w 43"/>
                <a:gd name="T47" fmla="*/ 32 h 73"/>
                <a:gd name="T48" fmla="*/ 19 w 43"/>
                <a:gd name="T49" fmla="*/ 18 h 73"/>
                <a:gd name="T50" fmla="*/ 20 w 43"/>
                <a:gd name="T51" fmla="*/ 19 h 73"/>
                <a:gd name="T52" fmla="*/ 20 w 43"/>
                <a:gd name="T53" fmla="*/ 19 h 73"/>
                <a:gd name="T54" fmla="*/ 21 w 43"/>
                <a:gd name="T55" fmla="*/ 21 h 73"/>
                <a:gd name="T56" fmla="*/ 22 w 43"/>
                <a:gd name="T57" fmla="*/ 21 h 73"/>
                <a:gd name="T58" fmla="*/ 22 w 43"/>
                <a:gd name="T59" fmla="*/ 21 h 73"/>
                <a:gd name="T60" fmla="*/ 20 w 43"/>
                <a:gd name="T61" fmla="*/ 73 h 73"/>
                <a:gd name="T62" fmla="*/ 24 w 43"/>
                <a:gd name="T63" fmla="*/ 72 h 73"/>
                <a:gd name="T64" fmla="*/ 23 w 43"/>
                <a:gd name="T65" fmla="*/ 19 h 73"/>
                <a:gd name="T66" fmla="*/ 23 w 43"/>
                <a:gd name="T67" fmla="*/ 19 h 73"/>
                <a:gd name="T68" fmla="*/ 25 w 43"/>
                <a:gd name="T69" fmla="*/ 18 h 73"/>
                <a:gd name="T70" fmla="*/ 25 w 43"/>
                <a:gd name="T71" fmla="*/ 18 h 73"/>
                <a:gd name="T72" fmla="*/ 32 w 43"/>
                <a:gd name="T73" fmla="*/ 31 h 73"/>
                <a:gd name="T74" fmla="*/ 29 w 43"/>
                <a:gd name="T75" fmla="*/ 16 h 73"/>
                <a:gd name="T76" fmla="*/ 40 w 43"/>
                <a:gd name="T77" fmla="*/ 23 h 73"/>
                <a:gd name="T78" fmla="*/ 32 w 43"/>
                <a:gd name="T79" fmla="*/ 11 h 73"/>
                <a:gd name="T80" fmla="*/ 23 w 43"/>
                <a:gd name="T81" fmla="*/ 14 h 73"/>
                <a:gd name="T82" fmla="*/ 23 w 43"/>
                <a:gd name="T83" fmla="*/ 14 h 73"/>
                <a:gd name="T84" fmla="*/ 33 w 43"/>
                <a:gd name="T85" fmla="*/ 8 h 73"/>
                <a:gd name="T86" fmla="*/ 37 w 43"/>
                <a:gd name="T87" fmla="*/ 10 h 73"/>
                <a:gd name="T88" fmla="*/ 31 w 43"/>
                <a:gd name="T89" fmla="*/ 3 h 73"/>
                <a:gd name="T90" fmla="*/ 25 w 43"/>
                <a:gd name="T9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" h="73">
                  <a:moveTo>
                    <a:pt x="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0"/>
                    <a:pt x="22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5" y="4"/>
                    <a:pt x="22" y="7"/>
                    <a:pt x="22" y="13"/>
                  </a:cubicBezTo>
                  <a:moveTo>
                    <a:pt x="25" y="0"/>
                  </a:moveTo>
                  <a:cubicBezTo>
                    <a:pt x="21" y="0"/>
                    <a:pt x="17" y="4"/>
                    <a:pt x="18" y="9"/>
                  </a:cubicBezTo>
                  <a:cubicBezTo>
                    <a:pt x="16" y="4"/>
                    <a:pt x="12" y="1"/>
                    <a:pt x="9" y="1"/>
                  </a:cubicBezTo>
                  <a:cubicBezTo>
                    <a:pt x="8" y="1"/>
                    <a:pt x="6" y="2"/>
                    <a:pt x="5" y="4"/>
                  </a:cubicBezTo>
                  <a:cubicBezTo>
                    <a:pt x="7" y="4"/>
                    <a:pt x="9" y="4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4" y="6"/>
                    <a:pt x="0" y="10"/>
                    <a:pt x="1" y="15"/>
                  </a:cubicBezTo>
                  <a:cubicBezTo>
                    <a:pt x="3" y="13"/>
                    <a:pt x="6" y="12"/>
                    <a:pt x="8" y="12"/>
                  </a:cubicBezTo>
                  <a:cubicBezTo>
                    <a:pt x="11" y="12"/>
                    <a:pt x="14" y="13"/>
                    <a:pt x="16" y="14"/>
                  </a:cubicBezTo>
                  <a:cubicBezTo>
                    <a:pt x="15" y="14"/>
                    <a:pt x="13" y="14"/>
                    <a:pt x="12" y="14"/>
                  </a:cubicBezTo>
                  <a:cubicBezTo>
                    <a:pt x="3" y="14"/>
                    <a:pt x="1" y="21"/>
                    <a:pt x="3" y="26"/>
                  </a:cubicBezTo>
                  <a:cubicBezTo>
                    <a:pt x="3" y="26"/>
                    <a:pt x="4" y="26"/>
                    <a:pt x="5" y="26"/>
                  </a:cubicBezTo>
                  <a:cubicBezTo>
                    <a:pt x="6" y="22"/>
                    <a:pt x="10" y="20"/>
                    <a:pt x="13" y="18"/>
                  </a:cubicBezTo>
                  <a:cubicBezTo>
                    <a:pt x="10" y="21"/>
                    <a:pt x="10" y="25"/>
                    <a:pt x="17" y="32"/>
                  </a:cubicBezTo>
                  <a:cubicBezTo>
                    <a:pt x="17" y="30"/>
                    <a:pt x="16" y="22"/>
                    <a:pt x="19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20" y="21"/>
                    <a:pt x="21" y="21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28"/>
                    <a:pt x="28" y="50"/>
                    <a:pt x="20" y="73"/>
                  </a:cubicBezTo>
                  <a:cubicBezTo>
                    <a:pt x="22" y="73"/>
                    <a:pt x="23" y="73"/>
                    <a:pt x="24" y="72"/>
                  </a:cubicBezTo>
                  <a:cubicBezTo>
                    <a:pt x="26" y="64"/>
                    <a:pt x="33" y="3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2" y="21"/>
                    <a:pt x="33" y="26"/>
                    <a:pt x="32" y="31"/>
                  </a:cubicBezTo>
                  <a:cubicBezTo>
                    <a:pt x="38" y="22"/>
                    <a:pt x="34" y="17"/>
                    <a:pt x="29" y="16"/>
                  </a:cubicBezTo>
                  <a:cubicBezTo>
                    <a:pt x="34" y="16"/>
                    <a:pt x="39" y="18"/>
                    <a:pt x="40" y="23"/>
                  </a:cubicBezTo>
                  <a:cubicBezTo>
                    <a:pt x="43" y="17"/>
                    <a:pt x="39" y="11"/>
                    <a:pt x="32" y="11"/>
                  </a:cubicBezTo>
                  <a:cubicBezTo>
                    <a:pt x="29" y="11"/>
                    <a:pt x="26" y="12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1"/>
                    <a:pt x="29" y="8"/>
                    <a:pt x="33" y="8"/>
                  </a:cubicBezTo>
                  <a:cubicBezTo>
                    <a:pt x="34" y="8"/>
                    <a:pt x="36" y="8"/>
                    <a:pt x="37" y="10"/>
                  </a:cubicBezTo>
                  <a:cubicBezTo>
                    <a:pt x="37" y="6"/>
                    <a:pt x="34" y="4"/>
                    <a:pt x="31" y="3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ïšḻïďê-Freeform: Shape 87"/>
            <p:cNvSpPr>
              <a:spLocks/>
            </p:cNvSpPr>
            <p:nvPr/>
          </p:nvSpPr>
          <p:spPr bwMode="auto">
            <a:xfrm>
              <a:off x="4500836" y="6138550"/>
              <a:ext cx="562642" cy="998553"/>
            </a:xfrm>
            <a:custGeom>
              <a:avLst/>
              <a:gdLst>
                <a:gd name="T0" fmla="*/ 20 w 28"/>
                <a:gd name="T1" fmla="*/ 0 h 49"/>
                <a:gd name="T2" fmla="*/ 19 w 28"/>
                <a:gd name="T3" fmla="*/ 2 h 49"/>
                <a:gd name="T4" fmla="*/ 23 w 28"/>
                <a:gd name="T5" fmla="*/ 1 h 49"/>
                <a:gd name="T6" fmla="*/ 20 w 28"/>
                <a:gd name="T7" fmla="*/ 0 h 49"/>
                <a:gd name="T8" fmla="*/ 11 w 28"/>
                <a:gd name="T9" fmla="*/ 12 h 49"/>
                <a:gd name="T10" fmla="*/ 11 w 28"/>
                <a:gd name="T11" fmla="*/ 12 h 49"/>
                <a:gd name="T12" fmla="*/ 12 w 28"/>
                <a:gd name="T13" fmla="*/ 12 h 49"/>
                <a:gd name="T14" fmla="*/ 12 w 28"/>
                <a:gd name="T15" fmla="*/ 12 h 49"/>
                <a:gd name="T16" fmla="*/ 12 w 28"/>
                <a:gd name="T17" fmla="*/ 12 h 49"/>
                <a:gd name="T18" fmla="*/ 11 w 28"/>
                <a:gd name="T19" fmla="*/ 12 h 49"/>
                <a:gd name="T20" fmla="*/ 11 w 28"/>
                <a:gd name="T21" fmla="*/ 12 h 49"/>
                <a:gd name="T22" fmla="*/ 15 w 28"/>
                <a:gd name="T23" fmla="*/ 11 h 49"/>
                <a:gd name="T24" fmla="*/ 15 w 28"/>
                <a:gd name="T25" fmla="*/ 11 h 49"/>
                <a:gd name="T26" fmla="*/ 15 w 28"/>
                <a:gd name="T27" fmla="*/ 11 h 49"/>
                <a:gd name="T28" fmla="*/ 15 w 28"/>
                <a:gd name="T29" fmla="*/ 11 h 49"/>
                <a:gd name="T30" fmla="*/ 13 w 28"/>
                <a:gd name="T31" fmla="*/ 10 h 49"/>
                <a:gd name="T32" fmla="*/ 12 w 28"/>
                <a:gd name="T33" fmla="*/ 9 h 49"/>
                <a:gd name="T34" fmla="*/ 13 w 28"/>
                <a:gd name="T35" fmla="*/ 10 h 49"/>
                <a:gd name="T36" fmla="*/ 13 w 28"/>
                <a:gd name="T37" fmla="*/ 10 h 49"/>
                <a:gd name="T38" fmla="*/ 11 w 28"/>
                <a:gd name="T39" fmla="*/ 7 h 49"/>
                <a:gd name="T40" fmla="*/ 11 w 28"/>
                <a:gd name="T41" fmla="*/ 4 h 49"/>
                <a:gd name="T42" fmla="*/ 11 w 28"/>
                <a:gd name="T43" fmla="*/ 7 h 49"/>
                <a:gd name="T44" fmla="*/ 17 w 28"/>
                <a:gd name="T45" fmla="*/ 0 h 49"/>
                <a:gd name="T46" fmla="*/ 12 w 28"/>
                <a:gd name="T47" fmla="*/ 2 h 49"/>
                <a:gd name="T48" fmla="*/ 8 w 28"/>
                <a:gd name="T49" fmla="*/ 6 h 49"/>
                <a:gd name="T50" fmla="*/ 5 w 28"/>
                <a:gd name="T51" fmla="*/ 5 h 49"/>
                <a:gd name="T52" fmla="*/ 1 w 28"/>
                <a:gd name="T53" fmla="*/ 12 h 49"/>
                <a:gd name="T54" fmla="*/ 5 w 28"/>
                <a:gd name="T55" fmla="*/ 9 h 49"/>
                <a:gd name="T56" fmla="*/ 7 w 28"/>
                <a:gd name="T57" fmla="*/ 9 h 49"/>
                <a:gd name="T58" fmla="*/ 3 w 28"/>
                <a:gd name="T59" fmla="*/ 20 h 49"/>
                <a:gd name="T60" fmla="*/ 9 w 28"/>
                <a:gd name="T61" fmla="*/ 12 h 49"/>
                <a:gd name="T62" fmla="*/ 13 w 28"/>
                <a:gd name="T63" fmla="*/ 22 h 49"/>
                <a:gd name="T64" fmla="*/ 15 w 28"/>
                <a:gd name="T65" fmla="*/ 22 h 49"/>
                <a:gd name="T66" fmla="*/ 11 w 28"/>
                <a:gd name="T67" fmla="*/ 13 h 49"/>
                <a:gd name="T68" fmla="*/ 11 w 28"/>
                <a:gd name="T69" fmla="*/ 14 h 49"/>
                <a:gd name="T70" fmla="*/ 12 w 28"/>
                <a:gd name="T71" fmla="*/ 14 h 49"/>
                <a:gd name="T72" fmla="*/ 12 w 28"/>
                <a:gd name="T73" fmla="*/ 14 h 49"/>
                <a:gd name="T74" fmla="*/ 13 w 28"/>
                <a:gd name="T75" fmla="*/ 14 h 49"/>
                <a:gd name="T76" fmla="*/ 13 w 28"/>
                <a:gd name="T77" fmla="*/ 15 h 49"/>
                <a:gd name="T78" fmla="*/ 14 w 28"/>
                <a:gd name="T79" fmla="*/ 15 h 49"/>
                <a:gd name="T80" fmla="*/ 26 w 28"/>
                <a:gd name="T81" fmla="*/ 49 h 49"/>
                <a:gd name="T82" fmla="*/ 28 w 28"/>
                <a:gd name="T83" fmla="*/ 48 h 49"/>
                <a:gd name="T84" fmla="*/ 14 w 28"/>
                <a:gd name="T85" fmla="*/ 14 h 49"/>
                <a:gd name="T86" fmla="*/ 14 w 28"/>
                <a:gd name="T87" fmla="*/ 13 h 49"/>
                <a:gd name="T88" fmla="*/ 14 w 28"/>
                <a:gd name="T89" fmla="*/ 13 h 49"/>
                <a:gd name="T90" fmla="*/ 19 w 28"/>
                <a:gd name="T91" fmla="*/ 21 h 49"/>
                <a:gd name="T92" fmla="*/ 17 w 28"/>
                <a:gd name="T93" fmla="*/ 11 h 49"/>
                <a:gd name="T94" fmla="*/ 18 w 28"/>
                <a:gd name="T95" fmla="*/ 11 h 49"/>
                <a:gd name="T96" fmla="*/ 22 w 28"/>
                <a:gd name="T97" fmla="*/ 16 h 49"/>
                <a:gd name="T98" fmla="*/ 20 w 28"/>
                <a:gd name="T99" fmla="*/ 8 h 49"/>
                <a:gd name="T100" fmla="*/ 17 w 28"/>
                <a:gd name="T101" fmla="*/ 9 h 49"/>
                <a:gd name="T102" fmla="*/ 25 w 28"/>
                <a:gd name="T103" fmla="*/ 6 h 49"/>
                <a:gd name="T104" fmla="*/ 28 w 28"/>
                <a:gd name="T105" fmla="*/ 7 h 49"/>
                <a:gd name="T106" fmla="*/ 22 w 28"/>
                <a:gd name="T107" fmla="*/ 2 h 49"/>
                <a:gd name="T108" fmla="*/ 13 w 28"/>
                <a:gd name="T109" fmla="*/ 9 h 49"/>
                <a:gd name="T110" fmla="*/ 19 w 28"/>
                <a:gd name="T111" fmla="*/ 2 h 49"/>
                <a:gd name="T112" fmla="*/ 18 w 28"/>
                <a:gd name="T113" fmla="*/ 0 h 49"/>
                <a:gd name="T114" fmla="*/ 17 w 28"/>
                <a:gd name="T1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" h="49">
                  <a:moveTo>
                    <a:pt x="20" y="0"/>
                  </a:moveTo>
                  <a:cubicBezTo>
                    <a:pt x="20" y="1"/>
                    <a:pt x="19" y="1"/>
                    <a:pt x="19" y="2"/>
                  </a:cubicBezTo>
                  <a:cubicBezTo>
                    <a:pt x="20" y="2"/>
                    <a:pt x="21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13" y="10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moveTo>
                    <a:pt x="11" y="7"/>
                  </a:moveTo>
                  <a:cubicBezTo>
                    <a:pt x="11" y="6"/>
                    <a:pt x="11" y="5"/>
                    <a:pt x="11" y="4"/>
                  </a:cubicBezTo>
                  <a:cubicBezTo>
                    <a:pt x="11" y="5"/>
                    <a:pt x="11" y="6"/>
                    <a:pt x="11" y="7"/>
                  </a:cubicBezTo>
                  <a:moveTo>
                    <a:pt x="17" y="0"/>
                  </a:moveTo>
                  <a:cubicBezTo>
                    <a:pt x="14" y="0"/>
                    <a:pt x="13" y="0"/>
                    <a:pt x="12" y="2"/>
                  </a:cubicBezTo>
                  <a:cubicBezTo>
                    <a:pt x="9" y="2"/>
                    <a:pt x="8" y="4"/>
                    <a:pt x="8" y="6"/>
                  </a:cubicBezTo>
                  <a:cubicBezTo>
                    <a:pt x="7" y="6"/>
                    <a:pt x="6" y="5"/>
                    <a:pt x="5" y="5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2" y="10"/>
                    <a:pt x="3" y="9"/>
                    <a:pt x="5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2" y="10"/>
                    <a:pt x="0" y="14"/>
                    <a:pt x="3" y="20"/>
                  </a:cubicBezTo>
                  <a:cubicBezTo>
                    <a:pt x="3" y="16"/>
                    <a:pt x="6" y="14"/>
                    <a:pt x="9" y="12"/>
                  </a:cubicBezTo>
                  <a:cubicBezTo>
                    <a:pt x="5" y="16"/>
                    <a:pt x="5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3" y="22"/>
                    <a:pt x="8" y="20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6" y="22"/>
                    <a:pt x="17" y="39"/>
                    <a:pt x="26" y="49"/>
                  </a:cubicBezTo>
                  <a:cubicBezTo>
                    <a:pt x="26" y="48"/>
                    <a:pt x="27" y="48"/>
                    <a:pt x="28" y="48"/>
                  </a:cubicBezTo>
                  <a:cubicBezTo>
                    <a:pt x="19" y="39"/>
                    <a:pt x="18" y="23"/>
                    <a:pt x="14" y="14"/>
                  </a:cubicBezTo>
                  <a:cubicBezTo>
                    <a:pt x="15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7" y="15"/>
                    <a:pt x="18" y="19"/>
                    <a:pt x="19" y="21"/>
                  </a:cubicBezTo>
                  <a:cubicBezTo>
                    <a:pt x="22" y="14"/>
                    <a:pt x="20" y="12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1"/>
                    <a:pt x="22" y="13"/>
                    <a:pt x="22" y="16"/>
                  </a:cubicBezTo>
                  <a:cubicBezTo>
                    <a:pt x="25" y="12"/>
                    <a:pt x="23" y="8"/>
                    <a:pt x="20" y="8"/>
                  </a:cubicBezTo>
                  <a:cubicBezTo>
                    <a:pt x="19" y="8"/>
                    <a:pt x="18" y="8"/>
                    <a:pt x="17" y="9"/>
                  </a:cubicBezTo>
                  <a:cubicBezTo>
                    <a:pt x="19" y="7"/>
                    <a:pt x="22" y="6"/>
                    <a:pt x="25" y="6"/>
                  </a:cubicBezTo>
                  <a:cubicBezTo>
                    <a:pt x="26" y="6"/>
                    <a:pt x="27" y="6"/>
                    <a:pt x="28" y="7"/>
                  </a:cubicBezTo>
                  <a:cubicBezTo>
                    <a:pt x="28" y="4"/>
                    <a:pt x="25" y="2"/>
                    <a:pt x="22" y="2"/>
                  </a:cubicBezTo>
                  <a:cubicBezTo>
                    <a:pt x="19" y="2"/>
                    <a:pt x="15" y="4"/>
                    <a:pt x="13" y="9"/>
                  </a:cubicBezTo>
                  <a:cubicBezTo>
                    <a:pt x="13" y="5"/>
                    <a:pt x="16" y="3"/>
                    <a:pt x="19" y="2"/>
                  </a:cubicBezTo>
                  <a:cubicBezTo>
                    <a:pt x="19" y="1"/>
                    <a:pt x="18" y="1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ïšḻïďê-Freeform: Shape 88"/>
            <p:cNvSpPr>
              <a:spLocks/>
            </p:cNvSpPr>
            <p:nvPr/>
          </p:nvSpPr>
          <p:spPr bwMode="auto">
            <a:xfrm>
              <a:off x="4862457" y="6138550"/>
              <a:ext cx="40423" cy="4151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1 w 2"/>
                <a:gd name="T5" fmla="*/ 2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ïšḻïďê-Freeform: Shape 89"/>
            <p:cNvSpPr>
              <a:spLocks/>
            </p:cNvSpPr>
            <p:nvPr/>
          </p:nvSpPr>
          <p:spPr bwMode="auto">
            <a:xfrm>
              <a:off x="4622105" y="6831201"/>
              <a:ext cx="1887856" cy="367083"/>
            </a:xfrm>
            <a:custGeom>
              <a:avLst/>
              <a:gdLst>
                <a:gd name="T0" fmla="*/ 94 w 94"/>
                <a:gd name="T1" fmla="*/ 5 h 18"/>
                <a:gd name="T2" fmla="*/ 1 w 94"/>
                <a:gd name="T3" fmla="*/ 18 h 18"/>
                <a:gd name="T4" fmla="*/ 0 w 94"/>
                <a:gd name="T5" fmla="*/ 13 h 18"/>
                <a:gd name="T6" fmla="*/ 94 w 94"/>
                <a:gd name="T7" fmla="*/ 0 h 18"/>
                <a:gd name="T8" fmla="*/ 94 w 94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8">
                  <a:moveTo>
                    <a:pt x="94" y="5"/>
                  </a:moveTo>
                  <a:cubicBezTo>
                    <a:pt x="63" y="8"/>
                    <a:pt x="32" y="12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31" y="7"/>
                    <a:pt x="62" y="3"/>
                    <a:pt x="94" y="0"/>
                  </a:cubicBezTo>
                  <a:cubicBezTo>
                    <a:pt x="94" y="2"/>
                    <a:pt x="94" y="3"/>
                    <a:pt x="94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ïšḻïďê-Freeform: Shape 90"/>
            <p:cNvSpPr>
              <a:spLocks/>
            </p:cNvSpPr>
            <p:nvPr/>
          </p:nvSpPr>
          <p:spPr bwMode="auto">
            <a:xfrm>
              <a:off x="5003390" y="6465210"/>
              <a:ext cx="1044439" cy="549532"/>
            </a:xfrm>
            <a:custGeom>
              <a:avLst/>
              <a:gdLst>
                <a:gd name="T0" fmla="*/ 52 w 52"/>
                <a:gd name="T1" fmla="*/ 20 h 27"/>
                <a:gd name="T2" fmla="*/ 50 w 52"/>
                <a:gd name="T3" fmla="*/ 0 h 27"/>
                <a:gd name="T4" fmla="*/ 0 w 52"/>
                <a:gd name="T5" fmla="*/ 7 h 27"/>
                <a:gd name="T6" fmla="*/ 3 w 52"/>
                <a:gd name="T7" fmla="*/ 27 h 27"/>
                <a:gd name="T8" fmla="*/ 52 w 52"/>
                <a:gd name="T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7">
                  <a:moveTo>
                    <a:pt x="52" y="20"/>
                  </a:moveTo>
                  <a:cubicBezTo>
                    <a:pt x="51" y="14"/>
                    <a:pt x="51" y="7"/>
                    <a:pt x="50" y="0"/>
                  </a:cubicBezTo>
                  <a:cubicBezTo>
                    <a:pt x="33" y="2"/>
                    <a:pt x="17" y="4"/>
                    <a:pt x="0" y="7"/>
                  </a:cubicBezTo>
                  <a:cubicBezTo>
                    <a:pt x="1" y="14"/>
                    <a:pt x="2" y="20"/>
                    <a:pt x="3" y="27"/>
                  </a:cubicBezTo>
                  <a:cubicBezTo>
                    <a:pt x="20" y="24"/>
                    <a:pt x="36" y="22"/>
                    <a:pt x="52" y="2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šḻïďê-Freeform: Shape 91"/>
            <p:cNvSpPr>
              <a:spLocks/>
            </p:cNvSpPr>
            <p:nvPr/>
          </p:nvSpPr>
          <p:spPr bwMode="auto">
            <a:xfrm>
              <a:off x="5264500" y="6362514"/>
              <a:ext cx="502554" cy="611805"/>
            </a:xfrm>
            <a:custGeom>
              <a:avLst/>
              <a:gdLst>
                <a:gd name="T0" fmla="*/ 25 w 25"/>
                <a:gd name="T1" fmla="*/ 27 h 30"/>
                <a:gd name="T2" fmla="*/ 22 w 25"/>
                <a:gd name="T3" fmla="*/ 0 h 30"/>
                <a:gd name="T4" fmla="*/ 0 w 25"/>
                <a:gd name="T5" fmla="*/ 3 h 30"/>
                <a:gd name="T6" fmla="*/ 5 w 25"/>
                <a:gd name="T7" fmla="*/ 30 h 30"/>
                <a:gd name="T8" fmla="*/ 25 w 25"/>
                <a:gd name="T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0">
                  <a:moveTo>
                    <a:pt x="25" y="27"/>
                  </a:moveTo>
                  <a:cubicBezTo>
                    <a:pt x="24" y="18"/>
                    <a:pt x="23" y="9"/>
                    <a:pt x="22" y="0"/>
                  </a:cubicBezTo>
                  <a:cubicBezTo>
                    <a:pt x="14" y="1"/>
                    <a:pt x="7" y="2"/>
                    <a:pt x="0" y="3"/>
                  </a:cubicBezTo>
                  <a:cubicBezTo>
                    <a:pt x="2" y="12"/>
                    <a:pt x="3" y="21"/>
                    <a:pt x="5" y="30"/>
                  </a:cubicBezTo>
                  <a:cubicBezTo>
                    <a:pt x="11" y="29"/>
                    <a:pt x="18" y="28"/>
                    <a:pt x="25" y="2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ïšḻïďê-Freeform: Shape 92"/>
            <p:cNvSpPr>
              <a:spLocks/>
            </p:cNvSpPr>
            <p:nvPr/>
          </p:nvSpPr>
          <p:spPr bwMode="auto">
            <a:xfrm>
              <a:off x="5324588" y="6057704"/>
              <a:ext cx="220687" cy="40423"/>
            </a:xfrm>
            <a:custGeom>
              <a:avLst/>
              <a:gdLst>
                <a:gd name="T0" fmla="*/ 11 w 11"/>
                <a:gd name="T1" fmla="*/ 0 h 2"/>
                <a:gd name="T2" fmla="*/ 0 w 11"/>
                <a:gd name="T3" fmla="*/ 2 h 2"/>
                <a:gd name="T4" fmla="*/ 0 w 11"/>
                <a:gd name="T5" fmla="*/ 1 h 2"/>
                <a:gd name="T6" fmla="*/ 11 w 1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11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0"/>
                    <a:pt x="1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ïšḻïďê-Freeform: Shape 93"/>
            <p:cNvSpPr>
              <a:spLocks/>
            </p:cNvSpPr>
            <p:nvPr/>
          </p:nvSpPr>
          <p:spPr bwMode="auto">
            <a:xfrm>
              <a:off x="4541259" y="6423695"/>
              <a:ext cx="220687" cy="672986"/>
            </a:xfrm>
            <a:custGeom>
              <a:avLst/>
              <a:gdLst>
                <a:gd name="T0" fmla="*/ 11 w 11"/>
                <a:gd name="T1" fmla="*/ 32 h 33"/>
                <a:gd name="T2" fmla="*/ 4 w 11"/>
                <a:gd name="T3" fmla="*/ 0 h 33"/>
                <a:gd name="T4" fmla="*/ 0 w 11"/>
                <a:gd name="T5" fmla="*/ 1 h 33"/>
                <a:gd name="T6" fmla="*/ 5 w 11"/>
                <a:gd name="T7" fmla="*/ 33 h 33"/>
                <a:gd name="T8" fmla="*/ 11 w 11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11" y="32"/>
                  </a:moveTo>
                  <a:cubicBezTo>
                    <a:pt x="8" y="21"/>
                    <a:pt x="6" y="11"/>
                    <a:pt x="4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2" y="12"/>
                    <a:pt x="3" y="22"/>
                    <a:pt x="5" y="33"/>
                  </a:cubicBezTo>
                  <a:cubicBezTo>
                    <a:pt x="7" y="33"/>
                    <a:pt x="9" y="32"/>
                    <a:pt x="11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ïšḻïďê-Freeform: Shape 94"/>
            <p:cNvSpPr>
              <a:spLocks/>
            </p:cNvSpPr>
            <p:nvPr/>
          </p:nvSpPr>
          <p:spPr bwMode="auto">
            <a:xfrm>
              <a:off x="4601347" y="6851959"/>
              <a:ext cx="121269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6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ïšḻïďê-Freeform: Shape 95"/>
            <p:cNvSpPr>
              <a:spLocks/>
            </p:cNvSpPr>
            <p:nvPr/>
          </p:nvSpPr>
          <p:spPr bwMode="auto">
            <a:xfrm>
              <a:off x="4562017" y="6648752"/>
              <a:ext cx="120176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6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1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ïšḻïďê-Freeform: Shape 96"/>
            <p:cNvSpPr>
              <a:spLocks/>
            </p:cNvSpPr>
            <p:nvPr/>
          </p:nvSpPr>
          <p:spPr bwMode="auto">
            <a:xfrm>
              <a:off x="4541259" y="6444453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1 h 1"/>
                <a:gd name="T6" fmla="*/ 4 w 5"/>
                <a:gd name="T7" fmla="*/ 0 h 1"/>
                <a:gd name="T8" fmla="*/ 5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3" y="0"/>
                    <a:pt x="4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ïšḻïďê-Freeform: Shape 97"/>
            <p:cNvSpPr>
              <a:spLocks/>
            </p:cNvSpPr>
            <p:nvPr/>
          </p:nvSpPr>
          <p:spPr bwMode="auto">
            <a:xfrm>
              <a:off x="4541259" y="6383272"/>
              <a:ext cx="80846" cy="61181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3 h 3"/>
                <a:gd name="T4" fmla="*/ 0 w 4"/>
                <a:gd name="T5" fmla="*/ 0 h 3"/>
                <a:gd name="T6" fmla="*/ 3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ïšḻïďê-Freeform: Shape 98"/>
            <p:cNvSpPr>
              <a:spLocks/>
            </p:cNvSpPr>
            <p:nvPr/>
          </p:nvSpPr>
          <p:spPr bwMode="auto">
            <a:xfrm>
              <a:off x="4562017" y="6383272"/>
              <a:ext cx="19665" cy="61181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ïšḻïďê-Freeform: Shape 99"/>
            <p:cNvSpPr>
              <a:spLocks/>
            </p:cNvSpPr>
            <p:nvPr/>
          </p:nvSpPr>
          <p:spPr bwMode="auto">
            <a:xfrm>
              <a:off x="4541259" y="6383272"/>
              <a:ext cx="20758" cy="61181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1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ïšḻïďê-Freeform: Shape 100"/>
            <p:cNvSpPr>
              <a:spLocks/>
            </p:cNvSpPr>
            <p:nvPr/>
          </p:nvSpPr>
          <p:spPr bwMode="auto">
            <a:xfrm>
              <a:off x="4581682" y="6383272"/>
              <a:ext cx="19665" cy="61181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ïšḻïďê-Freeform: Shape 101"/>
            <p:cNvSpPr>
              <a:spLocks/>
            </p:cNvSpPr>
            <p:nvPr/>
          </p:nvSpPr>
          <p:spPr bwMode="auto">
            <a:xfrm>
              <a:off x="4521594" y="6362514"/>
              <a:ext cx="100511" cy="4151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1 h 2"/>
                <a:gd name="T4" fmla="*/ 0 w 5"/>
                <a:gd name="T5" fmla="*/ 2 h 2"/>
                <a:gd name="T6" fmla="*/ 5 w 5"/>
                <a:gd name="T7" fmla="*/ 1 h 2"/>
                <a:gd name="T8" fmla="*/ 5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ïšḻïďê-Freeform: Shape 102"/>
            <p:cNvSpPr>
              <a:spLocks/>
            </p:cNvSpPr>
            <p:nvPr/>
          </p:nvSpPr>
          <p:spPr bwMode="auto">
            <a:xfrm>
              <a:off x="4541259" y="6241246"/>
              <a:ext cx="20758" cy="80846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ïšḻïďê-Freeform: Shape 103"/>
            <p:cNvSpPr>
              <a:spLocks/>
            </p:cNvSpPr>
            <p:nvPr/>
          </p:nvSpPr>
          <p:spPr bwMode="auto">
            <a:xfrm>
              <a:off x="4541259" y="6322092"/>
              <a:ext cx="60088" cy="61181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0 h 3"/>
                <a:gd name="T4" fmla="*/ 0 w 3"/>
                <a:gd name="T5" fmla="*/ 3 h 3"/>
                <a:gd name="T6" fmla="*/ 3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šḻïďê-Freeform: Shape 104"/>
            <p:cNvSpPr>
              <a:spLocks/>
            </p:cNvSpPr>
            <p:nvPr/>
          </p:nvSpPr>
          <p:spPr bwMode="auto">
            <a:xfrm>
              <a:off x="4782703" y="6546056"/>
              <a:ext cx="160599" cy="510202"/>
            </a:xfrm>
            <a:custGeom>
              <a:avLst/>
              <a:gdLst>
                <a:gd name="T0" fmla="*/ 8 w 8"/>
                <a:gd name="T1" fmla="*/ 24 h 25"/>
                <a:gd name="T2" fmla="*/ 4 w 8"/>
                <a:gd name="T3" fmla="*/ 0 h 25"/>
                <a:gd name="T4" fmla="*/ 0 w 8"/>
                <a:gd name="T5" fmla="*/ 0 h 25"/>
                <a:gd name="T6" fmla="*/ 4 w 8"/>
                <a:gd name="T7" fmla="*/ 25 h 25"/>
                <a:gd name="T8" fmla="*/ 8 w 8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5">
                  <a:moveTo>
                    <a:pt x="8" y="24"/>
                  </a:moveTo>
                  <a:cubicBezTo>
                    <a:pt x="7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9"/>
                    <a:pt x="3" y="17"/>
                    <a:pt x="4" y="25"/>
                  </a:cubicBezTo>
                  <a:cubicBezTo>
                    <a:pt x="6" y="25"/>
                    <a:pt x="7" y="24"/>
                    <a:pt x="8" y="2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îŝḷîḓé-Freeform: Shape 105"/>
            <p:cNvSpPr>
              <a:spLocks/>
            </p:cNvSpPr>
            <p:nvPr/>
          </p:nvSpPr>
          <p:spPr bwMode="auto">
            <a:xfrm>
              <a:off x="4823126" y="6872716"/>
              <a:ext cx="120176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5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5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îŝḷîḓé-Freeform: Shape 106"/>
            <p:cNvSpPr>
              <a:spLocks/>
            </p:cNvSpPr>
            <p:nvPr/>
          </p:nvSpPr>
          <p:spPr bwMode="auto">
            <a:xfrm>
              <a:off x="4802369" y="6729598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0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îŝḷîḓé-Freeform: Shape 107"/>
            <p:cNvSpPr>
              <a:spLocks/>
            </p:cNvSpPr>
            <p:nvPr/>
          </p:nvSpPr>
          <p:spPr bwMode="auto">
            <a:xfrm>
              <a:off x="4782703" y="6546056"/>
              <a:ext cx="79753" cy="41515"/>
            </a:xfrm>
            <a:custGeom>
              <a:avLst/>
              <a:gdLst>
                <a:gd name="T0" fmla="*/ 4 w 4"/>
                <a:gd name="T1" fmla="*/ 1 h 2"/>
                <a:gd name="T2" fmla="*/ 0 w 4"/>
                <a:gd name="T3" fmla="*/ 2 h 2"/>
                <a:gd name="T4" fmla="*/ 0 w 4"/>
                <a:gd name="T5" fmla="*/ 1 h 2"/>
                <a:gd name="T6" fmla="*/ 4 w 4"/>
                <a:gd name="T7" fmla="*/ 0 h 2"/>
                <a:gd name="T8" fmla="*/ 4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îŝḷîḓé-Freeform: Shape 108"/>
            <p:cNvSpPr>
              <a:spLocks/>
            </p:cNvSpPr>
            <p:nvPr/>
          </p:nvSpPr>
          <p:spPr bwMode="auto">
            <a:xfrm>
              <a:off x="4782703" y="6505633"/>
              <a:ext cx="60088" cy="40423"/>
            </a:xfrm>
            <a:custGeom>
              <a:avLst/>
              <a:gdLst>
                <a:gd name="T0" fmla="*/ 3 w 3"/>
                <a:gd name="T1" fmla="*/ 2 h 2"/>
                <a:gd name="T2" fmla="*/ 1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îŝḷîḓé-Freeform: Shape 109"/>
            <p:cNvSpPr>
              <a:spLocks/>
            </p:cNvSpPr>
            <p:nvPr/>
          </p:nvSpPr>
          <p:spPr bwMode="auto">
            <a:xfrm>
              <a:off x="4802369" y="6505633"/>
              <a:ext cx="20758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ŝḷîḓé-Freeform: Shape 110"/>
            <p:cNvSpPr>
              <a:spLocks/>
            </p:cNvSpPr>
            <p:nvPr/>
          </p:nvSpPr>
          <p:spPr bwMode="auto">
            <a:xfrm>
              <a:off x="4802369" y="6505633"/>
              <a:ext cx="0" cy="40423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îŝḷîḓé-Freeform: Shape 111"/>
            <p:cNvSpPr>
              <a:spLocks/>
            </p:cNvSpPr>
            <p:nvPr/>
          </p:nvSpPr>
          <p:spPr bwMode="auto">
            <a:xfrm>
              <a:off x="4823126" y="6505633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îŝḷîḓé-Freeform: Shape 112"/>
            <p:cNvSpPr>
              <a:spLocks/>
            </p:cNvSpPr>
            <p:nvPr/>
          </p:nvSpPr>
          <p:spPr bwMode="auto">
            <a:xfrm>
              <a:off x="4761946" y="6484875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1 h 1"/>
                <a:gd name="T6" fmla="*/ 5 w 5"/>
                <a:gd name="T7" fmla="*/ 1 h 1"/>
                <a:gd name="T8" fmla="*/ 5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îŝḷîḓé-Freeform: Shape 113"/>
            <p:cNvSpPr>
              <a:spLocks/>
            </p:cNvSpPr>
            <p:nvPr/>
          </p:nvSpPr>
          <p:spPr bwMode="auto">
            <a:xfrm>
              <a:off x="4802369" y="6383272"/>
              <a:ext cx="0" cy="81938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îŝḷîḓé-Freeform: Shape 114"/>
            <p:cNvSpPr>
              <a:spLocks/>
            </p:cNvSpPr>
            <p:nvPr/>
          </p:nvSpPr>
          <p:spPr bwMode="auto">
            <a:xfrm>
              <a:off x="4782703" y="6465210"/>
              <a:ext cx="60088" cy="40423"/>
            </a:xfrm>
            <a:custGeom>
              <a:avLst/>
              <a:gdLst>
                <a:gd name="T0" fmla="*/ 3 w 3"/>
                <a:gd name="T1" fmla="*/ 2 h 2"/>
                <a:gd name="T2" fmla="*/ 1 w 3"/>
                <a:gd name="T3" fmla="*/ 0 h 2"/>
                <a:gd name="T4" fmla="*/ 0 w 3"/>
                <a:gd name="T5" fmla="*/ 2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îŝḷîḓé-Freeform: Shape 115"/>
            <p:cNvSpPr>
              <a:spLocks/>
            </p:cNvSpPr>
            <p:nvPr/>
          </p:nvSpPr>
          <p:spPr bwMode="auto">
            <a:xfrm>
              <a:off x="6328604" y="6180065"/>
              <a:ext cx="161691" cy="671893"/>
            </a:xfrm>
            <a:custGeom>
              <a:avLst/>
              <a:gdLst>
                <a:gd name="T0" fmla="*/ 8 w 8"/>
                <a:gd name="T1" fmla="*/ 32 h 33"/>
                <a:gd name="T2" fmla="*/ 4 w 8"/>
                <a:gd name="T3" fmla="*/ 0 h 33"/>
                <a:gd name="T4" fmla="*/ 0 w 8"/>
                <a:gd name="T5" fmla="*/ 1 h 33"/>
                <a:gd name="T6" fmla="*/ 2 w 8"/>
                <a:gd name="T7" fmla="*/ 33 h 33"/>
                <a:gd name="T8" fmla="*/ 8 w 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3">
                  <a:moveTo>
                    <a:pt x="8" y="32"/>
                  </a:moveTo>
                  <a:cubicBezTo>
                    <a:pt x="6" y="22"/>
                    <a:pt x="5" y="11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1" y="11"/>
                    <a:pt x="1" y="22"/>
                    <a:pt x="2" y="33"/>
                  </a:cubicBezTo>
                  <a:cubicBezTo>
                    <a:pt x="4" y="33"/>
                    <a:pt x="6" y="32"/>
                    <a:pt x="8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îŝḷîḓé-Freeform: Shape 116"/>
            <p:cNvSpPr>
              <a:spLocks/>
            </p:cNvSpPr>
            <p:nvPr/>
          </p:nvSpPr>
          <p:spPr bwMode="auto">
            <a:xfrm>
              <a:off x="6349362" y="6607236"/>
              <a:ext cx="120176" cy="20758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1 h 1"/>
                <a:gd name="T4" fmla="*/ 6 w 6"/>
                <a:gd name="T5" fmla="*/ 0 h 1"/>
                <a:gd name="T6" fmla="*/ 0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îŝḷîḓé-Freeform: Shape 117"/>
            <p:cNvSpPr>
              <a:spLocks/>
            </p:cNvSpPr>
            <p:nvPr/>
          </p:nvSpPr>
          <p:spPr bwMode="auto">
            <a:xfrm>
              <a:off x="6328604" y="6404030"/>
              <a:ext cx="121269" cy="40423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6 w 6"/>
                <a:gd name="T5" fmla="*/ 0 h 2"/>
                <a:gd name="T6" fmla="*/ 0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2" y="2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îŝḷîḓé-Freeform: Shape 118"/>
            <p:cNvSpPr>
              <a:spLocks/>
            </p:cNvSpPr>
            <p:nvPr/>
          </p:nvSpPr>
          <p:spPr bwMode="auto">
            <a:xfrm>
              <a:off x="6328604" y="6199731"/>
              <a:ext cx="100511" cy="20758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0 h 1"/>
                <a:gd name="T4" fmla="*/ 5 w 5"/>
                <a:gd name="T5" fmla="*/ 0 h 1"/>
                <a:gd name="T6" fmla="*/ 0 w 5"/>
                <a:gd name="T7" fmla="*/ 0 h 1"/>
                <a:gd name="T8" fmla="*/ 0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îŝḷîḓé-Freeform: Shape 119"/>
            <p:cNvSpPr>
              <a:spLocks/>
            </p:cNvSpPr>
            <p:nvPr/>
          </p:nvSpPr>
          <p:spPr bwMode="auto">
            <a:xfrm>
              <a:off x="6328604" y="6138550"/>
              <a:ext cx="80846" cy="61181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2 h 3"/>
                <a:gd name="T4" fmla="*/ 3 w 4"/>
                <a:gd name="T5" fmla="*/ 0 h 3"/>
                <a:gd name="T6" fmla="*/ 0 w 4"/>
                <a:gd name="T7" fmla="*/ 0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îŝḷîḓé-Freeform: Shape 120"/>
            <p:cNvSpPr>
              <a:spLocks/>
            </p:cNvSpPr>
            <p:nvPr/>
          </p:nvSpPr>
          <p:spPr bwMode="auto">
            <a:xfrm>
              <a:off x="6349362" y="6138550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îŝḷîḓé-Freeform: Shape 121"/>
            <p:cNvSpPr>
              <a:spLocks/>
            </p:cNvSpPr>
            <p:nvPr/>
          </p:nvSpPr>
          <p:spPr bwMode="auto">
            <a:xfrm>
              <a:off x="6369027" y="6138550"/>
              <a:ext cx="20758" cy="4151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îŝḷîḓé-Freeform: Shape 122"/>
            <p:cNvSpPr>
              <a:spLocks/>
            </p:cNvSpPr>
            <p:nvPr/>
          </p:nvSpPr>
          <p:spPr bwMode="auto">
            <a:xfrm>
              <a:off x="6349362" y="6138550"/>
              <a:ext cx="0" cy="61181"/>
            </a:xfrm>
            <a:custGeom>
              <a:avLst/>
              <a:gdLst>
                <a:gd name="T0" fmla="*/ 3 h 3"/>
                <a:gd name="T1" fmla="*/ 2 h 3"/>
                <a:gd name="T2" fmla="*/ 0 h 3"/>
                <a:gd name="T3" fmla="*/ 0 h 3"/>
                <a:gd name="T4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îŝḷîḓé-Freeform: Shape 123"/>
            <p:cNvSpPr>
              <a:spLocks/>
            </p:cNvSpPr>
            <p:nvPr/>
          </p:nvSpPr>
          <p:spPr bwMode="auto">
            <a:xfrm>
              <a:off x="6308939" y="6118885"/>
              <a:ext cx="120176" cy="19665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6 w 6"/>
                <a:gd name="T5" fmla="*/ 1 h 1"/>
                <a:gd name="T6" fmla="*/ 0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îŝḷîḓé-Freeform: Shape 124"/>
            <p:cNvSpPr>
              <a:spLocks/>
            </p:cNvSpPr>
            <p:nvPr/>
          </p:nvSpPr>
          <p:spPr bwMode="auto">
            <a:xfrm>
              <a:off x="6349362" y="5996524"/>
              <a:ext cx="19665" cy="80846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îŝḷîḓé-Freeform: Shape 125"/>
            <p:cNvSpPr>
              <a:spLocks/>
            </p:cNvSpPr>
            <p:nvPr/>
          </p:nvSpPr>
          <p:spPr bwMode="auto">
            <a:xfrm>
              <a:off x="6328604" y="6077370"/>
              <a:ext cx="61181" cy="41515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3 w 3"/>
                <a:gd name="T5" fmla="*/ 2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îŝḷîḓé-Freeform: Shape 126"/>
            <p:cNvSpPr>
              <a:spLocks/>
            </p:cNvSpPr>
            <p:nvPr/>
          </p:nvSpPr>
          <p:spPr bwMode="auto">
            <a:xfrm>
              <a:off x="6128675" y="6362514"/>
              <a:ext cx="139841" cy="510202"/>
            </a:xfrm>
            <a:custGeom>
              <a:avLst/>
              <a:gdLst>
                <a:gd name="T0" fmla="*/ 7 w 7"/>
                <a:gd name="T1" fmla="*/ 24 h 25"/>
                <a:gd name="T2" fmla="*/ 4 w 7"/>
                <a:gd name="T3" fmla="*/ 0 h 25"/>
                <a:gd name="T4" fmla="*/ 0 w 7"/>
                <a:gd name="T5" fmla="*/ 0 h 25"/>
                <a:gd name="T6" fmla="*/ 2 w 7"/>
                <a:gd name="T7" fmla="*/ 25 h 25"/>
                <a:gd name="T8" fmla="*/ 7 w 7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7" y="24"/>
                  </a:moveTo>
                  <a:cubicBezTo>
                    <a:pt x="6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1" y="8"/>
                    <a:pt x="2" y="17"/>
                    <a:pt x="2" y="25"/>
                  </a:cubicBezTo>
                  <a:cubicBezTo>
                    <a:pt x="4" y="25"/>
                    <a:pt x="5" y="24"/>
                    <a:pt x="7" y="2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îŝḷîḓé-Freeform: Shape 127"/>
            <p:cNvSpPr>
              <a:spLocks/>
            </p:cNvSpPr>
            <p:nvPr/>
          </p:nvSpPr>
          <p:spPr bwMode="auto">
            <a:xfrm>
              <a:off x="6148340" y="6689175"/>
              <a:ext cx="100511" cy="4042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1 h 2"/>
                <a:gd name="T4" fmla="*/ 5 w 5"/>
                <a:gd name="T5" fmla="*/ 0 h 2"/>
                <a:gd name="T6" fmla="*/ 0 w 5"/>
                <a:gd name="T7" fmla="*/ 1 h 2"/>
                <a:gd name="T8" fmla="*/ 0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2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îŝḷîḓé-Freeform: Shape 128"/>
            <p:cNvSpPr>
              <a:spLocks/>
            </p:cNvSpPr>
            <p:nvPr/>
          </p:nvSpPr>
          <p:spPr bwMode="auto">
            <a:xfrm>
              <a:off x="6148340" y="6546056"/>
              <a:ext cx="80846" cy="20758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4 w 4"/>
                <a:gd name="T5" fmla="*/ 0 h 1"/>
                <a:gd name="T6" fmla="*/ 0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îŝḷîḓé-Freeform: Shape 129"/>
            <p:cNvSpPr>
              <a:spLocks/>
            </p:cNvSpPr>
            <p:nvPr/>
          </p:nvSpPr>
          <p:spPr bwMode="auto">
            <a:xfrm>
              <a:off x="6128675" y="6362514"/>
              <a:ext cx="79753" cy="20758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0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îŝḷîḓé-Freeform: Shape 130"/>
            <p:cNvSpPr>
              <a:spLocks/>
            </p:cNvSpPr>
            <p:nvPr/>
          </p:nvSpPr>
          <p:spPr bwMode="auto">
            <a:xfrm>
              <a:off x="6128675" y="6322092"/>
              <a:ext cx="60088" cy="40423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2 h 2"/>
                <a:gd name="T4" fmla="*/ 3 w 3"/>
                <a:gd name="T5" fmla="*/ 0 h 2"/>
                <a:gd name="T6" fmla="*/ 0 w 3"/>
                <a:gd name="T7" fmla="*/ 0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îŝḷîḓé-Freeform: Shape 131"/>
            <p:cNvSpPr>
              <a:spLocks/>
            </p:cNvSpPr>
            <p:nvPr/>
          </p:nvSpPr>
          <p:spPr bwMode="auto">
            <a:xfrm>
              <a:off x="6148340" y="6322092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îŝḷîḓé-Freeform: Shape 132"/>
            <p:cNvSpPr>
              <a:spLocks/>
            </p:cNvSpPr>
            <p:nvPr/>
          </p:nvSpPr>
          <p:spPr bwMode="auto">
            <a:xfrm>
              <a:off x="6168005" y="6322092"/>
              <a:ext cx="20758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ŝḷîḓé-Freeform: Shape 133"/>
            <p:cNvSpPr>
              <a:spLocks/>
            </p:cNvSpPr>
            <p:nvPr/>
          </p:nvSpPr>
          <p:spPr bwMode="auto">
            <a:xfrm>
              <a:off x="6148340" y="6322092"/>
              <a:ext cx="0" cy="40423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îŝḷîḓé-Freeform: Shape 134"/>
            <p:cNvSpPr>
              <a:spLocks/>
            </p:cNvSpPr>
            <p:nvPr/>
          </p:nvSpPr>
          <p:spPr bwMode="auto">
            <a:xfrm>
              <a:off x="6128675" y="6302426"/>
              <a:ext cx="79753" cy="19665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4 w 4"/>
                <a:gd name="T5" fmla="*/ 1 h 1"/>
                <a:gd name="T6" fmla="*/ 0 w 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ŝḷîḓé-Freeform: Shape 135"/>
            <p:cNvSpPr>
              <a:spLocks/>
            </p:cNvSpPr>
            <p:nvPr/>
          </p:nvSpPr>
          <p:spPr bwMode="auto">
            <a:xfrm>
              <a:off x="6148340" y="6199731"/>
              <a:ext cx="19665" cy="81938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iS1ide-Freeform: Shape 136"/>
            <p:cNvSpPr>
              <a:spLocks/>
            </p:cNvSpPr>
            <p:nvPr/>
          </p:nvSpPr>
          <p:spPr bwMode="auto">
            <a:xfrm>
              <a:off x="6128675" y="6260911"/>
              <a:ext cx="60088" cy="61181"/>
            </a:xfrm>
            <a:custGeom>
              <a:avLst/>
              <a:gdLst>
                <a:gd name="T0" fmla="*/ 0 w 3"/>
                <a:gd name="T1" fmla="*/ 3 h 3"/>
                <a:gd name="T2" fmla="*/ 1 w 3"/>
                <a:gd name="T3" fmla="*/ 0 h 3"/>
                <a:gd name="T4" fmla="*/ 3 w 3"/>
                <a:gd name="T5" fmla="*/ 2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2" y="2"/>
                    <a:pt x="1" y="3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iS1ide-Freeform: Shape 137"/>
            <p:cNvSpPr>
              <a:spLocks/>
            </p:cNvSpPr>
            <p:nvPr/>
          </p:nvSpPr>
          <p:spPr bwMode="auto">
            <a:xfrm>
              <a:off x="5405434" y="6587571"/>
              <a:ext cx="261110" cy="346325"/>
            </a:xfrm>
            <a:custGeom>
              <a:avLst/>
              <a:gdLst>
                <a:gd name="T0" fmla="*/ 12 w 13"/>
                <a:gd name="T1" fmla="*/ 4 h 17"/>
                <a:gd name="T2" fmla="*/ 5 w 13"/>
                <a:gd name="T3" fmla="*/ 0 h 17"/>
                <a:gd name="T4" fmla="*/ 0 w 13"/>
                <a:gd name="T5" fmla="*/ 5 h 17"/>
                <a:gd name="T6" fmla="*/ 2 w 13"/>
                <a:gd name="T7" fmla="*/ 17 h 17"/>
                <a:gd name="T8" fmla="*/ 13 w 13"/>
                <a:gd name="T9" fmla="*/ 15 h 17"/>
                <a:gd name="T10" fmla="*/ 12 w 13"/>
                <a:gd name="T1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12" y="4"/>
                  </a:moveTo>
                  <a:cubicBezTo>
                    <a:pt x="11" y="1"/>
                    <a:pt x="9" y="1"/>
                    <a:pt x="5" y="0"/>
                  </a:cubicBezTo>
                  <a:cubicBezTo>
                    <a:pt x="2" y="2"/>
                    <a:pt x="0" y="3"/>
                    <a:pt x="0" y="5"/>
                  </a:cubicBezTo>
                  <a:cubicBezTo>
                    <a:pt x="1" y="9"/>
                    <a:pt x="1" y="13"/>
                    <a:pt x="2" y="17"/>
                  </a:cubicBezTo>
                  <a:cubicBezTo>
                    <a:pt x="6" y="16"/>
                    <a:pt x="10" y="16"/>
                    <a:pt x="13" y="15"/>
                  </a:cubicBezTo>
                  <a:cubicBezTo>
                    <a:pt x="13" y="12"/>
                    <a:pt x="12" y="8"/>
                    <a:pt x="1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iS1ide-Freeform: Shape 138"/>
            <p:cNvSpPr>
              <a:spLocks/>
            </p:cNvSpPr>
            <p:nvPr/>
          </p:nvSpPr>
          <p:spPr bwMode="auto">
            <a:xfrm>
              <a:off x="5505944" y="6811536"/>
              <a:ext cx="79753" cy="101603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0 w 4"/>
                <a:gd name="T5" fmla="*/ 2 h 5"/>
                <a:gd name="T6" fmla="*/ 1 w 4"/>
                <a:gd name="T7" fmla="*/ 5 h 5"/>
                <a:gd name="T8" fmla="*/ 4 w 4"/>
                <a:gd name="T9" fmla="*/ 5 h 5"/>
                <a:gd name="T10" fmla="*/ 4 w 4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iS1ide-Freeform: Shape 139"/>
            <p:cNvSpPr>
              <a:spLocks/>
            </p:cNvSpPr>
            <p:nvPr/>
          </p:nvSpPr>
          <p:spPr bwMode="auto">
            <a:xfrm>
              <a:off x="5485187" y="6648752"/>
              <a:ext cx="80846" cy="101603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0 w 4"/>
                <a:gd name="T5" fmla="*/ 2 h 5"/>
                <a:gd name="T6" fmla="*/ 0 w 4"/>
                <a:gd name="T7" fmla="*/ 2 h 5"/>
                <a:gd name="T8" fmla="*/ 1 w 4"/>
                <a:gd name="T9" fmla="*/ 5 h 5"/>
                <a:gd name="T10" fmla="*/ 4 w 4"/>
                <a:gd name="T11" fmla="*/ 4 h 5"/>
                <a:gd name="T12" fmla="*/ 4 w 4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2" y="5"/>
                    <a:pt x="3" y="5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iS1ide-Freeform: Shape 140"/>
            <p:cNvSpPr>
              <a:spLocks/>
            </p:cNvSpPr>
            <p:nvPr/>
          </p:nvSpPr>
          <p:spPr bwMode="auto">
            <a:xfrm>
              <a:off x="5183654" y="6627994"/>
              <a:ext cx="121269" cy="162784"/>
            </a:xfrm>
            <a:custGeom>
              <a:avLst/>
              <a:gdLst>
                <a:gd name="T0" fmla="*/ 5 w 6"/>
                <a:gd name="T1" fmla="*/ 3 h 8"/>
                <a:gd name="T2" fmla="*/ 2 w 6"/>
                <a:gd name="T3" fmla="*/ 0 h 8"/>
                <a:gd name="T4" fmla="*/ 0 w 6"/>
                <a:gd name="T5" fmla="*/ 4 h 8"/>
                <a:gd name="T6" fmla="*/ 0 w 6"/>
                <a:gd name="T7" fmla="*/ 4 h 8"/>
                <a:gd name="T8" fmla="*/ 1 w 6"/>
                <a:gd name="T9" fmla="*/ 8 h 8"/>
                <a:gd name="T10" fmla="*/ 6 w 6"/>
                <a:gd name="T11" fmla="*/ 7 h 8"/>
                <a:gd name="T12" fmla="*/ 5 w 6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5" y="3"/>
                  </a:moveTo>
                  <a:cubicBezTo>
                    <a:pt x="5" y="2"/>
                    <a:pt x="4" y="1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8"/>
                  </a:cubicBezTo>
                  <a:cubicBezTo>
                    <a:pt x="2" y="8"/>
                    <a:pt x="4" y="7"/>
                    <a:pt x="6" y="7"/>
                  </a:cubicBezTo>
                  <a:cubicBezTo>
                    <a:pt x="6" y="6"/>
                    <a:pt x="5" y="4"/>
                    <a:pt x="5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iS1ide-Freeform: Shape 141"/>
            <p:cNvSpPr>
              <a:spLocks/>
            </p:cNvSpPr>
            <p:nvPr/>
          </p:nvSpPr>
          <p:spPr bwMode="auto">
            <a:xfrm>
              <a:off x="5224077" y="6729598"/>
              <a:ext cx="40423" cy="61181"/>
            </a:xfrm>
            <a:custGeom>
              <a:avLst/>
              <a:gdLst>
                <a:gd name="T0" fmla="*/ 2 w 2"/>
                <a:gd name="T1" fmla="*/ 1 h 3"/>
                <a:gd name="T2" fmla="*/ 1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2 w 2"/>
                <a:gd name="T9" fmla="*/ 2 h 3"/>
                <a:gd name="T10" fmla="*/ 2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iS1ide-Freeform: Shape 142"/>
            <p:cNvSpPr>
              <a:spLocks/>
            </p:cNvSpPr>
            <p:nvPr/>
          </p:nvSpPr>
          <p:spPr bwMode="auto">
            <a:xfrm>
              <a:off x="5063478" y="6668417"/>
              <a:ext cx="80846" cy="143119"/>
            </a:xfrm>
            <a:custGeom>
              <a:avLst/>
              <a:gdLst>
                <a:gd name="T0" fmla="*/ 3 w 4"/>
                <a:gd name="T1" fmla="*/ 2 h 7"/>
                <a:gd name="T2" fmla="*/ 1 w 4"/>
                <a:gd name="T3" fmla="*/ 0 h 7"/>
                <a:gd name="T4" fmla="*/ 0 w 4"/>
                <a:gd name="T5" fmla="*/ 3 h 7"/>
                <a:gd name="T6" fmla="*/ 0 w 4"/>
                <a:gd name="T7" fmla="*/ 7 h 7"/>
                <a:gd name="T8" fmla="*/ 4 w 4"/>
                <a:gd name="T9" fmla="*/ 6 h 7"/>
                <a:gd name="T10" fmla="*/ 3 w 4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3" y="2"/>
                  </a:moveTo>
                  <a:cubicBezTo>
                    <a:pt x="3" y="2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2" y="7"/>
                    <a:pt x="3" y="6"/>
                    <a:pt x="4" y="6"/>
                  </a:cubicBezTo>
                  <a:cubicBezTo>
                    <a:pt x="4" y="5"/>
                    <a:pt x="4" y="4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iS1ide-Freeform: Shape 143"/>
            <p:cNvSpPr>
              <a:spLocks/>
            </p:cNvSpPr>
            <p:nvPr/>
          </p:nvSpPr>
          <p:spPr bwMode="auto">
            <a:xfrm>
              <a:off x="5204412" y="6811536"/>
              <a:ext cx="120176" cy="162784"/>
            </a:xfrm>
            <a:custGeom>
              <a:avLst/>
              <a:gdLst>
                <a:gd name="T0" fmla="*/ 6 w 6"/>
                <a:gd name="T1" fmla="*/ 3 h 8"/>
                <a:gd name="T2" fmla="*/ 3 w 6"/>
                <a:gd name="T3" fmla="*/ 0 h 8"/>
                <a:gd name="T4" fmla="*/ 0 w 6"/>
                <a:gd name="T5" fmla="*/ 3 h 8"/>
                <a:gd name="T6" fmla="*/ 1 w 6"/>
                <a:gd name="T7" fmla="*/ 8 h 8"/>
                <a:gd name="T8" fmla="*/ 6 w 6"/>
                <a:gd name="T9" fmla="*/ 7 h 8"/>
                <a:gd name="T10" fmla="*/ 6 w 6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6" y="3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3" y="7"/>
                    <a:pt x="4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iS1ide-Freeform: Shape 144"/>
            <p:cNvSpPr>
              <a:spLocks/>
            </p:cNvSpPr>
            <p:nvPr/>
          </p:nvSpPr>
          <p:spPr bwMode="auto">
            <a:xfrm>
              <a:off x="5244835" y="6913139"/>
              <a:ext cx="60088" cy="40423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0 h 2"/>
                <a:gd name="T4" fmla="*/ 0 w 3"/>
                <a:gd name="T5" fmla="*/ 1 h 2"/>
                <a:gd name="T6" fmla="*/ 0 w 3"/>
                <a:gd name="T7" fmla="*/ 1 h 2"/>
                <a:gd name="T8" fmla="*/ 1 w 3"/>
                <a:gd name="T9" fmla="*/ 2 h 2"/>
                <a:gd name="T10" fmla="*/ 3 w 3"/>
                <a:gd name="T11" fmla="*/ 2 h 2"/>
                <a:gd name="T12" fmla="*/ 2 w 3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S1ide-Freeform: Shape 145"/>
            <p:cNvSpPr>
              <a:spLocks/>
            </p:cNvSpPr>
            <p:nvPr/>
          </p:nvSpPr>
          <p:spPr bwMode="auto">
            <a:xfrm>
              <a:off x="5084236" y="6851959"/>
              <a:ext cx="79753" cy="143119"/>
            </a:xfrm>
            <a:custGeom>
              <a:avLst/>
              <a:gdLst>
                <a:gd name="T0" fmla="*/ 4 w 4"/>
                <a:gd name="T1" fmla="*/ 2 h 7"/>
                <a:gd name="T2" fmla="*/ 2 w 4"/>
                <a:gd name="T3" fmla="*/ 0 h 7"/>
                <a:gd name="T4" fmla="*/ 0 w 4"/>
                <a:gd name="T5" fmla="*/ 3 h 7"/>
                <a:gd name="T6" fmla="*/ 1 w 4"/>
                <a:gd name="T7" fmla="*/ 7 h 7"/>
                <a:gd name="T8" fmla="*/ 4 w 4"/>
                <a:gd name="T9" fmla="*/ 6 h 7"/>
                <a:gd name="T10" fmla="*/ 4 w 4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1" y="7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4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iS1ide-Freeform: Shape 146"/>
            <p:cNvSpPr>
              <a:spLocks/>
            </p:cNvSpPr>
            <p:nvPr/>
          </p:nvSpPr>
          <p:spPr bwMode="auto">
            <a:xfrm>
              <a:off x="5746297" y="6546056"/>
              <a:ext cx="121269" cy="163876"/>
            </a:xfrm>
            <a:custGeom>
              <a:avLst/>
              <a:gdLst>
                <a:gd name="T0" fmla="*/ 0 w 6"/>
                <a:gd name="T1" fmla="*/ 4 h 8"/>
                <a:gd name="T2" fmla="*/ 3 w 6"/>
                <a:gd name="T3" fmla="*/ 0 h 8"/>
                <a:gd name="T4" fmla="*/ 6 w 6"/>
                <a:gd name="T5" fmla="*/ 3 h 8"/>
                <a:gd name="T6" fmla="*/ 6 w 6"/>
                <a:gd name="T7" fmla="*/ 3 h 8"/>
                <a:gd name="T8" fmla="*/ 6 w 6"/>
                <a:gd name="T9" fmla="*/ 7 h 8"/>
                <a:gd name="T10" fmla="*/ 1 w 6"/>
                <a:gd name="T11" fmla="*/ 8 h 8"/>
                <a:gd name="T12" fmla="*/ 0 w 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cubicBezTo>
                    <a:pt x="1" y="2"/>
                    <a:pt x="1" y="1"/>
                    <a:pt x="3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6"/>
                    <a:pt x="6" y="7"/>
                  </a:cubicBezTo>
                  <a:cubicBezTo>
                    <a:pt x="4" y="7"/>
                    <a:pt x="3" y="8"/>
                    <a:pt x="1" y="8"/>
                  </a:cubicBezTo>
                  <a:cubicBezTo>
                    <a:pt x="1" y="6"/>
                    <a:pt x="1" y="5"/>
                    <a:pt x="0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S1ide-Freeform: Shape 147"/>
            <p:cNvSpPr>
              <a:spLocks/>
            </p:cNvSpPr>
            <p:nvPr/>
          </p:nvSpPr>
          <p:spPr bwMode="auto">
            <a:xfrm>
              <a:off x="5806385" y="6648752"/>
              <a:ext cx="20758" cy="61181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0 h 3"/>
                <a:gd name="T4" fmla="*/ 1 w 1"/>
                <a:gd name="T5" fmla="*/ 1 h 3"/>
                <a:gd name="T6" fmla="*/ 1 w 1"/>
                <a:gd name="T7" fmla="*/ 2 h 3"/>
                <a:gd name="T8" fmla="*/ 0 w 1"/>
                <a:gd name="T9" fmla="*/ 3 h 3"/>
                <a:gd name="T10" fmla="*/ 0 w 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iS1ide-Freeform: Shape 148"/>
            <p:cNvSpPr>
              <a:spLocks/>
            </p:cNvSpPr>
            <p:nvPr/>
          </p:nvSpPr>
          <p:spPr bwMode="auto">
            <a:xfrm>
              <a:off x="5906895" y="6546056"/>
              <a:ext cx="100511" cy="143119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0 h 7"/>
                <a:gd name="T4" fmla="*/ 4 w 5"/>
                <a:gd name="T5" fmla="*/ 3 h 7"/>
                <a:gd name="T6" fmla="*/ 5 w 5"/>
                <a:gd name="T7" fmla="*/ 6 h 7"/>
                <a:gd name="T8" fmla="*/ 1 w 5"/>
                <a:gd name="T9" fmla="*/ 7 h 7"/>
                <a:gd name="T10" fmla="*/ 0 w 5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6"/>
                    <a:pt x="0" y="4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S1ide-Freeform: Shape 149"/>
            <p:cNvSpPr>
              <a:spLocks/>
            </p:cNvSpPr>
            <p:nvPr/>
          </p:nvSpPr>
          <p:spPr bwMode="auto">
            <a:xfrm>
              <a:off x="5786719" y="6729598"/>
              <a:ext cx="100511" cy="162784"/>
            </a:xfrm>
            <a:custGeom>
              <a:avLst/>
              <a:gdLst>
                <a:gd name="T0" fmla="*/ 0 w 5"/>
                <a:gd name="T1" fmla="*/ 3 h 8"/>
                <a:gd name="T2" fmla="*/ 2 w 5"/>
                <a:gd name="T3" fmla="*/ 0 h 8"/>
                <a:gd name="T4" fmla="*/ 5 w 5"/>
                <a:gd name="T5" fmla="*/ 3 h 8"/>
                <a:gd name="T6" fmla="*/ 5 w 5"/>
                <a:gd name="T7" fmla="*/ 3 h 8"/>
                <a:gd name="T8" fmla="*/ 5 w 5"/>
                <a:gd name="T9" fmla="*/ 7 h 8"/>
                <a:gd name="T10" fmla="*/ 0 w 5"/>
                <a:gd name="T11" fmla="*/ 8 h 8"/>
                <a:gd name="T12" fmla="*/ 0 w 5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4" y="7"/>
                    <a:pt x="2" y="7"/>
                    <a:pt x="0" y="8"/>
                  </a:cubicBezTo>
                  <a:cubicBezTo>
                    <a:pt x="0" y="6"/>
                    <a:pt x="0" y="5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iS1ide-Freeform: Shape 150"/>
            <p:cNvSpPr>
              <a:spLocks/>
            </p:cNvSpPr>
            <p:nvPr/>
          </p:nvSpPr>
          <p:spPr bwMode="auto">
            <a:xfrm>
              <a:off x="5827142" y="6831201"/>
              <a:ext cx="40423" cy="41515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1 w 2"/>
                <a:gd name="T5" fmla="*/ 1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iS1ide-Freeform: Shape 151"/>
            <p:cNvSpPr>
              <a:spLocks/>
            </p:cNvSpPr>
            <p:nvPr/>
          </p:nvSpPr>
          <p:spPr bwMode="auto">
            <a:xfrm>
              <a:off x="5927653" y="6729598"/>
              <a:ext cx="100511" cy="143119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0 h 7"/>
                <a:gd name="T4" fmla="*/ 4 w 5"/>
                <a:gd name="T5" fmla="*/ 3 h 7"/>
                <a:gd name="T6" fmla="*/ 4 w 5"/>
                <a:gd name="T7" fmla="*/ 3 h 7"/>
                <a:gd name="T8" fmla="*/ 5 w 5"/>
                <a:gd name="T9" fmla="*/ 6 h 7"/>
                <a:gd name="T10" fmla="*/ 1 w 5"/>
                <a:gd name="T11" fmla="*/ 7 h 7"/>
                <a:gd name="T12" fmla="*/ 0 w 5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6"/>
                    <a:pt x="2" y="7"/>
                    <a:pt x="1" y="7"/>
                  </a:cubicBezTo>
                  <a:cubicBezTo>
                    <a:pt x="1" y="6"/>
                    <a:pt x="1" y="4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iS1ide-Freeform: Shape 152"/>
            <p:cNvSpPr>
              <a:spLocks/>
            </p:cNvSpPr>
            <p:nvPr/>
          </p:nvSpPr>
          <p:spPr bwMode="auto">
            <a:xfrm>
              <a:off x="5123566" y="6383272"/>
              <a:ext cx="160599" cy="122361"/>
            </a:xfrm>
            <a:custGeom>
              <a:avLst/>
              <a:gdLst>
                <a:gd name="T0" fmla="*/ 8 w 8"/>
                <a:gd name="T1" fmla="*/ 5 h 6"/>
                <a:gd name="T2" fmla="*/ 8 w 8"/>
                <a:gd name="T3" fmla="*/ 3 h 6"/>
                <a:gd name="T4" fmla="*/ 7 w 8"/>
                <a:gd name="T5" fmla="*/ 1 h 6"/>
                <a:gd name="T6" fmla="*/ 5 w 8"/>
                <a:gd name="T7" fmla="*/ 1 h 6"/>
                <a:gd name="T8" fmla="*/ 4 w 8"/>
                <a:gd name="T9" fmla="*/ 0 h 6"/>
                <a:gd name="T10" fmla="*/ 3 w 8"/>
                <a:gd name="T11" fmla="*/ 1 h 6"/>
                <a:gd name="T12" fmla="*/ 1 w 8"/>
                <a:gd name="T13" fmla="*/ 2 h 6"/>
                <a:gd name="T14" fmla="*/ 1 w 8"/>
                <a:gd name="T15" fmla="*/ 4 h 6"/>
                <a:gd name="T16" fmla="*/ 1 w 8"/>
                <a:gd name="T17" fmla="*/ 6 h 6"/>
                <a:gd name="T18" fmla="*/ 8 w 8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4"/>
                    <a:pt x="8" y="4"/>
                    <a:pt x="8" y="3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3" y="6"/>
                    <a:pt x="6" y="5"/>
                    <a:pt x="8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iS1ide-Freeform: Shape 153"/>
            <p:cNvSpPr>
              <a:spLocks/>
            </p:cNvSpPr>
            <p:nvPr/>
          </p:nvSpPr>
          <p:spPr bwMode="auto">
            <a:xfrm>
              <a:off x="5144324" y="6484875"/>
              <a:ext cx="160599" cy="102696"/>
            </a:xfrm>
            <a:custGeom>
              <a:avLst/>
              <a:gdLst>
                <a:gd name="T0" fmla="*/ 8 w 8"/>
                <a:gd name="T1" fmla="*/ 4 h 5"/>
                <a:gd name="T2" fmla="*/ 7 w 8"/>
                <a:gd name="T3" fmla="*/ 0 h 5"/>
                <a:gd name="T4" fmla="*/ 0 w 8"/>
                <a:gd name="T5" fmla="*/ 1 h 5"/>
                <a:gd name="T6" fmla="*/ 1 w 8"/>
                <a:gd name="T7" fmla="*/ 5 h 5"/>
                <a:gd name="T8" fmla="*/ 8 w 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cubicBezTo>
                    <a:pt x="7" y="2"/>
                    <a:pt x="7" y="1"/>
                    <a:pt x="7" y="0"/>
                  </a:cubicBezTo>
                  <a:cubicBezTo>
                    <a:pt x="5" y="0"/>
                    <a:pt x="2" y="1"/>
                    <a:pt x="0" y="1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3" y="4"/>
                    <a:pt x="5" y="4"/>
                    <a:pt x="8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iS1ide-Freeform: Shape 154"/>
            <p:cNvSpPr>
              <a:spLocks/>
            </p:cNvSpPr>
            <p:nvPr/>
          </p:nvSpPr>
          <p:spPr bwMode="auto">
            <a:xfrm>
              <a:off x="5204412" y="6505633"/>
              <a:ext cx="40423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0 w 2"/>
                <a:gd name="T5" fmla="*/ 1 h 4"/>
                <a:gd name="T6" fmla="*/ 0 w 2"/>
                <a:gd name="T7" fmla="*/ 4 h 4"/>
                <a:gd name="T8" fmla="*/ 2 w 2"/>
                <a:gd name="T9" fmla="*/ 3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iS1ide-Freeform: Shape 155"/>
            <p:cNvSpPr>
              <a:spLocks/>
            </p:cNvSpPr>
            <p:nvPr/>
          </p:nvSpPr>
          <p:spPr bwMode="auto">
            <a:xfrm>
              <a:off x="5163989" y="6526391"/>
              <a:ext cx="19665" cy="61181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iS1ide-Freeform: Shape 156"/>
            <p:cNvSpPr>
              <a:spLocks/>
            </p:cNvSpPr>
            <p:nvPr/>
          </p:nvSpPr>
          <p:spPr bwMode="auto">
            <a:xfrm>
              <a:off x="5264500" y="6505633"/>
              <a:ext cx="19665" cy="61181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iS1ide-Freeform: Shape 157"/>
            <p:cNvSpPr>
              <a:spLocks/>
            </p:cNvSpPr>
            <p:nvPr/>
          </p:nvSpPr>
          <p:spPr bwMode="auto">
            <a:xfrm>
              <a:off x="5003390" y="6546056"/>
              <a:ext cx="100511" cy="61181"/>
            </a:xfrm>
            <a:custGeom>
              <a:avLst/>
              <a:gdLst>
                <a:gd name="T0" fmla="*/ 5 w 5"/>
                <a:gd name="T1" fmla="*/ 2 h 3"/>
                <a:gd name="T2" fmla="*/ 3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4" y="2"/>
                    <a:pt x="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iS1ide-Freeform: Shape 158"/>
            <p:cNvSpPr>
              <a:spLocks/>
            </p:cNvSpPr>
            <p:nvPr/>
          </p:nvSpPr>
          <p:spPr bwMode="auto">
            <a:xfrm>
              <a:off x="5686208" y="6302426"/>
              <a:ext cx="160599" cy="121269"/>
            </a:xfrm>
            <a:custGeom>
              <a:avLst/>
              <a:gdLst>
                <a:gd name="T0" fmla="*/ 1 w 8"/>
                <a:gd name="T1" fmla="*/ 6 h 6"/>
                <a:gd name="T2" fmla="*/ 0 w 8"/>
                <a:gd name="T3" fmla="*/ 5 h 6"/>
                <a:gd name="T4" fmla="*/ 1 w 8"/>
                <a:gd name="T5" fmla="*/ 2 h 6"/>
                <a:gd name="T6" fmla="*/ 2 w 8"/>
                <a:gd name="T7" fmla="*/ 1 h 6"/>
                <a:gd name="T8" fmla="*/ 3 w 8"/>
                <a:gd name="T9" fmla="*/ 0 h 6"/>
                <a:gd name="T10" fmla="*/ 5 w 8"/>
                <a:gd name="T11" fmla="*/ 1 h 6"/>
                <a:gd name="T12" fmla="*/ 6 w 8"/>
                <a:gd name="T13" fmla="*/ 2 h 6"/>
                <a:gd name="T14" fmla="*/ 8 w 8"/>
                <a:gd name="T15" fmla="*/ 4 h 6"/>
                <a:gd name="T16" fmla="*/ 8 w 8"/>
                <a:gd name="T17" fmla="*/ 5 h 6"/>
                <a:gd name="T18" fmla="*/ 1 w 8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1" y="6"/>
                  </a:move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5" y="5"/>
                    <a:pt x="3" y="6"/>
                    <a:pt x="1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iS1ide-Freeform: Shape 159"/>
            <p:cNvSpPr>
              <a:spLocks/>
            </p:cNvSpPr>
            <p:nvPr/>
          </p:nvSpPr>
          <p:spPr bwMode="auto">
            <a:xfrm>
              <a:off x="5706966" y="6404030"/>
              <a:ext cx="139841" cy="101603"/>
            </a:xfrm>
            <a:custGeom>
              <a:avLst/>
              <a:gdLst>
                <a:gd name="T0" fmla="*/ 7 w 7"/>
                <a:gd name="T1" fmla="*/ 4 h 5"/>
                <a:gd name="T2" fmla="*/ 7 w 7"/>
                <a:gd name="T3" fmla="*/ 0 h 5"/>
                <a:gd name="T4" fmla="*/ 0 w 7"/>
                <a:gd name="T5" fmla="*/ 1 h 5"/>
                <a:gd name="T6" fmla="*/ 0 w 7"/>
                <a:gd name="T7" fmla="*/ 5 h 5"/>
                <a:gd name="T8" fmla="*/ 7 w 7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4"/>
                  </a:moveTo>
                  <a:cubicBezTo>
                    <a:pt x="7" y="3"/>
                    <a:pt x="7" y="1"/>
                    <a:pt x="7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3" y="5"/>
                    <a:pt x="5" y="4"/>
                    <a:pt x="7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iS1ide-Freeform: Shape 160"/>
            <p:cNvSpPr>
              <a:spLocks/>
            </p:cNvSpPr>
            <p:nvPr/>
          </p:nvSpPr>
          <p:spPr bwMode="auto">
            <a:xfrm>
              <a:off x="5183654" y="6302426"/>
              <a:ext cx="20758" cy="80846"/>
            </a:xfrm>
            <a:custGeom>
              <a:avLst/>
              <a:gdLst>
                <a:gd name="T0" fmla="*/ 0 w 1"/>
                <a:gd name="T1" fmla="*/ 2 h 4"/>
                <a:gd name="T2" fmla="*/ 0 w 1"/>
                <a:gd name="T3" fmla="*/ 2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2 h 4"/>
                <a:gd name="T12" fmla="*/ 1 w 1"/>
                <a:gd name="T13" fmla="*/ 2 h 4"/>
                <a:gd name="T14" fmla="*/ 1 w 1"/>
                <a:gd name="T15" fmla="*/ 2 h 4"/>
                <a:gd name="T16" fmla="*/ 0 w 1"/>
                <a:gd name="T17" fmla="*/ 2 h 4"/>
                <a:gd name="T18" fmla="*/ 0 w 1"/>
                <a:gd name="T19" fmla="*/ 0 h 4"/>
                <a:gd name="T20" fmla="*/ 0 w 1"/>
                <a:gd name="T21" fmla="*/ 0 h 4"/>
                <a:gd name="T22" fmla="*/ 0 w 1"/>
                <a:gd name="T23" fmla="*/ 2 h 4"/>
                <a:gd name="T24" fmla="*/ 0 w 1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iS1ide-Freeform: Shape 161"/>
            <p:cNvSpPr>
              <a:spLocks/>
            </p:cNvSpPr>
            <p:nvPr/>
          </p:nvSpPr>
          <p:spPr bwMode="auto">
            <a:xfrm>
              <a:off x="5003390" y="6444453"/>
              <a:ext cx="19665" cy="101603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1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1 w 1"/>
                <a:gd name="T11" fmla="*/ 2 h 5"/>
                <a:gd name="T12" fmla="*/ 1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iS1ide-Freeform: Shape 162"/>
            <p:cNvSpPr>
              <a:spLocks/>
            </p:cNvSpPr>
            <p:nvPr/>
          </p:nvSpPr>
          <p:spPr bwMode="auto">
            <a:xfrm>
              <a:off x="5043813" y="6484875"/>
              <a:ext cx="19665" cy="61181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3 h 3"/>
                <a:gd name="T6" fmla="*/ 0 w 1"/>
                <a:gd name="T7" fmla="*/ 3 h 3"/>
                <a:gd name="T8" fmla="*/ 0 w 1"/>
                <a:gd name="T9" fmla="*/ 2 h 3"/>
                <a:gd name="T10" fmla="*/ 1 w 1"/>
                <a:gd name="T11" fmla="*/ 1 h 3"/>
                <a:gd name="T12" fmla="*/ 1 w 1"/>
                <a:gd name="T13" fmla="*/ 1 h 3"/>
                <a:gd name="T14" fmla="*/ 0 w 1"/>
                <a:gd name="T15" fmla="*/ 1 h 3"/>
                <a:gd name="T16" fmla="*/ 0 w 1"/>
                <a:gd name="T17" fmla="*/ 0 h 3"/>
                <a:gd name="T18" fmla="*/ 0 w 1"/>
                <a:gd name="T19" fmla="*/ 0 h 3"/>
                <a:gd name="T20" fmla="*/ 0 w 1"/>
                <a:gd name="T21" fmla="*/ 1 h 3"/>
                <a:gd name="T22" fmla="*/ 0 w 1"/>
                <a:gd name="T23" fmla="*/ 1 h 3"/>
                <a:gd name="T24" fmla="*/ 0 w 1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iS1ide-Freeform: Shape 163"/>
            <p:cNvSpPr>
              <a:spLocks/>
            </p:cNvSpPr>
            <p:nvPr/>
          </p:nvSpPr>
          <p:spPr bwMode="auto">
            <a:xfrm>
              <a:off x="5123566" y="6484875"/>
              <a:ext cx="20758" cy="102696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0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0 w 1"/>
                <a:gd name="T11" fmla="*/ 2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iS1ide-Freeform: Shape 164"/>
            <p:cNvSpPr>
              <a:spLocks/>
            </p:cNvSpPr>
            <p:nvPr/>
          </p:nvSpPr>
          <p:spPr bwMode="auto">
            <a:xfrm>
              <a:off x="5746297" y="6220488"/>
              <a:ext cx="20758" cy="81938"/>
            </a:xfrm>
            <a:custGeom>
              <a:avLst/>
              <a:gdLst>
                <a:gd name="T0" fmla="*/ 0 w 1"/>
                <a:gd name="T1" fmla="*/ 2 h 4"/>
                <a:gd name="T2" fmla="*/ 0 w 1"/>
                <a:gd name="T3" fmla="*/ 2 h 4"/>
                <a:gd name="T4" fmla="*/ 0 w 1"/>
                <a:gd name="T5" fmla="*/ 4 h 4"/>
                <a:gd name="T6" fmla="*/ 0 w 1"/>
                <a:gd name="T7" fmla="*/ 4 h 4"/>
                <a:gd name="T8" fmla="*/ 1 w 1"/>
                <a:gd name="T9" fmla="*/ 4 h 4"/>
                <a:gd name="T10" fmla="*/ 0 w 1"/>
                <a:gd name="T11" fmla="*/ 2 h 4"/>
                <a:gd name="T12" fmla="*/ 1 w 1"/>
                <a:gd name="T13" fmla="*/ 2 h 4"/>
                <a:gd name="T14" fmla="*/ 1 w 1"/>
                <a:gd name="T15" fmla="*/ 2 h 4"/>
                <a:gd name="T16" fmla="*/ 0 w 1"/>
                <a:gd name="T17" fmla="*/ 2 h 4"/>
                <a:gd name="T18" fmla="*/ 0 w 1"/>
                <a:gd name="T19" fmla="*/ 0 h 4"/>
                <a:gd name="T20" fmla="*/ 0 w 1"/>
                <a:gd name="T21" fmla="*/ 0 h 4"/>
                <a:gd name="T22" fmla="*/ 0 w 1"/>
                <a:gd name="T23" fmla="*/ 2 h 4"/>
                <a:gd name="T24" fmla="*/ 0 w 1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iS1ide-Freeform: Shape 165"/>
            <p:cNvSpPr>
              <a:spLocks/>
            </p:cNvSpPr>
            <p:nvPr/>
          </p:nvSpPr>
          <p:spPr bwMode="auto">
            <a:xfrm>
              <a:off x="5947318" y="6322092"/>
              <a:ext cx="20758" cy="81938"/>
            </a:xfrm>
            <a:custGeom>
              <a:avLst/>
              <a:gdLst>
                <a:gd name="T0" fmla="*/ 0 w 1"/>
                <a:gd name="T1" fmla="*/ 1 h 4"/>
                <a:gd name="T2" fmla="*/ 1 w 1"/>
                <a:gd name="T3" fmla="*/ 1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0 h 4"/>
                <a:gd name="T18" fmla="*/ 1 w 1"/>
                <a:gd name="T19" fmla="*/ 0 h 4"/>
                <a:gd name="T20" fmla="*/ 1 w 1"/>
                <a:gd name="T21" fmla="*/ 1 h 4"/>
                <a:gd name="T22" fmla="*/ 0 w 1"/>
                <a:gd name="T2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íṩľíḍè-Freeform: Shape 166"/>
            <p:cNvSpPr>
              <a:spLocks/>
            </p:cNvSpPr>
            <p:nvPr/>
          </p:nvSpPr>
          <p:spPr bwMode="auto">
            <a:xfrm>
              <a:off x="5927653" y="6362514"/>
              <a:ext cx="19665" cy="61181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1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1 h 3"/>
                <a:gd name="T10" fmla="*/ 1 w 1"/>
                <a:gd name="T11" fmla="*/ 1 h 3"/>
                <a:gd name="T12" fmla="*/ 1 w 1"/>
                <a:gd name="T13" fmla="*/ 1 h 3"/>
                <a:gd name="T14" fmla="*/ 1 w 1"/>
                <a:gd name="T15" fmla="*/ 1 h 3"/>
                <a:gd name="T16" fmla="*/ 0 w 1"/>
                <a:gd name="T17" fmla="*/ 0 h 3"/>
                <a:gd name="T18" fmla="*/ 0 w 1"/>
                <a:gd name="T19" fmla="*/ 0 h 3"/>
                <a:gd name="T20" fmla="*/ 0 w 1"/>
                <a:gd name="T21" fmla="*/ 1 h 3"/>
                <a:gd name="T22" fmla="*/ 0 w 1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íṩľíḍè-Freeform: Shape 167"/>
            <p:cNvSpPr>
              <a:spLocks/>
            </p:cNvSpPr>
            <p:nvPr/>
          </p:nvSpPr>
          <p:spPr bwMode="auto">
            <a:xfrm>
              <a:off x="5867565" y="6383272"/>
              <a:ext cx="19665" cy="101603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0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0 w 1"/>
                <a:gd name="T11" fmla="*/ 2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íṩľíḍè-Freeform: Shape 168"/>
            <p:cNvSpPr>
              <a:spLocks/>
            </p:cNvSpPr>
            <p:nvPr/>
          </p:nvSpPr>
          <p:spPr bwMode="auto">
            <a:xfrm>
              <a:off x="5746297" y="6423695"/>
              <a:ext cx="60088" cy="81938"/>
            </a:xfrm>
            <a:custGeom>
              <a:avLst/>
              <a:gdLst>
                <a:gd name="T0" fmla="*/ 0 w 3"/>
                <a:gd name="T1" fmla="*/ 1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4 h 4"/>
                <a:gd name="T8" fmla="*/ 1 w 3"/>
                <a:gd name="T9" fmla="*/ 4 h 4"/>
                <a:gd name="T10" fmla="*/ 0 w 3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íṩľíḍè-Freeform: Shape 169"/>
            <p:cNvSpPr>
              <a:spLocks/>
            </p:cNvSpPr>
            <p:nvPr/>
          </p:nvSpPr>
          <p:spPr bwMode="auto">
            <a:xfrm>
              <a:off x="5806385" y="6423695"/>
              <a:ext cx="40423" cy="61181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0 h 3"/>
                <a:gd name="T4" fmla="*/ 1 w 2"/>
                <a:gd name="T5" fmla="*/ 1 h 3"/>
                <a:gd name="T6" fmla="*/ 2 w 2"/>
                <a:gd name="T7" fmla="*/ 3 h 3"/>
                <a:gd name="T8" fmla="*/ 1 w 2"/>
                <a:gd name="T9" fmla="*/ 3 h 3"/>
                <a:gd name="T10" fmla="*/ 0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íṩľíḍè-Freeform: Shape 170"/>
            <p:cNvSpPr>
              <a:spLocks/>
            </p:cNvSpPr>
            <p:nvPr/>
          </p:nvSpPr>
          <p:spPr bwMode="auto">
            <a:xfrm>
              <a:off x="5706966" y="6444453"/>
              <a:ext cx="39330" cy="61181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0 h 3"/>
                <a:gd name="T4" fmla="*/ 1 w 2"/>
                <a:gd name="T5" fmla="*/ 1 h 3"/>
                <a:gd name="T6" fmla="*/ 2 w 2"/>
                <a:gd name="T7" fmla="*/ 3 h 3"/>
                <a:gd name="T8" fmla="*/ 1 w 2"/>
                <a:gd name="T9" fmla="*/ 3 h 3"/>
                <a:gd name="T10" fmla="*/ 0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íṩľíḍè-Freeform: Shape 171"/>
            <p:cNvSpPr>
              <a:spLocks/>
            </p:cNvSpPr>
            <p:nvPr/>
          </p:nvSpPr>
          <p:spPr bwMode="auto">
            <a:xfrm>
              <a:off x="5887230" y="6404030"/>
              <a:ext cx="120176" cy="80846"/>
            </a:xfrm>
            <a:custGeom>
              <a:avLst/>
              <a:gdLst>
                <a:gd name="T0" fmla="*/ 6 w 6"/>
                <a:gd name="T1" fmla="*/ 3 h 4"/>
                <a:gd name="T2" fmla="*/ 5 w 6"/>
                <a:gd name="T3" fmla="*/ 0 h 4"/>
                <a:gd name="T4" fmla="*/ 2 w 6"/>
                <a:gd name="T5" fmla="*/ 1 h 4"/>
                <a:gd name="T6" fmla="*/ 0 w 6"/>
                <a:gd name="T7" fmla="*/ 4 h 4"/>
                <a:gd name="T8" fmla="*/ 6 w 6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2" y="4"/>
                    <a:pt x="4" y="3"/>
                    <a:pt x="6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íṩľíḍè-Freeform: Shape 172"/>
            <p:cNvSpPr>
              <a:spLocks/>
            </p:cNvSpPr>
            <p:nvPr/>
          </p:nvSpPr>
          <p:spPr bwMode="auto">
            <a:xfrm>
              <a:off x="5224077" y="5874163"/>
              <a:ext cx="482889" cy="549532"/>
            </a:xfrm>
            <a:custGeom>
              <a:avLst/>
              <a:gdLst>
                <a:gd name="T0" fmla="*/ 20 w 24"/>
                <a:gd name="T1" fmla="*/ 12 h 27"/>
                <a:gd name="T2" fmla="*/ 14 w 24"/>
                <a:gd name="T3" fmla="*/ 9 h 27"/>
                <a:gd name="T4" fmla="*/ 10 w 24"/>
                <a:gd name="T5" fmla="*/ 6 h 27"/>
                <a:gd name="T6" fmla="*/ 10 w 24"/>
                <a:gd name="T7" fmla="*/ 6 h 27"/>
                <a:gd name="T8" fmla="*/ 11 w 24"/>
                <a:gd name="T9" fmla="*/ 5 h 27"/>
                <a:gd name="T10" fmla="*/ 10 w 24"/>
                <a:gd name="T11" fmla="*/ 5 h 27"/>
                <a:gd name="T12" fmla="*/ 10 w 24"/>
                <a:gd name="T13" fmla="*/ 5 h 27"/>
                <a:gd name="T14" fmla="*/ 11 w 24"/>
                <a:gd name="T15" fmla="*/ 4 h 27"/>
                <a:gd name="T16" fmla="*/ 10 w 24"/>
                <a:gd name="T17" fmla="*/ 4 h 27"/>
                <a:gd name="T18" fmla="*/ 10 w 24"/>
                <a:gd name="T19" fmla="*/ 2 h 27"/>
                <a:gd name="T20" fmla="*/ 10 w 24"/>
                <a:gd name="T21" fmla="*/ 2 h 27"/>
                <a:gd name="T22" fmla="*/ 10 w 24"/>
                <a:gd name="T23" fmla="*/ 1 h 27"/>
                <a:gd name="T24" fmla="*/ 10 w 24"/>
                <a:gd name="T25" fmla="*/ 1 h 27"/>
                <a:gd name="T26" fmla="*/ 9 w 24"/>
                <a:gd name="T27" fmla="*/ 0 h 27"/>
                <a:gd name="T28" fmla="*/ 9 w 24"/>
                <a:gd name="T29" fmla="*/ 0 h 27"/>
                <a:gd name="T30" fmla="*/ 10 w 24"/>
                <a:gd name="T31" fmla="*/ 1 h 27"/>
                <a:gd name="T32" fmla="*/ 9 w 24"/>
                <a:gd name="T33" fmla="*/ 2 h 27"/>
                <a:gd name="T34" fmla="*/ 9 w 24"/>
                <a:gd name="T35" fmla="*/ 2 h 27"/>
                <a:gd name="T36" fmla="*/ 10 w 24"/>
                <a:gd name="T37" fmla="*/ 2 h 27"/>
                <a:gd name="T38" fmla="*/ 10 w 24"/>
                <a:gd name="T39" fmla="*/ 4 h 27"/>
                <a:gd name="T40" fmla="*/ 9 w 24"/>
                <a:gd name="T41" fmla="*/ 4 h 27"/>
                <a:gd name="T42" fmla="*/ 10 w 24"/>
                <a:gd name="T43" fmla="*/ 5 h 27"/>
                <a:gd name="T44" fmla="*/ 10 w 24"/>
                <a:gd name="T45" fmla="*/ 5 h 27"/>
                <a:gd name="T46" fmla="*/ 10 w 24"/>
                <a:gd name="T47" fmla="*/ 6 h 27"/>
                <a:gd name="T48" fmla="*/ 10 w 24"/>
                <a:gd name="T49" fmla="*/ 6 h 27"/>
                <a:gd name="T50" fmla="*/ 10 w 24"/>
                <a:gd name="T51" fmla="*/ 6 h 27"/>
                <a:gd name="T52" fmla="*/ 7 w 24"/>
                <a:gd name="T53" fmla="*/ 10 h 27"/>
                <a:gd name="T54" fmla="*/ 3 w 24"/>
                <a:gd name="T55" fmla="*/ 14 h 27"/>
                <a:gd name="T56" fmla="*/ 0 w 24"/>
                <a:gd name="T57" fmla="*/ 22 h 27"/>
                <a:gd name="T58" fmla="*/ 2 w 24"/>
                <a:gd name="T59" fmla="*/ 27 h 27"/>
                <a:gd name="T60" fmla="*/ 24 w 24"/>
                <a:gd name="T61" fmla="*/ 24 h 27"/>
                <a:gd name="T62" fmla="*/ 24 w 24"/>
                <a:gd name="T63" fmla="*/ 19 h 27"/>
                <a:gd name="T64" fmla="*/ 20 w 24"/>
                <a:gd name="T6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7">
                  <a:moveTo>
                    <a:pt x="20" y="12"/>
                  </a:moveTo>
                  <a:cubicBezTo>
                    <a:pt x="19" y="11"/>
                    <a:pt x="16" y="10"/>
                    <a:pt x="14" y="9"/>
                  </a:cubicBezTo>
                  <a:cubicBezTo>
                    <a:pt x="13" y="8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8" y="8"/>
                    <a:pt x="7" y="10"/>
                  </a:cubicBezTo>
                  <a:cubicBezTo>
                    <a:pt x="6" y="11"/>
                    <a:pt x="3" y="13"/>
                    <a:pt x="3" y="14"/>
                  </a:cubicBezTo>
                  <a:cubicBezTo>
                    <a:pt x="1" y="16"/>
                    <a:pt x="0" y="19"/>
                    <a:pt x="0" y="22"/>
                  </a:cubicBezTo>
                  <a:cubicBezTo>
                    <a:pt x="1" y="24"/>
                    <a:pt x="2" y="25"/>
                    <a:pt x="2" y="27"/>
                  </a:cubicBezTo>
                  <a:cubicBezTo>
                    <a:pt x="9" y="26"/>
                    <a:pt x="16" y="25"/>
                    <a:pt x="24" y="24"/>
                  </a:cubicBezTo>
                  <a:cubicBezTo>
                    <a:pt x="24" y="22"/>
                    <a:pt x="24" y="20"/>
                    <a:pt x="24" y="19"/>
                  </a:cubicBezTo>
                  <a:cubicBezTo>
                    <a:pt x="24" y="16"/>
                    <a:pt x="22" y="13"/>
                    <a:pt x="20" y="1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íṩľíḍè-Freeform: Shape 173"/>
            <p:cNvSpPr>
              <a:spLocks/>
            </p:cNvSpPr>
            <p:nvPr/>
          </p:nvSpPr>
          <p:spPr bwMode="auto">
            <a:xfrm>
              <a:off x="7152356" y="4651645"/>
              <a:ext cx="823752" cy="2240736"/>
            </a:xfrm>
            <a:custGeom>
              <a:avLst/>
              <a:gdLst>
                <a:gd name="T0" fmla="*/ 41 w 41"/>
                <a:gd name="T1" fmla="*/ 106 h 110"/>
                <a:gd name="T2" fmla="*/ 40 w 41"/>
                <a:gd name="T3" fmla="*/ 106 h 110"/>
                <a:gd name="T4" fmla="*/ 32 w 41"/>
                <a:gd name="T5" fmla="*/ 92 h 110"/>
                <a:gd name="T6" fmla="*/ 32 w 41"/>
                <a:gd name="T7" fmla="*/ 89 h 110"/>
                <a:gd name="T8" fmla="*/ 32 w 41"/>
                <a:gd name="T9" fmla="*/ 87 h 110"/>
                <a:gd name="T10" fmla="*/ 30 w 41"/>
                <a:gd name="T11" fmla="*/ 87 h 110"/>
                <a:gd name="T12" fmla="*/ 26 w 41"/>
                <a:gd name="T13" fmla="*/ 71 h 110"/>
                <a:gd name="T14" fmla="*/ 26 w 41"/>
                <a:gd name="T15" fmla="*/ 71 h 110"/>
                <a:gd name="T16" fmla="*/ 26 w 41"/>
                <a:gd name="T17" fmla="*/ 69 h 110"/>
                <a:gd name="T18" fmla="*/ 25 w 41"/>
                <a:gd name="T19" fmla="*/ 69 h 110"/>
                <a:gd name="T20" fmla="*/ 21 w 41"/>
                <a:gd name="T21" fmla="*/ 17 h 110"/>
                <a:gd name="T22" fmla="*/ 21 w 41"/>
                <a:gd name="T23" fmla="*/ 17 h 110"/>
                <a:gd name="T24" fmla="*/ 22 w 41"/>
                <a:gd name="T25" fmla="*/ 14 h 110"/>
                <a:gd name="T26" fmla="*/ 21 w 41"/>
                <a:gd name="T27" fmla="*/ 14 h 110"/>
                <a:gd name="T28" fmla="*/ 21 w 41"/>
                <a:gd name="T29" fmla="*/ 13 h 110"/>
                <a:gd name="T30" fmla="*/ 21 w 41"/>
                <a:gd name="T31" fmla="*/ 13 h 110"/>
                <a:gd name="T32" fmla="*/ 21 w 41"/>
                <a:gd name="T33" fmla="*/ 11 h 110"/>
                <a:gd name="T34" fmla="*/ 21 w 41"/>
                <a:gd name="T35" fmla="*/ 11 h 110"/>
                <a:gd name="T36" fmla="*/ 19 w 41"/>
                <a:gd name="T37" fmla="*/ 9 h 110"/>
                <a:gd name="T38" fmla="*/ 19 w 41"/>
                <a:gd name="T39" fmla="*/ 4 h 110"/>
                <a:gd name="T40" fmla="*/ 18 w 41"/>
                <a:gd name="T41" fmla="*/ 4 h 110"/>
                <a:gd name="T42" fmla="*/ 18 w 41"/>
                <a:gd name="T43" fmla="*/ 0 h 110"/>
                <a:gd name="T44" fmla="*/ 18 w 41"/>
                <a:gd name="T45" fmla="*/ 0 h 110"/>
                <a:gd name="T46" fmla="*/ 18 w 41"/>
                <a:gd name="T47" fmla="*/ 4 h 110"/>
                <a:gd name="T48" fmla="*/ 18 w 41"/>
                <a:gd name="T49" fmla="*/ 4 h 110"/>
                <a:gd name="T50" fmla="*/ 18 w 41"/>
                <a:gd name="T51" fmla="*/ 9 h 110"/>
                <a:gd name="T52" fmla="*/ 16 w 41"/>
                <a:gd name="T53" fmla="*/ 11 h 110"/>
                <a:gd name="T54" fmla="*/ 16 w 41"/>
                <a:gd name="T55" fmla="*/ 11 h 110"/>
                <a:gd name="T56" fmla="*/ 16 w 41"/>
                <a:gd name="T57" fmla="*/ 11 h 110"/>
                <a:gd name="T58" fmla="*/ 15 w 41"/>
                <a:gd name="T59" fmla="*/ 11 h 110"/>
                <a:gd name="T60" fmla="*/ 16 w 41"/>
                <a:gd name="T61" fmla="*/ 13 h 110"/>
                <a:gd name="T62" fmla="*/ 16 w 41"/>
                <a:gd name="T63" fmla="*/ 13 h 110"/>
                <a:gd name="T64" fmla="*/ 16 w 41"/>
                <a:gd name="T65" fmla="*/ 14 h 110"/>
                <a:gd name="T66" fmla="*/ 15 w 41"/>
                <a:gd name="T67" fmla="*/ 14 h 110"/>
                <a:gd name="T68" fmla="*/ 16 w 41"/>
                <a:gd name="T69" fmla="*/ 17 h 110"/>
                <a:gd name="T70" fmla="*/ 14 w 41"/>
                <a:gd name="T71" fmla="*/ 69 h 110"/>
                <a:gd name="T72" fmla="*/ 13 w 41"/>
                <a:gd name="T73" fmla="*/ 69 h 110"/>
                <a:gd name="T74" fmla="*/ 13 w 41"/>
                <a:gd name="T75" fmla="*/ 71 h 110"/>
                <a:gd name="T76" fmla="*/ 14 w 41"/>
                <a:gd name="T77" fmla="*/ 71 h 110"/>
                <a:gd name="T78" fmla="*/ 10 w 41"/>
                <a:gd name="T79" fmla="*/ 88 h 110"/>
                <a:gd name="T80" fmla="*/ 8 w 41"/>
                <a:gd name="T81" fmla="*/ 88 h 110"/>
                <a:gd name="T82" fmla="*/ 8 w 41"/>
                <a:gd name="T83" fmla="*/ 89 h 110"/>
                <a:gd name="T84" fmla="*/ 8 w 41"/>
                <a:gd name="T85" fmla="*/ 92 h 110"/>
                <a:gd name="T86" fmla="*/ 1 w 41"/>
                <a:gd name="T87" fmla="*/ 107 h 110"/>
                <a:gd name="T88" fmla="*/ 0 w 41"/>
                <a:gd name="T89" fmla="*/ 107 h 110"/>
                <a:gd name="T90" fmla="*/ 0 w 41"/>
                <a:gd name="T91" fmla="*/ 110 h 110"/>
                <a:gd name="T92" fmla="*/ 8 w 41"/>
                <a:gd name="T93" fmla="*/ 110 h 110"/>
                <a:gd name="T94" fmla="*/ 8 w 41"/>
                <a:gd name="T95" fmla="*/ 107 h 110"/>
                <a:gd name="T96" fmla="*/ 8 w 41"/>
                <a:gd name="T97" fmla="*/ 107 h 110"/>
                <a:gd name="T98" fmla="*/ 20 w 41"/>
                <a:gd name="T99" fmla="*/ 96 h 110"/>
                <a:gd name="T100" fmla="*/ 34 w 41"/>
                <a:gd name="T101" fmla="*/ 106 h 110"/>
                <a:gd name="T102" fmla="*/ 33 w 41"/>
                <a:gd name="T103" fmla="*/ 106 h 110"/>
                <a:gd name="T104" fmla="*/ 33 w 41"/>
                <a:gd name="T105" fmla="*/ 109 h 110"/>
                <a:gd name="T106" fmla="*/ 41 w 41"/>
                <a:gd name="T107" fmla="*/ 109 h 110"/>
                <a:gd name="T108" fmla="*/ 41 w 41"/>
                <a:gd name="T109" fmla="*/ 106 h 110"/>
                <a:gd name="T110" fmla="*/ 17 w 41"/>
                <a:gd name="T111" fmla="*/ 75 h 110"/>
                <a:gd name="T112" fmla="*/ 23 w 41"/>
                <a:gd name="T113" fmla="*/ 75 h 110"/>
                <a:gd name="T114" fmla="*/ 25 w 41"/>
                <a:gd name="T115" fmla="*/ 87 h 110"/>
                <a:gd name="T116" fmla="*/ 15 w 41"/>
                <a:gd name="T117" fmla="*/ 87 h 110"/>
                <a:gd name="T118" fmla="*/ 17 w 41"/>
                <a:gd name="T119" fmla="*/ 7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" h="110">
                  <a:moveTo>
                    <a:pt x="41" y="106"/>
                  </a:moveTo>
                  <a:cubicBezTo>
                    <a:pt x="41" y="106"/>
                    <a:pt x="40" y="106"/>
                    <a:pt x="40" y="106"/>
                  </a:cubicBezTo>
                  <a:cubicBezTo>
                    <a:pt x="37" y="102"/>
                    <a:pt x="34" y="97"/>
                    <a:pt x="32" y="92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1" y="87"/>
                    <a:pt x="30" y="87"/>
                  </a:cubicBezTo>
                  <a:cubicBezTo>
                    <a:pt x="28" y="81"/>
                    <a:pt x="27" y="76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0"/>
                    <a:pt x="26" y="69"/>
                    <a:pt x="26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2" y="56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1" y="15"/>
                    <a:pt x="22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19" y="10"/>
                    <a:pt x="19" y="9"/>
                  </a:cubicBezTo>
                  <a:cubicBezTo>
                    <a:pt x="19" y="8"/>
                    <a:pt x="19" y="6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8" y="8"/>
                    <a:pt x="18" y="9"/>
                  </a:cubicBezTo>
                  <a:cubicBezTo>
                    <a:pt x="17" y="10"/>
                    <a:pt x="17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6" y="16"/>
                    <a:pt x="16" y="17"/>
                  </a:cubicBezTo>
                  <a:cubicBezTo>
                    <a:pt x="16" y="17"/>
                    <a:pt x="16" y="55"/>
                    <a:pt x="14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3" y="71"/>
                    <a:pt x="13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3" y="77"/>
                    <a:pt x="12" y="82"/>
                    <a:pt x="10" y="88"/>
                  </a:cubicBezTo>
                  <a:cubicBezTo>
                    <a:pt x="9" y="88"/>
                    <a:pt x="9" y="88"/>
                    <a:pt x="8" y="88"/>
                  </a:cubicBezTo>
                  <a:cubicBezTo>
                    <a:pt x="8" y="88"/>
                    <a:pt x="8" y="89"/>
                    <a:pt x="8" y="89"/>
                  </a:cubicBezTo>
                  <a:cubicBezTo>
                    <a:pt x="8" y="90"/>
                    <a:pt x="8" y="91"/>
                    <a:pt x="8" y="92"/>
                  </a:cubicBezTo>
                  <a:cubicBezTo>
                    <a:pt x="5" y="100"/>
                    <a:pt x="2" y="106"/>
                    <a:pt x="1" y="107"/>
                  </a:cubicBezTo>
                  <a:cubicBezTo>
                    <a:pt x="1" y="107"/>
                    <a:pt x="1" y="107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3" y="110"/>
                    <a:pt x="6" y="110"/>
                    <a:pt x="8" y="110"/>
                  </a:cubicBezTo>
                  <a:cubicBezTo>
                    <a:pt x="8" y="109"/>
                    <a:pt x="8" y="108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5"/>
                    <a:pt x="10" y="97"/>
                    <a:pt x="20" y="96"/>
                  </a:cubicBezTo>
                  <a:cubicBezTo>
                    <a:pt x="30" y="96"/>
                    <a:pt x="33" y="105"/>
                    <a:pt x="34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107"/>
                    <a:pt x="33" y="108"/>
                    <a:pt x="33" y="109"/>
                  </a:cubicBezTo>
                  <a:cubicBezTo>
                    <a:pt x="36" y="109"/>
                    <a:pt x="38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lose/>
                  <a:moveTo>
                    <a:pt x="17" y="75"/>
                  </a:moveTo>
                  <a:cubicBezTo>
                    <a:pt x="17" y="75"/>
                    <a:pt x="20" y="75"/>
                    <a:pt x="23" y="75"/>
                  </a:cubicBezTo>
                  <a:cubicBezTo>
                    <a:pt x="23" y="80"/>
                    <a:pt x="25" y="86"/>
                    <a:pt x="25" y="87"/>
                  </a:cubicBezTo>
                  <a:cubicBezTo>
                    <a:pt x="22" y="87"/>
                    <a:pt x="19" y="87"/>
                    <a:pt x="15" y="87"/>
                  </a:cubicBezTo>
                  <a:cubicBezTo>
                    <a:pt x="16" y="84"/>
                    <a:pt x="17" y="75"/>
                    <a:pt x="17" y="7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íṩľíḍè-Freeform: Shape 174"/>
            <p:cNvSpPr>
              <a:spLocks/>
            </p:cNvSpPr>
            <p:nvPr/>
          </p:nvSpPr>
          <p:spPr bwMode="auto">
            <a:xfrm>
              <a:off x="9463013" y="5608683"/>
              <a:ext cx="682818" cy="1386394"/>
            </a:xfrm>
            <a:custGeom>
              <a:avLst/>
              <a:gdLst>
                <a:gd name="T0" fmla="*/ 31 w 34"/>
                <a:gd name="T1" fmla="*/ 3 h 68"/>
                <a:gd name="T2" fmla="*/ 25 w 34"/>
                <a:gd name="T3" fmla="*/ 0 h 68"/>
                <a:gd name="T4" fmla="*/ 17 w 34"/>
                <a:gd name="T5" fmla="*/ 1 h 68"/>
                <a:gd name="T6" fmla="*/ 14 w 34"/>
                <a:gd name="T7" fmla="*/ 4 h 68"/>
                <a:gd name="T8" fmla="*/ 0 w 34"/>
                <a:gd name="T9" fmla="*/ 65 h 68"/>
                <a:gd name="T10" fmla="*/ 26 w 34"/>
                <a:gd name="T11" fmla="*/ 68 h 68"/>
                <a:gd name="T12" fmla="*/ 34 w 34"/>
                <a:gd name="T13" fmla="*/ 7 h 68"/>
                <a:gd name="T14" fmla="*/ 31 w 34"/>
                <a:gd name="T15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68">
                  <a:moveTo>
                    <a:pt x="31" y="3"/>
                  </a:moveTo>
                  <a:cubicBezTo>
                    <a:pt x="29" y="2"/>
                    <a:pt x="27" y="1"/>
                    <a:pt x="25" y="0"/>
                  </a:cubicBezTo>
                  <a:cubicBezTo>
                    <a:pt x="22" y="0"/>
                    <a:pt x="20" y="1"/>
                    <a:pt x="17" y="1"/>
                  </a:cubicBezTo>
                  <a:cubicBezTo>
                    <a:pt x="16" y="2"/>
                    <a:pt x="15" y="3"/>
                    <a:pt x="14" y="4"/>
                  </a:cubicBezTo>
                  <a:cubicBezTo>
                    <a:pt x="9" y="24"/>
                    <a:pt x="4" y="45"/>
                    <a:pt x="0" y="65"/>
                  </a:cubicBezTo>
                  <a:cubicBezTo>
                    <a:pt x="8" y="66"/>
                    <a:pt x="17" y="67"/>
                    <a:pt x="26" y="68"/>
                  </a:cubicBezTo>
                  <a:cubicBezTo>
                    <a:pt x="28" y="47"/>
                    <a:pt x="31" y="27"/>
                    <a:pt x="34" y="7"/>
                  </a:cubicBezTo>
                  <a:cubicBezTo>
                    <a:pt x="33" y="6"/>
                    <a:pt x="32" y="5"/>
                    <a:pt x="3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íṩľíḍè-Freeform: Shape 175"/>
            <p:cNvSpPr>
              <a:spLocks/>
            </p:cNvSpPr>
            <p:nvPr/>
          </p:nvSpPr>
          <p:spPr bwMode="auto">
            <a:xfrm>
              <a:off x="9824633" y="5487415"/>
              <a:ext cx="280775" cy="182449"/>
            </a:xfrm>
            <a:custGeom>
              <a:avLst/>
              <a:gdLst>
                <a:gd name="T0" fmla="*/ 0 w 14"/>
                <a:gd name="T1" fmla="*/ 5 h 9"/>
                <a:gd name="T2" fmla="*/ 7 w 14"/>
                <a:gd name="T3" fmla="*/ 2 h 9"/>
                <a:gd name="T4" fmla="*/ 13 w 14"/>
                <a:gd name="T5" fmla="*/ 8 h 9"/>
                <a:gd name="T6" fmla="*/ 13 w 14"/>
                <a:gd name="T7" fmla="*/ 9 h 9"/>
                <a:gd name="T8" fmla="*/ 14 w 14"/>
                <a:gd name="T9" fmla="*/ 7 h 9"/>
                <a:gd name="T10" fmla="*/ 8 w 14"/>
                <a:gd name="T11" fmla="*/ 1 h 9"/>
                <a:gd name="T12" fmla="*/ 0 w 14"/>
                <a:gd name="T13" fmla="*/ 5 h 9"/>
                <a:gd name="T14" fmla="*/ 0 w 14"/>
                <a:gd name="T15" fmla="*/ 6 h 9"/>
                <a:gd name="T16" fmla="*/ 0 w 14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9">
                  <a:moveTo>
                    <a:pt x="0" y="5"/>
                  </a:moveTo>
                  <a:cubicBezTo>
                    <a:pt x="0" y="3"/>
                    <a:pt x="4" y="1"/>
                    <a:pt x="7" y="2"/>
                  </a:cubicBezTo>
                  <a:cubicBezTo>
                    <a:pt x="11" y="3"/>
                    <a:pt x="14" y="5"/>
                    <a:pt x="13" y="8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4"/>
                    <a:pt x="11" y="2"/>
                    <a:pt x="8" y="1"/>
                  </a:cubicBezTo>
                  <a:cubicBezTo>
                    <a:pt x="4" y="0"/>
                    <a:pt x="0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íṩľíḍè-Freeform: Shape 176"/>
            <p:cNvSpPr>
              <a:spLocks/>
            </p:cNvSpPr>
            <p:nvPr/>
          </p:nvSpPr>
          <p:spPr bwMode="auto">
            <a:xfrm>
              <a:off x="9803876" y="5487415"/>
              <a:ext cx="301533" cy="182449"/>
            </a:xfrm>
            <a:custGeom>
              <a:avLst/>
              <a:gdLst>
                <a:gd name="T0" fmla="*/ 1 w 15"/>
                <a:gd name="T1" fmla="*/ 6 h 9"/>
                <a:gd name="T2" fmla="*/ 1 w 15"/>
                <a:gd name="T3" fmla="*/ 6 h 9"/>
                <a:gd name="T4" fmla="*/ 1 w 15"/>
                <a:gd name="T5" fmla="*/ 5 h 9"/>
                <a:gd name="T6" fmla="*/ 9 w 15"/>
                <a:gd name="T7" fmla="*/ 1 h 9"/>
                <a:gd name="T8" fmla="*/ 10 w 15"/>
                <a:gd name="T9" fmla="*/ 1 h 9"/>
                <a:gd name="T10" fmla="*/ 15 w 15"/>
                <a:gd name="T11" fmla="*/ 7 h 9"/>
                <a:gd name="T12" fmla="*/ 14 w 15"/>
                <a:gd name="T13" fmla="*/ 9 h 9"/>
                <a:gd name="T14" fmla="*/ 14 w 15"/>
                <a:gd name="T15" fmla="*/ 9 h 9"/>
                <a:gd name="T16" fmla="*/ 14 w 15"/>
                <a:gd name="T17" fmla="*/ 8 h 9"/>
                <a:gd name="T18" fmla="*/ 14 w 15"/>
                <a:gd name="T19" fmla="*/ 8 h 9"/>
                <a:gd name="T20" fmla="*/ 10 w 15"/>
                <a:gd name="T21" fmla="*/ 2 h 9"/>
                <a:gd name="T22" fmla="*/ 8 w 15"/>
                <a:gd name="T23" fmla="*/ 2 h 9"/>
                <a:gd name="T24" fmla="*/ 1 w 15"/>
                <a:gd name="T25" fmla="*/ 5 h 9"/>
                <a:gd name="T26" fmla="*/ 1 w 15"/>
                <a:gd name="T27" fmla="*/ 6 h 9"/>
                <a:gd name="T28" fmla="*/ 1 w 15"/>
                <a:gd name="T29" fmla="*/ 6 h 9"/>
                <a:gd name="T30" fmla="*/ 10 w 15"/>
                <a:gd name="T31" fmla="*/ 1 h 9"/>
                <a:gd name="T32" fmla="*/ 9 w 15"/>
                <a:gd name="T33" fmla="*/ 1 h 9"/>
                <a:gd name="T34" fmla="*/ 1 w 15"/>
                <a:gd name="T35" fmla="*/ 5 h 9"/>
                <a:gd name="T36" fmla="*/ 1 w 15"/>
                <a:gd name="T37" fmla="*/ 5 h 9"/>
                <a:gd name="T38" fmla="*/ 8 w 15"/>
                <a:gd name="T39" fmla="*/ 2 h 9"/>
                <a:gd name="T40" fmla="*/ 10 w 15"/>
                <a:gd name="T41" fmla="*/ 2 h 9"/>
                <a:gd name="T42" fmla="*/ 14 w 15"/>
                <a:gd name="T43" fmla="*/ 7 h 9"/>
                <a:gd name="T44" fmla="*/ 14 w 15"/>
                <a:gd name="T45" fmla="*/ 7 h 9"/>
                <a:gd name="T46" fmla="*/ 10 w 15"/>
                <a:gd name="T4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9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5"/>
                    <a:pt x="1" y="5"/>
                  </a:cubicBezTo>
                  <a:cubicBezTo>
                    <a:pt x="1" y="2"/>
                    <a:pt x="5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3" y="2"/>
                    <a:pt x="15" y="5"/>
                    <a:pt x="15" y="7"/>
                  </a:cubicBezTo>
                  <a:cubicBezTo>
                    <a:pt x="15" y="8"/>
                    <a:pt x="14" y="8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"/>
                    <a:pt x="13" y="3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5" y="1"/>
                    <a:pt x="2" y="3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2"/>
                    <a:pt x="5" y="1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3" y="3"/>
                    <a:pt x="14" y="5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5"/>
                    <a:pt x="13" y="2"/>
                    <a:pt x="1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íṩľíḍè-Freeform: Shape 177"/>
            <p:cNvSpPr>
              <a:spLocks/>
            </p:cNvSpPr>
            <p:nvPr/>
          </p:nvSpPr>
          <p:spPr bwMode="auto">
            <a:xfrm>
              <a:off x="9803876" y="6342849"/>
              <a:ext cx="80846" cy="162784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8 h 8"/>
                <a:gd name="T4" fmla="*/ 1 w 4"/>
                <a:gd name="T5" fmla="*/ 1 h 8"/>
                <a:gd name="T6" fmla="*/ 3 w 4"/>
                <a:gd name="T7" fmla="*/ 0 h 8"/>
                <a:gd name="T8" fmla="*/ 4 w 4"/>
                <a:gd name="T9" fmla="*/ 1 h 8"/>
                <a:gd name="T10" fmla="*/ 2 w 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íṩľíḍè-Freeform: Shape 178"/>
            <p:cNvSpPr>
              <a:spLocks/>
            </p:cNvSpPr>
            <p:nvPr/>
          </p:nvSpPr>
          <p:spPr bwMode="auto">
            <a:xfrm>
              <a:off x="9863964" y="6362514"/>
              <a:ext cx="61181" cy="163876"/>
            </a:xfrm>
            <a:custGeom>
              <a:avLst/>
              <a:gdLst>
                <a:gd name="T0" fmla="*/ 2 w 3"/>
                <a:gd name="T1" fmla="*/ 8 h 8"/>
                <a:gd name="T2" fmla="*/ 0 w 3"/>
                <a:gd name="T3" fmla="*/ 8 h 8"/>
                <a:gd name="T4" fmla="*/ 1 w 3"/>
                <a:gd name="T5" fmla="*/ 1 h 8"/>
                <a:gd name="T6" fmla="*/ 2 w 3"/>
                <a:gd name="T7" fmla="*/ 0 h 8"/>
                <a:gd name="T8" fmla="*/ 3 w 3"/>
                <a:gd name="T9" fmla="*/ 1 h 8"/>
                <a:gd name="T10" fmla="*/ 2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íṩľíḍè-Freeform: Shape 179"/>
            <p:cNvSpPr>
              <a:spLocks/>
            </p:cNvSpPr>
            <p:nvPr/>
          </p:nvSpPr>
          <p:spPr bwMode="auto">
            <a:xfrm>
              <a:off x="9925144" y="6383272"/>
              <a:ext cx="39330" cy="162784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1 h 8"/>
                <a:gd name="T10" fmla="*/ 1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6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íṩľíḍè-Freeform: Shape 180"/>
            <p:cNvSpPr>
              <a:spLocks/>
            </p:cNvSpPr>
            <p:nvPr/>
          </p:nvSpPr>
          <p:spPr bwMode="auto">
            <a:xfrm>
              <a:off x="9964475" y="6404030"/>
              <a:ext cx="40423" cy="162784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1 h 8"/>
                <a:gd name="T10" fmla="*/ 1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1" y="6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íṩľíḍè-Freeform: Shape 181"/>
            <p:cNvSpPr>
              <a:spLocks/>
            </p:cNvSpPr>
            <p:nvPr/>
          </p:nvSpPr>
          <p:spPr bwMode="auto">
            <a:xfrm>
              <a:off x="10004897" y="6404030"/>
              <a:ext cx="19665" cy="183542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8 h 9"/>
                <a:gd name="T4" fmla="*/ 1 w 1"/>
                <a:gd name="T5" fmla="*/ 1 h 9"/>
                <a:gd name="T6" fmla="*/ 1 w 1"/>
                <a:gd name="T7" fmla="*/ 1 h 9"/>
                <a:gd name="T8" fmla="*/ 1 w 1"/>
                <a:gd name="T9" fmla="*/ 2 h 9"/>
                <a:gd name="T10" fmla="*/ 0 w 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4"/>
                    <a:pt x="1" y="7"/>
                    <a:pt x="0" y="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íṩľíḍè-Freeform: Shape 182"/>
            <p:cNvSpPr>
              <a:spLocks/>
            </p:cNvSpPr>
            <p:nvPr/>
          </p:nvSpPr>
          <p:spPr bwMode="auto">
            <a:xfrm>
              <a:off x="9743788" y="6322092"/>
              <a:ext cx="80846" cy="183542"/>
            </a:xfrm>
            <a:custGeom>
              <a:avLst/>
              <a:gdLst>
                <a:gd name="T0" fmla="*/ 0 w 4"/>
                <a:gd name="T1" fmla="*/ 8 h 9"/>
                <a:gd name="T2" fmla="*/ 2 w 4"/>
                <a:gd name="T3" fmla="*/ 9 h 9"/>
                <a:gd name="T4" fmla="*/ 4 w 4"/>
                <a:gd name="T5" fmla="*/ 2 h 9"/>
                <a:gd name="T6" fmla="*/ 3 w 4"/>
                <a:gd name="T7" fmla="*/ 1 h 9"/>
                <a:gd name="T8" fmla="*/ 2 w 4"/>
                <a:gd name="T9" fmla="*/ 1 h 9"/>
                <a:gd name="T10" fmla="*/ 0 w 4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0" y="8"/>
                  </a:moveTo>
                  <a:cubicBezTo>
                    <a:pt x="1" y="8"/>
                    <a:pt x="2" y="9"/>
                    <a:pt x="2" y="9"/>
                  </a:cubicBezTo>
                  <a:cubicBezTo>
                    <a:pt x="3" y="6"/>
                    <a:pt x="3" y="4"/>
                    <a:pt x="4" y="2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íṩľíḍè-Freeform: Shape 183"/>
            <p:cNvSpPr>
              <a:spLocks/>
            </p:cNvSpPr>
            <p:nvPr/>
          </p:nvSpPr>
          <p:spPr bwMode="auto">
            <a:xfrm>
              <a:off x="9683700" y="6322092"/>
              <a:ext cx="79753" cy="162784"/>
            </a:xfrm>
            <a:custGeom>
              <a:avLst/>
              <a:gdLst>
                <a:gd name="T0" fmla="*/ 0 w 4"/>
                <a:gd name="T1" fmla="*/ 8 h 8"/>
                <a:gd name="T2" fmla="*/ 2 w 4"/>
                <a:gd name="T3" fmla="*/ 8 h 8"/>
                <a:gd name="T4" fmla="*/ 4 w 4"/>
                <a:gd name="T5" fmla="*/ 1 h 8"/>
                <a:gd name="T6" fmla="*/ 3 w 4"/>
                <a:gd name="T7" fmla="*/ 0 h 8"/>
                <a:gd name="T8" fmla="*/ 2 w 4"/>
                <a:gd name="T9" fmla="*/ 1 h 8"/>
                <a:gd name="T10" fmla="*/ 0 w 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cubicBezTo>
                    <a:pt x="1" y="8"/>
                    <a:pt x="2" y="8"/>
                    <a:pt x="2" y="8"/>
                  </a:cubicBezTo>
                  <a:cubicBezTo>
                    <a:pt x="3" y="6"/>
                    <a:pt x="3" y="4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íṩľíḍè-Freeform: Shape 184"/>
            <p:cNvSpPr>
              <a:spLocks/>
            </p:cNvSpPr>
            <p:nvPr/>
          </p:nvSpPr>
          <p:spPr bwMode="auto">
            <a:xfrm>
              <a:off x="9643277" y="6322092"/>
              <a:ext cx="60088" cy="183542"/>
            </a:xfrm>
            <a:custGeom>
              <a:avLst/>
              <a:gdLst>
                <a:gd name="T0" fmla="*/ 0 w 3"/>
                <a:gd name="T1" fmla="*/ 9 h 9"/>
                <a:gd name="T2" fmla="*/ 2 w 3"/>
                <a:gd name="T3" fmla="*/ 8 h 9"/>
                <a:gd name="T4" fmla="*/ 3 w 3"/>
                <a:gd name="T5" fmla="*/ 1 h 9"/>
                <a:gd name="T6" fmla="*/ 2 w 3"/>
                <a:gd name="T7" fmla="*/ 0 h 9"/>
                <a:gd name="T8" fmla="*/ 1 w 3"/>
                <a:gd name="T9" fmla="*/ 2 h 9"/>
                <a:gd name="T10" fmla="*/ 0 w 3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0" y="9"/>
                    <a:pt x="1" y="8"/>
                    <a:pt x="2" y="8"/>
                  </a:cubicBezTo>
                  <a:cubicBezTo>
                    <a:pt x="2" y="6"/>
                    <a:pt x="3" y="4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4"/>
                    <a:pt x="1" y="6"/>
                    <a:pt x="0" y="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íṩľíḍè-Freeform: Shape 185"/>
            <p:cNvSpPr>
              <a:spLocks/>
            </p:cNvSpPr>
            <p:nvPr/>
          </p:nvSpPr>
          <p:spPr bwMode="auto">
            <a:xfrm>
              <a:off x="9602854" y="6342849"/>
              <a:ext cx="60088" cy="162784"/>
            </a:xfrm>
            <a:custGeom>
              <a:avLst/>
              <a:gdLst>
                <a:gd name="T0" fmla="*/ 0 w 3"/>
                <a:gd name="T1" fmla="*/ 8 h 8"/>
                <a:gd name="T2" fmla="*/ 1 w 3"/>
                <a:gd name="T3" fmla="*/ 8 h 8"/>
                <a:gd name="T4" fmla="*/ 3 w 3"/>
                <a:gd name="T5" fmla="*/ 1 h 8"/>
                <a:gd name="T6" fmla="*/ 2 w 3"/>
                <a:gd name="T7" fmla="*/ 0 h 8"/>
                <a:gd name="T8" fmla="*/ 2 w 3"/>
                <a:gd name="T9" fmla="*/ 1 h 8"/>
                <a:gd name="T10" fmla="*/ 0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2" y="5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íṩľíḍè-Freeform: Shape 186"/>
            <p:cNvSpPr>
              <a:spLocks/>
            </p:cNvSpPr>
            <p:nvPr/>
          </p:nvSpPr>
          <p:spPr bwMode="auto">
            <a:xfrm>
              <a:off x="9583189" y="6342849"/>
              <a:ext cx="40423" cy="162784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2 w 2"/>
                <a:gd name="T5" fmla="*/ 1 h 8"/>
                <a:gd name="T6" fmla="*/ 2 w 2"/>
                <a:gd name="T7" fmla="*/ 0 h 8"/>
                <a:gd name="T8" fmla="*/ 1 w 2"/>
                <a:gd name="T9" fmla="*/ 1 h 8"/>
                <a:gd name="T10" fmla="*/ 0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íṩľíḍè-Freeform: Shape 187"/>
            <p:cNvSpPr>
              <a:spLocks/>
            </p:cNvSpPr>
            <p:nvPr/>
          </p:nvSpPr>
          <p:spPr bwMode="auto">
            <a:xfrm>
              <a:off x="9502343" y="6526391"/>
              <a:ext cx="502554" cy="427171"/>
            </a:xfrm>
            <a:custGeom>
              <a:avLst/>
              <a:gdLst>
                <a:gd name="T0" fmla="*/ 15 w 25"/>
                <a:gd name="T1" fmla="*/ 0 h 21"/>
                <a:gd name="T2" fmla="*/ 13 w 25"/>
                <a:gd name="T3" fmla="*/ 2 h 21"/>
                <a:gd name="T4" fmla="*/ 10 w 25"/>
                <a:gd name="T5" fmla="*/ 16 h 21"/>
                <a:gd name="T6" fmla="*/ 14 w 25"/>
                <a:gd name="T7" fmla="*/ 17 h 21"/>
                <a:gd name="T8" fmla="*/ 17 w 25"/>
                <a:gd name="T9" fmla="*/ 3 h 21"/>
                <a:gd name="T10" fmla="*/ 15 w 25"/>
                <a:gd name="T11" fmla="*/ 0 h 21"/>
                <a:gd name="T12" fmla="*/ 20 w 25"/>
                <a:gd name="T13" fmla="*/ 2 h 21"/>
                <a:gd name="T14" fmla="*/ 18 w 25"/>
                <a:gd name="T15" fmla="*/ 3 h 21"/>
                <a:gd name="T16" fmla="*/ 16 w 25"/>
                <a:gd name="T17" fmla="*/ 17 h 21"/>
                <a:gd name="T18" fmla="*/ 19 w 25"/>
                <a:gd name="T19" fmla="*/ 19 h 21"/>
                <a:gd name="T20" fmla="*/ 22 w 25"/>
                <a:gd name="T21" fmla="*/ 5 h 21"/>
                <a:gd name="T22" fmla="*/ 20 w 25"/>
                <a:gd name="T23" fmla="*/ 2 h 21"/>
                <a:gd name="T24" fmla="*/ 25 w 25"/>
                <a:gd name="T25" fmla="*/ 6 h 21"/>
                <a:gd name="T26" fmla="*/ 24 w 25"/>
                <a:gd name="T27" fmla="*/ 4 h 21"/>
                <a:gd name="T28" fmla="*/ 23 w 25"/>
                <a:gd name="T29" fmla="*/ 5 h 21"/>
                <a:gd name="T30" fmla="*/ 21 w 25"/>
                <a:gd name="T31" fmla="*/ 19 h 21"/>
                <a:gd name="T32" fmla="*/ 23 w 25"/>
                <a:gd name="T33" fmla="*/ 21 h 21"/>
                <a:gd name="T34" fmla="*/ 25 w 25"/>
                <a:gd name="T35" fmla="*/ 6 h 21"/>
                <a:gd name="T36" fmla="*/ 9 w 25"/>
                <a:gd name="T37" fmla="*/ 0 h 21"/>
                <a:gd name="T38" fmla="*/ 7 w 25"/>
                <a:gd name="T39" fmla="*/ 1 h 21"/>
                <a:gd name="T40" fmla="*/ 4 w 25"/>
                <a:gd name="T41" fmla="*/ 15 h 21"/>
                <a:gd name="T42" fmla="*/ 9 w 25"/>
                <a:gd name="T43" fmla="*/ 16 h 21"/>
                <a:gd name="T44" fmla="*/ 11 w 25"/>
                <a:gd name="T45" fmla="*/ 2 h 21"/>
                <a:gd name="T46" fmla="*/ 9 w 25"/>
                <a:gd name="T47" fmla="*/ 0 h 21"/>
                <a:gd name="T48" fmla="*/ 5 w 25"/>
                <a:gd name="T49" fmla="*/ 0 h 21"/>
                <a:gd name="T50" fmla="*/ 3 w 25"/>
                <a:gd name="T51" fmla="*/ 2 h 21"/>
                <a:gd name="T52" fmla="*/ 0 w 25"/>
                <a:gd name="T53" fmla="*/ 16 h 21"/>
                <a:gd name="T54" fmla="*/ 2 w 25"/>
                <a:gd name="T55" fmla="*/ 16 h 21"/>
                <a:gd name="T56" fmla="*/ 5 w 25"/>
                <a:gd name="T57" fmla="*/ 2 h 21"/>
                <a:gd name="T58" fmla="*/ 5 w 25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2" y="7"/>
                    <a:pt x="11" y="11"/>
                    <a:pt x="10" y="16"/>
                  </a:cubicBezTo>
                  <a:cubicBezTo>
                    <a:pt x="12" y="16"/>
                    <a:pt x="13" y="17"/>
                    <a:pt x="14" y="17"/>
                  </a:cubicBezTo>
                  <a:cubicBezTo>
                    <a:pt x="15" y="12"/>
                    <a:pt x="16" y="8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lose/>
                  <a:moveTo>
                    <a:pt x="20" y="2"/>
                  </a:moveTo>
                  <a:cubicBezTo>
                    <a:pt x="19" y="2"/>
                    <a:pt x="18" y="2"/>
                    <a:pt x="18" y="3"/>
                  </a:cubicBezTo>
                  <a:cubicBezTo>
                    <a:pt x="17" y="8"/>
                    <a:pt x="16" y="13"/>
                    <a:pt x="16" y="17"/>
                  </a:cubicBezTo>
                  <a:cubicBezTo>
                    <a:pt x="17" y="18"/>
                    <a:pt x="18" y="18"/>
                    <a:pt x="19" y="19"/>
                  </a:cubicBezTo>
                  <a:cubicBezTo>
                    <a:pt x="20" y="14"/>
                    <a:pt x="21" y="9"/>
                    <a:pt x="22" y="5"/>
                  </a:cubicBezTo>
                  <a:cubicBezTo>
                    <a:pt x="22" y="4"/>
                    <a:pt x="21" y="2"/>
                    <a:pt x="20" y="2"/>
                  </a:cubicBezTo>
                  <a:close/>
                  <a:moveTo>
                    <a:pt x="25" y="6"/>
                  </a:moveTo>
                  <a:cubicBezTo>
                    <a:pt x="25" y="5"/>
                    <a:pt x="25" y="4"/>
                    <a:pt x="24" y="4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2" y="10"/>
                    <a:pt x="21" y="15"/>
                    <a:pt x="21" y="19"/>
                  </a:cubicBezTo>
                  <a:cubicBezTo>
                    <a:pt x="21" y="20"/>
                    <a:pt x="22" y="20"/>
                    <a:pt x="23" y="21"/>
                  </a:cubicBezTo>
                  <a:cubicBezTo>
                    <a:pt x="23" y="16"/>
                    <a:pt x="24" y="11"/>
                    <a:pt x="25" y="6"/>
                  </a:cubicBezTo>
                  <a:close/>
                  <a:moveTo>
                    <a:pt x="9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6" y="6"/>
                    <a:pt x="5" y="11"/>
                    <a:pt x="4" y="15"/>
                  </a:cubicBezTo>
                  <a:cubicBezTo>
                    <a:pt x="5" y="15"/>
                    <a:pt x="7" y="16"/>
                    <a:pt x="9" y="16"/>
                  </a:cubicBezTo>
                  <a:cubicBezTo>
                    <a:pt x="10" y="11"/>
                    <a:pt x="10" y="7"/>
                    <a:pt x="11" y="2"/>
                  </a:cubicBezTo>
                  <a:cubicBezTo>
                    <a:pt x="11" y="1"/>
                    <a:pt x="11" y="0"/>
                    <a:pt x="9" y="0"/>
                  </a:cubicBezTo>
                  <a:close/>
                  <a:moveTo>
                    <a:pt x="5" y="0"/>
                  </a:moveTo>
                  <a:cubicBezTo>
                    <a:pt x="4" y="0"/>
                    <a:pt x="3" y="1"/>
                    <a:pt x="3" y="2"/>
                  </a:cubicBezTo>
                  <a:cubicBezTo>
                    <a:pt x="2" y="7"/>
                    <a:pt x="1" y="11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1"/>
                    <a:pt x="4" y="6"/>
                    <a:pt x="5" y="2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íṩľíḍè-Freeform: Shape 188"/>
            <p:cNvSpPr>
              <a:spLocks/>
            </p:cNvSpPr>
            <p:nvPr/>
          </p:nvSpPr>
          <p:spPr bwMode="auto">
            <a:xfrm>
              <a:off x="9623612" y="6180065"/>
              <a:ext cx="39330" cy="101603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1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2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íṩľíḍè-Freeform: Shape 189"/>
            <p:cNvSpPr>
              <a:spLocks/>
            </p:cNvSpPr>
            <p:nvPr/>
          </p:nvSpPr>
          <p:spPr bwMode="auto">
            <a:xfrm>
              <a:off x="9724123" y="6159308"/>
              <a:ext cx="60088" cy="122361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3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íṩľíḍè-Freeform: Shape 190"/>
            <p:cNvSpPr>
              <a:spLocks/>
            </p:cNvSpPr>
            <p:nvPr/>
          </p:nvSpPr>
          <p:spPr bwMode="auto">
            <a:xfrm>
              <a:off x="9683700" y="6159308"/>
              <a:ext cx="60088" cy="122361"/>
            </a:xfrm>
            <a:custGeom>
              <a:avLst/>
              <a:gdLst>
                <a:gd name="T0" fmla="*/ 2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2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4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íṩľíḍè-Freeform: Shape 191"/>
            <p:cNvSpPr>
              <a:spLocks/>
            </p:cNvSpPr>
            <p:nvPr/>
          </p:nvSpPr>
          <p:spPr bwMode="auto">
            <a:xfrm>
              <a:off x="9643277" y="6159308"/>
              <a:ext cx="60088" cy="122361"/>
            </a:xfrm>
            <a:custGeom>
              <a:avLst/>
              <a:gdLst>
                <a:gd name="T0" fmla="*/ 2 w 3"/>
                <a:gd name="T1" fmla="*/ 1 h 6"/>
                <a:gd name="T2" fmla="*/ 1 w 3"/>
                <a:gd name="T3" fmla="*/ 2 h 6"/>
                <a:gd name="T4" fmla="*/ 0 w 3"/>
                <a:gd name="T5" fmla="*/ 6 h 6"/>
                <a:gd name="T6" fmla="*/ 1 w 3"/>
                <a:gd name="T7" fmla="*/ 6 h 6"/>
                <a:gd name="T8" fmla="*/ 2 w 3"/>
                <a:gd name="T9" fmla="*/ 1 h 6"/>
                <a:gd name="T10" fmla="*/ 2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3"/>
                    <a:pt x="1" y="5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3" y="1"/>
                    <a:pt x="2" y="0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íṩľíḍè-Freeform: Shape 192"/>
            <p:cNvSpPr>
              <a:spLocks/>
            </p:cNvSpPr>
            <p:nvPr/>
          </p:nvSpPr>
          <p:spPr bwMode="auto">
            <a:xfrm>
              <a:off x="9784211" y="6159308"/>
              <a:ext cx="60088" cy="122361"/>
            </a:xfrm>
            <a:custGeom>
              <a:avLst/>
              <a:gdLst>
                <a:gd name="T0" fmla="*/ 2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2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íṩľíḍè-Freeform: Shape 193"/>
            <p:cNvSpPr>
              <a:spLocks/>
            </p:cNvSpPr>
            <p:nvPr/>
          </p:nvSpPr>
          <p:spPr bwMode="auto">
            <a:xfrm>
              <a:off x="10024563" y="6241246"/>
              <a:ext cx="40423" cy="121269"/>
            </a:xfrm>
            <a:custGeom>
              <a:avLst/>
              <a:gdLst>
                <a:gd name="T0" fmla="*/ 1 w 2"/>
                <a:gd name="T1" fmla="*/ 2 h 6"/>
                <a:gd name="T2" fmla="*/ 1 w 2"/>
                <a:gd name="T3" fmla="*/ 0 h 6"/>
                <a:gd name="T4" fmla="*/ 1 w 2"/>
                <a:gd name="T5" fmla="*/ 1 h 6"/>
                <a:gd name="T6" fmla="*/ 0 w 2"/>
                <a:gd name="T7" fmla="*/ 6 h 6"/>
                <a:gd name="T8" fmla="*/ 1 w 2"/>
                <a:gd name="T9" fmla="*/ 6 h 6"/>
                <a:gd name="T10" fmla="*/ 1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íṩľíḍè-Freeform: Shape 194"/>
            <p:cNvSpPr>
              <a:spLocks/>
            </p:cNvSpPr>
            <p:nvPr/>
          </p:nvSpPr>
          <p:spPr bwMode="auto">
            <a:xfrm>
              <a:off x="10004897" y="6220488"/>
              <a:ext cx="19665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0 h 6"/>
                <a:gd name="T4" fmla="*/ 0 w 1"/>
                <a:gd name="T5" fmla="*/ 1 h 6"/>
                <a:gd name="T6" fmla="*/ 0 w 1"/>
                <a:gd name="T7" fmla="*/ 6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íślíḋè-Freeform: Shape 195"/>
            <p:cNvSpPr>
              <a:spLocks/>
            </p:cNvSpPr>
            <p:nvPr/>
          </p:nvSpPr>
          <p:spPr bwMode="auto">
            <a:xfrm>
              <a:off x="9844299" y="6159308"/>
              <a:ext cx="60088" cy="143119"/>
            </a:xfrm>
            <a:custGeom>
              <a:avLst/>
              <a:gdLst>
                <a:gd name="T0" fmla="*/ 3 w 3"/>
                <a:gd name="T1" fmla="*/ 2 h 7"/>
                <a:gd name="T2" fmla="*/ 2 w 3"/>
                <a:gd name="T3" fmla="*/ 0 h 7"/>
                <a:gd name="T4" fmla="*/ 1 w 3"/>
                <a:gd name="T5" fmla="*/ 1 h 7"/>
                <a:gd name="T6" fmla="*/ 0 w 3"/>
                <a:gd name="T7" fmla="*/ 7 h 7"/>
                <a:gd name="T8" fmla="*/ 2 w 3"/>
                <a:gd name="T9" fmla="*/ 7 h 7"/>
                <a:gd name="T10" fmla="*/ 3 w 3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5"/>
                    <a:pt x="3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íślíḋè-Freeform: Shape 196"/>
            <p:cNvSpPr>
              <a:spLocks/>
            </p:cNvSpPr>
            <p:nvPr/>
          </p:nvSpPr>
          <p:spPr bwMode="auto">
            <a:xfrm>
              <a:off x="9904387" y="6180065"/>
              <a:ext cx="60088" cy="142026"/>
            </a:xfrm>
            <a:custGeom>
              <a:avLst/>
              <a:gdLst>
                <a:gd name="T0" fmla="*/ 3 w 3"/>
                <a:gd name="T1" fmla="*/ 2 h 7"/>
                <a:gd name="T2" fmla="*/ 2 w 3"/>
                <a:gd name="T3" fmla="*/ 0 h 7"/>
                <a:gd name="T4" fmla="*/ 1 w 3"/>
                <a:gd name="T5" fmla="*/ 1 h 7"/>
                <a:gd name="T6" fmla="*/ 0 w 3"/>
                <a:gd name="T7" fmla="*/ 6 h 7"/>
                <a:gd name="T8" fmla="*/ 2 w 3"/>
                <a:gd name="T9" fmla="*/ 7 h 7"/>
                <a:gd name="T10" fmla="*/ 3 w 3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2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5"/>
                    <a:pt x="2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íślíḋè-Freeform: Shape 197"/>
            <p:cNvSpPr>
              <a:spLocks/>
            </p:cNvSpPr>
            <p:nvPr/>
          </p:nvSpPr>
          <p:spPr bwMode="auto">
            <a:xfrm>
              <a:off x="9964475" y="6199731"/>
              <a:ext cx="40423" cy="143119"/>
            </a:xfrm>
            <a:custGeom>
              <a:avLst/>
              <a:gdLst>
                <a:gd name="T0" fmla="*/ 2 w 2"/>
                <a:gd name="T1" fmla="*/ 2 h 7"/>
                <a:gd name="T2" fmla="*/ 1 w 2"/>
                <a:gd name="T3" fmla="*/ 0 h 7"/>
                <a:gd name="T4" fmla="*/ 0 w 2"/>
                <a:gd name="T5" fmla="*/ 1 h 7"/>
                <a:gd name="T6" fmla="*/ 0 w 2"/>
                <a:gd name="T7" fmla="*/ 6 h 7"/>
                <a:gd name="T8" fmla="*/ 1 w 2"/>
                <a:gd name="T9" fmla="*/ 7 h 7"/>
                <a:gd name="T10" fmla="*/ 2 w 2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5"/>
                    <a:pt x="1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íślíḋè-Freeform: Shape 198"/>
            <p:cNvSpPr>
              <a:spLocks/>
            </p:cNvSpPr>
            <p:nvPr/>
          </p:nvSpPr>
          <p:spPr bwMode="auto">
            <a:xfrm>
              <a:off x="9724123" y="6016189"/>
              <a:ext cx="39330" cy="102696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1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2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íślíḋè-Freeform: Shape 199"/>
            <p:cNvSpPr>
              <a:spLocks/>
            </p:cNvSpPr>
            <p:nvPr/>
          </p:nvSpPr>
          <p:spPr bwMode="auto">
            <a:xfrm>
              <a:off x="9763453" y="6016189"/>
              <a:ext cx="61181" cy="102696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íślíḋè-Freeform: Shape 200"/>
            <p:cNvSpPr>
              <a:spLocks/>
            </p:cNvSpPr>
            <p:nvPr/>
          </p:nvSpPr>
          <p:spPr bwMode="auto">
            <a:xfrm>
              <a:off x="9824633" y="6016189"/>
              <a:ext cx="60088" cy="102696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íślíḋè-Freeform: Shape 201"/>
            <p:cNvSpPr>
              <a:spLocks/>
            </p:cNvSpPr>
            <p:nvPr/>
          </p:nvSpPr>
          <p:spPr bwMode="auto">
            <a:xfrm>
              <a:off x="9683700" y="6016189"/>
              <a:ext cx="40423" cy="122361"/>
            </a:xfrm>
            <a:custGeom>
              <a:avLst/>
              <a:gdLst>
                <a:gd name="T0" fmla="*/ 2 w 2"/>
                <a:gd name="T1" fmla="*/ 0 h 6"/>
                <a:gd name="T2" fmla="*/ 1 w 2"/>
                <a:gd name="T3" fmla="*/ 2 h 6"/>
                <a:gd name="T4" fmla="*/ 0 w 2"/>
                <a:gd name="T5" fmla="*/ 6 h 6"/>
                <a:gd name="T6" fmla="*/ 1 w 2"/>
                <a:gd name="T7" fmla="*/ 5 h 6"/>
                <a:gd name="T8" fmla="*/ 2 w 2"/>
                <a:gd name="T9" fmla="*/ 1 h 6"/>
                <a:gd name="T10" fmla="*/ 2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íślíḋè-Freeform: Shape 202"/>
            <p:cNvSpPr>
              <a:spLocks/>
            </p:cNvSpPr>
            <p:nvPr/>
          </p:nvSpPr>
          <p:spPr bwMode="auto">
            <a:xfrm>
              <a:off x="9863964" y="6016189"/>
              <a:ext cx="61181" cy="122361"/>
            </a:xfrm>
            <a:custGeom>
              <a:avLst/>
              <a:gdLst>
                <a:gd name="T0" fmla="*/ 3 w 3"/>
                <a:gd name="T1" fmla="*/ 1 h 6"/>
                <a:gd name="T2" fmla="*/ 3 w 3"/>
                <a:gd name="T3" fmla="*/ 0 h 6"/>
                <a:gd name="T4" fmla="*/ 1 w 3"/>
                <a:gd name="T5" fmla="*/ 1 h 6"/>
                <a:gd name="T6" fmla="*/ 0 w 3"/>
                <a:gd name="T7" fmla="*/ 6 h 6"/>
                <a:gd name="T8" fmla="*/ 3 w 3"/>
                <a:gd name="T9" fmla="*/ 6 h 6"/>
                <a:gd name="T10" fmla="*/ 3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5"/>
                    <a:pt x="3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íślíḋè-Freeform: Shape 203"/>
            <p:cNvSpPr>
              <a:spLocks/>
            </p:cNvSpPr>
            <p:nvPr/>
          </p:nvSpPr>
          <p:spPr bwMode="auto">
            <a:xfrm>
              <a:off x="10045320" y="6098127"/>
              <a:ext cx="40423" cy="122361"/>
            </a:xfrm>
            <a:custGeom>
              <a:avLst/>
              <a:gdLst>
                <a:gd name="T0" fmla="*/ 1 w 2"/>
                <a:gd name="T1" fmla="*/ 2 h 6"/>
                <a:gd name="T2" fmla="*/ 1 w 2"/>
                <a:gd name="T3" fmla="*/ 0 h 6"/>
                <a:gd name="T4" fmla="*/ 1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1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2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íślíḋè-Freeform: Shape 204"/>
            <p:cNvSpPr>
              <a:spLocks/>
            </p:cNvSpPr>
            <p:nvPr/>
          </p:nvSpPr>
          <p:spPr bwMode="auto">
            <a:xfrm>
              <a:off x="10024563" y="6077370"/>
              <a:ext cx="20758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0 h 6"/>
                <a:gd name="T4" fmla="*/ 0 w 1"/>
                <a:gd name="T5" fmla="*/ 1 h 6"/>
                <a:gd name="T6" fmla="*/ 0 w 1"/>
                <a:gd name="T7" fmla="*/ 5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íślíḋè-Freeform: Shape 205"/>
            <p:cNvSpPr>
              <a:spLocks/>
            </p:cNvSpPr>
            <p:nvPr/>
          </p:nvSpPr>
          <p:spPr bwMode="auto">
            <a:xfrm>
              <a:off x="9985232" y="6057704"/>
              <a:ext cx="39330" cy="122361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0 h 6"/>
                <a:gd name="T4" fmla="*/ 0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íślíḋè-Freeform: Shape 206"/>
            <p:cNvSpPr>
              <a:spLocks/>
            </p:cNvSpPr>
            <p:nvPr/>
          </p:nvSpPr>
          <p:spPr bwMode="auto">
            <a:xfrm>
              <a:off x="9925144" y="6036947"/>
              <a:ext cx="60088" cy="122361"/>
            </a:xfrm>
            <a:custGeom>
              <a:avLst/>
              <a:gdLst>
                <a:gd name="T0" fmla="*/ 3 w 3"/>
                <a:gd name="T1" fmla="*/ 1 h 6"/>
                <a:gd name="T2" fmla="*/ 2 w 3"/>
                <a:gd name="T3" fmla="*/ 0 h 6"/>
                <a:gd name="T4" fmla="*/ 1 w 3"/>
                <a:gd name="T5" fmla="*/ 1 h 6"/>
                <a:gd name="T6" fmla="*/ 0 w 3"/>
                <a:gd name="T7" fmla="*/ 5 h 6"/>
                <a:gd name="T8" fmla="*/ 2 w 3"/>
                <a:gd name="T9" fmla="*/ 6 h 6"/>
                <a:gd name="T10" fmla="*/ 3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4"/>
                    <a:pt x="3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íślíḋè-Freeform: Shape 207"/>
            <p:cNvSpPr>
              <a:spLocks/>
            </p:cNvSpPr>
            <p:nvPr/>
          </p:nvSpPr>
          <p:spPr bwMode="auto">
            <a:xfrm>
              <a:off x="9662942" y="6036947"/>
              <a:ext cx="20758" cy="101603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1 h 5"/>
                <a:gd name="T10" fmla="*/ 1 w 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íślíḋè-Freeform: Shape 208"/>
            <p:cNvSpPr>
              <a:spLocks/>
            </p:cNvSpPr>
            <p:nvPr/>
          </p:nvSpPr>
          <p:spPr bwMode="auto">
            <a:xfrm>
              <a:off x="9784211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íślíḋè-Freeform: Shape 209"/>
            <p:cNvSpPr>
              <a:spLocks/>
            </p:cNvSpPr>
            <p:nvPr/>
          </p:nvSpPr>
          <p:spPr bwMode="auto">
            <a:xfrm>
              <a:off x="9683700" y="5894920"/>
              <a:ext cx="40423" cy="101603"/>
            </a:xfrm>
            <a:custGeom>
              <a:avLst/>
              <a:gdLst>
                <a:gd name="T0" fmla="*/ 1 w 2"/>
                <a:gd name="T1" fmla="*/ 1 h 5"/>
                <a:gd name="T2" fmla="*/ 1 w 2"/>
                <a:gd name="T3" fmla="*/ 2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1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0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íślíḋè-Freeform: Shape 210"/>
            <p:cNvSpPr>
              <a:spLocks/>
            </p:cNvSpPr>
            <p:nvPr/>
          </p:nvSpPr>
          <p:spPr bwMode="auto">
            <a:xfrm>
              <a:off x="9844299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íślíḋè-Freeform: Shape 211"/>
            <p:cNvSpPr>
              <a:spLocks/>
            </p:cNvSpPr>
            <p:nvPr/>
          </p:nvSpPr>
          <p:spPr bwMode="auto">
            <a:xfrm>
              <a:off x="9724123" y="5894920"/>
              <a:ext cx="19665" cy="101603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1 w 1"/>
                <a:gd name="T7" fmla="*/ 4 h 5"/>
                <a:gd name="T8" fmla="*/ 1 w 1"/>
                <a:gd name="T9" fmla="*/ 1 h 5"/>
                <a:gd name="T10" fmla="*/ 1 w 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íślíḋè-Freeform: Shape 212"/>
            <p:cNvSpPr>
              <a:spLocks/>
            </p:cNvSpPr>
            <p:nvPr/>
          </p:nvSpPr>
          <p:spPr bwMode="auto">
            <a:xfrm>
              <a:off x="9743788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2 h 5"/>
                <a:gd name="T4" fmla="*/ 0 w 3"/>
                <a:gd name="T5" fmla="*/ 5 h 5"/>
                <a:gd name="T6" fmla="*/ 2 w 3"/>
                <a:gd name="T7" fmla="*/ 5 h 5"/>
                <a:gd name="T8" fmla="*/ 2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íślíḋè-Freeform: Shape 213"/>
            <p:cNvSpPr>
              <a:spLocks/>
            </p:cNvSpPr>
            <p:nvPr/>
          </p:nvSpPr>
          <p:spPr bwMode="auto">
            <a:xfrm>
              <a:off x="9904387" y="5874163"/>
              <a:ext cx="60088" cy="122361"/>
            </a:xfrm>
            <a:custGeom>
              <a:avLst/>
              <a:gdLst>
                <a:gd name="T0" fmla="*/ 2 w 3"/>
                <a:gd name="T1" fmla="*/ 2 h 6"/>
                <a:gd name="T2" fmla="*/ 2 w 3"/>
                <a:gd name="T3" fmla="*/ 0 h 6"/>
                <a:gd name="T4" fmla="*/ 1 w 3"/>
                <a:gd name="T5" fmla="*/ 1 h 6"/>
                <a:gd name="T6" fmla="*/ 0 w 3"/>
                <a:gd name="T7" fmla="*/ 5 h 6"/>
                <a:gd name="T8" fmla="*/ 2 w 3"/>
                <a:gd name="T9" fmla="*/ 6 h 6"/>
                <a:gd name="T10" fmla="*/ 2 w 3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íślíḋè-Freeform: Shape 214"/>
            <p:cNvSpPr>
              <a:spLocks/>
            </p:cNvSpPr>
            <p:nvPr/>
          </p:nvSpPr>
          <p:spPr bwMode="auto">
            <a:xfrm>
              <a:off x="10064985" y="5975766"/>
              <a:ext cx="20758" cy="101603"/>
            </a:xfrm>
            <a:custGeom>
              <a:avLst/>
              <a:gdLst>
                <a:gd name="T0" fmla="*/ 1 w 1"/>
                <a:gd name="T1" fmla="*/ 1 h 5"/>
                <a:gd name="T2" fmla="*/ 1 w 1"/>
                <a:gd name="T3" fmla="*/ 0 h 5"/>
                <a:gd name="T4" fmla="*/ 1 w 1"/>
                <a:gd name="T5" fmla="*/ 0 h 5"/>
                <a:gd name="T6" fmla="*/ 0 w 1"/>
                <a:gd name="T7" fmla="*/ 4 h 5"/>
                <a:gd name="T8" fmla="*/ 1 w 1"/>
                <a:gd name="T9" fmla="*/ 5 h 5"/>
                <a:gd name="T10" fmla="*/ 1 w 1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íślíḋè-Freeform: Shape 215"/>
            <p:cNvSpPr>
              <a:spLocks/>
            </p:cNvSpPr>
            <p:nvPr/>
          </p:nvSpPr>
          <p:spPr bwMode="auto">
            <a:xfrm>
              <a:off x="10045320" y="5935343"/>
              <a:ext cx="19665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1 h 6"/>
                <a:gd name="T4" fmla="*/ 0 w 1"/>
                <a:gd name="T5" fmla="*/ 1 h 6"/>
                <a:gd name="T6" fmla="*/ 0 w 1"/>
                <a:gd name="T7" fmla="*/ 5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íślíḋè-Freeform: Shape 216"/>
            <p:cNvSpPr>
              <a:spLocks/>
            </p:cNvSpPr>
            <p:nvPr/>
          </p:nvSpPr>
          <p:spPr bwMode="auto">
            <a:xfrm>
              <a:off x="10004897" y="5914586"/>
              <a:ext cx="40423" cy="122361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1 h 6"/>
                <a:gd name="T4" fmla="*/ 1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íślíḋè-Freeform: Shape 217"/>
            <p:cNvSpPr>
              <a:spLocks/>
            </p:cNvSpPr>
            <p:nvPr/>
          </p:nvSpPr>
          <p:spPr bwMode="auto">
            <a:xfrm>
              <a:off x="9964475" y="5894920"/>
              <a:ext cx="40423" cy="121269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0 h 6"/>
                <a:gd name="T4" fmla="*/ 0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íślíḋè-Freeform: Shape 218"/>
            <p:cNvSpPr>
              <a:spLocks/>
            </p:cNvSpPr>
            <p:nvPr/>
          </p:nvSpPr>
          <p:spPr bwMode="auto">
            <a:xfrm>
              <a:off x="9784211" y="5772559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0 w 2"/>
                <a:gd name="T5" fmla="*/ 4 h 4"/>
                <a:gd name="T6" fmla="*/ 1 w 2"/>
                <a:gd name="T7" fmla="*/ 3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íślíḋè-Freeform: Shape 219"/>
            <p:cNvSpPr>
              <a:spLocks/>
            </p:cNvSpPr>
            <p:nvPr/>
          </p:nvSpPr>
          <p:spPr bwMode="auto">
            <a:xfrm>
              <a:off x="9863964" y="5751802"/>
              <a:ext cx="61181" cy="81938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1 h 4"/>
                <a:gd name="T4" fmla="*/ 0 w 3"/>
                <a:gd name="T5" fmla="*/ 4 h 4"/>
                <a:gd name="T6" fmla="*/ 2 w 3"/>
                <a:gd name="T7" fmla="*/ 4 h 4"/>
                <a:gd name="T8" fmla="*/ 3 w 3"/>
                <a:gd name="T9" fmla="*/ 1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íślíḋè-Freeform: Shape 220"/>
            <p:cNvSpPr>
              <a:spLocks/>
            </p:cNvSpPr>
            <p:nvPr/>
          </p:nvSpPr>
          <p:spPr bwMode="auto">
            <a:xfrm>
              <a:off x="9824633" y="5751802"/>
              <a:ext cx="39330" cy="81938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2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íślíḋè-Freeform: Shape 221"/>
            <p:cNvSpPr>
              <a:spLocks/>
            </p:cNvSpPr>
            <p:nvPr/>
          </p:nvSpPr>
          <p:spPr bwMode="auto">
            <a:xfrm>
              <a:off x="9743788" y="5772559"/>
              <a:ext cx="40423" cy="80846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2 h 4"/>
                <a:gd name="T4" fmla="*/ 0 w 2"/>
                <a:gd name="T5" fmla="*/ 4 h 4"/>
                <a:gd name="T6" fmla="*/ 1 w 2"/>
                <a:gd name="T7" fmla="*/ 4 h 4"/>
                <a:gd name="T8" fmla="*/ 1 w 2"/>
                <a:gd name="T9" fmla="*/ 1 h 4"/>
                <a:gd name="T10" fmla="*/ 1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íślíḋè-Freeform: Shape 222"/>
            <p:cNvSpPr>
              <a:spLocks/>
            </p:cNvSpPr>
            <p:nvPr/>
          </p:nvSpPr>
          <p:spPr bwMode="auto">
            <a:xfrm>
              <a:off x="9925144" y="5772559"/>
              <a:ext cx="39330" cy="80846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0 h 4"/>
                <a:gd name="T4" fmla="*/ 0 w 2"/>
                <a:gd name="T5" fmla="*/ 1 h 4"/>
                <a:gd name="T6" fmla="*/ 0 w 2"/>
                <a:gd name="T7" fmla="*/ 4 h 4"/>
                <a:gd name="T8" fmla="*/ 2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íślíḋè-Freeform: Shape 223"/>
            <p:cNvSpPr>
              <a:spLocks/>
            </p:cNvSpPr>
            <p:nvPr/>
          </p:nvSpPr>
          <p:spPr bwMode="auto">
            <a:xfrm>
              <a:off x="10064985" y="5833740"/>
              <a:ext cx="20758" cy="80846"/>
            </a:xfrm>
            <a:custGeom>
              <a:avLst/>
              <a:gdLst>
                <a:gd name="T0" fmla="*/ 1 w 1"/>
                <a:gd name="T1" fmla="*/ 2 h 4"/>
                <a:gd name="T2" fmla="*/ 1 w 1"/>
                <a:gd name="T3" fmla="*/ 0 h 4"/>
                <a:gd name="T4" fmla="*/ 0 w 1"/>
                <a:gd name="T5" fmla="*/ 1 h 4"/>
                <a:gd name="T6" fmla="*/ 0 w 1"/>
                <a:gd name="T7" fmla="*/ 3 h 4"/>
                <a:gd name="T8" fmla="*/ 1 w 1"/>
                <a:gd name="T9" fmla="*/ 4 h 4"/>
                <a:gd name="T10" fmla="*/ 1 w 1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íślíḋè-Freeform: Shape 224"/>
            <p:cNvSpPr>
              <a:spLocks/>
            </p:cNvSpPr>
            <p:nvPr/>
          </p:nvSpPr>
          <p:spPr bwMode="auto">
            <a:xfrm>
              <a:off x="10085743" y="5853405"/>
              <a:ext cx="19665" cy="81938"/>
            </a:xfrm>
            <a:custGeom>
              <a:avLst/>
              <a:gdLst>
                <a:gd name="T0" fmla="*/ 1 w 1"/>
                <a:gd name="T1" fmla="*/ 2 h 4"/>
                <a:gd name="T2" fmla="*/ 1 w 1"/>
                <a:gd name="T3" fmla="*/ 0 h 4"/>
                <a:gd name="T4" fmla="*/ 0 w 1"/>
                <a:gd name="T5" fmla="*/ 1 h 4"/>
                <a:gd name="T6" fmla="*/ 0 w 1"/>
                <a:gd name="T7" fmla="*/ 3 h 4"/>
                <a:gd name="T8" fmla="*/ 1 w 1"/>
                <a:gd name="T9" fmla="*/ 4 h 4"/>
                <a:gd name="T10" fmla="*/ 1 w 1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îṣļîḑé-Freeform: Shape 225"/>
            <p:cNvSpPr>
              <a:spLocks/>
            </p:cNvSpPr>
            <p:nvPr/>
          </p:nvSpPr>
          <p:spPr bwMode="auto">
            <a:xfrm>
              <a:off x="10024563" y="5812982"/>
              <a:ext cx="40423" cy="81938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0 h 4"/>
                <a:gd name="T4" fmla="*/ 0 w 2"/>
                <a:gd name="T5" fmla="*/ 1 h 4"/>
                <a:gd name="T6" fmla="*/ 0 w 2"/>
                <a:gd name="T7" fmla="*/ 3 h 4"/>
                <a:gd name="T8" fmla="*/ 1 w 2"/>
                <a:gd name="T9" fmla="*/ 4 h 4"/>
                <a:gd name="T10" fmla="*/ 1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îṣļîḑé-Freeform: Shape 226"/>
            <p:cNvSpPr>
              <a:spLocks/>
            </p:cNvSpPr>
            <p:nvPr/>
          </p:nvSpPr>
          <p:spPr bwMode="auto">
            <a:xfrm>
              <a:off x="9985232" y="5792225"/>
              <a:ext cx="39330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0 w 2"/>
                <a:gd name="T5" fmla="*/ 0 h 4"/>
                <a:gd name="T6" fmla="*/ 0 w 2"/>
                <a:gd name="T7" fmla="*/ 3 h 4"/>
                <a:gd name="T8" fmla="*/ 1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îṣļîḑé-Freeform: Shape 227"/>
            <p:cNvSpPr>
              <a:spLocks/>
            </p:cNvSpPr>
            <p:nvPr/>
          </p:nvSpPr>
          <p:spPr bwMode="auto">
            <a:xfrm>
              <a:off x="9724123" y="5792225"/>
              <a:ext cx="19665" cy="81938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 h 4"/>
                <a:gd name="T4" fmla="*/ 0 w 1"/>
                <a:gd name="T5" fmla="*/ 4 h 4"/>
                <a:gd name="T6" fmla="*/ 0 w 1"/>
                <a:gd name="T7" fmla="*/ 3 h 4"/>
                <a:gd name="T8" fmla="*/ 1 w 1"/>
                <a:gd name="T9" fmla="*/ 1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îṣļîḑé-Freeform: Shape 228"/>
            <p:cNvSpPr>
              <a:spLocks/>
            </p:cNvSpPr>
            <p:nvPr/>
          </p:nvSpPr>
          <p:spPr bwMode="auto">
            <a:xfrm>
              <a:off x="9944809" y="5650198"/>
              <a:ext cx="40423" cy="101603"/>
            </a:xfrm>
            <a:custGeom>
              <a:avLst/>
              <a:gdLst>
                <a:gd name="T0" fmla="*/ 2 w 2"/>
                <a:gd name="T1" fmla="*/ 1 h 5"/>
                <a:gd name="T2" fmla="*/ 2 w 2"/>
                <a:gd name="T3" fmla="*/ 0 h 5"/>
                <a:gd name="T4" fmla="*/ 1 w 2"/>
                <a:gd name="T5" fmla="*/ 1 h 5"/>
                <a:gd name="T6" fmla="*/ 0 w 2"/>
                <a:gd name="T7" fmla="*/ 4 h 5"/>
                <a:gd name="T8" fmla="*/ 2 w 2"/>
                <a:gd name="T9" fmla="*/ 5 h 5"/>
                <a:gd name="T10" fmla="*/ 2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îṣļîḑé-Freeform: Shape 229"/>
            <p:cNvSpPr>
              <a:spLocks/>
            </p:cNvSpPr>
            <p:nvPr/>
          </p:nvSpPr>
          <p:spPr bwMode="auto">
            <a:xfrm>
              <a:off x="9844299" y="5650198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îṣļîḑé-Freeform: Shape 230"/>
            <p:cNvSpPr>
              <a:spLocks/>
            </p:cNvSpPr>
            <p:nvPr/>
          </p:nvSpPr>
          <p:spPr bwMode="auto">
            <a:xfrm>
              <a:off x="9763453" y="5669864"/>
              <a:ext cx="40423" cy="81938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0 w 2"/>
                <a:gd name="T5" fmla="*/ 4 h 4"/>
                <a:gd name="T6" fmla="*/ 1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îṣļîḑé-Freeform: Shape 231"/>
            <p:cNvSpPr>
              <a:spLocks/>
            </p:cNvSpPr>
            <p:nvPr/>
          </p:nvSpPr>
          <p:spPr bwMode="auto">
            <a:xfrm>
              <a:off x="9803876" y="5650198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2 h 4"/>
                <a:gd name="T4" fmla="*/ 0 w 2"/>
                <a:gd name="T5" fmla="*/ 4 h 4"/>
                <a:gd name="T6" fmla="*/ 1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îṣļîḑé-Freeform: Shape 232"/>
            <p:cNvSpPr>
              <a:spLocks/>
            </p:cNvSpPr>
            <p:nvPr/>
          </p:nvSpPr>
          <p:spPr bwMode="auto">
            <a:xfrm>
              <a:off x="9884721" y="5650198"/>
              <a:ext cx="60088" cy="80846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1 h 4"/>
                <a:gd name="T4" fmla="*/ 0 w 3"/>
                <a:gd name="T5" fmla="*/ 4 h 4"/>
                <a:gd name="T6" fmla="*/ 2 w 3"/>
                <a:gd name="T7" fmla="*/ 4 h 4"/>
                <a:gd name="T8" fmla="*/ 3 w 3"/>
                <a:gd name="T9" fmla="*/ 1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îṣļîḑé-Freeform: Shape 233"/>
            <p:cNvSpPr>
              <a:spLocks/>
            </p:cNvSpPr>
            <p:nvPr/>
          </p:nvSpPr>
          <p:spPr bwMode="auto">
            <a:xfrm>
              <a:off x="9884721" y="5548595"/>
              <a:ext cx="60088" cy="60088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0 w 3"/>
                <a:gd name="T7" fmla="*/ 1 h 3"/>
                <a:gd name="T8" fmla="*/ 0 w 3"/>
                <a:gd name="T9" fmla="*/ 3 h 3"/>
                <a:gd name="T10" fmla="*/ 2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îṣļîḑé-Freeform: Shape 234"/>
            <p:cNvSpPr>
              <a:spLocks/>
            </p:cNvSpPr>
            <p:nvPr/>
          </p:nvSpPr>
          <p:spPr bwMode="auto">
            <a:xfrm>
              <a:off x="10004897" y="5568260"/>
              <a:ext cx="60088" cy="81938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2 h 4"/>
                <a:gd name="T4" fmla="*/ 2 w 3"/>
                <a:gd name="T5" fmla="*/ 1 h 4"/>
                <a:gd name="T6" fmla="*/ 1 w 3"/>
                <a:gd name="T7" fmla="*/ 1 h 4"/>
                <a:gd name="T8" fmla="*/ 0 w 3"/>
                <a:gd name="T9" fmla="*/ 3 h 4"/>
                <a:gd name="T10" fmla="*/ 3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1" y="3"/>
                    <a:pt x="2" y="3"/>
                    <a:pt x="3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îṣļîḑé-Freeform: Shape 235"/>
            <p:cNvSpPr>
              <a:spLocks/>
            </p:cNvSpPr>
            <p:nvPr/>
          </p:nvSpPr>
          <p:spPr bwMode="auto">
            <a:xfrm>
              <a:off x="9985232" y="5669864"/>
              <a:ext cx="60088" cy="102696"/>
            </a:xfrm>
            <a:custGeom>
              <a:avLst/>
              <a:gdLst>
                <a:gd name="T0" fmla="*/ 3 w 3"/>
                <a:gd name="T1" fmla="*/ 1 h 5"/>
                <a:gd name="T2" fmla="*/ 2 w 3"/>
                <a:gd name="T3" fmla="*/ 0 h 5"/>
                <a:gd name="T4" fmla="*/ 1 w 3"/>
                <a:gd name="T5" fmla="*/ 1 h 5"/>
                <a:gd name="T6" fmla="*/ 0 w 3"/>
                <a:gd name="T7" fmla="*/ 4 h 5"/>
                <a:gd name="T8" fmla="*/ 2 w 3"/>
                <a:gd name="T9" fmla="*/ 5 h 5"/>
                <a:gd name="T10" fmla="*/ 3 w 3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1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2" y="4"/>
                    <a:pt x="2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îṣļîḑé-Freeform: Shape 236"/>
            <p:cNvSpPr>
              <a:spLocks/>
            </p:cNvSpPr>
            <p:nvPr/>
          </p:nvSpPr>
          <p:spPr bwMode="auto">
            <a:xfrm>
              <a:off x="10064985" y="5731044"/>
              <a:ext cx="40423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1 w 2"/>
                <a:gd name="T5" fmla="*/ 0 h 4"/>
                <a:gd name="T6" fmla="*/ 0 w 2"/>
                <a:gd name="T7" fmla="*/ 3 h 4"/>
                <a:gd name="T8" fmla="*/ 1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îṣļîḑé-Freeform: Shape 237"/>
            <p:cNvSpPr>
              <a:spLocks/>
            </p:cNvSpPr>
            <p:nvPr/>
          </p:nvSpPr>
          <p:spPr bwMode="auto">
            <a:xfrm>
              <a:off x="10105408" y="5751802"/>
              <a:ext cx="19665" cy="81938"/>
            </a:xfrm>
            <a:custGeom>
              <a:avLst/>
              <a:gdLst>
                <a:gd name="T0" fmla="*/ 0 w 1"/>
                <a:gd name="T1" fmla="*/ 4 h 4"/>
                <a:gd name="T2" fmla="*/ 1 w 1"/>
                <a:gd name="T3" fmla="*/ 2 h 4"/>
                <a:gd name="T4" fmla="*/ 1 w 1"/>
                <a:gd name="T5" fmla="*/ 0 h 4"/>
                <a:gd name="T6" fmla="*/ 0 w 1"/>
                <a:gd name="T7" fmla="*/ 1 h 4"/>
                <a:gd name="T8" fmla="*/ 0 w 1"/>
                <a:gd name="T9" fmla="*/ 3 h 4"/>
                <a:gd name="T10" fmla="*/ 0 w 1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3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îṣļîḑé-Freeform: Shape 238"/>
            <p:cNvSpPr>
              <a:spLocks/>
            </p:cNvSpPr>
            <p:nvPr/>
          </p:nvSpPr>
          <p:spPr bwMode="auto">
            <a:xfrm>
              <a:off x="10045320" y="5690621"/>
              <a:ext cx="19665" cy="101603"/>
            </a:xfrm>
            <a:custGeom>
              <a:avLst/>
              <a:gdLst>
                <a:gd name="T0" fmla="*/ 1 w 1"/>
                <a:gd name="T1" fmla="*/ 2 h 5"/>
                <a:gd name="T2" fmla="*/ 1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5 h 5"/>
                <a:gd name="T10" fmla="*/ 1 w 1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îṣļîḑé-Freeform: Shape 239"/>
            <p:cNvSpPr>
              <a:spLocks/>
            </p:cNvSpPr>
            <p:nvPr/>
          </p:nvSpPr>
          <p:spPr bwMode="auto">
            <a:xfrm>
              <a:off x="9743788" y="5690621"/>
              <a:ext cx="19665" cy="81938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 h 4"/>
                <a:gd name="T4" fmla="*/ 0 w 1"/>
                <a:gd name="T5" fmla="*/ 4 h 4"/>
                <a:gd name="T6" fmla="*/ 0 w 1"/>
                <a:gd name="T7" fmla="*/ 3 h 4"/>
                <a:gd name="T8" fmla="*/ 1 w 1"/>
                <a:gd name="T9" fmla="*/ 1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îṣļîḑé-Freeform: Shape 240"/>
            <p:cNvSpPr>
              <a:spLocks/>
            </p:cNvSpPr>
            <p:nvPr/>
          </p:nvSpPr>
          <p:spPr bwMode="auto">
            <a:xfrm>
              <a:off x="9523101" y="6465210"/>
              <a:ext cx="522219" cy="162784"/>
            </a:xfrm>
            <a:custGeom>
              <a:avLst/>
              <a:gdLst>
                <a:gd name="T0" fmla="*/ 14 w 26"/>
                <a:gd name="T1" fmla="*/ 2 h 8"/>
                <a:gd name="T2" fmla="*/ 25 w 26"/>
                <a:gd name="T3" fmla="*/ 8 h 8"/>
                <a:gd name="T4" fmla="*/ 26 w 26"/>
                <a:gd name="T5" fmla="*/ 7 h 8"/>
                <a:gd name="T6" fmla="*/ 14 w 26"/>
                <a:gd name="T7" fmla="*/ 1 h 8"/>
                <a:gd name="T8" fmla="*/ 0 w 26"/>
                <a:gd name="T9" fmla="*/ 3 h 8"/>
                <a:gd name="T10" fmla="*/ 1 w 26"/>
                <a:gd name="T11" fmla="*/ 4 h 8"/>
                <a:gd name="T12" fmla="*/ 14 w 26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4" y="2"/>
                  </a:moveTo>
                  <a:cubicBezTo>
                    <a:pt x="20" y="4"/>
                    <a:pt x="25" y="6"/>
                    <a:pt x="25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2" y="2"/>
                    <a:pt x="7" y="1"/>
                    <a:pt x="1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îṣļîḑé-Freeform: Shape 241"/>
            <p:cNvSpPr>
              <a:spLocks/>
            </p:cNvSpPr>
            <p:nvPr/>
          </p:nvSpPr>
          <p:spPr bwMode="auto">
            <a:xfrm>
              <a:off x="9523101" y="6465210"/>
              <a:ext cx="522219" cy="162784"/>
            </a:xfrm>
            <a:custGeom>
              <a:avLst/>
              <a:gdLst>
                <a:gd name="T0" fmla="*/ 1 w 26"/>
                <a:gd name="T1" fmla="*/ 4 h 8"/>
                <a:gd name="T2" fmla="*/ 1 w 26"/>
                <a:gd name="T3" fmla="*/ 4 h 8"/>
                <a:gd name="T4" fmla="*/ 0 w 26"/>
                <a:gd name="T5" fmla="*/ 3 h 8"/>
                <a:gd name="T6" fmla="*/ 5 w 26"/>
                <a:gd name="T7" fmla="*/ 0 h 8"/>
                <a:gd name="T8" fmla="*/ 14 w 26"/>
                <a:gd name="T9" fmla="*/ 1 h 8"/>
                <a:gd name="T10" fmla="*/ 19 w 26"/>
                <a:gd name="T11" fmla="*/ 2 h 8"/>
                <a:gd name="T12" fmla="*/ 26 w 26"/>
                <a:gd name="T13" fmla="*/ 7 h 8"/>
                <a:gd name="T14" fmla="*/ 25 w 26"/>
                <a:gd name="T15" fmla="*/ 8 h 8"/>
                <a:gd name="T16" fmla="*/ 25 w 26"/>
                <a:gd name="T17" fmla="*/ 8 h 8"/>
                <a:gd name="T18" fmla="*/ 25 w 26"/>
                <a:gd name="T19" fmla="*/ 8 h 8"/>
                <a:gd name="T20" fmla="*/ 19 w 26"/>
                <a:gd name="T21" fmla="*/ 4 h 8"/>
                <a:gd name="T22" fmla="*/ 14 w 26"/>
                <a:gd name="T23" fmla="*/ 3 h 8"/>
                <a:gd name="T24" fmla="*/ 1 w 26"/>
                <a:gd name="T25" fmla="*/ 4 h 8"/>
                <a:gd name="T26" fmla="*/ 1 w 26"/>
                <a:gd name="T27" fmla="*/ 4 h 8"/>
                <a:gd name="T28" fmla="*/ 19 w 26"/>
                <a:gd name="T29" fmla="*/ 3 h 8"/>
                <a:gd name="T30" fmla="*/ 14 w 26"/>
                <a:gd name="T31" fmla="*/ 1 h 8"/>
                <a:gd name="T32" fmla="*/ 5 w 26"/>
                <a:gd name="T33" fmla="*/ 1 h 8"/>
                <a:gd name="T34" fmla="*/ 1 w 26"/>
                <a:gd name="T35" fmla="*/ 3 h 8"/>
                <a:gd name="T36" fmla="*/ 1 w 26"/>
                <a:gd name="T37" fmla="*/ 3 h 8"/>
                <a:gd name="T38" fmla="*/ 14 w 26"/>
                <a:gd name="T39" fmla="*/ 2 h 8"/>
                <a:gd name="T40" fmla="*/ 19 w 26"/>
                <a:gd name="T41" fmla="*/ 4 h 8"/>
                <a:gd name="T42" fmla="*/ 25 w 26"/>
                <a:gd name="T43" fmla="*/ 8 h 8"/>
                <a:gd name="T44" fmla="*/ 26 w 26"/>
                <a:gd name="T45" fmla="*/ 7 h 8"/>
                <a:gd name="T46" fmla="*/ 19 w 26"/>
                <a:gd name="T4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8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7" y="0"/>
                    <a:pt x="10" y="0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4" y="4"/>
                    <a:pt x="26" y="6"/>
                    <a:pt x="26" y="7"/>
                  </a:cubicBezTo>
                  <a:cubicBezTo>
                    <a:pt x="26" y="7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2" y="5"/>
                    <a:pt x="19" y="4"/>
                  </a:cubicBezTo>
                  <a:cubicBezTo>
                    <a:pt x="17" y="3"/>
                    <a:pt x="15" y="3"/>
                    <a:pt x="14" y="3"/>
                  </a:cubicBezTo>
                  <a:cubicBezTo>
                    <a:pt x="7" y="2"/>
                    <a:pt x="2" y="2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9" y="3"/>
                  </a:moveTo>
                  <a:cubicBezTo>
                    <a:pt x="18" y="2"/>
                    <a:pt x="16" y="2"/>
                    <a:pt x="14" y="1"/>
                  </a:cubicBezTo>
                  <a:cubicBezTo>
                    <a:pt x="10" y="1"/>
                    <a:pt x="7" y="1"/>
                    <a:pt x="5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7" y="1"/>
                    <a:pt x="14" y="2"/>
                  </a:cubicBezTo>
                  <a:cubicBezTo>
                    <a:pt x="15" y="3"/>
                    <a:pt x="17" y="3"/>
                    <a:pt x="19" y="4"/>
                  </a:cubicBezTo>
                  <a:cubicBezTo>
                    <a:pt x="23" y="5"/>
                    <a:pt x="25" y="6"/>
                    <a:pt x="25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6"/>
                    <a:pt x="23" y="4"/>
                    <a:pt x="19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îṣļîḑé-Freeform: Shape 242"/>
            <p:cNvSpPr>
              <a:spLocks/>
            </p:cNvSpPr>
            <p:nvPr/>
          </p:nvSpPr>
          <p:spPr bwMode="auto">
            <a:xfrm>
              <a:off x="9563524" y="6260911"/>
              <a:ext cx="522219" cy="183542"/>
            </a:xfrm>
            <a:custGeom>
              <a:avLst/>
              <a:gdLst>
                <a:gd name="T0" fmla="*/ 14 w 26"/>
                <a:gd name="T1" fmla="*/ 1 h 9"/>
                <a:gd name="T2" fmla="*/ 0 w 26"/>
                <a:gd name="T3" fmla="*/ 3 h 9"/>
                <a:gd name="T4" fmla="*/ 1 w 26"/>
                <a:gd name="T5" fmla="*/ 5 h 9"/>
                <a:gd name="T6" fmla="*/ 1 w 26"/>
                <a:gd name="T7" fmla="*/ 5 h 9"/>
                <a:gd name="T8" fmla="*/ 13 w 26"/>
                <a:gd name="T9" fmla="*/ 3 h 9"/>
                <a:gd name="T10" fmla="*/ 24 w 26"/>
                <a:gd name="T11" fmla="*/ 9 h 9"/>
                <a:gd name="T12" fmla="*/ 24 w 26"/>
                <a:gd name="T13" fmla="*/ 9 h 9"/>
                <a:gd name="T14" fmla="*/ 25 w 26"/>
                <a:gd name="T15" fmla="*/ 8 h 9"/>
                <a:gd name="T16" fmla="*/ 14 w 2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14" y="1"/>
                  </a:moveTo>
                  <a:cubicBezTo>
                    <a:pt x="7" y="0"/>
                    <a:pt x="1" y="1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7" y="1"/>
                    <a:pt x="13" y="3"/>
                  </a:cubicBezTo>
                  <a:cubicBezTo>
                    <a:pt x="20" y="4"/>
                    <a:pt x="25" y="6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5"/>
                    <a:pt x="20" y="3"/>
                    <a:pt x="14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îṣļîḑé-Freeform: Shape 243"/>
            <p:cNvSpPr>
              <a:spLocks/>
            </p:cNvSpPr>
            <p:nvPr/>
          </p:nvSpPr>
          <p:spPr bwMode="auto">
            <a:xfrm>
              <a:off x="9563524" y="6281669"/>
              <a:ext cx="522219" cy="162784"/>
            </a:xfrm>
            <a:custGeom>
              <a:avLst/>
              <a:gdLst>
                <a:gd name="T0" fmla="*/ 1 w 26"/>
                <a:gd name="T1" fmla="*/ 4 h 8"/>
                <a:gd name="T2" fmla="*/ 1 w 26"/>
                <a:gd name="T3" fmla="*/ 4 h 8"/>
                <a:gd name="T4" fmla="*/ 0 w 26"/>
                <a:gd name="T5" fmla="*/ 2 h 8"/>
                <a:gd name="T6" fmla="*/ 4 w 26"/>
                <a:gd name="T7" fmla="*/ 0 h 8"/>
                <a:gd name="T8" fmla="*/ 14 w 26"/>
                <a:gd name="T9" fmla="*/ 0 h 8"/>
                <a:gd name="T10" fmla="*/ 18 w 26"/>
                <a:gd name="T11" fmla="*/ 1 h 8"/>
                <a:gd name="T12" fmla="*/ 25 w 26"/>
                <a:gd name="T13" fmla="*/ 7 h 8"/>
                <a:gd name="T14" fmla="*/ 25 w 26"/>
                <a:gd name="T15" fmla="*/ 8 h 8"/>
                <a:gd name="T16" fmla="*/ 24 w 26"/>
                <a:gd name="T17" fmla="*/ 8 h 8"/>
                <a:gd name="T18" fmla="*/ 24 w 26"/>
                <a:gd name="T19" fmla="*/ 8 h 8"/>
                <a:gd name="T20" fmla="*/ 24 w 26"/>
                <a:gd name="T21" fmla="*/ 8 h 8"/>
                <a:gd name="T22" fmla="*/ 24 w 26"/>
                <a:gd name="T23" fmla="*/ 8 h 8"/>
                <a:gd name="T24" fmla="*/ 18 w 26"/>
                <a:gd name="T25" fmla="*/ 3 h 8"/>
                <a:gd name="T26" fmla="*/ 13 w 26"/>
                <a:gd name="T27" fmla="*/ 2 h 8"/>
                <a:gd name="T28" fmla="*/ 5 w 26"/>
                <a:gd name="T29" fmla="*/ 2 h 8"/>
                <a:gd name="T30" fmla="*/ 1 w 26"/>
                <a:gd name="T31" fmla="*/ 4 h 8"/>
                <a:gd name="T32" fmla="*/ 1 w 26"/>
                <a:gd name="T33" fmla="*/ 4 h 8"/>
                <a:gd name="T34" fmla="*/ 1 w 26"/>
                <a:gd name="T35" fmla="*/ 4 h 8"/>
                <a:gd name="T36" fmla="*/ 1 w 26"/>
                <a:gd name="T37" fmla="*/ 4 h 8"/>
                <a:gd name="T38" fmla="*/ 18 w 26"/>
                <a:gd name="T39" fmla="*/ 2 h 8"/>
                <a:gd name="T40" fmla="*/ 14 w 26"/>
                <a:gd name="T41" fmla="*/ 1 h 8"/>
                <a:gd name="T42" fmla="*/ 4 w 26"/>
                <a:gd name="T43" fmla="*/ 0 h 8"/>
                <a:gd name="T44" fmla="*/ 0 w 26"/>
                <a:gd name="T45" fmla="*/ 2 h 8"/>
                <a:gd name="T46" fmla="*/ 1 w 26"/>
                <a:gd name="T47" fmla="*/ 3 h 8"/>
                <a:gd name="T48" fmla="*/ 5 w 26"/>
                <a:gd name="T49" fmla="*/ 1 h 8"/>
                <a:gd name="T50" fmla="*/ 13 w 26"/>
                <a:gd name="T51" fmla="*/ 1 h 8"/>
                <a:gd name="T52" fmla="*/ 18 w 26"/>
                <a:gd name="T53" fmla="*/ 2 h 8"/>
                <a:gd name="T54" fmla="*/ 25 w 26"/>
                <a:gd name="T55" fmla="*/ 7 h 8"/>
                <a:gd name="T56" fmla="*/ 25 w 26"/>
                <a:gd name="T57" fmla="*/ 7 h 8"/>
                <a:gd name="T58" fmla="*/ 18 w 26"/>
                <a:gd name="T5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8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10" y="0"/>
                    <a:pt x="14" y="0"/>
                  </a:cubicBezTo>
                  <a:cubicBezTo>
                    <a:pt x="15" y="1"/>
                    <a:pt x="17" y="1"/>
                    <a:pt x="18" y="1"/>
                  </a:cubicBezTo>
                  <a:cubicBezTo>
                    <a:pt x="23" y="3"/>
                    <a:pt x="26" y="5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2" y="4"/>
                    <a:pt x="18" y="3"/>
                  </a:cubicBezTo>
                  <a:cubicBezTo>
                    <a:pt x="16" y="2"/>
                    <a:pt x="15" y="2"/>
                    <a:pt x="13" y="2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8" y="2"/>
                  </a:moveTo>
                  <a:cubicBezTo>
                    <a:pt x="17" y="1"/>
                    <a:pt x="15" y="1"/>
                    <a:pt x="14" y="1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5" y="2"/>
                    <a:pt x="16" y="2"/>
                    <a:pt x="18" y="2"/>
                  </a:cubicBezTo>
                  <a:cubicBezTo>
                    <a:pt x="22" y="4"/>
                    <a:pt x="25" y="6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5"/>
                    <a:pt x="23" y="3"/>
                    <a:pt x="18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îṣļîḑé-Freeform: Shape 244"/>
            <p:cNvSpPr>
              <a:spLocks/>
            </p:cNvSpPr>
            <p:nvPr/>
          </p:nvSpPr>
          <p:spPr bwMode="auto">
            <a:xfrm>
              <a:off x="9602854" y="6098127"/>
              <a:ext cx="482889" cy="204299"/>
            </a:xfrm>
            <a:custGeom>
              <a:avLst/>
              <a:gdLst>
                <a:gd name="T0" fmla="*/ 0 w 24"/>
                <a:gd name="T1" fmla="*/ 6 h 10"/>
                <a:gd name="T2" fmla="*/ 13 w 24"/>
                <a:gd name="T3" fmla="*/ 3 h 10"/>
                <a:gd name="T4" fmla="*/ 23 w 24"/>
                <a:gd name="T5" fmla="*/ 10 h 10"/>
                <a:gd name="T6" fmla="*/ 23 w 24"/>
                <a:gd name="T7" fmla="*/ 10 h 10"/>
                <a:gd name="T8" fmla="*/ 24 w 24"/>
                <a:gd name="T9" fmla="*/ 9 h 10"/>
                <a:gd name="T10" fmla="*/ 13 w 24"/>
                <a:gd name="T11" fmla="*/ 1 h 10"/>
                <a:gd name="T12" fmla="*/ 0 w 24"/>
                <a:gd name="T13" fmla="*/ 5 h 10"/>
                <a:gd name="T14" fmla="*/ 0 w 24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0">
                  <a:moveTo>
                    <a:pt x="0" y="6"/>
                  </a:moveTo>
                  <a:cubicBezTo>
                    <a:pt x="1" y="3"/>
                    <a:pt x="6" y="1"/>
                    <a:pt x="13" y="3"/>
                  </a:cubicBezTo>
                  <a:cubicBezTo>
                    <a:pt x="19" y="4"/>
                    <a:pt x="24" y="7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4" y="9"/>
                    <a:pt x="24" y="9"/>
                  </a:cubicBezTo>
                  <a:cubicBezTo>
                    <a:pt x="24" y="6"/>
                    <a:pt x="20" y="3"/>
                    <a:pt x="13" y="1"/>
                  </a:cubicBezTo>
                  <a:cubicBezTo>
                    <a:pt x="6" y="0"/>
                    <a:pt x="1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îṣļîḑé-Freeform: Shape 245"/>
            <p:cNvSpPr>
              <a:spLocks/>
            </p:cNvSpPr>
            <p:nvPr/>
          </p:nvSpPr>
          <p:spPr bwMode="auto">
            <a:xfrm>
              <a:off x="9602854" y="6118885"/>
              <a:ext cx="502554" cy="183542"/>
            </a:xfrm>
            <a:custGeom>
              <a:avLst/>
              <a:gdLst>
                <a:gd name="T0" fmla="*/ 0 w 25"/>
                <a:gd name="T1" fmla="*/ 5 h 9"/>
                <a:gd name="T2" fmla="*/ 0 w 25"/>
                <a:gd name="T3" fmla="*/ 5 h 9"/>
                <a:gd name="T4" fmla="*/ 0 w 25"/>
                <a:gd name="T5" fmla="*/ 4 h 9"/>
                <a:gd name="T6" fmla="*/ 4 w 25"/>
                <a:gd name="T7" fmla="*/ 0 h 9"/>
                <a:gd name="T8" fmla="*/ 13 w 25"/>
                <a:gd name="T9" fmla="*/ 0 h 9"/>
                <a:gd name="T10" fmla="*/ 16 w 25"/>
                <a:gd name="T11" fmla="*/ 1 h 9"/>
                <a:gd name="T12" fmla="*/ 24 w 25"/>
                <a:gd name="T13" fmla="*/ 8 h 9"/>
                <a:gd name="T14" fmla="*/ 23 w 25"/>
                <a:gd name="T15" fmla="*/ 9 h 9"/>
                <a:gd name="T16" fmla="*/ 23 w 25"/>
                <a:gd name="T17" fmla="*/ 9 h 9"/>
                <a:gd name="T18" fmla="*/ 23 w 25"/>
                <a:gd name="T19" fmla="*/ 9 h 9"/>
                <a:gd name="T20" fmla="*/ 23 w 25"/>
                <a:gd name="T21" fmla="*/ 9 h 9"/>
                <a:gd name="T22" fmla="*/ 16 w 25"/>
                <a:gd name="T23" fmla="*/ 3 h 9"/>
                <a:gd name="T24" fmla="*/ 13 w 25"/>
                <a:gd name="T25" fmla="*/ 2 h 9"/>
                <a:gd name="T26" fmla="*/ 0 w 25"/>
                <a:gd name="T27" fmla="*/ 5 h 9"/>
                <a:gd name="T28" fmla="*/ 0 w 25"/>
                <a:gd name="T29" fmla="*/ 5 h 9"/>
                <a:gd name="T30" fmla="*/ 0 w 25"/>
                <a:gd name="T31" fmla="*/ 5 h 9"/>
                <a:gd name="T32" fmla="*/ 16 w 25"/>
                <a:gd name="T33" fmla="*/ 1 h 9"/>
                <a:gd name="T34" fmla="*/ 13 w 25"/>
                <a:gd name="T35" fmla="*/ 1 h 9"/>
                <a:gd name="T36" fmla="*/ 4 w 25"/>
                <a:gd name="T37" fmla="*/ 1 h 9"/>
                <a:gd name="T38" fmla="*/ 0 w 25"/>
                <a:gd name="T39" fmla="*/ 4 h 9"/>
                <a:gd name="T40" fmla="*/ 0 w 25"/>
                <a:gd name="T41" fmla="*/ 4 h 9"/>
                <a:gd name="T42" fmla="*/ 13 w 25"/>
                <a:gd name="T43" fmla="*/ 1 h 9"/>
                <a:gd name="T44" fmla="*/ 16 w 25"/>
                <a:gd name="T45" fmla="*/ 2 h 9"/>
                <a:gd name="T46" fmla="*/ 24 w 25"/>
                <a:gd name="T47" fmla="*/ 8 h 9"/>
                <a:gd name="T48" fmla="*/ 24 w 25"/>
                <a:gd name="T49" fmla="*/ 8 h 9"/>
                <a:gd name="T50" fmla="*/ 16 w 25"/>
                <a:gd name="T5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1" y="3"/>
                    <a:pt x="25" y="6"/>
                    <a:pt x="24" y="8"/>
                  </a:cubicBezTo>
                  <a:cubicBezTo>
                    <a:pt x="24" y="8"/>
                    <a:pt x="24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7"/>
                    <a:pt x="21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6" y="1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4" y="2"/>
                    <a:pt x="15" y="2"/>
                    <a:pt x="16" y="2"/>
                  </a:cubicBezTo>
                  <a:cubicBezTo>
                    <a:pt x="21" y="4"/>
                    <a:pt x="24" y="6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1" y="3"/>
                    <a:pt x="16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6" name="îṣļîḑé-Freeform: Shape 246"/>
            <p:cNvSpPr>
              <a:spLocks/>
            </p:cNvSpPr>
            <p:nvPr/>
          </p:nvSpPr>
          <p:spPr bwMode="auto">
            <a:xfrm>
              <a:off x="9703365" y="5589018"/>
              <a:ext cx="462131" cy="264387"/>
            </a:xfrm>
            <a:custGeom>
              <a:avLst/>
              <a:gdLst>
                <a:gd name="T0" fmla="*/ 1 w 23"/>
                <a:gd name="T1" fmla="*/ 8 h 13"/>
                <a:gd name="T2" fmla="*/ 12 w 23"/>
                <a:gd name="T3" fmla="*/ 2 h 13"/>
                <a:gd name="T4" fmla="*/ 21 w 23"/>
                <a:gd name="T5" fmla="*/ 11 h 13"/>
                <a:gd name="T6" fmla="*/ 21 w 23"/>
                <a:gd name="T7" fmla="*/ 13 h 13"/>
                <a:gd name="T8" fmla="*/ 22 w 23"/>
                <a:gd name="T9" fmla="*/ 10 h 13"/>
                <a:gd name="T10" fmla="*/ 13 w 23"/>
                <a:gd name="T11" fmla="*/ 1 h 13"/>
                <a:gd name="T12" fmla="*/ 1 w 23"/>
                <a:gd name="T13" fmla="*/ 7 h 13"/>
                <a:gd name="T14" fmla="*/ 1 w 23"/>
                <a:gd name="T15" fmla="*/ 9 h 13"/>
                <a:gd name="T16" fmla="*/ 1 w 2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" y="8"/>
                  </a:moveTo>
                  <a:cubicBezTo>
                    <a:pt x="2" y="4"/>
                    <a:pt x="7" y="1"/>
                    <a:pt x="12" y="2"/>
                  </a:cubicBezTo>
                  <a:cubicBezTo>
                    <a:pt x="18" y="3"/>
                    <a:pt x="22" y="7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2"/>
                    <a:pt x="22" y="11"/>
                    <a:pt x="22" y="10"/>
                  </a:cubicBezTo>
                  <a:cubicBezTo>
                    <a:pt x="23" y="6"/>
                    <a:pt x="19" y="2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7" name="îṣļîḑé-Freeform: Shape 247"/>
            <p:cNvSpPr>
              <a:spLocks/>
            </p:cNvSpPr>
            <p:nvPr/>
          </p:nvSpPr>
          <p:spPr bwMode="auto">
            <a:xfrm>
              <a:off x="9703365" y="5589018"/>
              <a:ext cx="462131" cy="264387"/>
            </a:xfrm>
            <a:custGeom>
              <a:avLst/>
              <a:gdLst>
                <a:gd name="T0" fmla="*/ 1 w 23"/>
                <a:gd name="T1" fmla="*/ 10 h 13"/>
                <a:gd name="T2" fmla="*/ 1 w 23"/>
                <a:gd name="T3" fmla="*/ 9 h 13"/>
                <a:gd name="T4" fmla="*/ 0 w 23"/>
                <a:gd name="T5" fmla="*/ 7 h 13"/>
                <a:gd name="T6" fmla="*/ 13 w 23"/>
                <a:gd name="T7" fmla="*/ 1 h 13"/>
                <a:gd name="T8" fmla="*/ 15 w 23"/>
                <a:gd name="T9" fmla="*/ 1 h 13"/>
                <a:gd name="T10" fmla="*/ 22 w 23"/>
                <a:gd name="T11" fmla="*/ 10 h 13"/>
                <a:gd name="T12" fmla="*/ 21 w 23"/>
                <a:gd name="T13" fmla="*/ 13 h 13"/>
                <a:gd name="T14" fmla="*/ 21 w 23"/>
                <a:gd name="T15" fmla="*/ 13 h 13"/>
                <a:gd name="T16" fmla="*/ 21 w 23"/>
                <a:gd name="T17" fmla="*/ 13 h 13"/>
                <a:gd name="T18" fmla="*/ 21 w 23"/>
                <a:gd name="T19" fmla="*/ 11 h 13"/>
                <a:gd name="T20" fmla="*/ 14 w 23"/>
                <a:gd name="T21" fmla="*/ 2 h 13"/>
                <a:gd name="T22" fmla="*/ 12 w 23"/>
                <a:gd name="T23" fmla="*/ 2 h 13"/>
                <a:gd name="T24" fmla="*/ 1 w 23"/>
                <a:gd name="T25" fmla="*/ 8 h 13"/>
                <a:gd name="T26" fmla="*/ 1 w 23"/>
                <a:gd name="T27" fmla="*/ 9 h 13"/>
                <a:gd name="T28" fmla="*/ 1 w 23"/>
                <a:gd name="T29" fmla="*/ 10 h 13"/>
                <a:gd name="T30" fmla="*/ 15 w 23"/>
                <a:gd name="T31" fmla="*/ 2 h 13"/>
                <a:gd name="T32" fmla="*/ 13 w 23"/>
                <a:gd name="T33" fmla="*/ 1 h 13"/>
                <a:gd name="T34" fmla="*/ 1 w 23"/>
                <a:gd name="T35" fmla="*/ 7 h 13"/>
                <a:gd name="T36" fmla="*/ 1 w 23"/>
                <a:gd name="T37" fmla="*/ 8 h 13"/>
                <a:gd name="T38" fmla="*/ 12 w 23"/>
                <a:gd name="T39" fmla="*/ 2 h 13"/>
                <a:gd name="T40" fmla="*/ 14 w 23"/>
                <a:gd name="T41" fmla="*/ 2 h 13"/>
                <a:gd name="T42" fmla="*/ 21 w 23"/>
                <a:gd name="T43" fmla="*/ 11 h 13"/>
                <a:gd name="T44" fmla="*/ 22 w 23"/>
                <a:gd name="T45" fmla="*/ 10 h 13"/>
                <a:gd name="T46" fmla="*/ 15 w 23"/>
                <a:gd name="T4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13">
                  <a:moveTo>
                    <a:pt x="1" y="1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1" y="12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2" y="8"/>
                    <a:pt x="19" y="4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2" y="4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lose/>
                  <a:moveTo>
                    <a:pt x="15" y="2"/>
                  </a:moveTo>
                  <a:cubicBezTo>
                    <a:pt x="14" y="1"/>
                    <a:pt x="13" y="1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3"/>
                    <a:pt x="7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8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7"/>
                    <a:pt x="19" y="3"/>
                    <a:pt x="1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8" name="îṣļîḑé-Freeform: Shape 248"/>
            <p:cNvSpPr>
              <a:spLocks/>
            </p:cNvSpPr>
            <p:nvPr/>
          </p:nvSpPr>
          <p:spPr bwMode="auto">
            <a:xfrm>
              <a:off x="9683700" y="5711379"/>
              <a:ext cx="462131" cy="244722"/>
            </a:xfrm>
            <a:custGeom>
              <a:avLst/>
              <a:gdLst>
                <a:gd name="T0" fmla="*/ 1 w 23"/>
                <a:gd name="T1" fmla="*/ 7 h 12"/>
                <a:gd name="T2" fmla="*/ 12 w 23"/>
                <a:gd name="T3" fmla="*/ 2 h 12"/>
                <a:gd name="T4" fmla="*/ 22 w 23"/>
                <a:gd name="T5" fmla="*/ 11 h 12"/>
                <a:gd name="T6" fmla="*/ 21 w 23"/>
                <a:gd name="T7" fmla="*/ 12 h 12"/>
                <a:gd name="T8" fmla="*/ 22 w 23"/>
                <a:gd name="T9" fmla="*/ 10 h 12"/>
                <a:gd name="T10" fmla="*/ 12 w 23"/>
                <a:gd name="T11" fmla="*/ 1 h 12"/>
                <a:gd name="T12" fmla="*/ 0 w 23"/>
                <a:gd name="T13" fmla="*/ 6 h 12"/>
                <a:gd name="T14" fmla="*/ 1 w 23"/>
                <a:gd name="T15" fmla="*/ 9 h 12"/>
                <a:gd name="T16" fmla="*/ 1 w 23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1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2" y="7"/>
                    <a:pt x="22" y="11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8"/>
                    <a:pt x="0" y="8"/>
                    <a:pt x="1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9" name="îṣļîḑé-Freeform: Shape 249"/>
            <p:cNvSpPr>
              <a:spLocks/>
            </p:cNvSpPr>
            <p:nvPr/>
          </p:nvSpPr>
          <p:spPr bwMode="auto">
            <a:xfrm>
              <a:off x="9683700" y="5711379"/>
              <a:ext cx="462131" cy="244722"/>
            </a:xfrm>
            <a:custGeom>
              <a:avLst/>
              <a:gdLst>
                <a:gd name="T0" fmla="*/ 1 w 23"/>
                <a:gd name="T1" fmla="*/ 9 h 12"/>
                <a:gd name="T2" fmla="*/ 0 w 23"/>
                <a:gd name="T3" fmla="*/ 9 h 12"/>
                <a:gd name="T4" fmla="*/ 0 w 23"/>
                <a:gd name="T5" fmla="*/ 6 h 12"/>
                <a:gd name="T6" fmla="*/ 12 w 23"/>
                <a:gd name="T7" fmla="*/ 1 h 12"/>
                <a:gd name="T8" fmla="*/ 15 w 23"/>
                <a:gd name="T9" fmla="*/ 1 h 12"/>
                <a:gd name="T10" fmla="*/ 22 w 23"/>
                <a:gd name="T11" fmla="*/ 10 h 12"/>
                <a:gd name="T12" fmla="*/ 21 w 23"/>
                <a:gd name="T13" fmla="*/ 12 h 12"/>
                <a:gd name="T14" fmla="*/ 21 w 23"/>
                <a:gd name="T15" fmla="*/ 12 h 12"/>
                <a:gd name="T16" fmla="*/ 21 w 23"/>
                <a:gd name="T17" fmla="*/ 12 h 12"/>
                <a:gd name="T18" fmla="*/ 21 w 23"/>
                <a:gd name="T19" fmla="*/ 11 h 12"/>
                <a:gd name="T20" fmla="*/ 14 w 23"/>
                <a:gd name="T21" fmla="*/ 3 h 12"/>
                <a:gd name="T22" fmla="*/ 12 w 23"/>
                <a:gd name="T23" fmla="*/ 2 h 12"/>
                <a:gd name="T24" fmla="*/ 1 w 23"/>
                <a:gd name="T25" fmla="*/ 7 h 12"/>
                <a:gd name="T26" fmla="*/ 1 w 23"/>
                <a:gd name="T27" fmla="*/ 9 h 12"/>
                <a:gd name="T28" fmla="*/ 1 w 23"/>
                <a:gd name="T29" fmla="*/ 9 h 12"/>
                <a:gd name="T30" fmla="*/ 15 w 23"/>
                <a:gd name="T31" fmla="*/ 2 h 12"/>
                <a:gd name="T32" fmla="*/ 12 w 23"/>
                <a:gd name="T33" fmla="*/ 1 h 12"/>
                <a:gd name="T34" fmla="*/ 0 w 23"/>
                <a:gd name="T35" fmla="*/ 6 h 12"/>
                <a:gd name="T36" fmla="*/ 0 w 23"/>
                <a:gd name="T37" fmla="*/ 7 h 12"/>
                <a:gd name="T38" fmla="*/ 0 w 23"/>
                <a:gd name="T39" fmla="*/ 7 h 12"/>
                <a:gd name="T40" fmla="*/ 12 w 23"/>
                <a:gd name="T41" fmla="*/ 2 h 12"/>
                <a:gd name="T42" fmla="*/ 14 w 23"/>
                <a:gd name="T43" fmla="*/ 2 h 12"/>
                <a:gd name="T44" fmla="*/ 22 w 23"/>
                <a:gd name="T45" fmla="*/ 11 h 12"/>
                <a:gd name="T46" fmla="*/ 22 w 23"/>
                <a:gd name="T47" fmla="*/ 11 h 12"/>
                <a:gd name="T48" fmla="*/ 22 w 23"/>
                <a:gd name="T49" fmla="*/ 10 h 12"/>
                <a:gd name="T50" fmla="*/ 15 w 23"/>
                <a:gd name="T5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12">
                  <a:moveTo>
                    <a:pt x="1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2"/>
                    <a:pt x="6" y="0"/>
                    <a:pt x="12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2" y="7"/>
                    <a:pt x="19" y="4"/>
                    <a:pt x="14" y="3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1" y="3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5" y="2"/>
                  </a:moveTo>
                  <a:cubicBezTo>
                    <a:pt x="14" y="2"/>
                    <a:pt x="13" y="1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6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7"/>
                    <a:pt x="20" y="3"/>
                    <a:pt x="1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0" name="îṣļîḑé-Freeform: Shape 250"/>
            <p:cNvSpPr>
              <a:spLocks/>
            </p:cNvSpPr>
            <p:nvPr/>
          </p:nvSpPr>
          <p:spPr bwMode="auto">
            <a:xfrm>
              <a:off x="9662942" y="5812982"/>
              <a:ext cx="462131" cy="244722"/>
            </a:xfrm>
            <a:custGeom>
              <a:avLst/>
              <a:gdLst>
                <a:gd name="T0" fmla="*/ 0 w 23"/>
                <a:gd name="T1" fmla="*/ 7 h 12"/>
                <a:gd name="T2" fmla="*/ 12 w 23"/>
                <a:gd name="T3" fmla="*/ 2 h 12"/>
                <a:gd name="T4" fmla="*/ 22 w 23"/>
                <a:gd name="T5" fmla="*/ 10 h 12"/>
                <a:gd name="T6" fmla="*/ 21 w 23"/>
                <a:gd name="T7" fmla="*/ 12 h 12"/>
                <a:gd name="T8" fmla="*/ 23 w 23"/>
                <a:gd name="T9" fmla="*/ 10 h 12"/>
                <a:gd name="T10" fmla="*/ 12 w 23"/>
                <a:gd name="T11" fmla="*/ 2 h 12"/>
                <a:gd name="T12" fmla="*/ 0 w 23"/>
                <a:gd name="T13" fmla="*/ 6 h 12"/>
                <a:gd name="T14" fmla="*/ 0 w 23"/>
                <a:gd name="T15" fmla="*/ 8 h 12"/>
                <a:gd name="T16" fmla="*/ 0 w 23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0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1"/>
                    <a:pt x="22" y="11"/>
                    <a:pt x="21" y="12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6"/>
                    <a:pt x="19" y="3"/>
                    <a:pt x="12" y="2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1" name="îṣļîḑé-Freeform: Shape 251"/>
            <p:cNvSpPr>
              <a:spLocks/>
            </p:cNvSpPr>
            <p:nvPr/>
          </p:nvSpPr>
          <p:spPr bwMode="auto">
            <a:xfrm>
              <a:off x="9662942" y="5812982"/>
              <a:ext cx="462131" cy="244722"/>
            </a:xfrm>
            <a:custGeom>
              <a:avLst/>
              <a:gdLst>
                <a:gd name="T0" fmla="*/ 22 w 23"/>
                <a:gd name="T1" fmla="*/ 12 h 12"/>
                <a:gd name="T2" fmla="*/ 21 w 23"/>
                <a:gd name="T3" fmla="*/ 12 h 12"/>
                <a:gd name="T4" fmla="*/ 22 w 23"/>
                <a:gd name="T5" fmla="*/ 10 h 12"/>
                <a:gd name="T6" fmla="*/ 12 w 23"/>
                <a:gd name="T7" fmla="*/ 3 h 12"/>
                <a:gd name="T8" fmla="*/ 1 w 23"/>
                <a:gd name="T9" fmla="*/ 7 h 12"/>
                <a:gd name="T10" fmla="*/ 1 w 23"/>
                <a:gd name="T11" fmla="*/ 8 h 12"/>
                <a:gd name="T12" fmla="*/ 0 w 23"/>
                <a:gd name="T13" fmla="*/ 8 h 12"/>
                <a:gd name="T14" fmla="*/ 0 w 23"/>
                <a:gd name="T15" fmla="*/ 6 h 12"/>
                <a:gd name="T16" fmla="*/ 13 w 23"/>
                <a:gd name="T17" fmla="*/ 1 h 12"/>
                <a:gd name="T18" fmla="*/ 22 w 23"/>
                <a:gd name="T19" fmla="*/ 6 h 12"/>
                <a:gd name="T20" fmla="*/ 23 w 23"/>
                <a:gd name="T21" fmla="*/ 10 h 12"/>
                <a:gd name="T22" fmla="*/ 22 w 23"/>
                <a:gd name="T23" fmla="*/ 12 h 12"/>
                <a:gd name="T24" fmla="*/ 11 w 23"/>
                <a:gd name="T25" fmla="*/ 2 h 12"/>
                <a:gd name="T26" fmla="*/ 12 w 23"/>
                <a:gd name="T27" fmla="*/ 2 h 12"/>
                <a:gd name="T28" fmla="*/ 22 w 23"/>
                <a:gd name="T29" fmla="*/ 11 h 12"/>
                <a:gd name="T30" fmla="*/ 22 w 23"/>
                <a:gd name="T31" fmla="*/ 11 h 12"/>
                <a:gd name="T32" fmla="*/ 23 w 23"/>
                <a:gd name="T33" fmla="*/ 10 h 12"/>
                <a:gd name="T34" fmla="*/ 22 w 23"/>
                <a:gd name="T35" fmla="*/ 6 h 12"/>
                <a:gd name="T36" fmla="*/ 12 w 23"/>
                <a:gd name="T37" fmla="*/ 2 h 12"/>
                <a:gd name="T38" fmla="*/ 0 w 23"/>
                <a:gd name="T39" fmla="*/ 6 h 12"/>
                <a:gd name="T40" fmla="*/ 0 w 23"/>
                <a:gd name="T41" fmla="*/ 7 h 12"/>
                <a:gd name="T42" fmla="*/ 0 w 23"/>
                <a:gd name="T43" fmla="*/ 7 h 12"/>
                <a:gd name="T44" fmla="*/ 11 w 23"/>
                <a:gd name="T4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2" y="12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2" y="11"/>
                    <a:pt x="22" y="11"/>
                    <a:pt x="22" y="10"/>
                  </a:cubicBezTo>
                  <a:cubicBezTo>
                    <a:pt x="22" y="7"/>
                    <a:pt x="18" y="4"/>
                    <a:pt x="12" y="3"/>
                  </a:cubicBezTo>
                  <a:cubicBezTo>
                    <a:pt x="6" y="2"/>
                    <a:pt x="1" y="4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2"/>
                    <a:pt x="6" y="0"/>
                    <a:pt x="13" y="1"/>
                  </a:cubicBezTo>
                  <a:cubicBezTo>
                    <a:pt x="17" y="2"/>
                    <a:pt x="20" y="4"/>
                    <a:pt x="22" y="6"/>
                  </a:cubicBezTo>
                  <a:cubicBezTo>
                    <a:pt x="23" y="7"/>
                    <a:pt x="23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lose/>
                  <a:moveTo>
                    <a:pt x="11" y="2"/>
                  </a:moveTo>
                  <a:cubicBezTo>
                    <a:pt x="11" y="2"/>
                    <a:pt x="12" y="2"/>
                    <a:pt x="12" y="2"/>
                  </a:cubicBezTo>
                  <a:cubicBezTo>
                    <a:pt x="18" y="3"/>
                    <a:pt x="23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9"/>
                    <a:pt x="22" y="7"/>
                    <a:pt x="22" y="6"/>
                  </a:cubicBezTo>
                  <a:cubicBezTo>
                    <a:pt x="20" y="4"/>
                    <a:pt x="17" y="2"/>
                    <a:pt x="12" y="2"/>
                  </a:cubicBezTo>
                  <a:cubicBezTo>
                    <a:pt x="6" y="1"/>
                    <a:pt x="1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5" y="2"/>
                    <a:pt x="1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2" name="îṣļîḑé-Freeform: Shape 252"/>
            <p:cNvSpPr>
              <a:spLocks/>
            </p:cNvSpPr>
            <p:nvPr/>
          </p:nvSpPr>
          <p:spPr bwMode="auto">
            <a:xfrm>
              <a:off x="9643277" y="5956101"/>
              <a:ext cx="462131" cy="203207"/>
            </a:xfrm>
            <a:custGeom>
              <a:avLst/>
              <a:gdLst>
                <a:gd name="T0" fmla="*/ 0 w 23"/>
                <a:gd name="T1" fmla="*/ 6 h 10"/>
                <a:gd name="T2" fmla="*/ 12 w 23"/>
                <a:gd name="T3" fmla="*/ 2 h 10"/>
                <a:gd name="T4" fmla="*/ 22 w 23"/>
                <a:gd name="T5" fmla="*/ 10 h 10"/>
                <a:gd name="T6" fmla="*/ 22 w 23"/>
                <a:gd name="T7" fmla="*/ 10 h 10"/>
                <a:gd name="T8" fmla="*/ 23 w 23"/>
                <a:gd name="T9" fmla="*/ 9 h 10"/>
                <a:gd name="T10" fmla="*/ 12 w 23"/>
                <a:gd name="T11" fmla="*/ 1 h 10"/>
                <a:gd name="T12" fmla="*/ 0 w 23"/>
                <a:gd name="T13" fmla="*/ 5 h 10"/>
                <a:gd name="T14" fmla="*/ 0 w 23"/>
                <a:gd name="T15" fmla="*/ 7 h 10"/>
                <a:gd name="T16" fmla="*/ 0 w 23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">
                  <a:moveTo>
                    <a:pt x="0" y="6"/>
                  </a:moveTo>
                  <a:cubicBezTo>
                    <a:pt x="0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0" y="2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3" name="îṣļîḑé-Freeform: Shape 253"/>
            <p:cNvSpPr>
              <a:spLocks/>
            </p:cNvSpPr>
            <p:nvPr/>
          </p:nvSpPr>
          <p:spPr bwMode="auto">
            <a:xfrm>
              <a:off x="9623612" y="5975766"/>
              <a:ext cx="481797" cy="204299"/>
            </a:xfrm>
            <a:custGeom>
              <a:avLst/>
              <a:gdLst>
                <a:gd name="T0" fmla="*/ 1 w 24"/>
                <a:gd name="T1" fmla="*/ 6 h 10"/>
                <a:gd name="T2" fmla="*/ 1 w 24"/>
                <a:gd name="T3" fmla="*/ 6 h 10"/>
                <a:gd name="T4" fmla="*/ 0 w 24"/>
                <a:gd name="T5" fmla="*/ 4 h 10"/>
                <a:gd name="T6" fmla="*/ 5 w 24"/>
                <a:gd name="T7" fmla="*/ 0 h 10"/>
                <a:gd name="T8" fmla="*/ 13 w 24"/>
                <a:gd name="T9" fmla="*/ 0 h 10"/>
                <a:gd name="T10" fmla="*/ 16 w 24"/>
                <a:gd name="T11" fmla="*/ 1 h 10"/>
                <a:gd name="T12" fmla="*/ 24 w 24"/>
                <a:gd name="T13" fmla="*/ 8 h 10"/>
                <a:gd name="T14" fmla="*/ 23 w 24"/>
                <a:gd name="T15" fmla="*/ 10 h 10"/>
                <a:gd name="T16" fmla="*/ 23 w 24"/>
                <a:gd name="T17" fmla="*/ 10 h 10"/>
                <a:gd name="T18" fmla="*/ 23 w 24"/>
                <a:gd name="T19" fmla="*/ 9 h 10"/>
                <a:gd name="T20" fmla="*/ 23 w 24"/>
                <a:gd name="T21" fmla="*/ 9 h 10"/>
                <a:gd name="T22" fmla="*/ 16 w 24"/>
                <a:gd name="T23" fmla="*/ 2 h 10"/>
                <a:gd name="T24" fmla="*/ 13 w 24"/>
                <a:gd name="T25" fmla="*/ 1 h 10"/>
                <a:gd name="T26" fmla="*/ 5 w 24"/>
                <a:gd name="T27" fmla="*/ 2 h 10"/>
                <a:gd name="T28" fmla="*/ 1 w 24"/>
                <a:gd name="T29" fmla="*/ 5 h 10"/>
                <a:gd name="T30" fmla="*/ 1 w 24"/>
                <a:gd name="T31" fmla="*/ 6 h 10"/>
                <a:gd name="T32" fmla="*/ 1 w 24"/>
                <a:gd name="T33" fmla="*/ 6 h 10"/>
                <a:gd name="T34" fmla="*/ 16 w 24"/>
                <a:gd name="T35" fmla="*/ 1 h 10"/>
                <a:gd name="T36" fmla="*/ 13 w 24"/>
                <a:gd name="T37" fmla="*/ 0 h 10"/>
                <a:gd name="T38" fmla="*/ 5 w 24"/>
                <a:gd name="T39" fmla="*/ 1 h 10"/>
                <a:gd name="T40" fmla="*/ 1 w 24"/>
                <a:gd name="T41" fmla="*/ 4 h 10"/>
                <a:gd name="T42" fmla="*/ 1 w 24"/>
                <a:gd name="T43" fmla="*/ 5 h 10"/>
                <a:gd name="T44" fmla="*/ 5 w 24"/>
                <a:gd name="T45" fmla="*/ 1 h 10"/>
                <a:gd name="T46" fmla="*/ 13 w 24"/>
                <a:gd name="T47" fmla="*/ 1 h 10"/>
                <a:gd name="T48" fmla="*/ 16 w 24"/>
                <a:gd name="T49" fmla="*/ 2 h 10"/>
                <a:gd name="T50" fmla="*/ 23 w 24"/>
                <a:gd name="T51" fmla="*/ 9 h 10"/>
                <a:gd name="T52" fmla="*/ 24 w 24"/>
                <a:gd name="T53" fmla="*/ 8 h 10"/>
                <a:gd name="T54" fmla="*/ 16 w 24"/>
                <a:gd name="T5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1" y="2"/>
                    <a:pt x="2" y="1"/>
                    <a:pt x="5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21" y="2"/>
                    <a:pt x="24" y="5"/>
                    <a:pt x="24" y="8"/>
                  </a:cubicBezTo>
                  <a:cubicBezTo>
                    <a:pt x="24" y="9"/>
                    <a:pt x="24" y="9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0" y="4"/>
                    <a:pt x="16" y="2"/>
                  </a:cubicBezTo>
                  <a:cubicBezTo>
                    <a:pt x="15" y="2"/>
                    <a:pt x="14" y="2"/>
                    <a:pt x="13" y="1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0"/>
                  </a:cubicBezTo>
                  <a:cubicBezTo>
                    <a:pt x="10" y="0"/>
                    <a:pt x="7" y="0"/>
                    <a:pt x="5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4" y="1"/>
                    <a:pt x="15" y="2"/>
                    <a:pt x="16" y="2"/>
                  </a:cubicBezTo>
                  <a:cubicBezTo>
                    <a:pt x="21" y="3"/>
                    <a:pt x="24" y="6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5"/>
                    <a:pt x="21" y="3"/>
                    <a:pt x="16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4" name="îṣļîḑé-Freeform: Shape 254"/>
            <p:cNvSpPr>
              <a:spLocks/>
            </p:cNvSpPr>
            <p:nvPr/>
          </p:nvSpPr>
          <p:spPr bwMode="auto">
            <a:xfrm>
              <a:off x="5525610" y="5283115"/>
              <a:ext cx="703576" cy="1731627"/>
            </a:xfrm>
            <a:custGeom>
              <a:avLst/>
              <a:gdLst>
                <a:gd name="T0" fmla="*/ 34 w 35"/>
                <a:gd name="T1" fmla="*/ 35 h 85"/>
                <a:gd name="T2" fmla="*/ 27 w 35"/>
                <a:gd name="T3" fmla="*/ 35 h 85"/>
                <a:gd name="T4" fmla="*/ 22 w 35"/>
                <a:gd name="T5" fmla="*/ 30 h 85"/>
                <a:gd name="T6" fmla="*/ 20 w 35"/>
                <a:gd name="T7" fmla="*/ 25 h 85"/>
                <a:gd name="T8" fmla="*/ 20 w 35"/>
                <a:gd name="T9" fmla="*/ 23 h 85"/>
                <a:gd name="T10" fmla="*/ 20 w 35"/>
                <a:gd name="T11" fmla="*/ 21 h 85"/>
                <a:gd name="T12" fmla="*/ 19 w 35"/>
                <a:gd name="T13" fmla="*/ 20 h 85"/>
                <a:gd name="T14" fmla="*/ 17 w 35"/>
                <a:gd name="T15" fmla="*/ 19 h 85"/>
                <a:gd name="T16" fmla="*/ 15 w 35"/>
                <a:gd name="T17" fmla="*/ 19 h 85"/>
                <a:gd name="T18" fmla="*/ 13 w 35"/>
                <a:gd name="T19" fmla="*/ 20 h 85"/>
                <a:gd name="T20" fmla="*/ 9 w 35"/>
                <a:gd name="T21" fmla="*/ 20 h 85"/>
                <a:gd name="T22" fmla="*/ 6 w 35"/>
                <a:gd name="T23" fmla="*/ 11 h 85"/>
                <a:gd name="T24" fmla="*/ 5 w 35"/>
                <a:gd name="T25" fmla="*/ 7 h 85"/>
                <a:gd name="T26" fmla="*/ 6 w 35"/>
                <a:gd name="T27" fmla="*/ 5 h 85"/>
                <a:gd name="T28" fmla="*/ 4 w 35"/>
                <a:gd name="T29" fmla="*/ 4 h 85"/>
                <a:gd name="T30" fmla="*/ 4 w 35"/>
                <a:gd name="T31" fmla="*/ 1 h 85"/>
                <a:gd name="T32" fmla="*/ 2 w 35"/>
                <a:gd name="T33" fmla="*/ 1 h 85"/>
                <a:gd name="T34" fmla="*/ 2 w 35"/>
                <a:gd name="T35" fmla="*/ 5 h 85"/>
                <a:gd name="T36" fmla="*/ 0 w 35"/>
                <a:gd name="T37" fmla="*/ 7 h 85"/>
                <a:gd name="T38" fmla="*/ 2 w 35"/>
                <a:gd name="T39" fmla="*/ 9 h 85"/>
                <a:gd name="T40" fmla="*/ 3 w 35"/>
                <a:gd name="T41" fmla="*/ 12 h 85"/>
                <a:gd name="T42" fmla="*/ 4 w 35"/>
                <a:gd name="T43" fmla="*/ 15 h 85"/>
                <a:gd name="T44" fmla="*/ 6 w 35"/>
                <a:gd name="T45" fmla="*/ 22 h 85"/>
                <a:gd name="T46" fmla="*/ 5 w 35"/>
                <a:gd name="T47" fmla="*/ 29 h 85"/>
                <a:gd name="T48" fmla="*/ 7 w 35"/>
                <a:gd name="T49" fmla="*/ 31 h 85"/>
                <a:gd name="T50" fmla="*/ 8 w 35"/>
                <a:gd name="T51" fmla="*/ 33 h 85"/>
                <a:gd name="T52" fmla="*/ 8 w 35"/>
                <a:gd name="T53" fmla="*/ 37 h 85"/>
                <a:gd name="T54" fmla="*/ 11 w 35"/>
                <a:gd name="T55" fmla="*/ 39 h 85"/>
                <a:gd name="T56" fmla="*/ 9 w 35"/>
                <a:gd name="T57" fmla="*/ 45 h 85"/>
                <a:gd name="T58" fmla="*/ 11 w 35"/>
                <a:gd name="T59" fmla="*/ 49 h 85"/>
                <a:gd name="T60" fmla="*/ 12 w 35"/>
                <a:gd name="T61" fmla="*/ 55 h 85"/>
                <a:gd name="T62" fmla="*/ 13 w 35"/>
                <a:gd name="T63" fmla="*/ 60 h 85"/>
                <a:gd name="T64" fmla="*/ 13 w 35"/>
                <a:gd name="T65" fmla="*/ 63 h 85"/>
                <a:gd name="T66" fmla="*/ 13 w 35"/>
                <a:gd name="T67" fmla="*/ 67 h 85"/>
                <a:gd name="T68" fmla="*/ 14 w 35"/>
                <a:gd name="T69" fmla="*/ 72 h 85"/>
                <a:gd name="T70" fmla="*/ 15 w 35"/>
                <a:gd name="T71" fmla="*/ 76 h 85"/>
                <a:gd name="T72" fmla="*/ 13 w 35"/>
                <a:gd name="T73" fmla="*/ 78 h 85"/>
                <a:gd name="T74" fmla="*/ 13 w 35"/>
                <a:gd name="T75" fmla="*/ 82 h 85"/>
                <a:gd name="T76" fmla="*/ 35 w 35"/>
                <a:gd name="T77" fmla="*/ 80 h 85"/>
                <a:gd name="T78" fmla="*/ 32 w 35"/>
                <a:gd name="T79" fmla="*/ 75 h 85"/>
                <a:gd name="T80" fmla="*/ 30 w 35"/>
                <a:gd name="T81" fmla="*/ 61 h 85"/>
                <a:gd name="T82" fmla="*/ 31 w 35"/>
                <a:gd name="T83" fmla="*/ 58 h 85"/>
                <a:gd name="T84" fmla="*/ 29 w 35"/>
                <a:gd name="T85" fmla="*/ 48 h 85"/>
                <a:gd name="T86" fmla="*/ 33 w 35"/>
                <a:gd name="T87" fmla="*/ 42 h 85"/>
                <a:gd name="T88" fmla="*/ 9 w 35"/>
                <a:gd name="T89" fmla="*/ 22 h 85"/>
                <a:gd name="T90" fmla="*/ 12 w 35"/>
                <a:gd name="T91" fmla="*/ 22 h 85"/>
                <a:gd name="T92" fmla="*/ 12 w 35"/>
                <a:gd name="T93" fmla="*/ 26 h 85"/>
                <a:gd name="T94" fmla="*/ 10 w 35"/>
                <a:gd name="T95" fmla="*/ 23 h 85"/>
                <a:gd name="T96" fmla="*/ 13 w 35"/>
                <a:gd name="T97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" h="85">
                  <a:moveTo>
                    <a:pt x="34" y="38"/>
                  </a:moveTo>
                  <a:cubicBezTo>
                    <a:pt x="34" y="37"/>
                    <a:pt x="34" y="36"/>
                    <a:pt x="34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2" y="35"/>
                    <a:pt x="31" y="34"/>
                    <a:pt x="30" y="3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5"/>
                    <a:pt x="27" y="35"/>
                  </a:cubicBezTo>
                  <a:cubicBezTo>
                    <a:pt x="26" y="35"/>
                    <a:pt x="26" y="35"/>
                    <a:pt x="25" y="34"/>
                  </a:cubicBezTo>
                  <a:cubicBezTo>
                    <a:pt x="25" y="32"/>
                    <a:pt x="24" y="31"/>
                    <a:pt x="24" y="30"/>
                  </a:cubicBezTo>
                  <a:cubicBezTo>
                    <a:pt x="23" y="30"/>
                    <a:pt x="23" y="30"/>
                    <a:pt x="22" y="30"/>
                  </a:cubicBezTo>
                  <a:cubicBezTo>
                    <a:pt x="21" y="29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0" y="25"/>
                    <a:pt x="20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1"/>
                    <a:pt x="23" y="21"/>
                    <a:pt x="24" y="21"/>
                  </a:cubicBezTo>
                  <a:cubicBezTo>
                    <a:pt x="24" y="21"/>
                    <a:pt x="20" y="21"/>
                    <a:pt x="20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0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20" y="17"/>
                    <a:pt x="20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16" y="18"/>
                    <a:pt x="15" y="16"/>
                    <a:pt x="15" y="15"/>
                  </a:cubicBezTo>
                  <a:cubicBezTo>
                    <a:pt x="15" y="17"/>
                    <a:pt x="15" y="18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19"/>
                    <a:pt x="11" y="18"/>
                    <a:pt x="10" y="18"/>
                  </a:cubicBezTo>
                  <a:cubicBezTo>
                    <a:pt x="10" y="18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19"/>
                    <a:pt x="7" y="16"/>
                    <a:pt x="7" y="15"/>
                  </a:cubicBezTo>
                  <a:cubicBezTo>
                    <a:pt x="7" y="15"/>
                    <a:pt x="7" y="14"/>
                    <a:pt x="6" y="13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6" y="5"/>
                  </a:cubicBezTo>
                  <a:cubicBezTo>
                    <a:pt x="6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4" y="15"/>
                    <a:pt x="4" y="14"/>
                    <a:pt x="4" y="15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5"/>
                    <a:pt x="5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7" y="31"/>
                    <a:pt x="7" y="31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7" y="33"/>
                    <a:pt x="7" y="33"/>
                    <a:pt x="8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4"/>
                    <a:pt x="8" y="35"/>
                  </a:cubicBezTo>
                  <a:cubicBezTo>
                    <a:pt x="8" y="35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40"/>
                    <a:pt x="10" y="41"/>
                    <a:pt x="10" y="42"/>
                  </a:cubicBezTo>
                  <a:cubicBezTo>
                    <a:pt x="9" y="43"/>
                    <a:pt x="10" y="44"/>
                    <a:pt x="10" y="44"/>
                  </a:cubicBezTo>
                  <a:cubicBezTo>
                    <a:pt x="10" y="44"/>
                    <a:pt x="9" y="44"/>
                    <a:pt x="9" y="45"/>
                  </a:cubicBezTo>
                  <a:cubicBezTo>
                    <a:pt x="9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1" y="47"/>
                    <a:pt x="11" y="49"/>
                    <a:pt x="11" y="49"/>
                  </a:cubicBezTo>
                  <a:cubicBezTo>
                    <a:pt x="11" y="49"/>
                    <a:pt x="11" y="50"/>
                    <a:pt x="11" y="52"/>
                  </a:cubicBezTo>
                  <a:cubicBezTo>
                    <a:pt x="11" y="53"/>
                    <a:pt x="12" y="53"/>
                    <a:pt x="12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6"/>
                  </a:cubicBezTo>
                  <a:cubicBezTo>
                    <a:pt x="12" y="57"/>
                    <a:pt x="13" y="57"/>
                    <a:pt x="13" y="58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3" y="60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4" y="65"/>
                    <a:pt x="13" y="65"/>
                  </a:cubicBezTo>
                  <a:cubicBezTo>
                    <a:pt x="13" y="66"/>
                    <a:pt x="13" y="67"/>
                    <a:pt x="13" y="67"/>
                  </a:cubicBezTo>
                  <a:cubicBezTo>
                    <a:pt x="14" y="68"/>
                    <a:pt x="14" y="68"/>
                    <a:pt x="14" y="69"/>
                  </a:cubicBezTo>
                  <a:cubicBezTo>
                    <a:pt x="14" y="69"/>
                    <a:pt x="14" y="71"/>
                    <a:pt x="14" y="7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3"/>
                    <a:pt x="15" y="74"/>
                  </a:cubicBezTo>
                  <a:cubicBezTo>
                    <a:pt x="15" y="74"/>
                    <a:pt x="15" y="75"/>
                    <a:pt x="15" y="75"/>
                  </a:cubicBez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4" y="77"/>
                    <a:pt x="13" y="77"/>
                  </a:cubicBezTo>
                  <a:cubicBezTo>
                    <a:pt x="13" y="77"/>
                    <a:pt x="13" y="78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79"/>
                    <a:pt x="13" y="79"/>
                    <a:pt x="13" y="80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1"/>
                    <a:pt x="13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21" y="84"/>
                    <a:pt x="28" y="83"/>
                    <a:pt x="35" y="82"/>
                  </a:cubicBezTo>
                  <a:cubicBezTo>
                    <a:pt x="35" y="81"/>
                    <a:pt x="35" y="81"/>
                    <a:pt x="35" y="80"/>
                  </a:cubicBezTo>
                  <a:cubicBezTo>
                    <a:pt x="35" y="80"/>
                    <a:pt x="35" y="79"/>
                    <a:pt x="34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5"/>
                    <a:pt x="32" y="75"/>
                    <a:pt x="32" y="75"/>
                  </a:cubicBezTo>
                  <a:cubicBezTo>
                    <a:pt x="32" y="75"/>
                    <a:pt x="31" y="68"/>
                    <a:pt x="30" y="68"/>
                  </a:cubicBezTo>
                  <a:cubicBezTo>
                    <a:pt x="31" y="67"/>
                    <a:pt x="31" y="66"/>
                    <a:pt x="31" y="66"/>
                  </a:cubicBezTo>
                  <a:cubicBezTo>
                    <a:pt x="31" y="66"/>
                    <a:pt x="30" y="62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0"/>
                    <a:pt x="31" y="59"/>
                  </a:cubicBezTo>
                  <a:cubicBezTo>
                    <a:pt x="31" y="59"/>
                    <a:pt x="31" y="58"/>
                    <a:pt x="31" y="58"/>
                  </a:cubicBezTo>
                  <a:cubicBezTo>
                    <a:pt x="31" y="58"/>
                    <a:pt x="30" y="54"/>
                    <a:pt x="30" y="54"/>
                  </a:cubicBezTo>
                  <a:cubicBezTo>
                    <a:pt x="30" y="53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8"/>
                    <a:pt x="31" y="47"/>
                    <a:pt x="31" y="47"/>
                  </a:cubicBezTo>
                  <a:cubicBezTo>
                    <a:pt x="31" y="46"/>
                    <a:pt x="31" y="44"/>
                    <a:pt x="31" y="43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1"/>
                    <a:pt x="34" y="40"/>
                    <a:pt x="34" y="39"/>
                  </a:cubicBezTo>
                  <a:cubicBezTo>
                    <a:pt x="34" y="39"/>
                    <a:pt x="34" y="38"/>
                    <a:pt x="34" y="38"/>
                  </a:cubicBezTo>
                  <a:close/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1" y="23"/>
                    <a:pt x="10" y="23"/>
                  </a:cubicBezTo>
                  <a:lnTo>
                    <a:pt x="9" y="22"/>
                  </a:ln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3" y="25"/>
                    <a:pt x="13" y="25"/>
                  </a:cubicBezTo>
                  <a:lnTo>
                    <a:pt x="12" y="2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5" name="îṣļîḑé-Freeform: Shape 255"/>
            <p:cNvSpPr>
              <a:spLocks/>
            </p:cNvSpPr>
            <p:nvPr/>
          </p:nvSpPr>
          <p:spPr bwMode="auto">
            <a:xfrm>
              <a:off x="6550383" y="4835187"/>
              <a:ext cx="823752" cy="2077953"/>
            </a:xfrm>
            <a:custGeom>
              <a:avLst/>
              <a:gdLst>
                <a:gd name="T0" fmla="*/ 29 w 41"/>
                <a:gd name="T1" fmla="*/ 101 h 102"/>
                <a:gd name="T2" fmla="*/ 35 w 41"/>
                <a:gd name="T3" fmla="*/ 101 h 102"/>
                <a:gd name="T4" fmla="*/ 40 w 41"/>
                <a:gd name="T5" fmla="*/ 68 h 102"/>
                <a:gd name="T6" fmla="*/ 30 w 41"/>
                <a:gd name="T7" fmla="*/ 35 h 102"/>
                <a:gd name="T8" fmla="*/ 5 w 41"/>
                <a:gd name="T9" fmla="*/ 15 h 102"/>
                <a:gd name="T10" fmla="*/ 23 w 41"/>
                <a:gd name="T11" fmla="*/ 44 h 102"/>
                <a:gd name="T12" fmla="*/ 10 w 41"/>
                <a:gd name="T13" fmla="*/ 48 h 102"/>
                <a:gd name="T14" fmla="*/ 25 w 41"/>
                <a:gd name="T15" fmla="*/ 39 h 102"/>
                <a:gd name="T16" fmla="*/ 28 w 41"/>
                <a:gd name="T17" fmla="*/ 51 h 102"/>
                <a:gd name="T18" fmla="*/ 26 w 41"/>
                <a:gd name="T19" fmla="*/ 44 h 102"/>
                <a:gd name="T20" fmla="*/ 25 w 41"/>
                <a:gd name="T21" fmla="*/ 40 h 102"/>
                <a:gd name="T22" fmla="*/ 10 w 41"/>
                <a:gd name="T23" fmla="*/ 55 h 102"/>
                <a:gd name="T24" fmla="*/ 11 w 41"/>
                <a:gd name="T25" fmla="*/ 59 h 102"/>
                <a:gd name="T26" fmla="*/ 28 w 41"/>
                <a:gd name="T27" fmla="*/ 62 h 102"/>
                <a:gd name="T28" fmla="*/ 11 w 41"/>
                <a:gd name="T29" fmla="*/ 66 h 102"/>
                <a:gd name="T30" fmla="*/ 12 w 41"/>
                <a:gd name="T31" fmla="*/ 70 h 102"/>
                <a:gd name="T32" fmla="*/ 29 w 41"/>
                <a:gd name="T33" fmla="*/ 71 h 102"/>
                <a:gd name="T34" fmla="*/ 29 w 41"/>
                <a:gd name="T35" fmla="*/ 97 h 102"/>
                <a:gd name="T36" fmla="*/ 13 w 41"/>
                <a:gd name="T37" fmla="*/ 95 h 102"/>
                <a:gd name="T38" fmla="*/ 29 w 41"/>
                <a:gd name="T39" fmla="*/ 92 h 102"/>
                <a:gd name="T40" fmla="*/ 13 w 41"/>
                <a:gd name="T41" fmla="*/ 86 h 102"/>
                <a:gd name="T42" fmla="*/ 30 w 41"/>
                <a:gd name="T43" fmla="*/ 82 h 102"/>
                <a:gd name="T44" fmla="*/ 30 w 41"/>
                <a:gd name="T45" fmla="*/ 78 h 102"/>
                <a:gd name="T46" fmla="*/ 12 w 41"/>
                <a:gd name="T47" fmla="*/ 77 h 102"/>
                <a:gd name="T48" fmla="*/ 29 w 41"/>
                <a:gd name="T49" fmla="*/ 53 h 102"/>
                <a:gd name="T50" fmla="*/ 32 w 41"/>
                <a:gd name="T51" fmla="*/ 81 h 102"/>
                <a:gd name="T52" fmla="*/ 32 w 41"/>
                <a:gd name="T53" fmla="*/ 89 h 102"/>
                <a:gd name="T54" fmla="*/ 33 w 41"/>
                <a:gd name="T55" fmla="*/ 92 h 102"/>
                <a:gd name="T56" fmla="*/ 32 w 41"/>
                <a:gd name="T57" fmla="*/ 84 h 102"/>
                <a:gd name="T58" fmla="*/ 32 w 41"/>
                <a:gd name="T59" fmla="*/ 84 h 102"/>
                <a:gd name="T60" fmla="*/ 33 w 41"/>
                <a:gd name="T61" fmla="*/ 72 h 102"/>
                <a:gd name="T62" fmla="*/ 32 w 41"/>
                <a:gd name="T63" fmla="*/ 69 h 102"/>
                <a:gd name="T64" fmla="*/ 33 w 41"/>
                <a:gd name="T65" fmla="*/ 65 h 102"/>
                <a:gd name="T66" fmla="*/ 31 w 41"/>
                <a:gd name="T67" fmla="*/ 62 h 102"/>
                <a:gd name="T68" fmla="*/ 31 w 41"/>
                <a:gd name="T69" fmla="*/ 58 h 102"/>
                <a:gd name="T70" fmla="*/ 32 w 41"/>
                <a:gd name="T71" fmla="*/ 99 h 102"/>
                <a:gd name="T72" fmla="*/ 33 w 41"/>
                <a:gd name="T73" fmla="*/ 94 h 102"/>
                <a:gd name="T74" fmla="*/ 36 w 41"/>
                <a:gd name="T75" fmla="*/ 96 h 102"/>
                <a:gd name="T76" fmla="*/ 36 w 41"/>
                <a:gd name="T77" fmla="*/ 92 h 102"/>
                <a:gd name="T78" fmla="*/ 34 w 41"/>
                <a:gd name="T79" fmla="*/ 89 h 102"/>
                <a:gd name="T80" fmla="*/ 37 w 41"/>
                <a:gd name="T81" fmla="*/ 86 h 102"/>
                <a:gd name="T82" fmla="*/ 34 w 41"/>
                <a:gd name="T83" fmla="*/ 79 h 102"/>
                <a:gd name="T84" fmla="*/ 36 w 41"/>
                <a:gd name="T85" fmla="*/ 77 h 102"/>
                <a:gd name="T86" fmla="*/ 36 w 41"/>
                <a:gd name="T87" fmla="*/ 72 h 102"/>
                <a:gd name="T88" fmla="*/ 34 w 41"/>
                <a:gd name="T89" fmla="*/ 69 h 102"/>
                <a:gd name="T90" fmla="*/ 36 w 41"/>
                <a:gd name="T91" fmla="*/ 67 h 102"/>
                <a:gd name="T92" fmla="*/ 32 w 41"/>
                <a:gd name="T93" fmla="*/ 60 h 102"/>
                <a:gd name="T94" fmla="*/ 34 w 41"/>
                <a:gd name="T95" fmla="*/ 58 h 102"/>
                <a:gd name="T96" fmla="*/ 33 w 41"/>
                <a:gd name="T97" fmla="*/ 54 h 102"/>
                <a:gd name="T98" fmla="*/ 30 w 41"/>
                <a:gd name="T99" fmla="*/ 51 h 102"/>
                <a:gd name="T100" fmla="*/ 31 w 41"/>
                <a:gd name="T101" fmla="*/ 49 h 102"/>
                <a:gd name="T102" fmla="*/ 27 w 41"/>
                <a:gd name="T103" fmla="*/ 42 h 102"/>
                <a:gd name="T104" fmla="*/ 28 w 41"/>
                <a:gd name="T105" fmla="*/ 40 h 102"/>
                <a:gd name="T106" fmla="*/ 26 w 41"/>
                <a:gd name="T107" fmla="*/ 37 h 102"/>
                <a:gd name="T108" fmla="*/ 22 w 41"/>
                <a:gd name="T109" fmla="*/ 34 h 102"/>
                <a:gd name="T110" fmla="*/ 10 w 41"/>
                <a:gd name="T111" fmla="*/ 43 h 102"/>
                <a:gd name="T112" fmla="*/ 21 w 41"/>
                <a:gd name="T113" fmla="*/ 38 h 102"/>
                <a:gd name="T114" fmla="*/ 8 w 41"/>
                <a:gd name="T115" fmla="*/ 1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" h="102">
                  <a:moveTo>
                    <a:pt x="7" y="102"/>
                  </a:moveTo>
                  <a:cubicBezTo>
                    <a:pt x="10" y="102"/>
                    <a:pt x="12" y="102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5" y="101"/>
                    <a:pt x="15" y="101"/>
                    <a:pt x="14" y="100"/>
                  </a:cubicBezTo>
                  <a:cubicBezTo>
                    <a:pt x="19" y="100"/>
                    <a:pt x="24" y="100"/>
                    <a:pt x="28" y="99"/>
                  </a:cubicBezTo>
                  <a:cubicBezTo>
                    <a:pt x="28" y="100"/>
                    <a:pt x="28" y="100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1" y="100"/>
                    <a:pt x="31" y="100"/>
                    <a:pt x="31" y="99"/>
                  </a:cubicBezTo>
                  <a:cubicBezTo>
                    <a:pt x="31" y="99"/>
                    <a:pt x="32" y="99"/>
                    <a:pt x="32" y="99"/>
                  </a:cubicBezTo>
                  <a:cubicBezTo>
                    <a:pt x="32" y="100"/>
                    <a:pt x="32" y="100"/>
                    <a:pt x="32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00"/>
                    <a:pt x="32" y="100"/>
                    <a:pt x="33" y="99"/>
                  </a:cubicBezTo>
                  <a:cubicBezTo>
                    <a:pt x="34" y="99"/>
                    <a:pt x="35" y="99"/>
                    <a:pt x="36" y="99"/>
                  </a:cubicBezTo>
                  <a:cubicBezTo>
                    <a:pt x="35" y="100"/>
                    <a:pt x="35" y="100"/>
                    <a:pt x="35" y="101"/>
                  </a:cubicBezTo>
                  <a:cubicBezTo>
                    <a:pt x="38" y="101"/>
                    <a:pt x="39" y="101"/>
                    <a:pt x="40" y="101"/>
                  </a:cubicBezTo>
                  <a:cubicBezTo>
                    <a:pt x="39" y="100"/>
                    <a:pt x="39" y="97"/>
                    <a:pt x="39" y="96"/>
                  </a:cubicBezTo>
                  <a:cubicBezTo>
                    <a:pt x="39" y="95"/>
                    <a:pt x="40" y="92"/>
                    <a:pt x="40" y="92"/>
                  </a:cubicBezTo>
                  <a:cubicBezTo>
                    <a:pt x="39" y="90"/>
                    <a:pt x="40" y="88"/>
                    <a:pt x="41" y="87"/>
                  </a:cubicBezTo>
                  <a:cubicBezTo>
                    <a:pt x="40" y="86"/>
                    <a:pt x="40" y="83"/>
                    <a:pt x="41" y="82"/>
                  </a:cubicBezTo>
                  <a:cubicBezTo>
                    <a:pt x="40" y="81"/>
                    <a:pt x="40" y="78"/>
                    <a:pt x="41" y="77"/>
                  </a:cubicBezTo>
                  <a:cubicBezTo>
                    <a:pt x="40" y="76"/>
                    <a:pt x="40" y="74"/>
                    <a:pt x="40" y="72"/>
                  </a:cubicBezTo>
                  <a:cubicBezTo>
                    <a:pt x="39" y="71"/>
                    <a:pt x="40" y="69"/>
                    <a:pt x="40" y="68"/>
                  </a:cubicBezTo>
                  <a:cubicBezTo>
                    <a:pt x="38" y="66"/>
                    <a:pt x="38" y="64"/>
                    <a:pt x="39" y="63"/>
                  </a:cubicBezTo>
                  <a:cubicBezTo>
                    <a:pt x="37" y="61"/>
                    <a:pt x="37" y="59"/>
                    <a:pt x="37" y="59"/>
                  </a:cubicBezTo>
                  <a:cubicBezTo>
                    <a:pt x="36" y="57"/>
                    <a:pt x="36" y="55"/>
                    <a:pt x="36" y="54"/>
                  </a:cubicBezTo>
                  <a:cubicBezTo>
                    <a:pt x="34" y="52"/>
                    <a:pt x="34" y="50"/>
                    <a:pt x="34" y="50"/>
                  </a:cubicBezTo>
                  <a:cubicBezTo>
                    <a:pt x="31" y="47"/>
                    <a:pt x="32" y="45"/>
                    <a:pt x="32" y="45"/>
                  </a:cubicBezTo>
                  <a:cubicBezTo>
                    <a:pt x="32" y="45"/>
                    <a:pt x="32" y="45"/>
                    <a:pt x="30" y="44"/>
                  </a:cubicBezTo>
                  <a:cubicBezTo>
                    <a:pt x="29" y="42"/>
                    <a:pt x="28" y="40"/>
                    <a:pt x="28" y="40"/>
                  </a:cubicBezTo>
                  <a:cubicBezTo>
                    <a:pt x="29" y="38"/>
                    <a:pt x="30" y="37"/>
                    <a:pt x="30" y="35"/>
                  </a:cubicBezTo>
                  <a:cubicBezTo>
                    <a:pt x="30" y="35"/>
                    <a:pt x="32" y="35"/>
                    <a:pt x="33" y="35"/>
                  </a:cubicBezTo>
                  <a:cubicBezTo>
                    <a:pt x="35" y="35"/>
                    <a:pt x="34" y="34"/>
                    <a:pt x="33" y="34"/>
                  </a:cubicBezTo>
                  <a:cubicBezTo>
                    <a:pt x="30" y="33"/>
                    <a:pt x="26" y="34"/>
                    <a:pt x="25" y="34"/>
                  </a:cubicBezTo>
                  <a:cubicBezTo>
                    <a:pt x="24" y="34"/>
                    <a:pt x="23" y="34"/>
                    <a:pt x="22" y="34"/>
                  </a:cubicBezTo>
                  <a:cubicBezTo>
                    <a:pt x="13" y="21"/>
                    <a:pt x="7" y="16"/>
                    <a:pt x="7" y="16"/>
                  </a:cubicBezTo>
                  <a:cubicBezTo>
                    <a:pt x="7" y="11"/>
                    <a:pt x="6" y="5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5" y="7"/>
                    <a:pt x="5" y="11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34"/>
                    <a:pt x="5" y="37"/>
                  </a:cubicBezTo>
                  <a:cubicBezTo>
                    <a:pt x="3" y="37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1"/>
                    <a:pt x="4" y="42"/>
                    <a:pt x="5" y="43"/>
                  </a:cubicBezTo>
                  <a:cubicBezTo>
                    <a:pt x="6" y="63"/>
                    <a:pt x="7" y="83"/>
                    <a:pt x="7" y="102"/>
                  </a:cubicBezTo>
                  <a:close/>
                  <a:moveTo>
                    <a:pt x="10" y="46"/>
                  </a:moveTo>
                  <a:cubicBezTo>
                    <a:pt x="14" y="45"/>
                    <a:pt x="19" y="44"/>
                    <a:pt x="23" y="44"/>
                  </a:cubicBezTo>
                  <a:cubicBezTo>
                    <a:pt x="23" y="44"/>
                    <a:pt x="24" y="45"/>
                    <a:pt x="24" y="45"/>
                  </a:cubicBezTo>
                  <a:cubicBezTo>
                    <a:pt x="19" y="46"/>
                    <a:pt x="15" y="47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lose/>
                  <a:moveTo>
                    <a:pt x="10" y="48"/>
                  </a:moveTo>
                  <a:cubicBezTo>
                    <a:pt x="15" y="47"/>
                    <a:pt x="19" y="47"/>
                    <a:pt x="24" y="46"/>
                  </a:cubicBezTo>
                  <a:cubicBezTo>
                    <a:pt x="24" y="47"/>
                    <a:pt x="24" y="47"/>
                    <a:pt x="25" y="48"/>
                  </a:cubicBezTo>
                  <a:cubicBezTo>
                    <a:pt x="20" y="48"/>
                    <a:pt x="15" y="49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0" y="50"/>
                  </a:moveTo>
                  <a:cubicBezTo>
                    <a:pt x="15" y="50"/>
                    <a:pt x="20" y="49"/>
                    <a:pt x="25" y="48"/>
                  </a:cubicBezTo>
                  <a:cubicBezTo>
                    <a:pt x="25" y="49"/>
                    <a:pt x="25" y="49"/>
                    <a:pt x="25" y="50"/>
                  </a:cubicBezTo>
                  <a:cubicBezTo>
                    <a:pt x="20" y="51"/>
                    <a:pt x="15" y="51"/>
                    <a:pt x="10" y="52"/>
                  </a:cubicBezTo>
                  <a:cubicBezTo>
                    <a:pt x="10" y="51"/>
                    <a:pt x="10" y="51"/>
                    <a:pt x="10" y="50"/>
                  </a:cubicBezTo>
                  <a:close/>
                  <a:moveTo>
                    <a:pt x="24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lnTo>
                    <a:pt x="24" y="39"/>
                  </a:lnTo>
                  <a:close/>
                  <a:moveTo>
                    <a:pt x="28" y="48"/>
                  </a:moveTo>
                  <a:cubicBezTo>
                    <a:pt x="27" y="48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8"/>
                    <a:pt x="28" y="48"/>
                  </a:cubicBez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0"/>
                    <a:pt x="28" y="50"/>
                    <a:pt x="28" y="49"/>
                  </a:cubicBezTo>
                  <a:lnTo>
                    <a:pt x="29" y="49"/>
                  </a:lnTo>
                  <a:close/>
                  <a:moveTo>
                    <a:pt x="27" y="46"/>
                  </a:moveTo>
                  <a:cubicBezTo>
                    <a:pt x="27" y="46"/>
                    <a:pt x="27" y="45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6"/>
                    <a:pt x="28" y="46"/>
                  </a:cubicBezTo>
                  <a:lnTo>
                    <a:pt x="27" y="46"/>
                  </a:lnTo>
                  <a:close/>
                  <a:moveTo>
                    <a:pt x="26" y="44"/>
                  </a:moveTo>
                  <a:cubicBezTo>
                    <a:pt x="26" y="43"/>
                    <a:pt x="26" y="43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7" y="44"/>
                  </a:cubicBezTo>
                  <a:lnTo>
                    <a:pt x="26" y="44"/>
                  </a:lnTo>
                  <a:close/>
                  <a:moveTo>
                    <a:pt x="25" y="42"/>
                  </a:moveTo>
                  <a:cubicBezTo>
                    <a:pt x="25" y="41"/>
                    <a:pt x="25" y="41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6" y="42"/>
                  </a:cubicBezTo>
                  <a:lnTo>
                    <a:pt x="25" y="42"/>
                  </a:lnTo>
                  <a:close/>
                  <a:moveTo>
                    <a:pt x="10" y="52"/>
                  </a:moveTo>
                  <a:cubicBezTo>
                    <a:pt x="15" y="52"/>
                    <a:pt x="20" y="51"/>
                    <a:pt x="25" y="50"/>
                  </a:cubicBezTo>
                  <a:cubicBezTo>
                    <a:pt x="26" y="51"/>
                    <a:pt x="26" y="52"/>
                    <a:pt x="26" y="52"/>
                  </a:cubicBezTo>
                  <a:cubicBezTo>
                    <a:pt x="21" y="53"/>
                    <a:pt x="16" y="54"/>
                    <a:pt x="10" y="54"/>
                  </a:cubicBezTo>
                  <a:cubicBezTo>
                    <a:pt x="10" y="54"/>
                    <a:pt x="10" y="53"/>
                    <a:pt x="10" y="52"/>
                  </a:cubicBezTo>
                  <a:close/>
                  <a:moveTo>
                    <a:pt x="10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6" y="54"/>
                    <a:pt x="21" y="53"/>
                    <a:pt x="26" y="53"/>
                  </a:cubicBezTo>
                  <a:cubicBezTo>
                    <a:pt x="26" y="53"/>
                    <a:pt x="26" y="54"/>
                    <a:pt x="27" y="55"/>
                  </a:cubicBezTo>
                  <a:cubicBezTo>
                    <a:pt x="21" y="55"/>
                    <a:pt x="16" y="56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6" y="56"/>
                    <a:pt x="21" y="56"/>
                    <a:pt x="27" y="55"/>
                  </a:cubicBezTo>
                  <a:cubicBezTo>
                    <a:pt x="27" y="56"/>
                    <a:pt x="27" y="56"/>
                    <a:pt x="27" y="57"/>
                  </a:cubicBezTo>
                  <a:cubicBezTo>
                    <a:pt x="22" y="57"/>
                    <a:pt x="16" y="58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6" y="59"/>
                    <a:pt x="22" y="58"/>
                    <a:pt x="27" y="57"/>
                  </a:cubicBezTo>
                  <a:cubicBezTo>
                    <a:pt x="27" y="58"/>
                    <a:pt x="28" y="59"/>
                    <a:pt x="28" y="59"/>
                  </a:cubicBezTo>
                  <a:cubicBezTo>
                    <a:pt x="22" y="60"/>
                    <a:pt x="17" y="60"/>
                    <a:pt x="11" y="61"/>
                  </a:cubicBezTo>
                  <a:cubicBezTo>
                    <a:pt x="11" y="59"/>
                    <a:pt x="11" y="57"/>
                    <a:pt x="10" y="55"/>
                  </a:cubicBezTo>
                  <a:close/>
                  <a:moveTo>
                    <a:pt x="11" y="62"/>
                  </a:moveTo>
                  <a:cubicBezTo>
                    <a:pt x="17" y="61"/>
                    <a:pt x="22" y="60"/>
                    <a:pt x="28" y="60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2" y="62"/>
                    <a:pt x="17" y="63"/>
                    <a:pt x="11" y="63"/>
                  </a:cubicBezTo>
                  <a:cubicBezTo>
                    <a:pt x="11" y="63"/>
                    <a:pt x="11" y="62"/>
                    <a:pt x="11" y="62"/>
                  </a:cubicBezTo>
                  <a:close/>
                  <a:moveTo>
                    <a:pt x="11" y="64"/>
                  </a:moveTo>
                  <a:cubicBezTo>
                    <a:pt x="17" y="63"/>
                    <a:pt x="23" y="63"/>
                    <a:pt x="28" y="62"/>
                  </a:cubicBezTo>
                  <a:cubicBezTo>
                    <a:pt x="28" y="63"/>
                    <a:pt x="28" y="63"/>
                    <a:pt x="29" y="64"/>
                  </a:cubicBezTo>
                  <a:cubicBezTo>
                    <a:pt x="23" y="64"/>
                    <a:pt x="17" y="65"/>
                    <a:pt x="11" y="66"/>
                  </a:cubicBezTo>
                  <a:cubicBezTo>
                    <a:pt x="11" y="65"/>
                    <a:pt x="11" y="64"/>
                    <a:pt x="11" y="64"/>
                  </a:cubicBezTo>
                  <a:close/>
                  <a:moveTo>
                    <a:pt x="11" y="66"/>
                  </a:moveTo>
                  <a:cubicBezTo>
                    <a:pt x="17" y="65"/>
                    <a:pt x="23" y="65"/>
                    <a:pt x="29" y="64"/>
                  </a:cubicBezTo>
                  <a:cubicBezTo>
                    <a:pt x="29" y="65"/>
                    <a:pt x="29" y="66"/>
                    <a:pt x="29" y="66"/>
                  </a:cubicBezTo>
                  <a:cubicBezTo>
                    <a:pt x="23" y="67"/>
                    <a:pt x="17" y="67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11" y="68"/>
                  </a:moveTo>
                  <a:cubicBezTo>
                    <a:pt x="17" y="68"/>
                    <a:pt x="23" y="67"/>
                    <a:pt x="29" y="67"/>
                  </a:cubicBezTo>
                  <a:cubicBezTo>
                    <a:pt x="29" y="67"/>
                    <a:pt x="29" y="68"/>
                    <a:pt x="29" y="68"/>
                  </a:cubicBezTo>
                  <a:cubicBezTo>
                    <a:pt x="23" y="69"/>
                    <a:pt x="17" y="70"/>
                    <a:pt x="12" y="70"/>
                  </a:cubicBezTo>
                  <a:cubicBezTo>
                    <a:pt x="12" y="70"/>
                    <a:pt x="12" y="69"/>
                    <a:pt x="11" y="68"/>
                  </a:cubicBezTo>
                  <a:close/>
                  <a:moveTo>
                    <a:pt x="12" y="71"/>
                  </a:moveTo>
                  <a:cubicBezTo>
                    <a:pt x="18" y="70"/>
                    <a:pt x="23" y="69"/>
                    <a:pt x="29" y="69"/>
                  </a:cubicBezTo>
                  <a:cubicBezTo>
                    <a:pt x="29" y="70"/>
                    <a:pt x="29" y="70"/>
                    <a:pt x="29" y="71"/>
                  </a:cubicBezTo>
                  <a:cubicBezTo>
                    <a:pt x="24" y="71"/>
                    <a:pt x="18" y="72"/>
                    <a:pt x="12" y="72"/>
                  </a:cubicBezTo>
                  <a:cubicBezTo>
                    <a:pt x="12" y="72"/>
                    <a:pt x="12" y="71"/>
                    <a:pt x="12" y="71"/>
                  </a:cubicBezTo>
                  <a:close/>
                  <a:moveTo>
                    <a:pt x="12" y="73"/>
                  </a:moveTo>
                  <a:cubicBezTo>
                    <a:pt x="18" y="72"/>
                    <a:pt x="24" y="72"/>
                    <a:pt x="29" y="71"/>
                  </a:cubicBezTo>
                  <a:cubicBezTo>
                    <a:pt x="29" y="72"/>
                    <a:pt x="30" y="73"/>
                    <a:pt x="30" y="73"/>
                  </a:cubicBezTo>
                  <a:cubicBezTo>
                    <a:pt x="24" y="74"/>
                    <a:pt x="18" y="74"/>
                    <a:pt x="12" y="75"/>
                  </a:cubicBezTo>
                  <a:cubicBezTo>
                    <a:pt x="12" y="74"/>
                    <a:pt x="12" y="73"/>
                    <a:pt x="12" y="73"/>
                  </a:cubicBezTo>
                  <a:close/>
                  <a:moveTo>
                    <a:pt x="28" y="99"/>
                  </a:moveTo>
                  <a:cubicBezTo>
                    <a:pt x="24" y="99"/>
                    <a:pt x="19" y="99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9" y="98"/>
                    <a:pt x="24" y="97"/>
                    <a:pt x="29" y="97"/>
                  </a:cubicBezTo>
                  <a:cubicBezTo>
                    <a:pt x="29" y="98"/>
                    <a:pt x="29" y="98"/>
                    <a:pt x="28" y="99"/>
                  </a:cubicBezTo>
                  <a:close/>
                  <a:moveTo>
                    <a:pt x="29" y="97"/>
                  </a:moveTo>
                  <a:cubicBezTo>
                    <a:pt x="24" y="97"/>
                    <a:pt x="19" y="97"/>
                    <a:pt x="14" y="97"/>
                  </a:cubicBezTo>
                  <a:cubicBezTo>
                    <a:pt x="14" y="97"/>
                    <a:pt x="14" y="96"/>
                    <a:pt x="14" y="96"/>
                  </a:cubicBezTo>
                  <a:cubicBezTo>
                    <a:pt x="19" y="95"/>
                    <a:pt x="24" y="95"/>
                    <a:pt x="29" y="95"/>
                  </a:cubicBezTo>
                  <a:cubicBezTo>
                    <a:pt x="29" y="95"/>
                    <a:pt x="29" y="96"/>
                    <a:pt x="29" y="97"/>
                  </a:cubicBezTo>
                  <a:close/>
                  <a:moveTo>
                    <a:pt x="29" y="94"/>
                  </a:moveTo>
                  <a:cubicBezTo>
                    <a:pt x="24" y="94"/>
                    <a:pt x="19" y="95"/>
                    <a:pt x="13" y="95"/>
                  </a:cubicBezTo>
                  <a:cubicBezTo>
                    <a:pt x="13" y="94"/>
                    <a:pt x="13" y="94"/>
                    <a:pt x="13" y="93"/>
                  </a:cubicBezTo>
                  <a:cubicBezTo>
                    <a:pt x="19" y="93"/>
                    <a:pt x="24" y="93"/>
                    <a:pt x="29" y="92"/>
                  </a:cubicBezTo>
                  <a:cubicBezTo>
                    <a:pt x="29" y="93"/>
                    <a:pt x="29" y="94"/>
                    <a:pt x="29" y="94"/>
                  </a:cubicBezTo>
                  <a:close/>
                  <a:moveTo>
                    <a:pt x="29" y="92"/>
                  </a:moveTo>
                  <a:cubicBezTo>
                    <a:pt x="24" y="92"/>
                    <a:pt x="19" y="92"/>
                    <a:pt x="13" y="93"/>
                  </a:cubicBezTo>
                  <a:cubicBezTo>
                    <a:pt x="13" y="92"/>
                    <a:pt x="13" y="92"/>
                    <a:pt x="13" y="91"/>
                  </a:cubicBezTo>
                  <a:cubicBezTo>
                    <a:pt x="19" y="91"/>
                    <a:pt x="24" y="90"/>
                    <a:pt x="29" y="90"/>
                  </a:cubicBezTo>
                  <a:cubicBezTo>
                    <a:pt x="29" y="91"/>
                    <a:pt x="29" y="91"/>
                    <a:pt x="29" y="92"/>
                  </a:cubicBezTo>
                  <a:close/>
                  <a:moveTo>
                    <a:pt x="29" y="89"/>
                  </a:moveTo>
                  <a:cubicBezTo>
                    <a:pt x="24" y="90"/>
                    <a:pt x="19" y="90"/>
                    <a:pt x="13" y="91"/>
                  </a:cubicBezTo>
                  <a:cubicBezTo>
                    <a:pt x="13" y="90"/>
                    <a:pt x="13" y="89"/>
                    <a:pt x="13" y="89"/>
                  </a:cubicBezTo>
                  <a:cubicBezTo>
                    <a:pt x="19" y="88"/>
                    <a:pt x="24" y="88"/>
                    <a:pt x="30" y="88"/>
                  </a:cubicBezTo>
                  <a:cubicBezTo>
                    <a:pt x="30" y="88"/>
                    <a:pt x="30" y="89"/>
                    <a:pt x="29" y="89"/>
                  </a:cubicBezTo>
                  <a:close/>
                  <a:moveTo>
                    <a:pt x="30" y="87"/>
                  </a:moveTo>
                  <a:cubicBezTo>
                    <a:pt x="24" y="87"/>
                    <a:pt x="19" y="88"/>
                    <a:pt x="13" y="88"/>
                  </a:cubicBezTo>
                  <a:cubicBezTo>
                    <a:pt x="13" y="88"/>
                    <a:pt x="13" y="87"/>
                    <a:pt x="13" y="86"/>
                  </a:cubicBezTo>
                  <a:cubicBezTo>
                    <a:pt x="18" y="86"/>
                    <a:pt x="24" y="86"/>
                    <a:pt x="30" y="85"/>
                  </a:cubicBezTo>
                  <a:cubicBezTo>
                    <a:pt x="30" y="86"/>
                    <a:pt x="30" y="87"/>
                    <a:pt x="30" y="87"/>
                  </a:cubicBezTo>
                  <a:close/>
                  <a:moveTo>
                    <a:pt x="30" y="85"/>
                  </a:moveTo>
                  <a:cubicBezTo>
                    <a:pt x="24" y="85"/>
                    <a:pt x="18" y="86"/>
                    <a:pt x="13" y="86"/>
                  </a:cubicBezTo>
                  <a:cubicBezTo>
                    <a:pt x="13" y="85"/>
                    <a:pt x="13" y="85"/>
                    <a:pt x="13" y="84"/>
                  </a:cubicBezTo>
                  <a:cubicBezTo>
                    <a:pt x="18" y="84"/>
                    <a:pt x="24" y="83"/>
                    <a:pt x="30" y="83"/>
                  </a:cubicBezTo>
                  <a:cubicBezTo>
                    <a:pt x="30" y="84"/>
                    <a:pt x="30" y="84"/>
                    <a:pt x="30" y="85"/>
                  </a:cubicBezTo>
                  <a:close/>
                  <a:moveTo>
                    <a:pt x="30" y="82"/>
                  </a:moveTo>
                  <a:cubicBezTo>
                    <a:pt x="24" y="83"/>
                    <a:pt x="18" y="83"/>
                    <a:pt x="13" y="84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24" y="82"/>
                    <a:pt x="30" y="81"/>
                  </a:cubicBezTo>
                  <a:cubicBezTo>
                    <a:pt x="30" y="82"/>
                    <a:pt x="30" y="82"/>
                    <a:pt x="30" y="82"/>
                  </a:cubicBezTo>
                  <a:close/>
                  <a:moveTo>
                    <a:pt x="30" y="79"/>
                  </a:moveTo>
                  <a:cubicBezTo>
                    <a:pt x="24" y="80"/>
                    <a:pt x="18" y="80"/>
                    <a:pt x="12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8" y="79"/>
                    <a:pt x="24" y="79"/>
                    <a:pt x="30" y="78"/>
                  </a:cubicBezTo>
                  <a:lnTo>
                    <a:pt x="30" y="79"/>
                  </a:lnTo>
                  <a:close/>
                  <a:moveTo>
                    <a:pt x="30" y="78"/>
                  </a:moveTo>
                  <a:cubicBezTo>
                    <a:pt x="24" y="78"/>
                    <a:pt x="18" y="79"/>
                    <a:pt x="12" y="79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8" y="77"/>
                    <a:pt x="24" y="76"/>
                    <a:pt x="30" y="76"/>
                  </a:cubicBezTo>
                  <a:cubicBezTo>
                    <a:pt x="30" y="77"/>
                    <a:pt x="30" y="77"/>
                    <a:pt x="30" y="78"/>
                  </a:cubicBezTo>
                  <a:close/>
                  <a:moveTo>
                    <a:pt x="30" y="75"/>
                  </a:moveTo>
                  <a:cubicBezTo>
                    <a:pt x="24" y="76"/>
                    <a:pt x="18" y="76"/>
                    <a:pt x="12" y="77"/>
                  </a:cubicBezTo>
                  <a:cubicBezTo>
                    <a:pt x="12" y="76"/>
                    <a:pt x="12" y="76"/>
                    <a:pt x="12" y="75"/>
                  </a:cubicBezTo>
                  <a:cubicBezTo>
                    <a:pt x="18" y="75"/>
                    <a:pt x="24" y="74"/>
                    <a:pt x="30" y="74"/>
                  </a:cubicBezTo>
                  <a:cubicBezTo>
                    <a:pt x="30" y="74"/>
                    <a:pt x="30" y="75"/>
                    <a:pt x="30" y="75"/>
                  </a:cubicBezTo>
                  <a:close/>
                  <a:moveTo>
                    <a:pt x="29" y="53"/>
                  </a:moveTo>
                  <a:cubicBezTo>
                    <a:pt x="29" y="52"/>
                    <a:pt x="29" y="52"/>
                    <a:pt x="28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2"/>
                    <a:pt x="30" y="52"/>
                    <a:pt x="30" y="53"/>
                  </a:cubicBezTo>
                  <a:cubicBezTo>
                    <a:pt x="30" y="53"/>
                    <a:pt x="29" y="53"/>
                    <a:pt x="29" y="53"/>
                  </a:cubicBezTo>
                  <a:close/>
                  <a:moveTo>
                    <a:pt x="30" y="53"/>
                  </a:moveTo>
                  <a:cubicBezTo>
                    <a:pt x="30" y="54"/>
                    <a:pt x="30" y="55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ubicBezTo>
                    <a:pt x="29" y="55"/>
                    <a:pt x="29" y="54"/>
                    <a:pt x="29" y="53"/>
                  </a:cubicBezTo>
                  <a:cubicBezTo>
                    <a:pt x="29" y="53"/>
                    <a:pt x="30" y="53"/>
                    <a:pt x="30" y="53"/>
                  </a:cubicBezTo>
                  <a:close/>
                  <a:moveTo>
                    <a:pt x="34" y="79"/>
                  </a:moveTo>
                  <a:cubicBezTo>
                    <a:pt x="34" y="80"/>
                    <a:pt x="34" y="81"/>
                    <a:pt x="34" y="81"/>
                  </a:cubicBezTo>
                  <a:cubicBezTo>
                    <a:pt x="33" y="81"/>
                    <a:pt x="33" y="81"/>
                    <a:pt x="32" y="81"/>
                  </a:cubicBezTo>
                  <a:cubicBezTo>
                    <a:pt x="32" y="80"/>
                    <a:pt x="32" y="78"/>
                    <a:pt x="32" y="77"/>
                  </a:cubicBezTo>
                  <a:cubicBezTo>
                    <a:pt x="33" y="77"/>
                    <a:pt x="33" y="77"/>
                    <a:pt x="34" y="77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3" y="79"/>
                    <a:pt x="33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9"/>
                    <a:pt x="33" y="79"/>
                    <a:pt x="34" y="79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0"/>
                    <a:pt x="32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1"/>
                    <a:pt x="33" y="91"/>
                  </a:cubicBezTo>
                  <a:lnTo>
                    <a:pt x="32" y="91"/>
                  </a:lnTo>
                  <a:close/>
                  <a:moveTo>
                    <a:pt x="33" y="92"/>
                  </a:moveTo>
                  <a:cubicBezTo>
                    <a:pt x="33" y="92"/>
                    <a:pt x="33" y="93"/>
                    <a:pt x="3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93"/>
                    <a:pt x="32" y="92"/>
                    <a:pt x="32" y="92"/>
                  </a:cubicBezTo>
                  <a:lnTo>
                    <a:pt x="33" y="92"/>
                  </a:lnTo>
                  <a:close/>
                  <a:moveTo>
                    <a:pt x="32" y="89"/>
                  </a:moveTo>
                  <a:cubicBezTo>
                    <a:pt x="32" y="88"/>
                    <a:pt x="32" y="87"/>
                    <a:pt x="32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3" y="87"/>
                    <a:pt x="33" y="88"/>
                    <a:pt x="33" y="89"/>
                  </a:cubicBezTo>
                  <a:lnTo>
                    <a:pt x="32" y="89"/>
                  </a:lnTo>
                  <a:close/>
                  <a:moveTo>
                    <a:pt x="32" y="86"/>
                  </a:moveTo>
                  <a:cubicBezTo>
                    <a:pt x="32" y="86"/>
                    <a:pt x="32" y="85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5"/>
                    <a:pt x="33" y="85"/>
                    <a:pt x="33" y="86"/>
                  </a:cubicBezTo>
                  <a:lnTo>
                    <a:pt x="32" y="86"/>
                  </a:lnTo>
                  <a:close/>
                  <a:moveTo>
                    <a:pt x="32" y="84"/>
                  </a:moveTo>
                  <a:cubicBezTo>
                    <a:pt x="32" y="83"/>
                    <a:pt x="32" y="82"/>
                    <a:pt x="32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3"/>
                    <a:pt x="34" y="84"/>
                  </a:cubicBezTo>
                  <a:lnTo>
                    <a:pt x="32" y="84"/>
                  </a:lnTo>
                  <a:close/>
                  <a:moveTo>
                    <a:pt x="32" y="76"/>
                  </a:moveTo>
                  <a:cubicBezTo>
                    <a:pt x="32" y="76"/>
                    <a:pt x="32" y="75"/>
                    <a:pt x="32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5"/>
                    <a:pt x="33" y="76"/>
                    <a:pt x="34" y="76"/>
                  </a:cubicBezTo>
                  <a:cubicBezTo>
                    <a:pt x="33" y="76"/>
                    <a:pt x="33" y="76"/>
                    <a:pt x="32" y="76"/>
                  </a:cubicBezTo>
                  <a:close/>
                  <a:moveTo>
                    <a:pt x="32" y="74"/>
                  </a:moveTo>
                  <a:cubicBezTo>
                    <a:pt x="32" y="73"/>
                    <a:pt x="32" y="73"/>
                    <a:pt x="32" y="72"/>
                  </a:cubicBezTo>
                  <a:cubicBezTo>
                    <a:pt x="32" y="72"/>
                    <a:pt x="33" y="72"/>
                    <a:pt x="33" y="72"/>
                  </a:cubicBezTo>
                  <a:cubicBezTo>
                    <a:pt x="33" y="73"/>
                    <a:pt x="33" y="73"/>
                    <a:pt x="33" y="74"/>
                  </a:cubicBezTo>
                  <a:cubicBezTo>
                    <a:pt x="33" y="74"/>
                    <a:pt x="33" y="74"/>
                    <a:pt x="32" y="74"/>
                  </a:cubicBezTo>
                  <a:close/>
                  <a:moveTo>
                    <a:pt x="32" y="72"/>
                  </a:moveTo>
                  <a:cubicBezTo>
                    <a:pt x="32" y="71"/>
                    <a:pt x="32" y="70"/>
                    <a:pt x="32" y="70"/>
                  </a:cubicBezTo>
                  <a:cubicBezTo>
                    <a:pt x="32" y="70"/>
                    <a:pt x="33" y="70"/>
                    <a:pt x="33" y="70"/>
                  </a:cubicBezTo>
                  <a:cubicBezTo>
                    <a:pt x="33" y="70"/>
                    <a:pt x="33" y="71"/>
                    <a:pt x="33" y="72"/>
                  </a:cubicBezTo>
                  <a:cubicBezTo>
                    <a:pt x="33" y="72"/>
                    <a:pt x="32" y="72"/>
                    <a:pt x="32" y="72"/>
                  </a:cubicBezTo>
                  <a:close/>
                  <a:moveTo>
                    <a:pt x="32" y="69"/>
                  </a:moveTo>
                  <a:cubicBezTo>
                    <a:pt x="32" y="69"/>
                    <a:pt x="32" y="68"/>
                    <a:pt x="32" y="67"/>
                  </a:cubicBezTo>
                  <a:cubicBezTo>
                    <a:pt x="32" y="67"/>
                    <a:pt x="32" y="67"/>
                    <a:pt x="33" y="67"/>
                  </a:cubicBezTo>
                  <a:cubicBezTo>
                    <a:pt x="33" y="68"/>
                    <a:pt x="33" y="69"/>
                    <a:pt x="33" y="69"/>
                  </a:cubicBezTo>
                  <a:cubicBezTo>
                    <a:pt x="33" y="69"/>
                    <a:pt x="32" y="69"/>
                    <a:pt x="32" y="69"/>
                  </a:cubicBezTo>
                  <a:close/>
                  <a:moveTo>
                    <a:pt x="31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2" y="65"/>
                    <a:pt x="32" y="65"/>
                    <a:pt x="33" y="65"/>
                  </a:cubicBezTo>
                  <a:cubicBezTo>
                    <a:pt x="33" y="66"/>
                    <a:pt x="33" y="66"/>
                    <a:pt x="33" y="67"/>
                  </a:cubicBezTo>
                  <a:cubicBezTo>
                    <a:pt x="32" y="67"/>
                    <a:pt x="32" y="67"/>
                    <a:pt x="31" y="67"/>
                  </a:cubicBezTo>
                  <a:close/>
                  <a:moveTo>
                    <a:pt x="31" y="65"/>
                  </a:moveTo>
                  <a:cubicBezTo>
                    <a:pt x="31" y="64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4"/>
                    <a:pt x="32" y="64"/>
                  </a:cubicBezTo>
                  <a:cubicBezTo>
                    <a:pt x="32" y="65"/>
                    <a:pt x="32" y="65"/>
                    <a:pt x="31" y="65"/>
                  </a:cubicBezTo>
                  <a:close/>
                  <a:moveTo>
                    <a:pt x="31" y="62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1"/>
                    <a:pt x="30" y="60"/>
                  </a:cubicBezTo>
                  <a:cubicBezTo>
                    <a:pt x="31" y="60"/>
                    <a:pt x="31" y="60"/>
                    <a:pt x="32" y="60"/>
                  </a:cubicBezTo>
                  <a:cubicBezTo>
                    <a:pt x="32" y="61"/>
                    <a:pt x="32" y="62"/>
                    <a:pt x="32" y="62"/>
                  </a:cubicBezTo>
                  <a:cubicBezTo>
                    <a:pt x="32" y="62"/>
                    <a:pt x="31" y="62"/>
                    <a:pt x="31" y="62"/>
                  </a:cubicBezTo>
                  <a:close/>
                  <a:moveTo>
                    <a:pt x="30" y="60"/>
                  </a:moveTo>
                  <a:cubicBezTo>
                    <a:pt x="30" y="59"/>
                    <a:pt x="30" y="59"/>
                    <a:pt x="30" y="58"/>
                  </a:cubicBezTo>
                  <a:cubicBezTo>
                    <a:pt x="30" y="58"/>
                    <a:pt x="31" y="58"/>
                    <a:pt x="31" y="58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1" y="60"/>
                    <a:pt x="31" y="60"/>
                    <a:pt x="30" y="60"/>
                  </a:cubicBezTo>
                  <a:close/>
                  <a:moveTo>
                    <a:pt x="30" y="58"/>
                  </a:moveTo>
                  <a:cubicBezTo>
                    <a:pt x="30" y="57"/>
                    <a:pt x="30" y="56"/>
                    <a:pt x="29" y="56"/>
                  </a:cubicBezTo>
                  <a:cubicBezTo>
                    <a:pt x="30" y="56"/>
                    <a:pt x="30" y="56"/>
                    <a:pt x="31" y="56"/>
                  </a:cubicBezTo>
                  <a:cubicBezTo>
                    <a:pt x="31" y="56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32" y="99"/>
                  </a:moveTo>
                  <a:cubicBezTo>
                    <a:pt x="31" y="99"/>
                    <a:pt x="31" y="99"/>
                    <a:pt x="31" y="99"/>
                  </a:cubicBezTo>
                  <a:cubicBezTo>
                    <a:pt x="31" y="98"/>
                    <a:pt x="31" y="97"/>
                    <a:pt x="31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8"/>
                    <a:pt x="32" y="99"/>
                  </a:cubicBezTo>
                  <a:close/>
                  <a:moveTo>
                    <a:pt x="31" y="96"/>
                  </a:moveTo>
                  <a:cubicBezTo>
                    <a:pt x="32" y="96"/>
                    <a:pt x="32" y="95"/>
                    <a:pt x="32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5"/>
                    <a:pt x="33" y="96"/>
                    <a:pt x="32" y="96"/>
                  </a:cubicBezTo>
                  <a:lnTo>
                    <a:pt x="31" y="96"/>
                  </a:lnTo>
                  <a:close/>
                  <a:moveTo>
                    <a:pt x="36" y="99"/>
                  </a:moveTo>
                  <a:cubicBezTo>
                    <a:pt x="35" y="99"/>
                    <a:pt x="34" y="99"/>
                    <a:pt x="33" y="99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4" y="97"/>
                    <a:pt x="35" y="97"/>
                    <a:pt x="36" y="97"/>
                  </a:cubicBezTo>
                  <a:cubicBezTo>
                    <a:pt x="36" y="97"/>
                    <a:pt x="36" y="98"/>
                    <a:pt x="36" y="99"/>
                  </a:cubicBezTo>
                  <a:close/>
                  <a:moveTo>
                    <a:pt x="36" y="96"/>
                  </a:moveTo>
                  <a:cubicBezTo>
                    <a:pt x="35" y="96"/>
                    <a:pt x="34" y="96"/>
                    <a:pt x="33" y="96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4" y="94"/>
                    <a:pt x="35" y="94"/>
                    <a:pt x="36" y="94"/>
                  </a:cubicBezTo>
                  <a:cubicBezTo>
                    <a:pt x="36" y="95"/>
                    <a:pt x="36" y="95"/>
                    <a:pt x="36" y="96"/>
                  </a:cubicBezTo>
                  <a:close/>
                  <a:moveTo>
                    <a:pt x="36" y="94"/>
                  </a:moveTo>
                  <a:cubicBezTo>
                    <a:pt x="35" y="94"/>
                    <a:pt x="34" y="94"/>
                    <a:pt x="33" y="94"/>
                  </a:cubicBezTo>
                  <a:cubicBezTo>
                    <a:pt x="33" y="93"/>
                    <a:pt x="33" y="92"/>
                    <a:pt x="33" y="92"/>
                  </a:cubicBezTo>
                  <a:cubicBezTo>
                    <a:pt x="34" y="92"/>
                    <a:pt x="35" y="92"/>
                    <a:pt x="36" y="92"/>
                  </a:cubicBezTo>
                  <a:cubicBezTo>
                    <a:pt x="36" y="92"/>
                    <a:pt x="36" y="93"/>
                    <a:pt x="36" y="94"/>
                  </a:cubicBezTo>
                  <a:close/>
                  <a:moveTo>
                    <a:pt x="36" y="91"/>
                  </a:moveTo>
                  <a:cubicBezTo>
                    <a:pt x="35" y="91"/>
                    <a:pt x="34" y="91"/>
                    <a:pt x="34" y="91"/>
                  </a:cubicBezTo>
                  <a:cubicBezTo>
                    <a:pt x="34" y="91"/>
                    <a:pt x="34" y="90"/>
                    <a:pt x="34" y="89"/>
                  </a:cubicBezTo>
                  <a:cubicBezTo>
                    <a:pt x="35" y="89"/>
                    <a:pt x="36" y="89"/>
                    <a:pt x="36" y="89"/>
                  </a:cubicBezTo>
                  <a:cubicBezTo>
                    <a:pt x="36" y="90"/>
                    <a:pt x="36" y="90"/>
                    <a:pt x="36" y="91"/>
                  </a:cubicBezTo>
                  <a:close/>
                  <a:moveTo>
                    <a:pt x="36" y="89"/>
                  </a:moveTo>
                  <a:cubicBezTo>
                    <a:pt x="36" y="89"/>
                    <a:pt x="35" y="89"/>
                    <a:pt x="34" y="89"/>
                  </a:cubicBezTo>
                  <a:cubicBezTo>
                    <a:pt x="34" y="88"/>
                    <a:pt x="34" y="87"/>
                    <a:pt x="34" y="87"/>
                  </a:cubicBezTo>
                  <a:cubicBezTo>
                    <a:pt x="35" y="87"/>
                    <a:pt x="36" y="87"/>
                    <a:pt x="37" y="87"/>
                  </a:cubicBezTo>
                  <a:cubicBezTo>
                    <a:pt x="37" y="87"/>
                    <a:pt x="37" y="88"/>
                    <a:pt x="36" y="89"/>
                  </a:cubicBezTo>
                  <a:close/>
                  <a:moveTo>
                    <a:pt x="37" y="86"/>
                  </a:moveTo>
                  <a:cubicBezTo>
                    <a:pt x="36" y="86"/>
                    <a:pt x="35" y="86"/>
                    <a:pt x="34" y="86"/>
                  </a:cubicBezTo>
                  <a:cubicBezTo>
                    <a:pt x="34" y="85"/>
                    <a:pt x="34" y="85"/>
                    <a:pt x="34" y="84"/>
                  </a:cubicBezTo>
                  <a:cubicBezTo>
                    <a:pt x="35" y="84"/>
                    <a:pt x="36" y="84"/>
                    <a:pt x="37" y="84"/>
                  </a:cubicBezTo>
                  <a:cubicBezTo>
                    <a:pt x="37" y="85"/>
                    <a:pt x="37" y="86"/>
                    <a:pt x="37" y="86"/>
                  </a:cubicBezTo>
                  <a:close/>
                  <a:moveTo>
                    <a:pt x="37" y="84"/>
                  </a:moveTo>
                  <a:cubicBezTo>
                    <a:pt x="36" y="84"/>
                    <a:pt x="35" y="84"/>
                    <a:pt x="34" y="84"/>
                  </a:cubicBezTo>
                  <a:cubicBezTo>
                    <a:pt x="34" y="83"/>
                    <a:pt x="34" y="82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7" y="83"/>
                    <a:pt x="37" y="83"/>
                    <a:pt x="37" y="84"/>
                  </a:cubicBezTo>
                  <a:close/>
                  <a:moveTo>
                    <a:pt x="37" y="82"/>
                  </a:moveTo>
                  <a:cubicBezTo>
                    <a:pt x="36" y="81"/>
                    <a:pt x="35" y="81"/>
                    <a:pt x="34" y="81"/>
                  </a:cubicBezTo>
                  <a:cubicBezTo>
                    <a:pt x="34" y="81"/>
                    <a:pt x="34" y="80"/>
                    <a:pt x="34" y="79"/>
                  </a:cubicBezTo>
                  <a:cubicBezTo>
                    <a:pt x="35" y="79"/>
                    <a:pt x="36" y="79"/>
                    <a:pt x="37" y="80"/>
                  </a:cubicBezTo>
                  <a:cubicBezTo>
                    <a:pt x="37" y="80"/>
                    <a:pt x="37" y="81"/>
                    <a:pt x="37" y="82"/>
                  </a:cubicBezTo>
                  <a:close/>
                  <a:moveTo>
                    <a:pt x="37" y="79"/>
                  </a:moveTo>
                  <a:cubicBezTo>
                    <a:pt x="36" y="79"/>
                    <a:pt x="35" y="79"/>
                    <a:pt x="34" y="79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5" y="77"/>
                    <a:pt x="36" y="77"/>
                    <a:pt x="37" y="77"/>
                  </a:cubicBezTo>
                  <a:cubicBezTo>
                    <a:pt x="37" y="78"/>
                    <a:pt x="37" y="78"/>
                    <a:pt x="37" y="79"/>
                  </a:cubicBezTo>
                  <a:close/>
                  <a:moveTo>
                    <a:pt x="36" y="77"/>
                  </a:moveTo>
                  <a:cubicBezTo>
                    <a:pt x="36" y="77"/>
                    <a:pt x="35" y="77"/>
                    <a:pt x="34" y="76"/>
                  </a:cubicBezTo>
                  <a:cubicBezTo>
                    <a:pt x="34" y="76"/>
                    <a:pt x="34" y="75"/>
                    <a:pt x="34" y="74"/>
                  </a:cubicBezTo>
                  <a:cubicBezTo>
                    <a:pt x="35" y="75"/>
                    <a:pt x="36" y="75"/>
                    <a:pt x="36" y="75"/>
                  </a:cubicBezTo>
                  <a:cubicBezTo>
                    <a:pt x="36" y="75"/>
                    <a:pt x="36" y="76"/>
                    <a:pt x="36" y="77"/>
                  </a:cubicBezTo>
                  <a:close/>
                  <a:moveTo>
                    <a:pt x="36" y="74"/>
                  </a:moveTo>
                  <a:cubicBezTo>
                    <a:pt x="36" y="74"/>
                    <a:pt x="35" y="74"/>
                    <a:pt x="34" y="74"/>
                  </a:cubicBezTo>
                  <a:cubicBezTo>
                    <a:pt x="34" y="73"/>
                    <a:pt x="34" y="73"/>
                    <a:pt x="34" y="72"/>
                  </a:cubicBezTo>
                  <a:cubicBezTo>
                    <a:pt x="35" y="72"/>
                    <a:pt x="35" y="72"/>
                    <a:pt x="36" y="72"/>
                  </a:cubicBezTo>
                  <a:cubicBezTo>
                    <a:pt x="36" y="73"/>
                    <a:pt x="36" y="74"/>
                    <a:pt x="36" y="74"/>
                  </a:cubicBezTo>
                  <a:close/>
                  <a:moveTo>
                    <a:pt x="36" y="72"/>
                  </a:moveTo>
                  <a:cubicBezTo>
                    <a:pt x="35" y="72"/>
                    <a:pt x="35" y="72"/>
                    <a:pt x="34" y="72"/>
                  </a:cubicBezTo>
                  <a:cubicBezTo>
                    <a:pt x="34" y="71"/>
                    <a:pt x="34" y="70"/>
                    <a:pt x="34" y="70"/>
                  </a:cubicBezTo>
                  <a:cubicBezTo>
                    <a:pt x="34" y="70"/>
                    <a:pt x="35" y="70"/>
                    <a:pt x="36" y="70"/>
                  </a:cubicBezTo>
                  <a:cubicBezTo>
                    <a:pt x="36" y="71"/>
                    <a:pt x="36" y="71"/>
                    <a:pt x="36" y="72"/>
                  </a:cubicBezTo>
                  <a:close/>
                  <a:moveTo>
                    <a:pt x="36" y="70"/>
                  </a:moveTo>
                  <a:cubicBezTo>
                    <a:pt x="35" y="70"/>
                    <a:pt x="34" y="69"/>
                    <a:pt x="34" y="69"/>
                  </a:cubicBezTo>
                  <a:cubicBezTo>
                    <a:pt x="33" y="69"/>
                    <a:pt x="33" y="68"/>
                    <a:pt x="33" y="67"/>
                  </a:cubicBezTo>
                  <a:cubicBezTo>
                    <a:pt x="34" y="67"/>
                    <a:pt x="35" y="68"/>
                    <a:pt x="36" y="68"/>
                  </a:cubicBezTo>
                  <a:cubicBezTo>
                    <a:pt x="36" y="68"/>
                    <a:pt x="36" y="69"/>
                    <a:pt x="36" y="70"/>
                  </a:cubicBezTo>
                  <a:close/>
                  <a:moveTo>
                    <a:pt x="36" y="67"/>
                  </a:moveTo>
                  <a:cubicBezTo>
                    <a:pt x="35" y="67"/>
                    <a:pt x="34" y="67"/>
                    <a:pt x="33" y="67"/>
                  </a:cubicBezTo>
                  <a:cubicBezTo>
                    <a:pt x="33" y="66"/>
                    <a:pt x="33" y="66"/>
                    <a:pt x="33" y="65"/>
                  </a:cubicBezTo>
                  <a:cubicBezTo>
                    <a:pt x="34" y="65"/>
                    <a:pt x="35" y="65"/>
                    <a:pt x="35" y="65"/>
                  </a:cubicBezTo>
                  <a:cubicBezTo>
                    <a:pt x="35" y="66"/>
                    <a:pt x="36" y="67"/>
                    <a:pt x="36" y="67"/>
                  </a:cubicBezTo>
                  <a:close/>
                  <a:moveTo>
                    <a:pt x="35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33" y="64"/>
                    <a:pt x="33" y="63"/>
                    <a:pt x="33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35" y="64"/>
                    <a:pt x="35" y="64"/>
                    <a:pt x="35" y="65"/>
                  </a:cubicBezTo>
                  <a:close/>
                  <a:moveTo>
                    <a:pt x="35" y="63"/>
                  </a:moveTo>
                  <a:cubicBezTo>
                    <a:pt x="34" y="63"/>
                    <a:pt x="33" y="62"/>
                    <a:pt x="33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5" y="61"/>
                    <a:pt x="35" y="62"/>
                    <a:pt x="35" y="63"/>
                  </a:cubicBezTo>
                  <a:close/>
                  <a:moveTo>
                    <a:pt x="35" y="60"/>
                  </a:moveTo>
                  <a:cubicBezTo>
                    <a:pt x="34" y="60"/>
                    <a:pt x="33" y="60"/>
                    <a:pt x="32" y="60"/>
                  </a:cubicBezTo>
                  <a:cubicBezTo>
                    <a:pt x="32" y="59"/>
                    <a:pt x="32" y="59"/>
                    <a:pt x="32" y="58"/>
                  </a:cubicBezTo>
                  <a:cubicBezTo>
                    <a:pt x="33" y="58"/>
                    <a:pt x="33" y="58"/>
                    <a:pt x="34" y="59"/>
                  </a:cubicBezTo>
                  <a:cubicBezTo>
                    <a:pt x="34" y="59"/>
                    <a:pt x="34" y="60"/>
                    <a:pt x="35" y="60"/>
                  </a:cubicBezTo>
                  <a:close/>
                  <a:moveTo>
                    <a:pt x="34" y="58"/>
                  </a:moveTo>
                  <a:cubicBezTo>
                    <a:pt x="33" y="58"/>
                    <a:pt x="32" y="58"/>
                    <a:pt x="32" y="57"/>
                  </a:cubicBezTo>
                  <a:cubicBezTo>
                    <a:pt x="31" y="57"/>
                    <a:pt x="31" y="56"/>
                    <a:pt x="31" y="56"/>
                  </a:cubicBezTo>
                  <a:cubicBezTo>
                    <a:pt x="32" y="56"/>
                    <a:pt x="33" y="56"/>
                    <a:pt x="34" y="56"/>
                  </a:cubicBezTo>
                  <a:cubicBezTo>
                    <a:pt x="34" y="57"/>
                    <a:pt x="34" y="57"/>
                    <a:pt x="34" y="58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5"/>
                    <a:pt x="31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4"/>
                    <a:pt x="32" y="54"/>
                    <a:pt x="33" y="54"/>
                  </a:cubicBezTo>
                  <a:cubicBezTo>
                    <a:pt x="33" y="55"/>
                    <a:pt x="33" y="55"/>
                    <a:pt x="33" y="56"/>
                  </a:cubicBezTo>
                  <a:close/>
                  <a:moveTo>
                    <a:pt x="33" y="54"/>
                  </a:moveTo>
                  <a:cubicBezTo>
                    <a:pt x="32" y="53"/>
                    <a:pt x="31" y="53"/>
                    <a:pt x="30" y="53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31" y="51"/>
                    <a:pt x="32" y="52"/>
                    <a:pt x="32" y="52"/>
                  </a:cubicBezTo>
                  <a:cubicBezTo>
                    <a:pt x="33" y="52"/>
                    <a:pt x="33" y="53"/>
                    <a:pt x="33" y="54"/>
                  </a:cubicBezTo>
                  <a:close/>
                  <a:moveTo>
                    <a:pt x="32" y="51"/>
                  </a:moveTo>
                  <a:cubicBezTo>
                    <a:pt x="31" y="51"/>
                    <a:pt x="31" y="51"/>
                    <a:pt x="30" y="51"/>
                  </a:cubicBezTo>
                  <a:cubicBezTo>
                    <a:pt x="30" y="50"/>
                    <a:pt x="29" y="50"/>
                    <a:pt x="29" y="49"/>
                  </a:cubicBezTo>
                  <a:cubicBezTo>
                    <a:pt x="30" y="49"/>
                    <a:pt x="31" y="49"/>
                    <a:pt x="32" y="49"/>
                  </a:cubicBezTo>
                  <a:cubicBezTo>
                    <a:pt x="32" y="50"/>
                    <a:pt x="32" y="51"/>
                    <a:pt x="32" y="51"/>
                  </a:cubicBezTo>
                  <a:close/>
                  <a:moveTo>
                    <a:pt x="31" y="49"/>
                  </a:moveTo>
                  <a:cubicBezTo>
                    <a:pt x="31" y="49"/>
                    <a:pt x="30" y="49"/>
                    <a:pt x="29" y="48"/>
                  </a:cubicBezTo>
                  <a:cubicBezTo>
                    <a:pt x="29" y="48"/>
                    <a:pt x="29" y="47"/>
                    <a:pt x="28" y="47"/>
                  </a:cubicBezTo>
                  <a:cubicBezTo>
                    <a:pt x="29" y="47"/>
                    <a:pt x="30" y="47"/>
                    <a:pt x="31" y="47"/>
                  </a:cubicBezTo>
                  <a:cubicBezTo>
                    <a:pt x="31" y="48"/>
                    <a:pt x="31" y="48"/>
                    <a:pt x="31" y="49"/>
                  </a:cubicBezTo>
                  <a:close/>
                  <a:moveTo>
                    <a:pt x="31" y="47"/>
                  </a:moveTo>
                  <a:cubicBezTo>
                    <a:pt x="30" y="47"/>
                    <a:pt x="29" y="46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9" y="45"/>
                    <a:pt x="30" y="45"/>
                  </a:cubicBezTo>
                  <a:cubicBezTo>
                    <a:pt x="30" y="46"/>
                    <a:pt x="30" y="46"/>
                    <a:pt x="31" y="47"/>
                  </a:cubicBezTo>
                  <a:close/>
                  <a:moveTo>
                    <a:pt x="30" y="45"/>
                  </a:moveTo>
                  <a:cubicBezTo>
                    <a:pt x="29" y="44"/>
                    <a:pt x="28" y="44"/>
                    <a:pt x="27" y="44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27" y="43"/>
                    <a:pt x="28" y="43"/>
                    <a:pt x="29" y="43"/>
                  </a:cubicBezTo>
                  <a:cubicBezTo>
                    <a:pt x="29" y="44"/>
                    <a:pt x="30" y="44"/>
                    <a:pt x="30" y="45"/>
                  </a:cubicBezTo>
                  <a:close/>
                  <a:moveTo>
                    <a:pt x="29" y="43"/>
                  </a:moveTo>
                  <a:cubicBezTo>
                    <a:pt x="28" y="42"/>
                    <a:pt x="27" y="42"/>
                    <a:pt x="26" y="42"/>
                  </a:cubicBezTo>
                  <a:cubicBezTo>
                    <a:pt x="26" y="41"/>
                    <a:pt x="26" y="41"/>
                    <a:pt x="26" y="40"/>
                  </a:cubicBezTo>
                  <a:cubicBezTo>
                    <a:pt x="26" y="40"/>
                    <a:pt x="27" y="41"/>
                    <a:pt x="28" y="41"/>
                  </a:cubicBezTo>
                  <a:cubicBezTo>
                    <a:pt x="28" y="41"/>
                    <a:pt x="29" y="42"/>
                    <a:pt x="29" y="43"/>
                  </a:cubicBezTo>
                  <a:close/>
                  <a:moveTo>
                    <a:pt x="28" y="40"/>
                  </a:moveTo>
                  <a:cubicBezTo>
                    <a:pt x="27" y="40"/>
                    <a:pt x="26" y="40"/>
                    <a:pt x="25" y="40"/>
                  </a:cubicBezTo>
                  <a:cubicBezTo>
                    <a:pt x="25" y="39"/>
                    <a:pt x="25" y="39"/>
                    <a:pt x="25" y="38"/>
                  </a:cubicBezTo>
                  <a:cubicBezTo>
                    <a:pt x="25" y="38"/>
                    <a:pt x="26" y="39"/>
                    <a:pt x="27" y="39"/>
                  </a:cubicBezTo>
                  <a:cubicBezTo>
                    <a:pt x="27" y="39"/>
                    <a:pt x="28" y="40"/>
                    <a:pt x="28" y="40"/>
                  </a:cubicBezTo>
                  <a:close/>
                  <a:moveTo>
                    <a:pt x="27" y="38"/>
                  </a:moveTo>
                  <a:cubicBezTo>
                    <a:pt x="26" y="38"/>
                    <a:pt x="25" y="38"/>
                    <a:pt x="24" y="37"/>
                  </a:cubicBezTo>
                  <a:cubicBezTo>
                    <a:pt x="24" y="37"/>
                    <a:pt x="24" y="36"/>
                    <a:pt x="23" y="36"/>
                  </a:cubicBezTo>
                  <a:cubicBezTo>
                    <a:pt x="24" y="36"/>
                    <a:pt x="25" y="36"/>
                    <a:pt x="26" y="37"/>
                  </a:cubicBezTo>
                  <a:cubicBezTo>
                    <a:pt x="26" y="37"/>
                    <a:pt x="26" y="38"/>
                    <a:pt x="27" y="38"/>
                  </a:cubicBezTo>
                  <a:close/>
                  <a:moveTo>
                    <a:pt x="25" y="35"/>
                  </a:move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4" y="36"/>
                    <a:pt x="23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4"/>
                    <a:pt x="24" y="35"/>
                    <a:pt x="25" y="35"/>
                  </a:cubicBezTo>
                  <a:close/>
                  <a:moveTo>
                    <a:pt x="23" y="43"/>
                  </a:moveTo>
                  <a:cubicBezTo>
                    <a:pt x="18" y="44"/>
                    <a:pt x="14" y="44"/>
                    <a:pt x="10" y="45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14" y="43"/>
                    <a:pt x="18" y="42"/>
                    <a:pt x="22" y="41"/>
                  </a:cubicBezTo>
                  <a:cubicBezTo>
                    <a:pt x="22" y="42"/>
                    <a:pt x="23" y="43"/>
                    <a:pt x="23" y="43"/>
                  </a:cubicBezTo>
                  <a:close/>
                  <a:moveTo>
                    <a:pt x="22" y="41"/>
                  </a:moveTo>
                  <a:cubicBezTo>
                    <a:pt x="18" y="42"/>
                    <a:pt x="14" y="42"/>
                    <a:pt x="10" y="43"/>
                  </a:cubicBezTo>
                  <a:cubicBezTo>
                    <a:pt x="10" y="43"/>
                    <a:pt x="10" y="42"/>
                    <a:pt x="9" y="42"/>
                  </a:cubicBezTo>
                  <a:cubicBezTo>
                    <a:pt x="13" y="41"/>
                    <a:pt x="17" y="40"/>
                    <a:pt x="21" y="40"/>
                  </a:cubicBezTo>
                  <a:cubicBezTo>
                    <a:pt x="22" y="40"/>
                    <a:pt x="22" y="41"/>
                    <a:pt x="22" y="41"/>
                  </a:cubicBezTo>
                  <a:close/>
                  <a:moveTo>
                    <a:pt x="21" y="38"/>
                  </a:moveTo>
                  <a:cubicBezTo>
                    <a:pt x="17" y="39"/>
                    <a:pt x="13" y="39"/>
                    <a:pt x="9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13" y="38"/>
                    <a:pt x="16" y="38"/>
                    <a:pt x="20" y="37"/>
                  </a:cubicBezTo>
                  <a:cubicBezTo>
                    <a:pt x="20" y="37"/>
                    <a:pt x="20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6" y="37"/>
                    <a:pt x="13" y="38"/>
                    <a:pt x="9" y="38"/>
                  </a:cubicBezTo>
                  <a:cubicBezTo>
                    <a:pt x="9" y="38"/>
                    <a:pt x="9" y="37"/>
                    <a:pt x="9" y="37"/>
                  </a:cubicBezTo>
                  <a:cubicBezTo>
                    <a:pt x="12" y="36"/>
                    <a:pt x="16" y="35"/>
                    <a:pt x="19" y="35"/>
                  </a:cubicBezTo>
                  <a:cubicBezTo>
                    <a:pt x="19" y="35"/>
                    <a:pt x="20" y="36"/>
                    <a:pt x="20" y="36"/>
                  </a:cubicBezTo>
                  <a:close/>
                  <a:moveTo>
                    <a:pt x="19" y="34"/>
                  </a:moveTo>
                  <a:cubicBezTo>
                    <a:pt x="16" y="35"/>
                    <a:pt x="12" y="36"/>
                    <a:pt x="9" y="36"/>
                  </a:cubicBezTo>
                  <a:cubicBezTo>
                    <a:pt x="9" y="31"/>
                    <a:pt x="8" y="25"/>
                    <a:pt x="8" y="19"/>
                  </a:cubicBezTo>
                  <a:cubicBezTo>
                    <a:pt x="8" y="19"/>
                    <a:pt x="13" y="25"/>
                    <a:pt x="19" y="3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6" name="ïşḻïďê-Freeform: Shape 256"/>
            <p:cNvSpPr>
              <a:spLocks/>
            </p:cNvSpPr>
            <p:nvPr/>
          </p:nvSpPr>
          <p:spPr bwMode="auto">
            <a:xfrm>
              <a:off x="7434223" y="5792225"/>
              <a:ext cx="1084862" cy="1080492"/>
            </a:xfrm>
            <a:custGeom>
              <a:avLst/>
              <a:gdLst>
                <a:gd name="T0" fmla="*/ 54 w 54"/>
                <a:gd name="T1" fmla="*/ 53 h 53"/>
                <a:gd name="T2" fmla="*/ 53 w 54"/>
                <a:gd name="T3" fmla="*/ 47 h 53"/>
                <a:gd name="T4" fmla="*/ 51 w 54"/>
                <a:gd name="T5" fmla="*/ 48 h 53"/>
                <a:gd name="T6" fmla="*/ 48 w 54"/>
                <a:gd name="T7" fmla="*/ 48 h 53"/>
                <a:gd name="T8" fmla="*/ 46 w 54"/>
                <a:gd name="T9" fmla="*/ 42 h 53"/>
                <a:gd name="T10" fmla="*/ 41 w 54"/>
                <a:gd name="T11" fmla="*/ 42 h 53"/>
                <a:gd name="T12" fmla="*/ 38 w 54"/>
                <a:gd name="T13" fmla="*/ 41 h 53"/>
                <a:gd name="T14" fmla="*/ 40 w 54"/>
                <a:gd name="T15" fmla="*/ 38 h 53"/>
                <a:gd name="T16" fmla="*/ 40 w 54"/>
                <a:gd name="T17" fmla="*/ 35 h 53"/>
                <a:gd name="T18" fmla="*/ 40 w 54"/>
                <a:gd name="T19" fmla="*/ 32 h 53"/>
                <a:gd name="T20" fmla="*/ 40 w 54"/>
                <a:gd name="T21" fmla="*/ 30 h 53"/>
                <a:gd name="T22" fmla="*/ 39 w 54"/>
                <a:gd name="T23" fmla="*/ 28 h 53"/>
                <a:gd name="T24" fmla="*/ 34 w 54"/>
                <a:gd name="T25" fmla="*/ 24 h 53"/>
                <a:gd name="T26" fmla="*/ 31 w 54"/>
                <a:gd name="T27" fmla="*/ 24 h 53"/>
                <a:gd name="T28" fmla="*/ 30 w 54"/>
                <a:gd name="T29" fmla="*/ 21 h 53"/>
                <a:gd name="T30" fmla="*/ 31 w 54"/>
                <a:gd name="T31" fmla="*/ 22 h 53"/>
                <a:gd name="T32" fmla="*/ 32 w 54"/>
                <a:gd name="T33" fmla="*/ 16 h 53"/>
                <a:gd name="T34" fmla="*/ 32 w 54"/>
                <a:gd name="T35" fmla="*/ 14 h 53"/>
                <a:gd name="T36" fmla="*/ 28 w 54"/>
                <a:gd name="T37" fmla="*/ 8 h 53"/>
                <a:gd name="T38" fmla="*/ 28 w 54"/>
                <a:gd name="T39" fmla="*/ 4 h 53"/>
                <a:gd name="T40" fmla="*/ 27 w 54"/>
                <a:gd name="T41" fmla="*/ 0 h 53"/>
                <a:gd name="T42" fmla="*/ 26 w 54"/>
                <a:gd name="T43" fmla="*/ 4 h 53"/>
                <a:gd name="T44" fmla="*/ 25 w 54"/>
                <a:gd name="T45" fmla="*/ 8 h 53"/>
                <a:gd name="T46" fmla="*/ 22 w 54"/>
                <a:gd name="T47" fmla="*/ 14 h 53"/>
                <a:gd name="T48" fmla="*/ 21 w 54"/>
                <a:gd name="T49" fmla="*/ 16 h 53"/>
                <a:gd name="T50" fmla="*/ 22 w 54"/>
                <a:gd name="T51" fmla="*/ 21 h 53"/>
                <a:gd name="T52" fmla="*/ 23 w 54"/>
                <a:gd name="T53" fmla="*/ 20 h 53"/>
                <a:gd name="T54" fmla="*/ 23 w 54"/>
                <a:gd name="T55" fmla="*/ 24 h 53"/>
                <a:gd name="T56" fmla="*/ 14 w 54"/>
                <a:gd name="T57" fmla="*/ 27 h 53"/>
                <a:gd name="T58" fmla="*/ 14 w 54"/>
                <a:gd name="T59" fmla="*/ 39 h 53"/>
                <a:gd name="T60" fmla="*/ 13 w 54"/>
                <a:gd name="T61" fmla="*/ 42 h 53"/>
                <a:gd name="T62" fmla="*/ 4 w 54"/>
                <a:gd name="T63" fmla="*/ 45 h 53"/>
                <a:gd name="T64" fmla="*/ 5 w 54"/>
                <a:gd name="T65" fmla="*/ 48 h 53"/>
                <a:gd name="T66" fmla="*/ 3 w 54"/>
                <a:gd name="T67" fmla="*/ 47 h 53"/>
                <a:gd name="T68" fmla="*/ 1 w 54"/>
                <a:gd name="T69" fmla="*/ 47 h 53"/>
                <a:gd name="T70" fmla="*/ 1 w 54"/>
                <a:gd name="T71" fmla="*/ 53 h 53"/>
                <a:gd name="T72" fmla="*/ 19 w 54"/>
                <a:gd name="T73" fmla="*/ 31 h 53"/>
                <a:gd name="T74" fmla="*/ 20 w 54"/>
                <a:gd name="T75" fmla="*/ 33 h 53"/>
                <a:gd name="T76" fmla="*/ 21 w 54"/>
                <a:gd name="T77" fmla="*/ 35 h 53"/>
                <a:gd name="T78" fmla="*/ 21 w 54"/>
                <a:gd name="T79" fmla="*/ 37 h 53"/>
                <a:gd name="T80" fmla="*/ 20 w 54"/>
                <a:gd name="T81" fmla="*/ 3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53">
                  <a:moveTo>
                    <a:pt x="1" y="53"/>
                  </a:moveTo>
                  <a:cubicBezTo>
                    <a:pt x="19" y="53"/>
                    <a:pt x="36" y="53"/>
                    <a:pt x="54" y="53"/>
                  </a:cubicBezTo>
                  <a:cubicBezTo>
                    <a:pt x="54" y="53"/>
                    <a:pt x="54" y="51"/>
                    <a:pt x="52" y="50"/>
                  </a:cubicBezTo>
                  <a:cubicBezTo>
                    <a:pt x="53" y="50"/>
                    <a:pt x="53" y="49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1" y="48"/>
                    <a:pt x="51" y="48"/>
                  </a:cubicBezTo>
                  <a:cubicBezTo>
                    <a:pt x="51" y="48"/>
                    <a:pt x="50" y="48"/>
                    <a:pt x="50" y="48"/>
                  </a:cubicBezTo>
                  <a:cubicBezTo>
                    <a:pt x="49" y="48"/>
                    <a:pt x="48" y="48"/>
                    <a:pt x="48" y="48"/>
                  </a:cubicBezTo>
                  <a:cubicBezTo>
                    <a:pt x="48" y="48"/>
                    <a:pt x="50" y="47"/>
                    <a:pt x="50" y="45"/>
                  </a:cubicBezTo>
                  <a:cubicBezTo>
                    <a:pt x="50" y="42"/>
                    <a:pt x="47" y="42"/>
                    <a:pt x="46" y="42"/>
                  </a:cubicBezTo>
                  <a:cubicBezTo>
                    <a:pt x="45" y="42"/>
                    <a:pt x="43" y="42"/>
                    <a:pt x="43" y="42"/>
                  </a:cubicBezTo>
                  <a:cubicBezTo>
                    <a:pt x="43" y="42"/>
                    <a:pt x="42" y="41"/>
                    <a:pt x="41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9" y="42"/>
                    <a:pt x="39" y="41"/>
                    <a:pt x="38" y="41"/>
                  </a:cubicBezTo>
                  <a:cubicBezTo>
                    <a:pt x="39" y="41"/>
                    <a:pt x="40" y="40"/>
                    <a:pt x="40" y="39"/>
                  </a:cubicBezTo>
                  <a:cubicBezTo>
                    <a:pt x="40" y="39"/>
                    <a:pt x="40" y="38"/>
                    <a:pt x="40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2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40" y="31"/>
                    <a:pt x="40" y="30"/>
                    <a:pt x="40" y="30"/>
                  </a:cubicBezTo>
                  <a:cubicBezTo>
                    <a:pt x="40" y="29"/>
                    <a:pt x="39" y="28"/>
                    <a:pt x="39" y="28"/>
                  </a:cubicBezTo>
                  <a:cubicBezTo>
                    <a:pt x="39" y="28"/>
                    <a:pt x="40" y="28"/>
                    <a:pt x="39" y="28"/>
                  </a:cubicBezTo>
                  <a:cubicBezTo>
                    <a:pt x="39" y="27"/>
                    <a:pt x="39" y="26"/>
                    <a:pt x="38" y="25"/>
                  </a:cubicBezTo>
                  <a:cubicBezTo>
                    <a:pt x="37" y="25"/>
                    <a:pt x="35" y="25"/>
                    <a:pt x="34" y="24"/>
                  </a:cubicBezTo>
                  <a:cubicBezTo>
                    <a:pt x="33" y="24"/>
                    <a:pt x="32" y="24"/>
                    <a:pt x="32" y="24"/>
                  </a:cubicBezTo>
                  <a:cubicBezTo>
                    <a:pt x="32" y="24"/>
                    <a:pt x="31" y="23"/>
                    <a:pt x="31" y="24"/>
                  </a:cubicBezTo>
                  <a:cubicBezTo>
                    <a:pt x="30" y="23"/>
                    <a:pt x="29" y="23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9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5"/>
                    <a:pt x="32" y="15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3"/>
                    <a:pt x="32" y="11"/>
                    <a:pt x="31" y="10"/>
                  </a:cubicBezTo>
                  <a:cubicBezTo>
                    <a:pt x="29" y="9"/>
                    <a:pt x="29" y="9"/>
                    <a:pt x="28" y="8"/>
                  </a:cubicBezTo>
                  <a:cubicBezTo>
                    <a:pt x="28" y="7"/>
                    <a:pt x="29" y="6"/>
                    <a:pt x="28" y="6"/>
                  </a:cubicBezTo>
                  <a:cubicBezTo>
                    <a:pt x="28" y="5"/>
                    <a:pt x="28" y="4"/>
                    <a:pt x="28" y="4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2"/>
                    <a:pt x="27" y="0"/>
                    <a:pt x="27" y="0"/>
                  </a:cubicBezTo>
                  <a:cubicBezTo>
                    <a:pt x="26" y="0"/>
                    <a:pt x="27" y="2"/>
                    <a:pt x="27" y="2"/>
                  </a:cubicBezTo>
                  <a:cubicBezTo>
                    <a:pt x="26" y="2"/>
                    <a:pt x="26" y="2"/>
                    <a:pt x="26" y="4"/>
                  </a:cubicBezTo>
                  <a:cubicBezTo>
                    <a:pt x="26" y="4"/>
                    <a:pt x="26" y="4"/>
                    <a:pt x="26" y="6"/>
                  </a:cubicBezTo>
                  <a:cubicBezTo>
                    <a:pt x="26" y="6"/>
                    <a:pt x="25" y="6"/>
                    <a:pt x="25" y="8"/>
                  </a:cubicBezTo>
                  <a:cubicBezTo>
                    <a:pt x="25" y="9"/>
                    <a:pt x="24" y="10"/>
                    <a:pt x="23" y="10"/>
                  </a:cubicBezTo>
                  <a:cubicBezTo>
                    <a:pt x="23" y="11"/>
                    <a:pt x="22" y="11"/>
                    <a:pt x="22" y="14"/>
                  </a:cubicBezTo>
                  <a:cubicBezTo>
                    <a:pt x="22" y="14"/>
                    <a:pt x="22" y="15"/>
                    <a:pt x="22" y="15"/>
                  </a:cubicBezTo>
                  <a:cubicBezTo>
                    <a:pt x="22" y="15"/>
                    <a:pt x="21" y="15"/>
                    <a:pt x="21" y="16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2" y="19"/>
                    <a:pt x="22" y="20"/>
                    <a:pt x="22" y="21"/>
                  </a:cubicBezTo>
                  <a:cubicBezTo>
                    <a:pt x="22" y="22"/>
                    <a:pt x="22" y="22"/>
                    <a:pt x="23" y="22"/>
                  </a:cubicBezTo>
                  <a:cubicBezTo>
                    <a:pt x="23" y="22"/>
                    <a:pt x="23" y="22"/>
                    <a:pt x="23" y="20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3" y="23"/>
                    <a:pt x="23" y="24"/>
                  </a:cubicBezTo>
                  <a:cubicBezTo>
                    <a:pt x="22" y="24"/>
                    <a:pt x="19" y="24"/>
                    <a:pt x="19" y="24"/>
                  </a:cubicBezTo>
                  <a:cubicBezTo>
                    <a:pt x="18" y="24"/>
                    <a:pt x="15" y="24"/>
                    <a:pt x="14" y="27"/>
                  </a:cubicBezTo>
                  <a:cubicBezTo>
                    <a:pt x="14" y="30"/>
                    <a:pt x="14" y="34"/>
                    <a:pt x="14" y="35"/>
                  </a:cubicBezTo>
                  <a:cubicBezTo>
                    <a:pt x="13" y="36"/>
                    <a:pt x="13" y="38"/>
                    <a:pt x="14" y="39"/>
                  </a:cubicBezTo>
                  <a:cubicBezTo>
                    <a:pt x="15" y="40"/>
                    <a:pt x="16" y="41"/>
                    <a:pt x="19" y="42"/>
                  </a:cubicBezTo>
                  <a:cubicBezTo>
                    <a:pt x="18" y="42"/>
                    <a:pt x="15" y="42"/>
                    <a:pt x="13" y="42"/>
                  </a:cubicBezTo>
                  <a:cubicBezTo>
                    <a:pt x="11" y="41"/>
                    <a:pt x="9" y="41"/>
                    <a:pt x="8" y="41"/>
                  </a:cubicBezTo>
                  <a:cubicBezTo>
                    <a:pt x="7" y="41"/>
                    <a:pt x="5" y="41"/>
                    <a:pt x="4" y="45"/>
                  </a:cubicBezTo>
                  <a:cubicBezTo>
                    <a:pt x="4" y="47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4" y="47"/>
                    <a:pt x="4" y="48"/>
                  </a:cubicBezTo>
                  <a:cubicBezTo>
                    <a:pt x="4" y="47"/>
                    <a:pt x="3" y="47"/>
                    <a:pt x="3" y="47"/>
                  </a:cubicBezTo>
                  <a:cubicBezTo>
                    <a:pt x="2" y="47"/>
                    <a:pt x="2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9"/>
                    <a:pt x="2" y="50"/>
                  </a:cubicBezTo>
                  <a:cubicBezTo>
                    <a:pt x="2" y="50"/>
                    <a:pt x="0" y="50"/>
                    <a:pt x="1" y="53"/>
                  </a:cubicBezTo>
                  <a:close/>
                  <a:moveTo>
                    <a:pt x="18" y="37"/>
                  </a:moveTo>
                  <a:cubicBezTo>
                    <a:pt x="18" y="36"/>
                    <a:pt x="19" y="31"/>
                    <a:pt x="19" y="31"/>
                  </a:cubicBezTo>
                  <a:cubicBezTo>
                    <a:pt x="20" y="32"/>
                    <a:pt x="20" y="32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20" y="36"/>
                    <a:pt x="21" y="37"/>
                    <a:pt x="21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8"/>
                    <a:pt x="18" y="37"/>
                    <a:pt x="18" y="3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7" name="ïşḻïďê-Freeform: Shape 257"/>
            <p:cNvSpPr>
              <a:spLocks/>
            </p:cNvSpPr>
            <p:nvPr/>
          </p:nvSpPr>
          <p:spPr bwMode="auto">
            <a:xfrm>
              <a:off x="6229186" y="5160754"/>
              <a:ext cx="381286" cy="1792808"/>
            </a:xfrm>
            <a:custGeom>
              <a:avLst/>
              <a:gdLst>
                <a:gd name="T0" fmla="*/ 16 w 19"/>
                <a:gd name="T1" fmla="*/ 33 h 88"/>
                <a:gd name="T2" fmla="*/ 15 w 19"/>
                <a:gd name="T3" fmla="*/ 33 h 88"/>
                <a:gd name="T4" fmla="*/ 14 w 19"/>
                <a:gd name="T5" fmla="*/ 29 h 88"/>
                <a:gd name="T6" fmla="*/ 12 w 19"/>
                <a:gd name="T7" fmla="*/ 24 h 88"/>
                <a:gd name="T8" fmla="*/ 11 w 19"/>
                <a:gd name="T9" fmla="*/ 16 h 88"/>
                <a:gd name="T10" fmla="*/ 5 w 19"/>
                <a:gd name="T11" fmla="*/ 0 h 88"/>
                <a:gd name="T12" fmla="*/ 2 w 19"/>
                <a:gd name="T13" fmla="*/ 17 h 88"/>
                <a:gd name="T14" fmla="*/ 3 w 19"/>
                <a:gd name="T15" fmla="*/ 24 h 88"/>
                <a:gd name="T16" fmla="*/ 1 w 19"/>
                <a:gd name="T17" fmla="*/ 30 h 88"/>
                <a:gd name="T18" fmla="*/ 1 w 19"/>
                <a:gd name="T19" fmla="*/ 34 h 88"/>
                <a:gd name="T20" fmla="*/ 0 w 19"/>
                <a:gd name="T21" fmla="*/ 34 h 88"/>
                <a:gd name="T22" fmla="*/ 2 w 19"/>
                <a:gd name="T23" fmla="*/ 52 h 88"/>
                <a:gd name="T24" fmla="*/ 3 w 19"/>
                <a:gd name="T25" fmla="*/ 52 h 88"/>
                <a:gd name="T26" fmla="*/ 6 w 19"/>
                <a:gd name="T27" fmla="*/ 88 h 88"/>
                <a:gd name="T28" fmla="*/ 19 w 19"/>
                <a:gd name="T29" fmla="*/ 87 h 88"/>
                <a:gd name="T30" fmla="*/ 16 w 19"/>
                <a:gd name="T31" fmla="*/ 50 h 88"/>
                <a:gd name="T32" fmla="*/ 17 w 19"/>
                <a:gd name="T33" fmla="*/ 50 h 88"/>
                <a:gd name="T34" fmla="*/ 16 w 19"/>
                <a:gd name="T35" fmla="*/ 3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88">
                  <a:moveTo>
                    <a:pt x="16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5" y="31"/>
                    <a:pt x="14" y="30"/>
                    <a:pt x="14" y="29"/>
                  </a:cubicBezTo>
                  <a:cubicBezTo>
                    <a:pt x="13" y="27"/>
                    <a:pt x="13" y="25"/>
                    <a:pt x="12" y="24"/>
                  </a:cubicBezTo>
                  <a:cubicBezTo>
                    <a:pt x="11" y="21"/>
                    <a:pt x="11" y="19"/>
                    <a:pt x="11" y="16"/>
                  </a:cubicBezTo>
                  <a:cubicBezTo>
                    <a:pt x="8" y="12"/>
                    <a:pt x="6" y="6"/>
                    <a:pt x="5" y="0"/>
                  </a:cubicBezTo>
                  <a:cubicBezTo>
                    <a:pt x="5" y="6"/>
                    <a:pt x="4" y="13"/>
                    <a:pt x="2" y="17"/>
                  </a:cubicBezTo>
                  <a:cubicBezTo>
                    <a:pt x="2" y="19"/>
                    <a:pt x="3" y="22"/>
                    <a:pt x="3" y="24"/>
                  </a:cubicBezTo>
                  <a:cubicBezTo>
                    <a:pt x="2" y="26"/>
                    <a:pt x="2" y="28"/>
                    <a:pt x="1" y="30"/>
                  </a:cubicBezTo>
                  <a:cubicBezTo>
                    <a:pt x="1" y="31"/>
                    <a:pt x="1" y="33"/>
                    <a:pt x="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0"/>
                    <a:pt x="1" y="46"/>
                    <a:pt x="2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64"/>
                    <a:pt x="5" y="76"/>
                    <a:pt x="6" y="88"/>
                  </a:cubicBezTo>
                  <a:cubicBezTo>
                    <a:pt x="10" y="87"/>
                    <a:pt x="14" y="87"/>
                    <a:pt x="19" y="87"/>
                  </a:cubicBezTo>
                  <a:cubicBezTo>
                    <a:pt x="18" y="75"/>
                    <a:pt x="17" y="63"/>
                    <a:pt x="16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45"/>
                    <a:pt x="16" y="39"/>
                    <a:pt x="16" y="3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8" name="ïşḻïďê-Freeform: Shape 258"/>
            <p:cNvSpPr>
              <a:spLocks/>
            </p:cNvSpPr>
            <p:nvPr/>
          </p:nvSpPr>
          <p:spPr bwMode="auto">
            <a:xfrm>
              <a:off x="6289274" y="5874163"/>
              <a:ext cx="220687" cy="203207"/>
            </a:xfrm>
            <a:custGeom>
              <a:avLst/>
              <a:gdLst>
                <a:gd name="T0" fmla="*/ 10 w 11"/>
                <a:gd name="T1" fmla="*/ 5 h 10"/>
                <a:gd name="T2" fmla="*/ 6 w 11"/>
                <a:gd name="T3" fmla="*/ 10 h 10"/>
                <a:gd name="T4" fmla="*/ 0 w 11"/>
                <a:gd name="T5" fmla="*/ 6 h 10"/>
                <a:gd name="T6" fmla="*/ 5 w 11"/>
                <a:gd name="T7" fmla="*/ 1 h 10"/>
                <a:gd name="T8" fmla="*/ 10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5"/>
                  </a:moveTo>
                  <a:cubicBezTo>
                    <a:pt x="11" y="7"/>
                    <a:pt x="9" y="10"/>
                    <a:pt x="6" y="10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3"/>
                    <a:pt x="2" y="1"/>
                    <a:pt x="5" y="1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9" name="ïşḻïďê-Freeform: Shape 259"/>
            <p:cNvSpPr>
              <a:spLocks/>
            </p:cNvSpPr>
            <p:nvPr/>
          </p:nvSpPr>
          <p:spPr bwMode="auto">
            <a:xfrm>
              <a:off x="6268516" y="5772559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0" name="ïşḻïďê-Freeform: Shape 260"/>
            <p:cNvSpPr>
              <a:spLocks/>
            </p:cNvSpPr>
            <p:nvPr/>
          </p:nvSpPr>
          <p:spPr bwMode="auto">
            <a:xfrm>
              <a:off x="6328604" y="5772559"/>
              <a:ext cx="20758" cy="61181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1" name="ïşḻïďê-Freeform: Shape 261"/>
            <p:cNvSpPr>
              <a:spLocks/>
            </p:cNvSpPr>
            <p:nvPr/>
          </p:nvSpPr>
          <p:spPr bwMode="auto">
            <a:xfrm>
              <a:off x="6369027" y="5772559"/>
              <a:ext cx="40423" cy="61181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3 h 3"/>
                <a:gd name="T4" fmla="*/ 0 w 2"/>
                <a:gd name="T5" fmla="*/ 0 h 3"/>
                <a:gd name="T6" fmla="*/ 1 w 2"/>
                <a:gd name="T7" fmla="*/ 0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2" name="ïşḻïďê-Freeform: Shape 262"/>
            <p:cNvSpPr>
              <a:spLocks/>
            </p:cNvSpPr>
            <p:nvPr/>
          </p:nvSpPr>
          <p:spPr bwMode="auto">
            <a:xfrm>
              <a:off x="6409450" y="5772559"/>
              <a:ext cx="40423" cy="6118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0 h 3"/>
                <a:gd name="T6" fmla="*/ 2 w 2"/>
                <a:gd name="T7" fmla="*/ 0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3" name="ïşḻïďê-Freeform: Shape 263"/>
            <p:cNvSpPr>
              <a:spLocks/>
            </p:cNvSpPr>
            <p:nvPr/>
          </p:nvSpPr>
          <p:spPr bwMode="auto">
            <a:xfrm>
              <a:off x="6469538" y="5751802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1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2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4" name="ïşḻïďê-Freeform: Shape 264"/>
            <p:cNvSpPr>
              <a:spLocks/>
            </p:cNvSpPr>
            <p:nvPr/>
          </p:nvSpPr>
          <p:spPr bwMode="auto">
            <a:xfrm>
              <a:off x="6308939" y="5568260"/>
              <a:ext cx="19665" cy="81938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5" name="ïşḻïďê-Freeform: Shape 265"/>
            <p:cNvSpPr>
              <a:spLocks/>
            </p:cNvSpPr>
            <p:nvPr/>
          </p:nvSpPr>
          <p:spPr bwMode="auto">
            <a:xfrm>
              <a:off x="6328604" y="5568260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6" name="ïşḻïďê-Freeform: Shape 266"/>
            <p:cNvSpPr>
              <a:spLocks/>
            </p:cNvSpPr>
            <p:nvPr/>
          </p:nvSpPr>
          <p:spPr bwMode="auto">
            <a:xfrm>
              <a:off x="6369027" y="5568260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7" name="ïşḻïďê-Freeform: Shape 267"/>
            <p:cNvSpPr>
              <a:spLocks/>
            </p:cNvSpPr>
            <p:nvPr/>
          </p:nvSpPr>
          <p:spPr bwMode="auto">
            <a:xfrm>
              <a:off x="6389784" y="5568260"/>
              <a:ext cx="19665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8" name="ïşḻïďê-Freeform: Shape 268"/>
            <p:cNvSpPr>
              <a:spLocks/>
            </p:cNvSpPr>
            <p:nvPr/>
          </p:nvSpPr>
          <p:spPr bwMode="auto">
            <a:xfrm>
              <a:off x="6409450" y="5548595"/>
              <a:ext cx="19665" cy="101603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9" name="ïşḻïďê-Freeform: Shape 269"/>
            <p:cNvSpPr>
              <a:spLocks/>
            </p:cNvSpPr>
            <p:nvPr/>
          </p:nvSpPr>
          <p:spPr bwMode="auto">
            <a:xfrm>
              <a:off x="6308939" y="6118884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0" name="ïşḻïďê-Freeform: Shape 270"/>
            <p:cNvSpPr>
              <a:spLocks/>
            </p:cNvSpPr>
            <p:nvPr/>
          </p:nvSpPr>
          <p:spPr bwMode="auto">
            <a:xfrm>
              <a:off x="6349362" y="6118884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1" name="ïşḻïďê-Freeform: Shape 271"/>
            <p:cNvSpPr>
              <a:spLocks/>
            </p:cNvSpPr>
            <p:nvPr/>
          </p:nvSpPr>
          <p:spPr bwMode="auto">
            <a:xfrm>
              <a:off x="6389784" y="6098127"/>
              <a:ext cx="39330" cy="101604"/>
            </a:xfrm>
            <a:custGeom>
              <a:avLst/>
              <a:gdLst>
                <a:gd name="T0" fmla="*/ 2 w 2"/>
                <a:gd name="T1" fmla="*/ 5 h 5"/>
                <a:gd name="T2" fmla="*/ 1 w 2"/>
                <a:gd name="T3" fmla="*/ 5 h 5"/>
                <a:gd name="T4" fmla="*/ 0 w 2"/>
                <a:gd name="T5" fmla="*/ 1 h 5"/>
                <a:gd name="T6" fmla="*/ 2 w 2"/>
                <a:gd name="T7" fmla="*/ 0 h 5"/>
                <a:gd name="T8" fmla="*/ 2 w 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2" y="5"/>
                    <a:pt x="1" y="5"/>
                    <a:pt x="1" y="5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2"/>
                    <a:pt x="2" y="3"/>
                    <a:pt x="2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2" name="ïşḻïďê-Freeform: Shape 272"/>
            <p:cNvSpPr>
              <a:spLocks/>
            </p:cNvSpPr>
            <p:nvPr/>
          </p:nvSpPr>
          <p:spPr bwMode="auto">
            <a:xfrm>
              <a:off x="6449873" y="6098127"/>
              <a:ext cx="19665" cy="101604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3" name="ïşḻïďê-Freeform: Shape 273"/>
            <p:cNvSpPr>
              <a:spLocks/>
            </p:cNvSpPr>
            <p:nvPr/>
          </p:nvSpPr>
          <p:spPr bwMode="auto">
            <a:xfrm>
              <a:off x="6490295" y="6098127"/>
              <a:ext cx="39330" cy="101604"/>
            </a:xfrm>
            <a:custGeom>
              <a:avLst/>
              <a:gdLst>
                <a:gd name="T0" fmla="*/ 2 w 2"/>
                <a:gd name="T1" fmla="*/ 4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4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2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4" name="ïşḻïďê-Freeform: Shape 274"/>
            <p:cNvSpPr>
              <a:spLocks/>
            </p:cNvSpPr>
            <p:nvPr/>
          </p:nvSpPr>
          <p:spPr bwMode="auto">
            <a:xfrm>
              <a:off x="6328604" y="6199730"/>
              <a:ext cx="80846" cy="753831"/>
            </a:xfrm>
            <a:custGeom>
              <a:avLst/>
              <a:gdLst>
                <a:gd name="T0" fmla="*/ 1 w 4"/>
                <a:gd name="T1" fmla="*/ 0 h 37"/>
                <a:gd name="T2" fmla="*/ 0 w 4"/>
                <a:gd name="T3" fmla="*/ 0 h 37"/>
                <a:gd name="T4" fmla="*/ 4 w 4"/>
                <a:gd name="T5" fmla="*/ 37 h 37"/>
                <a:gd name="T6" fmla="*/ 4 w 4"/>
                <a:gd name="T7" fmla="*/ 36 h 37"/>
                <a:gd name="T8" fmla="*/ 1 w 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5" name="ïşḻïďê-Freeform: Shape 275"/>
            <p:cNvSpPr>
              <a:spLocks/>
            </p:cNvSpPr>
            <p:nvPr/>
          </p:nvSpPr>
          <p:spPr bwMode="auto">
            <a:xfrm>
              <a:off x="6369027" y="6199730"/>
              <a:ext cx="80846" cy="734166"/>
            </a:xfrm>
            <a:custGeom>
              <a:avLst/>
              <a:gdLst>
                <a:gd name="T0" fmla="*/ 1 w 4"/>
                <a:gd name="T1" fmla="*/ 0 h 36"/>
                <a:gd name="T2" fmla="*/ 0 w 4"/>
                <a:gd name="T3" fmla="*/ 0 h 36"/>
                <a:gd name="T4" fmla="*/ 3 w 4"/>
                <a:gd name="T5" fmla="*/ 36 h 36"/>
                <a:gd name="T6" fmla="*/ 4 w 4"/>
                <a:gd name="T7" fmla="*/ 36 h 36"/>
                <a:gd name="T8" fmla="*/ 1 w 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6" name="ïşḻïďê-Freeform: Shape 276"/>
            <p:cNvSpPr>
              <a:spLocks/>
            </p:cNvSpPr>
            <p:nvPr/>
          </p:nvSpPr>
          <p:spPr bwMode="auto">
            <a:xfrm>
              <a:off x="6409450" y="6199730"/>
              <a:ext cx="80846" cy="734166"/>
            </a:xfrm>
            <a:custGeom>
              <a:avLst/>
              <a:gdLst>
                <a:gd name="T0" fmla="*/ 1 w 4"/>
                <a:gd name="T1" fmla="*/ 0 h 36"/>
                <a:gd name="T2" fmla="*/ 0 w 4"/>
                <a:gd name="T3" fmla="*/ 0 h 36"/>
                <a:gd name="T4" fmla="*/ 3 w 4"/>
                <a:gd name="T5" fmla="*/ 36 h 36"/>
                <a:gd name="T6" fmla="*/ 4 w 4"/>
                <a:gd name="T7" fmla="*/ 36 h 36"/>
                <a:gd name="T8" fmla="*/ 1 w 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7" name="ïşḻïďê-Freeform: Shape 277"/>
            <p:cNvSpPr>
              <a:spLocks/>
            </p:cNvSpPr>
            <p:nvPr/>
          </p:nvSpPr>
          <p:spPr bwMode="auto">
            <a:xfrm>
              <a:off x="6449873" y="6199730"/>
              <a:ext cx="60088" cy="734166"/>
            </a:xfrm>
            <a:custGeom>
              <a:avLst/>
              <a:gdLst>
                <a:gd name="T0" fmla="*/ 1 w 3"/>
                <a:gd name="T1" fmla="*/ 0 h 36"/>
                <a:gd name="T2" fmla="*/ 0 w 3"/>
                <a:gd name="T3" fmla="*/ 0 h 36"/>
                <a:gd name="T4" fmla="*/ 3 w 3"/>
                <a:gd name="T5" fmla="*/ 36 h 36"/>
                <a:gd name="T6" fmla="*/ 3 w 3"/>
                <a:gd name="T7" fmla="*/ 36 h 36"/>
                <a:gd name="T8" fmla="*/ 1 w 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8" name="ïşḻïďê-Freeform: Shape 278"/>
            <p:cNvSpPr>
              <a:spLocks/>
            </p:cNvSpPr>
            <p:nvPr/>
          </p:nvSpPr>
          <p:spPr bwMode="auto">
            <a:xfrm>
              <a:off x="6490295" y="6199730"/>
              <a:ext cx="60088" cy="734166"/>
            </a:xfrm>
            <a:custGeom>
              <a:avLst/>
              <a:gdLst>
                <a:gd name="T0" fmla="*/ 0 w 3"/>
                <a:gd name="T1" fmla="*/ 0 h 36"/>
                <a:gd name="T2" fmla="*/ 0 w 3"/>
                <a:gd name="T3" fmla="*/ 0 h 36"/>
                <a:gd name="T4" fmla="*/ 3 w 3"/>
                <a:gd name="T5" fmla="*/ 36 h 36"/>
                <a:gd name="T6" fmla="*/ 3 w 3"/>
                <a:gd name="T7" fmla="*/ 36 h 36"/>
                <a:gd name="T8" fmla="*/ 0 w 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24"/>
                    <a:pt x="1" y="12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9" name="ïşḻïďê-Freeform: Shape 279"/>
            <p:cNvSpPr>
              <a:spLocks/>
            </p:cNvSpPr>
            <p:nvPr/>
          </p:nvSpPr>
          <p:spPr bwMode="auto">
            <a:xfrm>
              <a:off x="6389784" y="5975766"/>
              <a:ext cx="19665" cy="20758"/>
            </a:xfrm>
            <a:custGeom>
              <a:avLst/>
              <a:gdLst>
                <a:gd name="T0" fmla="*/ 18 w 18"/>
                <a:gd name="T1" fmla="*/ 0 h 19"/>
                <a:gd name="T2" fmla="*/ 0 w 18"/>
                <a:gd name="T3" fmla="*/ 19 h 19"/>
                <a:gd name="T4" fmla="*/ 0 w 18"/>
                <a:gd name="T5" fmla="*/ 0 h 19"/>
                <a:gd name="T6" fmla="*/ 0 w 18"/>
                <a:gd name="T7" fmla="*/ 0 h 19"/>
                <a:gd name="T8" fmla="*/ 18 w 1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0" name="ïşḻïďê-Freeform: Shape 280"/>
            <p:cNvSpPr>
              <a:spLocks/>
            </p:cNvSpPr>
            <p:nvPr/>
          </p:nvSpPr>
          <p:spPr bwMode="auto">
            <a:xfrm>
              <a:off x="6328604" y="5935343"/>
              <a:ext cx="121269" cy="61181"/>
            </a:xfrm>
            <a:custGeom>
              <a:avLst/>
              <a:gdLst>
                <a:gd name="T0" fmla="*/ 3 w 6"/>
                <a:gd name="T1" fmla="*/ 3 h 3"/>
                <a:gd name="T2" fmla="*/ 0 w 6"/>
                <a:gd name="T3" fmla="*/ 0 h 3"/>
                <a:gd name="T4" fmla="*/ 1 w 6"/>
                <a:gd name="T5" fmla="*/ 0 h 3"/>
                <a:gd name="T6" fmla="*/ 3 w 6"/>
                <a:gd name="T7" fmla="*/ 2 h 3"/>
                <a:gd name="T8" fmla="*/ 5 w 6"/>
                <a:gd name="T9" fmla="*/ 0 h 3"/>
                <a:gd name="T10" fmla="*/ 6 w 6"/>
                <a:gd name="T11" fmla="*/ 0 h 3"/>
                <a:gd name="T12" fmla="*/ 3 w 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1" name="ïşḻïďê-Freeform: Shape 281"/>
            <p:cNvSpPr>
              <a:spLocks/>
            </p:cNvSpPr>
            <p:nvPr/>
          </p:nvSpPr>
          <p:spPr bwMode="auto">
            <a:xfrm>
              <a:off x="4380660" y="6790778"/>
              <a:ext cx="261110" cy="447929"/>
            </a:xfrm>
            <a:custGeom>
              <a:avLst/>
              <a:gdLst>
                <a:gd name="T0" fmla="*/ 4 w 13"/>
                <a:gd name="T1" fmla="*/ 21 h 22"/>
                <a:gd name="T2" fmla="*/ 4 w 13"/>
                <a:gd name="T3" fmla="*/ 22 h 22"/>
                <a:gd name="T4" fmla="*/ 13 w 13"/>
                <a:gd name="T5" fmla="*/ 20 h 22"/>
                <a:gd name="T6" fmla="*/ 12 w 13"/>
                <a:gd name="T7" fmla="*/ 16 h 22"/>
                <a:gd name="T8" fmla="*/ 9 w 13"/>
                <a:gd name="T9" fmla="*/ 3 h 22"/>
                <a:gd name="T10" fmla="*/ 6 w 13"/>
                <a:gd name="T11" fmla="*/ 0 h 22"/>
                <a:gd name="T12" fmla="*/ 0 w 13"/>
                <a:gd name="T13" fmla="*/ 3 h 22"/>
                <a:gd name="T14" fmla="*/ 2 w 13"/>
                <a:gd name="T15" fmla="*/ 14 h 22"/>
                <a:gd name="T16" fmla="*/ 4 w 13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2">
                  <a:moveTo>
                    <a:pt x="4" y="21"/>
                  </a:moveTo>
                  <a:cubicBezTo>
                    <a:pt x="4" y="21"/>
                    <a:pt x="4" y="21"/>
                    <a:pt x="4" y="22"/>
                  </a:cubicBezTo>
                  <a:cubicBezTo>
                    <a:pt x="7" y="21"/>
                    <a:pt x="10" y="21"/>
                    <a:pt x="13" y="20"/>
                  </a:cubicBezTo>
                  <a:cubicBezTo>
                    <a:pt x="13" y="19"/>
                    <a:pt x="13" y="18"/>
                    <a:pt x="12" y="16"/>
                  </a:cubicBezTo>
                  <a:cubicBezTo>
                    <a:pt x="11" y="10"/>
                    <a:pt x="9" y="5"/>
                    <a:pt x="9" y="3"/>
                  </a:cubicBezTo>
                  <a:cubicBezTo>
                    <a:pt x="8" y="2"/>
                    <a:pt x="9" y="0"/>
                    <a:pt x="6" y="0"/>
                  </a:cubicBezTo>
                  <a:cubicBezTo>
                    <a:pt x="4" y="1"/>
                    <a:pt x="1" y="1"/>
                    <a:pt x="0" y="3"/>
                  </a:cubicBezTo>
                  <a:cubicBezTo>
                    <a:pt x="0" y="4"/>
                    <a:pt x="1" y="11"/>
                    <a:pt x="2" y="14"/>
                  </a:cubicBezTo>
                  <a:cubicBezTo>
                    <a:pt x="3" y="17"/>
                    <a:pt x="4" y="21"/>
                    <a:pt x="4" y="2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2" name="ïşḻïďê-Freeform: Shape 282"/>
            <p:cNvSpPr>
              <a:spLocks/>
            </p:cNvSpPr>
            <p:nvPr/>
          </p:nvSpPr>
          <p:spPr bwMode="auto">
            <a:xfrm>
              <a:off x="4601347" y="6729597"/>
              <a:ext cx="261110" cy="447929"/>
            </a:xfrm>
            <a:custGeom>
              <a:avLst/>
              <a:gdLst>
                <a:gd name="T0" fmla="*/ 4 w 13"/>
                <a:gd name="T1" fmla="*/ 20 h 22"/>
                <a:gd name="T2" fmla="*/ 5 w 13"/>
                <a:gd name="T3" fmla="*/ 22 h 22"/>
                <a:gd name="T4" fmla="*/ 13 w 13"/>
                <a:gd name="T5" fmla="*/ 21 h 22"/>
                <a:gd name="T6" fmla="*/ 13 w 13"/>
                <a:gd name="T7" fmla="*/ 18 h 22"/>
                <a:gd name="T8" fmla="*/ 9 w 13"/>
                <a:gd name="T9" fmla="*/ 0 h 22"/>
                <a:gd name="T10" fmla="*/ 1 w 13"/>
                <a:gd name="T11" fmla="*/ 2 h 22"/>
                <a:gd name="T12" fmla="*/ 0 w 13"/>
                <a:gd name="T13" fmla="*/ 3 h 22"/>
                <a:gd name="T14" fmla="*/ 4 w 13"/>
                <a:gd name="T1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2">
                  <a:moveTo>
                    <a:pt x="4" y="20"/>
                  </a:moveTo>
                  <a:cubicBezTo>
                    <a:pt x="4" y="21"/>
                    <a:pt x="4" y="22"/>
                    <a:pt x="5" y="22"/>
                  </a:cubicBezTo>
                  <a:cubicBezTo>
                    <a:pt x="7" y="22"/>
                    <a:pt x="10" y="21"/>
                    <a:pt x="13" y="21"/>
                  </a:cubicBezTo>
                  <a:cubicBezTo>
                    <a:pt x="13" y="20"/>
                    <a:pt x="13" y="20"/>
                    <a:pt x="13" y="18"/>
                  </a:cubicBezTo>
                  <a:cubicBezTo>
                    <a:pt x="13" y="16"/>
                    <a:pt x="10" y="1"/>
                    <a:pt x="9" y="0"/>
                  </a:cubicBezTo>
                  <a:cubicBezTo>
                    <a:pt x="9" y="0"/>
                    <a:pt x="7" y="0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4" y="18"/>
                    <a:pt x="4" y="2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3" name="ïşḻïďê-Freeform: Shape 283"/>
            <p:cNvSpPr>
              <a:spLocks/>
            </p:cNvSpPr>
            <p:nvPr/>
          </p:nvSpPr>
          <p:spPr bwMode="auto">
            <a:xfrm>
              <a:off x="4320572" y="6627994"/>
              <a:ext cx="522219" cy="203207"/>
            </a:xfrm>
            <a:custGeom>
              <a:avLst/>
              <a:gdLst>
                <a:gd name="T0" fmla="*/ 23 w 26"/>
                <a:gd name="T1" fmla="*/ 1 h 10"/>
                <a:gd name="T2" fmla="*/ 20 w 26"/>
                <a:gd name="T3" fmla="*/ 1 h 10"/>
                <a:gd name="T4" fmla="*/ 3 w 26"/>
                <a:gd name="T5" fmla="*/ 6 h 10"/>
                <a:gd name="T6" fmla="*/ 1 w 26"/>
                <a:gd name="T7" fmla="*/ 7 h 10"/>
                <a:gd name="T8" fmla="*/ 4 w 26"/>
                <a:gd name="T9" fmla="*/ 9 h 10"/>
                <a:gd name="T10" fmla="*/ 20 w 26"/>
                <a:gd name="T11" fmla="*/ 5 h 10"/>
                <a:gd name="T12" fmla="*/ 23 w 26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0">
                  <a:moveTo>
                    <a:pt x="23" y="1"/>
                  </a:moveTo>
                  <a:cubicBezTo>
                    <a:pt x="23" y="1"/>
                    <a:pt x="24" y="0"/>
                    <a:pt x="20" y="1"/>
                  </a:cubicBezTo>
                  <a:cubicBezTo>
                    <a:pt x="15" y="2"/>
                    <a:pt x="6" y="5"/>
                    <a:pt x="3" y="6"/>
                  </a:cubicBezTo>
                  <a:cubicBezTo>
                    <a:pt x="0" y="6"/>
                    <a:pt x="1" y="6"/>
                    <a:pt x="1" y="7"/>
                  </a:cubicBezTo>
                  <a:cubicBezTo>
                    <a:pt x="1" y="8"/>
                    <a:pt x="1" y="10"/>
                    <a:pt x="4" y="9"/>
                  </a:cubicBezTo>
                  <a:cubicBezTo>
                    <a:pt x="8" y="8"/>
                    <a:pt x="17" y="6"/>
                    <a:pt x="20" y="5"/>
                  </a:cubicBezTo>
                  <a:cubicBezTo>
                    <a:pt x="23" y="4"/>
                    <a:pt x="26" y="5"/>
                    <a:pt x="2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4" name="ïşḻïďê-Freeform: Shape 284"/>
            <p:cNvSpPr>
              <a:spLocks/>
            </p:cNvSpPr>
            <p:nvPr/>
          </p:nvSpPr>
          <p:spPr bwMode="auto">
            <a:xfrm>
              <a:off x="4159974" y="6933896"/>
              <a:ext cx="261110" cy="346326"/>
            </a:xfrm>
            <a:custGeom>
              <a:avLst/>
              <a:gdLst>
                <a:gd name="T0" fmla="*/ 5 w 13"/>
                <a:gd name="T1" fmla="*/ 17 h 17"/>
                <a:gd name="T2" fmla="*/ 10 w 13"/>
                <a:gd name="T3" fmla="*/ 16 h 17"/>
                <a:gd name="T4" fmla="*/ 10 w 13"/>
                <a:gd name="T5" fmla="*/ 16 h 17"/>
                <a:gd name="T6" fmla="*/ 9 w 13"/>
                <a:gd name="T7" fmla="*/ 8 h 17"/>
                <a:gd name="T8" fmla="*/ 8 w 13"/>
                <a:gd name="T9" fmla="*/ 2 h 17"/>
                <a:gd name="T10" fmla="*/ 3 w 13"/>
                <a:gd name="T11" fmla="*/ 3 h 17"/>
                <a:gd name="T12" fmla="*/ 2 w 13"/>
                <a:gd name="T13" fmla="*/ 7 h 17"/>
                <a:gd name="T14" fmla="*/ 2 w 13"/>
                <a:gd name="T15" fmla="*/ 14 h 17"/>
                <a:gd name="T16" fmla="*/ 5 w 13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5" y="17"/>
                  </a:moveTo>
                  <a:cubicBezTo>
                    <a:pt x="5" y="17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5"/>
                    <a:pt x="10" y="11"/>
                    <a:pt x="9" y="8"/>
                  </a:cubicBezTo>
                  <a:cubicBezTo>
                    <a:pt x="9" y="6"/>
                    <a:pt x="8" y="3"/>
                    <a:pt x="8" y="2"/>
                  </a:cubicBezTo>
                  <a:cubicBezTo>
                    <a:pt x="8" y="0"/>
                    <a:pt x="5" y="2"/>
                    <a:pt x="3" y="3"/>
                  </a:cubicBezTo>
                  <a:cubicBezTo>
                    <a:pt x="0" y="3"/>
                    <a:pt x="2" y="6"/>
                    <a:pt x="2" y="7"/>
                  </a:cubicBezTo>
                  <a:cubicBezTo>
                    <a:pt x="2" y="9"/>
                    <a:pt x="2" y="13"/>
                    <a:pt x="2" y="14"/>
                  </a:cubicBezTo>
                  <a:cubicBezTo>
                    <a:pt x="2" y="16"/>
                    <a:pt x="4" y="17"/>
                    <a:pt x="5" y="1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5" name="ïşḻïďê-Freeform: Shape 285"/>
            <p:cNvSpPr>
              <a:spLocks/>
            </p:cNvSpPr>
            <p:nvPr/>
          </p:nvSpPr>
          <p:spPr bwMode="auto">
            <a:xfrm>
              <a:off x="3757930" y="6974319"/>
              <a:ext cx="241445" cy="386748"/>
            </a:xfrm>
            <a:custGeom>
              <a:avLst/>
              <a:gdLst>
                <a:gd name="T0" fmla="*/ 3 w 12"/>
                <a:gd name="T1" fmla="*/ 16 h 19"/>
                <a:gd name="T2" fmla="*/ 6 w 12"/>
                <a:gd name="T3" fmla="*/ 19 h 19"/>
                <a:gd name="T4" fmla="*/ 12 w 12"/>
                <a:gd name="T5" fmla="*/ 18 h 19"/>
                <a:gd name="T6" fmla="*/ 12 w 12"/>
                <a:gd name="T7" fmla="*/ 15 h 19"/>
                <a:gd name="T8" fmla="*/ 9 w 12"/>
                <a:gd name="T9" fmla="*/ 6 h 19"/>
                <a:gd name="T10" fmla="*/ 6 w 12"/>
                <a:gd name="T11" fmla="*/ 0 h 19"/>
                <a:gd name="T12" fmla="*/ 0 w 12"/>
                <a:gd name="T13" fmla="*/ 4 h 19"/>
                <a:gd name="T14" fmla="*/ 2 w 12"/>
                <a:gd name="T15" fmla="*/ 9 h 19"/>
                <a:gd name="T16" fmla="*/ 3 w 12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3" y="16"/>
                  </a:moveTo>
                  <a:cubicBezTo>
                    <a:pt x="4" y="18"/>
                    <a:pt x="4" y="19"/>
                    <a:pt x="6" y="19"/>
                  </a:cubicBezTo>
                  <a:cubicBezTo>
                    <a:pt x="8" y="19"/>
                    <a:pt x="10" y="18"/>
                    <a:pt x="12" y="18"/>
                  </a:cubicBezTo>
                  <a:cubicBezTo>
                    <a:pt x="12" y="17"/>
                    <a:pt x="12" y="17"/>
                    <a:pt x="12" y="15"/>
                  </a:cubicBezTo>
                  <a:cubicBezTo>
                    <a:pt x="11" y="10"/>
                    <a:pt x="9" y="8"/>
                    <a:pt x="9" y="6"/>
                  </a:cubicBezTo>
                  <a:cubicBezTo>
                    <a:pt x="9" y="4"/>
                    <a:pt x="10" y="0"/>
                    <a:pt x="6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1" y="7"/>
                    <a:pt x="1" y="7"/>
                    <a:pt x="2" y="9"/>
                  </a:cubicBezTo>
                  <a:cubicBezTo>
                    <a:pt x="2" y="11"/>
                    <a:pt x="3" y="14"/>
                    <a:pt x="3" y="1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6" name="ïşḻïďê-Freeform: Shape 286"/>
            <p:cNvSpPr>
              <a:spLocks/>
            </p:cNvSpPr>
            <p:nvPr/>
          </p:nvSpPr>
          <p:spPr bwMode="auto">
            <a:xfrm>
              <a:off x="3999374" y="6953561"/>
              <a:ext cx="180264" cy="367083"/>
            </a:xfrm>
            <a:custGeom>
              <a:avLst/>
              <a:gdLst>
                <a:gd name="T0" fmla="*/ 5 w 9"/>
                <a:gd name="T1" fmla="*/ 18 h 18"/>
                <a:gd name="T2" fmla="*/ 8 w 9"/>
                <a:gd name="T3" fmla="*/ 17 h 18"/>
                <a:gd name="T4" fmla="*/ 9 w 9"/>
                <a:gd name="T5" fmla="*/ 13 h 18"/>
                <a:gd name="T6" fmla="*/ 6 w 9"/>
                <a:gd name="T7" fmla="*/ 4 h 18"/>
                <a:gd name="T8" fmla="*/ 2 w 9"/>
                <a:gd name="T9" fmla="*/ 1 h 18"/>
                <a:gd name="T10" fmla="*/ 0 w 9"/>
                <a:gd name="T11" fmla="*/ 3 h 18"/>
                <a:gd name="T12" fmla="*/ 1 w 9"/>
                <a:gd name="T13" fmla="*/ 9 h 18"/>
                <a:gd name="T14" fmla="*/ 3 w 9"/>
                <a:gd name="T15" fmla="*/ 17 h 18"/>
                <a:gd name="T16" fmla="*/ 5 w 9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5" y="18"/>
                  </a:moveTo>
                  <a:cubicBezTo>
                    <a:pt x="6" y="17"/>
                    <a:pt x="7" y="17"/>
                    <a:pt x="8" y="17"/>
                  </a:cubicBezTo>
                  <a:cubicBezTo>
                    <a:pt x="9" y="16"/>
                    <a:pt x="9" y="16"/>
                    <a:pt x="9" y="13"/>
                  </a:cubicBezTo>
                  <a:cubicBezTo>
                    <a:pt x="8" y="10"/>
                    <a:pt x="7" y="6"/>
                    <a:pt x="6" y="4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2" y="13"/>
                    <a:pt x="2" y="16"/>
                    <a:pt x="3" y="17"/>
                  </a:cubicBezTo>
                  <a:cubicBezTo>
                    <a:pt x="3" y="18"/>
                    <a:pt x="4" y="18"/>
                    <a:pt x="5" y="1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7" name="ïṧḷïḓê-Freeform: Shape 287"/>
            <p:cNvSpPr>
              <a:spLocks/>
            </p:cNvSpPr>
            <p:nvPr/>
          </p:nvSpPr>
          <p:spPr bwMode="auto">
            <a:xfrm>
              <a:off x="3717507" y="6851958"/>
              <a:ext cx="382378" cy="143119"/>
            </a:xfrm>
            <a:custGeom>
              <a:avLst/>
              <a:gdLst>
                <a:gd name="T0" fmla="*/ 1 w 19"/>
                <a:gd name="T1" fmla="*/ 5 h 7"/>
                <a:gd name="T2" fmla="*/ 6 w 19"/>
                <a:gd name="T3" fmla="*/ 6 h 7"/>
                <a:gd name="T4" fmla="*/ 16 w 19"/>
                <a:gd name="T5" fmla="*/ 6 h 7"/>
                <a:gd name="T6" fmla="*/ 18 w 19"/>
                <a:gd name="T7" fmla="*/ 3 h 7"/>
                <a:gd name="T8" fmla="*/ 12 w 19"/>
                <a:gd name="T9" fmla="*/ 2 h 7"/>
                <a:gd name="T10" fmla="*/ 1 w 19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">
                  <a:moveTo>
                    <a:pt x="1" y="5"/>
                  </a:moveTo>
                  <a:cubicBezTo>
                    <a:pt x="0" y="6"/>
                    <a:pt x="1" y="7"/>
                    <a:pt x="6" y="6"/>
                  </a:cubicBezTo>
                  <a:cubicBezTo>
                    <a:pt x="11" y="5"/>
                    <a:pt x="13" y="6"/>
                    <a:pt x="16" y="6"/>
                  </a:cubicBezTo>
                  <a:cubicBezTo>
                    <a:pt x="18" y="5"/>
                    <a:pt x="19" y="5"/>
                    <a:pt x="18" y="3"/>
                  </a:cubicBezTo>
                  <a:cubicBezTo>
                    <a:pt x="18" y="2"/>
                    <a:pt x="18" y="0"/>
                    <a:pt x="12" y="2"/>
                  </a:cubicBezTo>
                  <a:cubicBezTo>
                    <a:pt x="5" y="3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8" name="ïṧḷïḓê-Freeform: Shape 288"/>
            <p:cNvSpPr>
              <a:spLocks/>
            </p:cNvSpPr>
            <p:nvPr/>
          </p:nvSpPr>
          <p:spPr bwMode="auto">
            <a:xfrm>
              <a:off x="10848315" y="6750355"/>
              <a:ext cx="1345971" cy="631470"/>
            </a:xfrm>
            <a:custGeom>
              <a:avLst/>
              <a:gdLst>
                <a:gd name="T0" fmla="*/ 59 w 67"/>
                <a:gd name="T1" fmla="*/ 19 h 31"/>
                <a:gd name="T2" fmla="*/ 47 w 67"/>
                <a:gd name="T3" fmla="*/ 6 h 31"/>
                <a:gd name="T4" fmla="*/ 1 w 67"/>
                <a:gd name="T5" fmla="*/ 14 h 31"/>
                <a:gd name="T6" fmla="*/ 6 w 67"/>
                <a:gd name="T7" fmla="*/ 13 h 31"/>
                <a:gd name="T8" fmla="*/ 18 w 67"/>
                <a:gd name="T9" fmla="*/ 21 h 31"/>
                <a:gd name="T10" fmla="*/ 66 w 67"/>
                <a:gd name="T11" fmla="*/ 31 h 31"/>
                <a:gd name="T12" fmla="*/ 67 w 67"/>
                <a:gd name="T13" fmla="*/ 28 h 31"/>
                <a:gd name="T14" fmla="*/ 67 w 67"/>
                <a:gd name="T15" fmla="*/ 27 h 31"/>
                <a:gd name="T16" fmla="*/ 60 w 67"/>
                <a:gd name="T17" fmla="*/ 26 h 31"/>
                <a:gd name="T18" fmla="*/ 59 w 67"/>
                <a:gd name="T19" fmla="*/ 20 h 31"/>
                <a:gd name="T20" fmla="*/ 54 w 67"/>
                <a:gd name="T21" fmla="*/ 12 h 31"/>
                <a:gd name="T22" fmla="*/ 52 w 67"/>
                <a:gd name="T23" fmla="*/ 10 h 31"/>
                <a:gd name="T24" fmla="*/ 49 w 67"/>
                <a:gd name="T25" fmla="*/ 8 h 31"/>
                <a:gd name="T26" fmla="*/ 54 w 67"/>
                <a:gd name="T27" fmla="*/ 13 h 31"/>
                <a:gd name="T28" fmla="*/ 54 w 67"/>
                <a:gd name="T29" fmla="*/ 16 h 31"/>
                <a:gd name="T30" fmla="*/ 44 w 67"/>
                <a:gd name="T31" fmla="*/ 4 h 31"/>
                <a:gd name="T32" fmla="*/ 41 w 67"/>
                <a:gd name="T33" fmla="*/ 3 h 31"/>
                <a:gd name="T34" fmla="*/ 39 w 67"/>
                <a:gd name="T35" fmla="*/ 3 h 31"/>
                <a:gd name="T36" fmla="*/ 44 w 67"/>
                <a:gd name="T37" fmla="*/ 5 h 31"/>
                <a:gd name="T38" fmla="*/ 44 w 67"/>
                <a:gd name="T39" fmla="*/ 7 h 31"/>
                <a:gd name="T40" fmla="*/ 29 w 67"/>
                <a:gd name="T41" fmla="*/ 2 h 31"/>
                <a:gd name="T42" fmla="*/ 27 w 67"/>
                <a:gd name="T43" fmla="*/ 2 h 31"/>
                <a:gd name="T44" fmla="*/ 23 w 67"/>
                <a:gd name="T45" fmla="*/ 3 h 31"/>
                <a:gd name="T46" fmla="*/ 30 w 67"/>
                <a:gd name="T47" fmla="*/ 2 h 31"/>
                <a:gd name="T48" fmla="*/ 29 w 67"/>
                <a:gd name="T49" fmla="*/ 5 h 31"/>
                <a:gd name="T50" fmla="*/ 35 w 67"/>
                <a:gd name="T51" fmla="*/ 2 h 31"/>
                <a:gd name="T52" fmla="*/ 33 w 67"/>
                <a:gd name="T53" fmla="*/ 2 h 31"/>
                <a:gd name="T54" fmla="*/ 16 w 67"/>
                <a:gd name="T55" fmla="*/ 10 h 31"/>
                <a:gd name="T56" fmla="*/ 7 w 67"/>
                <a:gd name="T57" fmla="*/ 13 h 31"/>
                <a:gd name="T58" fmla="*/ 6 w 67"/>
                <a:gd name="T59" fmla="*/ 16 h 31"/>
                <a:gd name="T60" fmla="*/ 10 w 67"/>
                <a:gd name="T61" fmla="*/ 11 h 31"/>
                <a:gd name="T62" fmla="*/ 12 w 67"/>
                <a:gd name="T63" fmla="*/ 13 h 31"/>
                <a:gd name="T64" fmla="*/ 14 w 67"/>
                <a:gd name="T65" fmla="*/ 8 h 31"/>
                <a:gd name="T66" fmla="*/ 13 w 67"/>
                <a:gd name="T67" fmla="*/ 12 h 31"/>
                <a:gd name="T68" fmla="*/ 23 w 67"/>
                <a:gd name="T69" fmla="*/ 3 h 31"/>
                <a:gd name="T70" fmla="*/ 35 w 67"/>
                <a:gd name="T71" fmla="*/ 5 h 31"/>
                <a:gd name="T72" fmla="*/ 38 w 67"/>
                <a:gd name="T73" fmla="*/ 3 h 31"/>
                <a:gd name="T74" fmla="*/ 35 w 67"/>
                <a:gd name="T75" fmla="*/ 5 h 31"/>
                <a:gd name="T76" fmla="*/ 49 w 67"/>
                <a:gd name="T77" fmla="*/ 8 h 31"/>
                <a:gd name="T78" fmla="*/ 56 w 67"/>
                <a:gd name="T79" fmla="*/ 20 h 31"/>
                <a:gd name="T80" fmla="*/ 58 w 67"/>
                <a:gd name="T81" fmla="*/ 23 h 31"/>
                <a:gd name="T82" fmla="*/ 61 w 67"/>
                <a:gd name="T83" fmla="*/ 23 h 31"/>
                <a:gd name="T84" fmla="*/ 62 w 67"/>
                <a:gd name="T85" fmla="*/ 28 h 31"/>
                <a:gd name="T86" fmla="*/ 63 w 67"/>
                <a:gd name="T87" fmla="*/ 29 h 31"/>
                <a:gd name="T88" fmla="*/ 65 w 67"/>
                <a:gd name="T8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31">
                  <a:moveTo>
                    <a:pt x="67" y="27"/>
                  </a:moveTo>
                  <a:cubicBezTo>
                    <a:pt x="67" y="27"/>
                    <a:pt x="67" y="27"/>
                    <a:pt x="67" y="27"/>
                  </a:cubicBezTo>
                  <a:cubicBezTo>
                    <a:pt x="64" y="27"/>
                    <a:pt x="62" y="23"/>
                    <a:pt x="59" y="19"/>
                  </a:cubicBezTo>
                  <a:cubicBezTo>
                    <a:pt x="56" y="15"/>
                    <a:pt x="53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4" y="4"/>
                    <a:pt x="41" y="3"/>
                    <a:pt x="38" y="2"/>
                  </a:cubicBezTo>
                  <a:cubicBezTo>
                    <a:pt x="26" y="0"/>
                    <a:pt x="18" y="5"/>
                    <a:pt x="11" y="9"/>
                  </a:cubicBezTo>
                  <a:cubicBezTo>
                    <a:pt x="7" y="12"/>
                    <a:pt x="4" y="15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5"/>
                    <a:pt x="4" y="14"/>
                    <a:pt x="6" y="13"/>
                  </a:cubicBezTo>
                  <a:cubicBezTo>
                    <a:pt x="6" y="14"/>
                    <a:pt x="6" y="15"/>
                    <a:pt x="6" y="17"/>
                  </a:cubicBezTo>
                  <a:cubicBezTo>
                    <a:pt x="4" y="17"/>
                    <a:pt x="2" y="18"/>
                    <a:pt x="0" y="17"/>
                  </a:cubicBezTo>
                  <a:cubicBezTo>
                    <a:pt x="3" y="18"/>
                    <a:pt x="10" y="19"/>
                    <a:pt x="18" y="21"/>
                  </a:cubicBezTo>
                  <a:cubicBezTo>
                    <a:pt x="20" y="12"/>
                    <a:pt x="28" y="7"/>
                    <a:pt x="36" y="8"/>
                  </a:cubicBezTo>
                  <a:cubicBezTo>
                    <a:pt x="45" y="10"/>
                    <a:pt x="50" y="18"/>
                    <a:pt x="48" y="26"/>
                  </a:cubicBezTo>
                  <a:cubicBezTo>
                    <a:pt x="54" y="28"/>
                    <a:pt x="66" y="31"/>
                    <a:pt x="66" y="31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6" y="29"/>
                    <a:pt x="66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lnTo>
                    <a:pt x="67" y="27"/>
                  </a:lnTo>
                  <a:close/>
                  <a:moveTo>
                    <a:pt x="61" y="22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5"/>
                    <a:pt x="60" y="26"/>
                  </a:cubicBezTo>
                  <a:cubicBezTo>
                    <a:pt x="59" y="25"/>
                    <a:pt x="59" y="24"/>
                    <a:pt x="58" y="23"/>
                  </a:cubicBezTo>
                  <a:cubicBezTo>
                    <a:pt x="58" y="22"/>
                    <a:pt x="59" y="21"/>
                    <a:pt x="59" y="19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1"/>
                    <a:pt x="60" y="21"/>
                    <a:pt x="61" y="22"/>
                  </a:cubicBezTo>
                  <a:close/>
                  <a:moveTo>
                    <a:pt x="52" y="10"/>
                  </a:moveTo>
                  <a:cubicBezTo>
                    <a:pt x="53" y="11"/>
                    <a:pt x="53" y="12"/>
                    <a:pt x="54" y="12"/>
                  </a:cubicBezTo>
                  <a:cubicBezTo>
                    <a:pt x="54" y="14"/>
                    <a:pt x="53" y="15"/>
                    <a:pt x="53" y="16"/>
                  </a:cubicBezTo>
                  <a:cubicBezTo>
                    <a:pt x="53" y="15"/>
                    <a:pt x="52" y="14"/>
                    <a:pt x="51" y="14"/>
                  </a:cubicBezTo>
                  <a:cubicBezTo>
                    <a:pt x="51" y="12"/>
                    <a:pt x="52" y="11"/>
                    <a:pt x="52" y="10"/>
                  </a:cubicBezTo>
                  <a:close/>
                  <a:moveTo>
                    <a:pt x="51" y="13"/>
                  </a:moveTo>
                  <a:cubicBezTo>
                    <a:pt x="50" y="12"/>
                    <a:pt x="50" y="12"/>
                    <a:pt x="49" y="11"/>
                  </a:cubicBezTo>
                  <a:cubicBezTo>
                    <a:pt x="49" y="10"/>
                    <a:pt x="49" y="9"/>
                    <a:pt x="49" y="8"/>
                  </a:cubicBezTo>
                  <a:cubicBezTo>
                    <a:pt x="50" y="9"/>
                    <a:pt x="51" y="9"/>
                    <a:pt x="52" y="10"/>
                  </a:cubicBezTo>
                  <a:cubicBezTo>
                    <a:pt x="51" y="11"/>
                    <a:pt x="51" y="12"/>
                    <a:pt x="51" y="13"/>
                  </a:cubicBezTo>
                  <a:close/>
                  <a:moveTo>
                    <a:pt x="54" y="13"/>
                  </a:moveTo>
                  <a:cubicBezTo>
                    <a:pt x="55" y="14"/>
                    <a:pt x="56" y="15"/>
                    <a:pt x="56" y="16"/>
                  </a:cubicBezTo>
                  <a:cubicBezTo>
                    <a:pt x="56" y="17"/>
                    <a:pt x="56" y="18"/>
                    <a:pt x="55" y="19"/>
                  </a:cubicBezTo>
                  <a:cubicBezTo>
                    <a:pt x="55" y="18"/>
                    <a:pt x="54" y="17"/>
                    <a:pt x="54" y="16"/>
                  </a:cubicBezTo>
                  <a:cubicBezTo>
                    <a:pt x="54" y="15"/>
                    <a:pt x="54" y="14"/>
                    <a:pt x="54" y="13"/>
                  </a:cubicBezTo>
                  <a:close/>
                  <a:moveTo>
                    <a:pt x="41" y="3"/>
                  </a:moveTo>
                  <a:cubicBezTo>
                    <a:pt x="42" y="4"/>
                    <a:pt x="43" y="4"/>
                    <a:pt x="44" y="4"/>
                  </a:cubicBezTo>
                  <a:cubicBezTo>
                    <a:pt x="43" y="5"/>
                    <a:pt x="43" y="6"/>
                    <a:pt x="43" y="7"/>
                  </a:cubicBezTo>
                  <a:cubicBezTo>
                    <a:pt x="42" y="7"/>
                    <a:pt x="42" y="6"/>
                    <a:pt x="41" y="6"/>
                  </a:cubicBezTo>
                  <a:cubicBezTo>
                    <a:pt x="41" y="5"/>
                    <a:pt x="41" y="4"/>
                    <a:pt x="41" y="3"/>
                  </a:cubicBezTo>
                  <a:close/>
                  <a:moveTo>
                    <a:pt x="40" y="6"/>
                  </a:moveTo>
                  <a:cubicBezTo>
                    <a:pt x="40" y="6"/>
                    <a:pt x="39" y="6"/>
                    <a:pt x="38" y="5"/>
                  </a:cubicBezTo>
                  <a:cubicBezTo>
                    <a:pt x="38" y="4"/>
                    <a:pt x="38" y="4"/>
                    <a:pt x="39" y="3"/>
                  </a:cubicBezTo>
                  <a:cubicBezTo>
                    <a:pt x="39" y="3"/>
                    <a:pt x="40" y="3"/>
                    <a:pt x="41" y="3"/>
                  </a:cubicBezTo>
                  <a:cubicBezTo>
                    <a:pt x="41" y="4"/>
                    <a:pt x="41" y="5"/>
                    <a:pt x="40" y="6"/>
                  </a:cubicBezTo>
                  <a:close/>
                  <a:moveTo>
                    <a:pt x="44" y="5"/>
                  </a:moveTo>
                  <a:cubicBezTo>
                    <a:pt x="45" y="5"/>
                    <a:pt x="46" y="5"/>
                    <a:pt x="46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5" y="8"/>
                    <a:pt x="44" y="8"/>
                    <a:pt x="44" y="7"/>
                  </a:cubicBezTo>
                  <a:cubicBezTo>
                    <a:pt x="44" y="6"/>
                    <a:pt x="44" y="6"/>
                    <a:pt x="44" y="5"/>
                  </a:cubicBezTo>
                  <a:close/>
                  <a:moveTo>
                    <a:pt x="27" y="2"/>
                  </a:moveTo>
                  <a:cubicBezTo>
                    <a:pt x="27" y="2"/>
                    <a:pt x="28" y="2"/>
                    <a:pt x="29" y="2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5"/>
                    <a:pt x="26" y="5"/>
                  </a:cubicBezTo>
                  <a:cubicBezTo>
                    <a:pt x="26" y="4"/>
                    <a:pt x="26" y="3"/>
                    <a:pt x="27" y="2"/>
                  </a:cubicBezTo>
                  <a:close/>
                  <a:moveTo>
                    <a:pt x="25" y="5"/>
                  </a:moveTo>
                  <a:cubicBezTo>
                    <a:pt x="25" y="6"/>
                    <a:pt x="24" y="6"/>
                    <a:pt x="23" y="6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5" y="5"/>
                  </a:cubicBezTo>
                  <a:close/>
                  <a:moveTo>
                    <a:pt x="30" y="2"/>
                  </a:moveTo>
                  <a:cubicBezTo>
                    <a:pt x="30" y="2"/>
                    <a:pt x="31" y="2"/>
                    <a:pt x="32" y="2"/>
                  </a:cubicBezTo>
                  <a:cubicBezTo>
                    <a:pt x="32" y="3"/>
                    <a:pt x="32" y="4"/>
                    <a:pt x="32" y="5"/>
                  </a:cubicBezTo>
                  <a:cubicBezTo>
                    <a:pt x="31" y="5"/>
                    <a:pt x="30" y="5"/>
                    <a:pt x="29" y="5"/>
                  </a:cubicBezTo>
                  <a:cubicBezTo>
                    <a:pt x="29" y="4"/>
                    <a:pt x="29" y="3"/>
                    <a:pt x="30" y="2"/>
                  </a:cubicBezTo>
                  <a:close/>
                  <a:moveTo>
                    <a:pt x="33" y="2"/>
                  </a:moveTo>
                  <a:cubicBezTo>
                    <a:pt x="33" y="2"/>
                    <a:pt x="34" y="2"/>
                    <a:pt x="35" y="2"/>
                  </a:cubicBezTo>
                  <a:cubicBezTo>
                    <a:pt x="35" y="3"/>
                    <a:pt x="35" y="4"/>
                    <a:pt x="35" y="5"/>
                  </a:cubicBezTo>
                  <a:cubicBezTo>
                    <a:pt x="34" y="5"/>
                    <a:pt x="33" y="5"/>
                    <a:pt x="32" y="5"/>
                  </a:cubicBezTo>
                  <a:cubicBezTo>
                    <a:pt x="32" y="4"/>
                    <a:pt x="32" y="3"/>
                    <a:pt x="33" y="2"/>
                  </a:cubicBezTo>
                  <a:close/>
                  <a:moveTo>
                    <a:pt x="20" y="5"/>
                  </a:moveTo>
                  <a:cubicBezTo>
                    <a:pt x="19" y="6"/>
                    <a:pt x="19" y="7"/>
                    <a:pt x="19" y="8"/>
                  </a:cubicBezTo>
                  <a:cubicBezTo>
                    <a:pt x="18" y="9"/>
                    <a:pt x="17" y="9"/>
                    <a:pt x="16" y="10"/>
                  </a:cubicBezTo>
                  <a:cubicBezTo>
                    <a:pt x="16" y="9"/>
                    <a:pt x="17" y="8"/>
                    <a:pt x="17" y="6"/>
                  </a:cubicBezTo>
                  <a:cubicBezTo>
                    <a:pt x="18" y="6"/>
                    <a:pt x="19" y="5"/>
                    <a:pt x="20" y="5"/>
                  </a:cubicBezTo>
                  <a:close/>
                  <a:moveTo>
                    <a:pt x="7" y="13"/>
                  </a:moveTo>
                  <a:cubicBezTo>
                    <a:pt x="8" y="12"/>
                    <a:pt x="9" y="12"/>
                    <a:pt x="10" y="11"/>
                  </a:cubicBezTo>
                  <a:cubicBezTo>
                    <a:pt x="9" y="12"/>
                    <a:pt x="9" y="14"/>
                    <a:pt x="9" y="15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7" y="15"/>
                    <a:pt x="7" y="14"/>
                    <a:pt x="7" y="13"/>
                  </a:cubicBezTo>
                  <a:close/>
                  <a:moveTo>
                    <a:pt x="10" y="15"/>
                  </a:moveTo>
                  <a:cubicBezTo>
                    <a:pt x="10" y="13"/>
                    <a:pt x="10" y="12"/>
                    <a:pt x="10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3" y="10"/>
                    <a:pt x="13" y="11"/>
                    <a:pt x="12" y="13"/>
                  </a:cubicBezTo>
                  <a:cubicBezTo>
                    <a:pt x="11" y="13"/>
                    <a:pt x="10" y="14"/>
                    <a:pt x="10" y="15"/>
                  </a:cubicBezTo>
                  <a:close/>
                  <a:moveTo>
                    <a:pt x="13" y="12"/>
                  </a:moveTo>
                  <a:cubicBezTo>
                    <a:pt x="13" y="11"/>
                    <a:pt x="13" y="10"/>
                    <a:pt x="14" y="8"/>
                  </a:cubicBezTo>
                  <a:cubicBezTo>
                    <a:pt x="14" y="8"/>
                    <a:pt x="15" y="7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5" y="11"/>
                    <a:pt x="14" y="12"/>
                    <a:pt x="13" y="12"/>
                  </a:cubicBezTo>
                  <a:close/>
                  <a:moveTo>
                    <a:pt x="20" y="8"/>
                  </a:moveTo>
                  <a:cubicBezTo>
                    <a:pt x="20" y="7"/>
                    <a:pt x="20" y="6"/>
                    <a:pt x="20" y="5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2" y="6"/>
                    <a:pt x="22" y="7"/>
                  </a:cubicBezTo>
                  <a:cubicBezTo>
                    <a:pt x="21" y="7"/>
                    <a:pt x="20" y="7"/>
                    <a:pt x="20" y="8"/>
                  </a:cubicBezTo>
                  <a:close/>
                  <a:moveTo>
                    <a:pt x="35" y="5"/>
                  </a:moveTo>
                  <a:cubicBezTo>
                    <a:pt x="35" y="4"/>
                    <a:pt x="35" y="3"/>
                    <a:pt x="36" y="2"/>
                  </a:cubicBezTo>
                  <a:cubicBezTo>
                    <a:pt x="36" y="2"/>
                    <a:pt x="37" y="2"/>
                    <a:pt x="38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4"/>
                    <a:pt x="38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5" y="5"/>
                  </a:cubicBezTo>
                  <a:close/>
                  <a:moveTo>
                    <a:pt x="46" y="9"/>
                  </a:moveTo>
                  <a:cubicBezTo>
                    <a:pt x="46" y="8"/>
                    <a:pt x="47" y="7"/>
                    <a:pt x="47" y="6"/>
                  </a:cubicBezTo>
                  <a:cubicBezTo>
                    <a:pt x="48" y="7"/>
                    <a:pt x="48" y="7"/>
                    <a:pt x="49" y="8"/>
                  </a:cubicBezTo>
                  <a:cubicBezTo>
                    <a:pt x="49" y="9"/>
                    <a:pt x="49" y="10"/>
                    <a:pt x="48" y="11"/>
                  </a:cubicBezTo>
                  <a:cubicBezTo>
                    <a:pt x="48" y="10"/>
                    <a:pt x="47" y="9"/>
                    <a:pt x="46" y="9"/>
                  </a:cubicBezTo>
                  <a:close/>
                  <a:moveTo>
                    <a:pt x="56" y="20"/>
                  </a:moveTo>
                  <a:cubicBezTo>
                    <a:pt x="56" y="19"/>
                    <a:pt x="56" y="17"/>
                    <a:pt x="57" y="16"/>
                  </a:cubicBezTo>
                  <a:cubicBezTo>
                    <a:pt x="57" y="17"/>
                    <a:pt x="58" y="18"/>
                    <a:pt x="59" y="19"/>
                  </a:cubicBezTo>
                  <a:cubicBezTo>
                    <a:pt x="58" y="20"/>
                    <a:pt x="58" y="21"/>
                    <a:pt x="58" y="23"/>
                  </a:cubicBezTo>
                  <a:cubicBezTo>
                    <a:pt x="57" y="22"/>
                    <a:pt x="56" y="21"/>
                    <a:pt x="56" y="20"/>
                  </a:cubicBezTo>
                  <a:close/>
                  <a:moveTo>
                    <a:pt x="60" y="26"/>
                  </a:moveTo>
                  <a:cubicBezTo>
                    <a:pt x="61" y="25"/>
                    <a:pt x="61" y="24"/>
                    <a:pt x="61" y="23"/>
                  </a:cubicBezTo>
                  <a:cubicBezTo>
                    <a:pt x="62" y="24"/>
                    <a:pt x="62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6"/>
                    <a:pt x="63" y="27"/>
                    <a:pt x="62" y="28"/>
                  </a:cubicBezTo>
                  <a:cubicBezTo>
                    <a:pt x="62" y="28"/>
                    <a:pt x="61" y="27"/>
                    <a:pt x="60" y="26"/>
                  </a:cubicBezTo>
                  <a:close/>
                  <a:moveTo>
                    <a:pt x="65" y="30"/>
                  </a:moveTo>
                  <a:cubicBezTo>
                    <a:pt x="64" y="30"/>
                    <a:pt x="63" y="29"/>
                    <a:pt x="63" y="29"/>
                  </a:cubicBezTo>
                  <a:cubicBezTo>
                    <a:pt x="63" y="28"/>
                    <a:pt x="63" y="27"/>
                    <a:pt x="63" y="26"/>
                  </a:cubicBezTo>
                  <a:cubicBezTo>
                    <a:pt x="64" y="26"/>
                    <a:pt x="65" y="27"/>
                    <a:pt x="65" y="27"/>
                  </a:cubicBezTo>
                  <a:cubicBezTo>
                    <a:pt x="65" y="28"/>
                    <a:pt x="65" y="29"/>
                    <a:pt x="65" y="3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9" name="ïṧḷïḓê-Freeform: Shape 289"/>
            <p:cNvSpPr>
              <a:spLocks/>
            </p:cNvSpPr>
            <p:nvPr/>
          </p:nvSpPr>
          <p:spPr bwMode="auto">
            <a:xfrm>
              <a:off x="8438239" y="6057704"/>
              <a:ext cx="1386394" cy="895858"/>
            </a:xfrm>
            <a:custGeom>
              <a:avLst/>
              <a:gdLst>
                <a:gd name="T0" fmla="*/ 42 w 69"/>
                <a:gd name="T1" fmla="*/ 19 h 44"/>
                <a:gd name="T2" fmla="*/ 42 w 69"/>
                <a:gd name="T3" fmla="*/ 22 h 44"/>
                <a:gd name="T4" fmla="*/ 34 w 69"/>
                <a:gd name="T5" fmla="*/ 21 h 44"/>
                <a:gd name="T6" fmla="*/ 32 w 69"/>
                <a:gd name="T7" fmla="*/ 16 h 44"/>
                <a:gd name="T8" fmla="*/ 32 w 69"/>
                <a:gd name="T9" fmla="*/ 16 h 44"/>
                <a:gd name="T10" fmla="*/ 32 w 69"/>
                <a:gd name="T11" fmla="*/ 12 h 44"/>
                <a:gd name="T12" fmla="*/ 30 w 69"/>
                <a:gd name="T13" fmla="*/ 11 h 44"/>
                <a:gd name="T14" fmla="*/ 25 w 69"/>
                <a:gd name="T15" fmla="*/ 1 h 44"/>
                <a:gd name="T16" fmla="*/ 1 w 69"/>
                <a:gd name="T17" fmla="*/ 0 h 44"/>
                <a:gd name="T18" fmla="*/ 1 w 69"/>
                <a:gd name="T19" fmla="*/ 10 h 44"/>
                <a:gd name="T20" fmla="*/ 0 w 69"/>
                <a:gd name="T21" fmla="*/ 20 h 44"/>
                <a:gd name="T22" fmla="*/ 0 w 69"/>
                <a:gd name="T23" fmla="*/ 20 h 44"/>
                <a:gd name="T24" fmla="*/ 0 w 69"/>
                <a:gd name="T25" fmla="*/ 30 h 44"/>
                <a:gd name="T26" fmla="*/ 0 w 69"/>
                <a:gd name="T27" fmla="*/ 40 h 44"/>
                <a:gd name="T28" fmla="*/ 66 w 69"/>
                <a:gd name="T29" fmla="*/ 44 h 44"/>
                <a:gd name="T30" fmla="*/ 67 w 69"/>
                <a:gd name="T31" fmla="*/ 34 h 44"/>
                <a:gd name="T32" fmla="*/ 69 w 69"/>
                <a:gd name="T33" fmla="*/ 21 h 44"/>
                <a:gd name="T34" fmla="*/ 42 w 69"/>
                <a:gd name="T35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4">
                  <a:moveTo>
                    <a:pt x="42" y="19"/>
                  </a:moveTo>
                  <a:cubicBezTo>
                    <a:pt x="42" y="20"/>
                    <a:pt x="42" y="21"/>
                    <a:pt x="42" y="22"/>
                  </a:cubicBezTo>
                  <a:cubicBezTo>
                    <a:pt x="39" y="22"/>
                    <a:pt x="37" y="21"/>
                    <a:pt x="34" y="21"/>
                  </a:cubicBezTo>
                  <a:cubicBezTo>
                    <a:pt x="34" y="19"/>
                    <a:pt x="33" y="17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2" y="13"/>
                    <a:pt x="32" y="12"/>
                  </a:cubicBezTo>
                  <a:cubicBezTo>
                    <a:pt x="31" y="12"/>
                    <a:pt x="31" y="12"/>
                    <a:pt x="30" y="11"/>
                  </a:cubicBezTo>
                  <a:cubicBezTo>
                    <a:pt x="28" y="7"/>
                    <a:pt x="26" y="4"/>
                    <a:pt x="25" y="1"/>
                  </a:cubicBezTo>
                  <a:cubicBezTo>
                    <a:pt x="17" y="1"/>
                    <a:pt x="9" y="0"/>
                    <a:pt x="1" y="0"/>
                  </a:cubicBezTo>
                  <a:cubicBezTo>
                    <a:pt x="1" y="4"/>
                    <a:pt x="1" y="7"/>
                    <a:pt x="1" y="10"/>
                  </a:cubicBezTo>
                  <a:cubicBezTo>
                    <a:pt x="1" y="13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7"/>
                    <a:pt x="0" y="30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22" y="41"/>
                    <a:pt x="44" y="42"/>
                    <a:pt x="66" y="44"/>
                  </a:cubicBezTo>
                  <a:cubicBezTo>
                    <a:pt x="67" y="41"/>
                    <a:pt x="67" y="38"/>
                    <a:pt x="67" y="34"/>
                  </a:cubicBezTo>
                  <a:cubicBezTo>
                    <a:pt x="68" y="30"/>
                    <a:pt x="68" y="25"/>
                    <a:pt x="69" y="21"/>
                  </a:cubicBezTo>
                  <a:cubicBezTo>
                    <a:pt x="60" y="20"/>
                    <a:pt x="51" y="19"/>
                    <a:pt x="42" y="1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0" name="ïṧḷïḓê-Freeform: Shape 290"/>
            <p:cNvSpPr>
              <a:spLocks/>
            </p:cNvSpPr>
            <p:nvPr/>
          </p:nvSpPr>
          <p:spPr bwMode="auto">
            <a:xfrm>
              <a:off x="9201903" y="6729597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2 w 5"/>
                <a:gd name="T5" fmla="*/ 0 h 7"/>
                <a:gd name="T6" fmla="*/ 2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1" name="ïṧḷïḓê-Freeform: Shape 291"/>
            <p:cNvSpPr>
              <a:spLocks/>
            </p:cNvSpPr>
            <p:nvPr/>
          </p:nvSpPr>
          <p:spPr bwMode="auto">
            <a:xfrm>
              <a:off x="9060970" y="6729597"/>
              <a:ext cx="100511" cy="143119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2" name="ïṧḷïḓê-Freeform: Shape 292"/>
            <p:cNvSpPr>
              <a:spLocks/>
            </p:cNvSpPr>
            <p:nvPr/>
          </p:nvSpPr>
          <p:spPr bwMode="auto">
            <a:xfrm>
              <a:off x="9322079" y="6750355"/>
              <a:ext cx="100511" cy="142026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6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3" name="ïṧḷïḓê-Freeform: Shape 293"/>
            <p:cNvSpPr>
              <a:spLocks/>
            </p:cNvSpPr>
            <p:nvPr/>
          </p:nvSpPr>
          <p:spPr bwMode="auto">
            <a:xfrm>
              <a:off x="9442255" y="6750355"/>
              <a:ext cx="100511" cy="142026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4" name="ïṧḷïḓê-Freeform: Shape 294"/>
            <p:cNvSpPr>
              <a:spLocks/>
            </p:cNvSpPr>
            <p:nvPr/>
          </p:nvSpPr>
          <p:spPr bwMode="auto">
            <a:xfrm>
              <a:off x="9563524" y="6770020"/>
              <a:ext cx="79754" cy="143119"/>
            </a:xfrm>
            <a:custGeom>
              <a:avLst/>
              <a:gdLst>
                <a:gd name="T0" fmla="*/ 3 w 4"/>
                <a:gd name="T1" fmla="*/ 7 h 7"/>
                <a:gd name="T2" fmla="*/ 4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0 w 4"/>
                <a:gd name="T9" fmla="*/ 2 h 7"/>
                <a:gd name="T10" fmla="*/ 0 w 4"/>
                <a:gd name="T11" fmla="*/ 6 h 7"/>
                <a:gd name="T12" fmla="*/ 3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5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6"/>
                    <a:pt x="2" y="7"/>
                    <a:pt x="3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5" name="ïṧḷïḓê-Freeform: Shape 295"/>
            <p:cNvSpPr>
              <a:spLocks/>
            </p:cNvSpPr>
            <p:nvPr/>
          </p:nvSpPr>
          <p:spPr bwMode="auto">
            <a:xfrm>
              <a:off x="9643277" y="6770020"/>
              <a:ext cx="60088" cy="143119"/>
            </a:xfrm>
            <a:custGeom>
              <a:avLst/>
              <a:gdLst>
                <a:gd name="T0" fmla="*/ 2 w 3"/>
                <a:gd name="T1" fmla="*/ 7 h 7"/>
                <a:gd name="T2" fmla="*/ 3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1 w 3"/>
                <a:gd name="T9" fmla="*/ 2 h 7"/>
                <a:gd name="T10" fmla="*/ 0 w 3"/>
                <a:gd name="T11" fmla="*/ 7 h 7"/>
                <a:gd name="T12" fmla="*/ 2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2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6" name="ïṧḷïḓê-Freeform: Shape 296"/>
            <p:cNvSpPr>
              <a:spLocks/>
            </p:cNvSpPr>
            <p:nvPr/>
          </p:nvSpPr>
          <p:spPr bwMode="auto">
            <a:xfrm>
              <a:off x="9703365" y="6770020"/>
              <a:ext cx="40423" cy="143119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3 h 7"/>
                <a:gd name="T4" fmla="*/ 2 w 2"/>
                <a:gd name="T5" fmla="*/ 0 h 7"/>
                <a:gd name="T6" fmla="*/ 2 w 2"/>
                <a:gd name="T7" fmla="*/ 0 h 7"/>
                <a:gd name="T8" fmla="*/ 1 w 2"/>
                <a:gd name="T9" fmla="*/ 2 h 7"/>
                <a:gd name="T10" fmla="*/ 0 w 2"/>
                <a:gd name="T11" fmla="*/ 7 h 7"/>
                <a:gd name="T12" fmla="*/ 2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7" name="ïṧḷïḓê-Freeform: Shape 297"/>
            <p:cNvSpPr>
              <a:spLocks/>
            </p:cNvSpPr>
            <p:nvPr/>
          </p:nvSpPr>
          <p:spPr bwMode="auto">
            <a:xfrm>
              <a:off x="9743787" y="6770020"/>
              <a:ext cx="19665" cy="143119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3 h 7"/>
                <a:gd name="T4" fmla="*/ 1 w 1"/>
                <a:gd name="T5" fmla="*/ 0 h 7"/>
                <a:gd name="T6" fmla="*/ 1 w 1"/>
                <a:gd name="T7" fmla="*/ 0 h 7"/>
                <a:gd name="T8" fmla="*/ 1 w 1"/>
                <a:gd name="T9" fmla="*/ 3 h 7"/>
                <a:gd name="T10" fmla="*/ 0 w 1"/>
                <a:gd name="T11" fmla="*/ 7 h 7"/>
                <a:gd name="T12" fmla="*/ 1 w 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6"/>
                    <a:pt x="1" y="4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lnTo>
                    <a:pt x="1" y="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8" name="ïṧḷïḓê-Freeform: Shape 298"/>
            <p:cNvSpPr>
              <a:spLocks/>
            </p:cNvSpPr>
            <p:nvPr/>
          </p:nvSpPr>
          <p:spPr bwMode="auto">
            <a:xfrm>
              <a:off x="8920036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1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5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6"/>
                    <a:pt x="1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9" name="ïṧḷïḓê-Freeform: Shape 299"/>
            <p:cNvSpPr>
              <a:spLocks/>
            </p:cNvSpPr>
            <p:nvPr/>
          </p:nvSpPr>
          <p:spPr bwMode="auto">
            <a:xfrm>
              <a:off x="8799860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0" name="ïṧḷïḓê-Freeform: Shape 300"/>
            <p:cNvSpPr>
              <a:spLocks/>
            </p:cNvSpPr>
            <p:nvPr/>
          </p:nvSpPr>
          <p:spPr bwMode="auto">
            <a:xfrm>
              <a:off x="8679684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4 w 5"/>
                <a:gd name="T9" fmla="*/ 2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1" name="ïṧḷïḓê-Freeform: Shape 301"/>
            <p:cNvSpPr>
              <a:spLocks/>
            </p:cNvSpPr>
            <p:nvPr/>
          </p:nvSpPr>
          <p:spPr bwMode="auto">
            <a:xfrm>
              <a:off x="8598838" y="6709932"/>
              <a:ext cx="60088" cy="142026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2 h 7"/>
                <a:gd name="T4" fmla="*/ 1 w 3"/>
                <a:gd name="T5" fmla="*/ 0 h 7"/>
                <a:gd name="T6" fmla="*/ 1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2" name="ïṧḷïḓê-Freeform: Shape 302"/>
            <p:cNvSpPr>
              <a:spLocks/>
            </p:cNvSpPr>
            <p:nvPr/>
          </p:nvSpPr>
          <p:spPr bwMode="auto">
            <a:xfrm>
              <a:off x="8519085" y="6709932"/>
              <a:ext cx="60088" cy="121269"/>
            </a:xfrm>
            <a:custGeom>
              <a:avLst/>
              <a:gdLst>
                <a:gd name="T0" fmla="*/ 0 w 3"/>
                <a:gd name="T1" fmla="*/ 6 h 6"/>
                <a:gd name="T2" fmla="*/ 0 w 3"/>
                <a:gd name="T3" fmla="*/ 2 h 6"/>
                <a:gd name="T4" fmla="*/ 1 w 3"/>
                <a:gd name="T5" fmla="*/ 0 h 6"/>
                <a:gd name="T6" fmla="*/ 2 w 3"/>
                <a:gd name="T7" fmla="*/ 0 h 6"/>
                <a:gd name="T8" fmla="*/ 3 w 3"/>
                <a:gd name="T9" fmla="*/ 2 h 6"/>
                <a:gd name="T10" fmla="*/ 2 w 3"/>
                <a:gd name="T11" fmla="*/ 6 h 6"/>
                <a:gd name="T12" fmla="*/ 0 w 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2" y="6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3" name="ïṧḷïḓê-Freeform: Shape 303"/>
            <p:cNvSpPr>
              <a:spLocks/>
            </p:cNvSpPr>
            <p:nvPr/>
          </p:nvSpPr>
          <p:spPr bwMode="auto">
            <a:xfrm>
              <a:off x="8478662" y="6689174"/>
              <a:ext cx="40423" cy="142026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3 h 7"/>
                <a:gd name="T4" fmla="*/ 1 w 2"/>
                <a:gd name="T5" fmla="*/ 0 h 7"/>
                <a:gd name="T6" fmla="*/ 1 w 2"/>
                <a:gd name="T7" fmla="*/ 0 h 7"/>
                <a:gd name="T8" fmla="*/ 2 w 2"/>
                <a:gd name="T9" fmla="*/ 3 h 7"/>
                <a:gd name="T10" fmla="*/ 1 w 2"/>
                <a:gd name="T11" fmla="*/ 7 h 7"/>
                <a:gd name="T12" fmla="*/ 0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2"/>
                    <a:pt x="2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4" name="ïṧḷïḓê-Freeform: Shape 304"/>
            <p:cNvSpPr>
              <a:spLocks/>
            </p:cNvSpPr>
            <p:nvPr/>
          </p:nvSpPr>
          <p:spPr bwMode="auto">
            <a:xfrm>
              <a:off x="8457905" y="6689174"/>
              <a:ext cx="20758" cy="142026"/>
            </a:xfrm>
            <a:custGeom>
              <a:avLst/>
              <a:gdLst>
                <a:gd name="T0" fmla="*/ 0 w 1"/>
                <a:gd name="T1" fmla="*/ 7 h 7"/>
                <a:gd name="T2" fmla="*/ 0 w 1"/>
                <a:gd name="T3" fmla="*/ 3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3 h 7"/>
                <a:gd name="T10" fmla="*/ 0 w 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3"/>
                  </a:cubicBezTo>
                  <a:cubicBezTo>
                    <a:pt x="1" y="4"/>
                    <a:pt x="0" y="6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5" name="ïṧḷïḓê-Freeform: Shape 305"/>
            <p:cNvSpPr>
              <a:spLocks/>
            </p:cNvSpPr>
            <p:nvPr/>
          </p:nvSpPr>
          <p:spPr bwMode="auto">
            <a:xfrm>
              <a:off x="9201903" y="6526391"/>
              <a:ext cx="100511" cy="142026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6" name="ïṧḷïḓê-Freeform: Shape 306"/>
            <p:cNvSpPr>
              <a:spLocks/>
            </p:cNvSpPr>
            <p:nvPr/>
          </p:nvSpPr>
          <p:spPr bwMode="auto">
            <a:xfrm>
              <a:off x="9060970" y="6526391"/>
              <a:ext cx="120176" cy="142026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3 w 6"/>
                <a:gd name="T7" fmla="*/ 0 h 7"/>
                <a:gd name="T8" fmla="*/ 1 w 6"/>
                <a:gd name="T9" fmla="*/ 2 h 7"/>
                <a:gd name="T10" fmla="*/ 0 w 6"/>
                <a:gd name="T11" fmla="*/ 7 h 7"/>
                <a:gd name="T12" fmla="*/ 5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6" y="5"/>
                    <a:pt x="6" y="4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4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7" name="ïṧḷïḓê-Freeform: Shape 307"/>
            <p:cNvSpPr>
              <a:spLocks/>
            </p:cNvSpPr>
            <p:nvPr/>
          </p:nvSpPr>
          <p:spPr bwMode="auto">
            <a:xfrm>
              <a:off x="9341744" y="6546056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8" name="ïṧḷïḓê-Freeform: Shape 308"/>
            <p:cNvSpPr>
              <a:spLocks/>
            </p:cNvSpPr>
            <p:nvPr/>
          </p:nvSpPr>
          <p:spPr bwMode="auto">
            <a:xfrm>
              <a:off x="9463013" y="6546056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6"/>
                    <a:pt x="4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9" name="ïṧḷïḓê-Freeform: Shape 309"/>
            <p:cNvSpPr>
              <a:spLocks/>
            </p:cNvSpPr>
            <p:nvPr/>
          </p:nvSpPr>
          <p:spPr bwMode="auto">
            <a:xfrm>
              <a:off x="9583189" y="6566813"/>
              <a:ext cx="79754" cy="143119"/>
            </a:xfrm>
            <a:custGeom>
              <a:avLst/>
              <a:gdLst>
                <a:gd name="T0" fmla="*/ 3 w 4"/>
                <a:gd name="T1" fmla="*/ 7 h 7"/>
                <a:gd name="T2" fmla="*/ 3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0 w 4"/>
                <a:gd name="T9" fmla="*/ 2 h 7"/>
                <a:gd name="T10" fmla="*/ 0 w 4"/>
                <a:gd name="T11" fmla="*/ 6 h 7"/>
                <a:gd name="T12" fmla="*/ 3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7"/>
                    <a:pt x="3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0" name="ïṧḷïḓê-Freeform: Shape 310"/>
            <p:cNvSpPr>
              <a:spLocks/>
            </p:cNvSpPr>
            <p:nvPr/>
          </p:nvSpPr>
          <p:spPr bwMode="auto">
            <a:xfrm>
              <a:off x="9662942" y="6566813"/>
              <a:ext cx="61181" cy="143119"/>
            </a:xfrm>
            <a:custGeom>
              <a:avLst/>
              <a:gdLst>
                <a:gd name="T0" fmla="*/ 2 w 3"/>
                <a:gd name="T1" fmla="*/ 7 h 7"/>
                <a:gd name="T2" fmla="*/ 3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0 w 3"/>
                <a:gd name="T9" fmla="*/ 2 h 7"/>
                <a:gd name="T10" fmla="*/ 0 w 3"/>
                <a:gd name="T11" fmla="*/ 7 h 7"/>
                <a:gd name="T12" fmla="*/ 2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2" y="7"/>
                  </a:moveTo>
                  <a:cubicBezTo>
                    <a:pt x="3" y="6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1" name="ïṧḷïḓê-Freeform: Shape 311"/>
            <p:cNvSpPr>
              <a:spLocks/>
            </p:cNvSpPr>
            <p:nvPr/>
          </p:nvSpPr>
          <p:spPr bwMode="auto">
            <a:xfrm>
              <a:off x="9724122" y="6566813"/>
              <a:ext cx="39330" cy="143119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3 h 7"/>
                <a:gd name="T4" fmla="*/ 2 w 2"/>
                <a:gd name="T5" fmla="*/ 0 h 7"/>
                <a:gd name="T6" fmla="*/ 2 w 2"/>
                <a:gd name="T7" fmla="*/ 0 h 7"/>
                <a:gd name="T8" fmla="*/ 1 w 2"/>
                <a:gd name="T9" fmla="*/ 3 h 7"/>
                <a:gd name="T10" fmla="*/ 0 w 2"/>
                <a:gd name="T11" fmla="*/ 7 h 7"/>
                <a:gd name="T12" fmla="*/ 2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2" name="ïṧḷïḓê-Freeform: Shape 312"/>
            <p:cNvSpPr>
              <a:spLocks/>
            </p:cNvSpPr>
            <p:nvPr/>
          </p:nvSpPr>
          <p:spPr bwMode="auto">
            <a:xfrm>
              <a:off x="9763453" y="6587571"/>
              <a:ext cx="20758" cy="122361"/>
            </a:xfrm>
            <a:custGeom>
              <a:avLst/>
              <a:gdLst>
                <a:gd name="T0" fmla="*/ 1 w 1"/>
                <a:gd name="T1" fmla="*/ 6 h 6"/>
                <a:gd name="T2" fmla="*/ 1 w 1"/>
                <a:gd name="T3" fmla="*/ 2 h 6"/>
                <a:gd name="T4" fmla="*/ 1 w 1"/>
                <a:gd name="T5" fmla="*/ 0 h 6"/>
                <a:gd name="T6" fmla="*/ 1 w 1"/>
                <a:gd name="T7" fmla="*/ 0 h 6"/>
                <a:gd name="T8" fmla="*/ 1 w 1"/>
                <a:gd name="T9" fmla="*/ 2 h 6"/>
                <a:gd name="T10" fmla="*/ 0 w 1"/>
                <a:gd name="T11" fmla="*/ 6 h 6"/>
                <a:gd name="T12" fmla="*/ 1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5"/>
                    <a:pt x="1" y="3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3" name="ïṧḷïḓê-Freeform: Shape 313"/>
            <p:cNvSpPr>
              <a:spLocks/>
            </p:cNvSpPr>
            <p:nvPr/>
          </p:nvSpPr>
          <p:spPr bwMode="auto">
            <a:xfrm>
              <a:off x="8940794" y="6505633"/>
              <a:ext cx="100511" cy="162784"/>
            </a:xfrm>
            <a:custGeom>
              <a:avLst/>
              <a:gdLst>
                <a:gd name="T0" fmla="*/ 0 w 5"/>
                <a:gd name="T1" fmla="*/ 7 h 8"/>
                <a:gd name="T2" fmla="*/ 0 w 5"/>
                <a:gd name="T3" fmla="*/ 3 h 8"/>
                <a:gd name="T4" fmla="*/ 3 w 5"/>
                <a:gd name="T5" fmla="*/ 1 h 8"/>
                <a:gd name="T6" fmla="*/ 3 w 5"/>
                <a:gd name="T7" fmla="*/ 1 h 8"/>
                <a:gd name="T8" fmla="*/ 5 w 5"/>
                <a:gd name="T9" fmla="*/ 3 h 8"/>
                <a:gd name="T10" fmla="*/ 5 w 5"/>
                <a:gd name="T11" fmla="*/ 8 h 8"/>
                <a:gd name="T12" fmla="*/ 0 w 5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8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4" name="ïṧḷïḓê-Freeform: Shape 314"/>
            <p:cNvSpPr>
              <a:spLocks/>
            </p:cNvSpPr>
            <p:nvPr/>
          </p:nvSpPr>
          <p:spPr bwMode="auto">
            <a:xfrm>
              <a:off x="8819525" y="6505633"/>
              <a:ext cx="80846" cy="143119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3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4" y="6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5" name="ïṧḷïḓê-Freeform: Shape 315"/>
            <p:cNvSpPr>
              <a:spLocks/>
            </p:cNvSpPr>
            <p:nvPr/>
          </p:nvSpPr>
          <p:spPr bwMode="auto">
            <a:xfrm>
              <a:off x="8699349" y="6505633"/>
              <a:ext cx="80846" cy="143119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6" name="ïṧḷïḓê-Freeform: Shape 316"/>
            <p:cNvSpPr>
              <a:spLocks/>
            </p:cNvSpPr>
            <p:nvPr/>
          </p:nvSpPr>
          <p:spPr bwMode="auto">
            <a:xfrm>
              <a:off x="8598838" y="6505633"/>
              <a:ext cx="60088" cy="143119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7" name="i$liḋe-Freeform: Shape 317"/>
            <p:cNvSpPr>
              <a:spLocks/>
            </p:cNvSpPr>
            <p:nvPr/>
          </p:nvSpPr>
          <p:spPr bwMode="auto">
            <a:xfrm>
              <a:off x="8519085" y="6505633"/>
              <a:ext cx="60088" cy="143119"/>
            </a:xfrm>
            <a:custGeom>
              <a:avLst/>
              <a:gdLst>
                <a:gd name="T0" fmla="*/ 0 w 3"/>
                <a:gd name="T1" fmla="*/ 6 h 7"/>
                <a:gd name="T2" fmla="*/ 1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8" name="i$liḋe-Freeform: Shape 318"/>
            <p:cNvSpPr>
              <a:spLocks/>
            </p:cNvSpPr>
            <p:nvPr/>
          </p:nvSpPr>
          <p:spPr bwMode="auto">
            <a:xfrm>
              <a:off x="8478662" y="6505633"/>
              <a:ext cx="40423" cy="122361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2 h 6"/>
                <a:gd name="T4" fmla="*/ 1 w 2"/>
                <a:gd name="T5" fmla="*/ 0 h 6"/>
                <a:gd name="T6" fmla="*/ 1 w 2"/>
                <a:gd name="T7" fmla="*/ 0 h 6"/>
                <a:gd name="T8" fmla="*/ 2 w 2"/>
                <a:gd name="T9" fmla="*/ 2 h 6"/>
                <a:gd name="T10" fmla="*/ 2 w 2"/>
                <a:gd name="T11" fmla="*/ 6 h 6"/>
                <a:gd name="T12" fmla="*/ 0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9" name="i$liḋe-Freeform: Shape 319"/>
            <p:cNvSpPr>
              <a:spLocks/>
            </p:cNvSpPr>
            <p:nvPr/>
          </p:nvSpPr>
          <p:spPr bwMode="auto">
            <a:xfrm>
              <a:off x="8457905" y="6484875"/>
              <a:ext cx="20758" cy="143119"/>
            </a:xfrm>
            <a:custGeom>
              <a:avLst/>
              <a:gdLst>
                <a:gd name="T0" fmla="*/ 0 w 1"/>
                <a:gd name="T1" fmla="*/ 7 h 7"/>
                <a:gd name="T2" fmla="*/ 0 w 1"/>
                <a:gd name="T3" fmla="*/ 3 h 7"/>
                <a:gd name="T4" fmla="*/ 1 w 1"/>
                <a:gd name="T5" fmla="*/ 0 h 7"/>
                <a:gd name="T6" fmla="*/ 1 w 1"/>
                <a:gd name="T7" fmla="*/ 0 h 7"/>
                <a:gd name="T8" fmla="*/ 1 w 1"/>
                <a:gd name="T9" fmla="*/ 3 h 7"/>
                <a:gd name="T10" fmla="*/ 1 w 1"/>
                <a:gd name="T11" fmla="*/ 7 h 7"/>
                <a:gd name="T12" fmla="*/ 0 w 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1" y="6"/>
                    <a:pt x="1" y="7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0" name="i$liḋe-Freeform: Shape 320"/>
            <p:cNvSpPr>
              <a:spLocks/>
            </p:cNvSpPr>
            <p:nvPr/>
          </p:nvSpPr>
          <p:spPr bwMode="auto">
            <a:xfrm>
              <a:off x="8940794" y="6322091"/>
              <a:ext cx="100511" cy="143119"/>
            </a:xfrm>
            <a:custGeom>
              <a:avLst/>
              <a:gdLst>
                <a:gd name="T0" fmla="*/ 0 w 5"/>
                <a:gd name="T1" fmla="*/ 6 h 7"/>
                <a:gd name="T2" fmla="*/ 1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2 h 7"/>
                <a:gd name="T10" fmla="*/ 5 w 5"/>
                <a:gd name="T11" fmla="*/ 7 h 7"/>
                <a:gd name="T12" fmla="*/ 0 w 5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5" y="5"/>
                    <a:pt x="5" y="7"/>
                  </a:cubicBezTo>
                  <a:cubicBezTo>
                    <a:pt x="4" y="7"/>
                    <a:pt x="2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1" name="i$liḋe-Freeform: Shape 321"/>
            <p:cNvSpPr>
              <a:spLocks/>
            </p:cNvSpPr>
            <p:nvPr/>
          </p:nvSpPr>
          <p:spPr bwMode="auto">
            <a:xfrm>
              <a:off x="8819525" y="6302426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2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2" name="i$liḋe-Freeform: Shape 322"/>
            <p:cNvSpPr>
              <a:spLocks/>
            </p:cNvSpPr>
            <p:nvPr/>
          </p:nvSpPr>
          <p:spPr bwMode="auto">
            <a:xfrm>
              <a:off x="8699349" y="6302426"/>
              <a:ext cx="80846" cy="142026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3" name="i$liḋe-Freeform: Shape 323"/>
            <p:cNvSpPr>
              <a:spLocks/>
            </p:cNvSpPr>
            <p:nvPr/>
          </p:nvSpPr>
          <p:spPr bwMode="auto">
            <a:xfrm>
              <a:off x="8598838" y="6302426"/>
              <a:ext cx="80846" cy="142026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3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4" name="i$liḋe-Freeform: Shape 324"/>
            <p:cNvSpPr>
              <a:spLocks/>
            </p:cNvSpPr>
            <p:nvPr/>
          </p:nvSpPr>
          <p:spPr bwMode="auto">
            <a:xfrm>
              <a:off x="8538750" y="6302426"/>
              <a:ext cx="40423" cy="142026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2 h 7"/>
                <a:gd name="T4" fmla="*/ 1 w 2"/>
                <a:gd name="T5" fmla="*/ 0 h 7"/>
                <a:gd name="T6" fmla="*/ 1 w 2"/>
                <a:gd name="T7" fmla="*/ 0 h 7"/>
                <a:gd name="T8" fmla="*/ 2 w 2"/>
                <a:gd name="T9" fmla="*/ 2 h 7"/>
                <a:gd name="T10" fmla="*/ 2 w 2"/>
                <a:gd name="T11" fmla="*/ 7 h 7"/>
                <a:gd name="T12" fmla="*/ 0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5" name="i$liḋe-Freeform: Shape 325"/>
            <p:cNvSpPr>
              <a:spLocks/>
            </p:cNvSpPr>
            <p:nvPr/>
          </p:nvSpPr>
          <p:spPr bwMode="auto">
            <a:xfrm>
              <a:off x="8498327" y="6302426"/>
              <a:ext cx="20758" cy="121269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2 h 6"/>
                <a:gd name="T4" fmla="*/ 0 w 1"/>
                <a:gd name="T5" fmla="*/ 0 h 6"/>
                <a:gd name="T6" fmla="*/ 0 w 1"/>
                <a:gd name="T7" fmla="*/ 0 h 6"/>
                <a:gd name="T8" fmla="*/ 1 w 1"/>
                <a:gd name="T9" fmla="*/ 2 h 6"/>
                <a:gd name="T10" fmla="*/ 1 w 1"/>
                <a:gd name="T11" fmla="*/ 6 h 6"/>
                <a:gd name="T12" fmla="*/ 0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6" name="i$liḋe-Freeform: Shape 326"/>
            <p:cNvSpPr>
              <a:spLocks/>
            </p:cNvSpPr>
            <p:nvPr/>
          </p:nvSpPr>
          <p:spPr bwMode="auto">
            <a:xfrm>
              <a:off x="8457905" y="6302426"/>
              <a:ext cx="20758" cy="121269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2 h 6"/>
                <a:gd name="T4" fmla="*/ 1 w 1"/>
                <a:gd name="T5" fmla="*/ 0 h 6"/>
                <a:gd name="T6" fmla="*/ 1 w 1"/>
                <a:gd name="T7" fmla="*/ 0 h 6"/>
                <a:gd name="T8" fmla="*/ 1 w 1"/>
                <a:gd name="T9" fmla="*/ 2 h 6"/>
                <a:gd name="T10" fmla="*/ 1 w 1"/>
                <a:gd name="T11" fmla="*/ 6 h 6"/>
                <a:gd name="T12" fmla="*/ 0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7" name="i$liḋe-Freeform: Shape 327"/>
            <p:cNvSpPr>
              <a:spLocks/>
            </p:cNvSpPr>
            <p:nvPr/>
          </p:nvSpPr>
          <p:spPr bwMode="auto">
            <a:xfrm>
              <a:off x="9382167" y="6465210"/>
              <a:ext cx="40423" cy="4042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8" name="i$liḋe-Freeform: Shape 328"/>
            <p:cNvSpPr>
              <a:spLocks/>
            </p:cNvSpPr>
            <p:nvPr/>
          </p:nvSpPr>
          <p:spPr bwMode="auto">
            <a:xfrm>
              <a:off x="8739772" y="6138550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9" name="i$liḋe-Freeform: Shape 329"/>
            <p:cNvSpPr>
              <a:spLocks/>
            </p:cNvSpPr>
            <p:nvPr/>
          </p:nvSpPr>
          <p:spPr bwMode="auto">
            <a:xfrm>
              <a:off x="8558415" y="6138550"/>
              <a:ext cx="20758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0" name="i$liḋe-Freeform: Shape 330"/>
            <p:cNvSpPr>
              <a:spLocks/>
            </p:cNvSpPr>
            <p:nvPr/>
          </p:nvSpPr>
          <p:spPr bwMode="auto">
            <a:xfrm>
              <a:off x="9623611" y="6484875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1" name="i$liḋe-Freeform: Shape 331"/>
            <p:cNvSpPr>
              <a:spLocks/>
            </p:cNvSpPr>
            <p:nvPr/>
          </p:nvSpPr>
          <p:spPr bwMode="auto">
            <a:xfrm>
              <a:off x="9743787" y="6505633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2" name="i$liḋe-Freeform: Shape 332"/>
            <p:cNvSpPr>
              <a:spLocks/>
            </p:cNvSpPr>
            <p:nvPr/>
          </p:nvSpPr>
          <p:spPr bwMode="auto">
            <a:xfrm>
              <a:off x="9784211" y="6505633"/>
              <a:ext cx="19665" cy="4042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0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3" name="i$liḋe-Freeform: Shape 333"/>
            <p:cNvSpPr>
              <a:spLocks/>
            </p:cNvSpPr>
            <p:nvPr/>
          </p:nvSpPr>
          <p:spPr bwMode="auto">
            <a:xfrm>
              <a:off x="10105408" y="6159308"/>
              <a:ext cx="1164615" cy="1018219"/>
            </a:xfrm>
            <a:custGeom>
              <a:avLst/>
              <a:gdLst>
                <a:gd name="T0" fmla="*/ 45 w 58"/>
                <a:gd name="T1" fmla="*/ 44 h 50"/>
                <a:gd name="T2" fmla="*/ 46 w 58"/>
                <a:gd name="T3" fmla="*/ 36 h 50"/>
                <a:gd name="T4" fmla="*/ 46 w 58"/>
                <a:gd name="T5" fmla="*/ 35 h 50"/>
                <a:gd name="T6" fmla="*/ 46 w 58"/>
                <a:gd name="T7" fmla="*/ 32 h 50"/>
                <a:gd name="T8" fmla="*/ 44 w 58"/>
                <a:gd name="T9" fmla="*/ 35 h 50"/>
                <a:gd name="T10" fmla="*/ 41 w 58"/>
                <a:gd name="T11" fmla="*/ 35 h 50"/>
                <a:gd name="T12" fmla="*/ 49 w 58"/>
                <a:gd name="T13" fmla="*/ 20 h 50"/>
                <a:gd name="T14" fmla="*/ 44 w 58"/>
                <a:gd name="T15" fmla="*/ 16 h 50"/>
                <a:gd name="T16" fmla="*/ 52 w 58"/>
                <a:gd name="T17" fmla="*/ 13 h 50"/>
                <a:gd name="T18" fmla="*/ 58 w 58"/>
                <a:gd name="T19" fmla="*/ 9 h 50"/>
                <a:gd name="T20" fmla="*/ 4 w 58"/>
                <a:gd name="T21" fmla="*/ 0 h 50"/>
                <a:gd name="T22" fmla="*/ 5 w 58"/>
                <a:gd name="T23" fmla="*/ 5 h 50"/>
                <a:gd name="T24" fmla="*/ 16 w 58"/>
                <a:gd name="T25" fmla="*/ 10 h 50"/>
                <a:gd name="T26" fmla="*/ 16 w 58"/>
                <a:gd name="T27" fmla="*/ 15 h 50"/>
                <a:gd name="T28" fmla="*/ 15 w 58"/>
                <a:gd name="T29" fmla="*/ 18 h 50"/>
                <a:gd name="T30" fmla="*/ 10 w 58"/>
                <a:gd name="T31" fmla="*/ 30 h 50"/>
                <a:gd name="T32" fmla="*/ 12 w 58"/>
                <a:gd name="T33" fmla="*/ 28 h 50"/>
                <a:gd name="T34" fmla="*/ 8 w 58"/>
                <a:gd name="T35" fmla="*/ 28 h 50"/>
                <a:gd name="T36" fmla="*/ 8 w 58"/>
                <a:gd name="T37" fmla="*/ 30 h 50"/>
                <a:gd name="T38" fmla="*/ 8 w 58"/>
                <a:gd name="T39" fmla="*/ 32 h 50"/>
                <a:gd name="T40" fmla="*/ 16 w 58"/>
                <a:gd name="T41" fmla="*/ 39 h 50"/>
                <a:gd name="T42" fmla="*/ 19 w 58"/>
                <a:gd name="T43" fmla="*/ 39 h 50"/>
                <a:gd name="T44" fmla="*/ 33 w 58"/>
                <a:gd name="T45" fmla="*/ 35 h 50"/>
                <a:gd name="T46" fmla="*/ 33 w 58"/>
                <a:gd name="T47" fmla="*/ 40 h 50"/>
                <a:gd name="T48" fmla="*/ 40 w 58"/>
                <a:gd name="T49" fmla="*/ 42 h 50"/>
                <a:gd name="T50" fmla="*/ 19 w 58"/>
                <a:gd name="T51" fmla="*/ 13 h 50"/>
                <a:gd name="T52" fmla="*/ 30 w 58"/>
                <a:gd name="T53" fmla="*/ 13 h 50"/>
                <a:gd name="T54" fmla="*/ 40 w 58"/>
                <a:gd name="T55" fmla="*/ 16 h 50"/>
                <a:gd name="T56" fmla="*/ 19 w 58"/>
                <a:gd name="T57" fmla="*/ 16 h 50"/>
                <a:gd name="T58" fmla="*/ 39 w 58"/>
                <a:gd name="T59" fmla="*/ 21 h 50"/>
                <a:gd name="T60" fmla="*/ 34 w 58"/>
                <a:gd name="T61" fmla="*/ 33 h 50"/>
                <a:gd name="T62" fmla="*/ 35 w 58"/>
                <a:gd name="T63" fmla="*/ 31 h 50"/>
                <a:gd name="T64" fmla="*/ 32 w 58"/>
                <a:gd name="T65" fmla="*/ 31 h 50"/>
                <a:gd name="T66" fmla="*/ 32 w 58"/>
                <a:gd name="T67" fmla="*/ 34 h 50"/>
                <a:gd name="T68" fmla="*/ 31 w 58"/>
                <a:gd name="T69" fmla="*/ 35 h 50"/>
                <a:gd name="T70" fmla="*/ 22 w 58"/>
                <a:gd name="T71" fmla="*/ 38 h 50"/>
                <a:gd name="T72" fmla="*/ 23 w 58"/>
                <a:gd name="T73" fmla="*/ 32 h 50"/>
                <a:gd name="T74" fmla="*/ 23 w 58"/>
                <a:gd name="T75" fmla="*/ 31 h 50"/>
                <a:gd name="T76" fmla="*/ 22 w 58"/>
                <a:gd name="T77" fmla="*/ 28 h 50"/>
                <a:gd name="T78" fmla="*/ 20 w 58"/>
                <a:gd name="T79" fmla="*/ 31 h 50"/>
                <a:gd name="T80" fmla="*/ 17 w 58"/>
                <a:gd name="T81" fmla="*/ 31 h 50"/>
                <a:gd name="T82" fmla="*/ 13 w 58"/>
                <a:gd name="T83" fmla="*/ 33 h 50"/>
                <a:gd name="T84" fmla="*/ 10 w 58"/>
                <a:gd name="T85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50">
                  <a:moveTo>
                    <a:pt x="0" y="41"/>
                  </a:moveTo>
                  <a:cubicBezTo>
                    <a:pt x="5" y="41"/>
                    <a:pt x="52" y="49"/>
                    <a:pt x="58" y="50"/>
                  </a:cubicBezTo>
                  <a:cubicBezTo>
                    <a:pt x="54" y="49"/>
                    <a:pt x="50" y="47"/>
                    <a:pt x="45" y="44"/>
                  </a:cubicBezTo>
                  <a:cubicBezTo>
                    <a:pt x="45" y="42"/>
                    <a:pt x="45" y="40"/>
                    <a:pt x="46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4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3"/>
                    <a:pt x="46" y="33"/>
                    <a:pt x="46" y="32"/>
                  </a:cubicBezTo>
                  <a:cubicBezTo>
                    <a:pt x="45" y="32"/>
                    <a:pt x="44" y="32"/>
                    <a:pt x="43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5"/>
                    <a:pt x="42" y="35"/>
                    <a:pt x="41" y="35"/>
                  </a:cubicBezTo>
                  <a:cubicBezTo>
                    <a:pt x="41" y="31"/>
                    <a:pt x="42" y="26"/>
                    <a:pt x="42" y="22"/>
                  </a:cubicBezTo>
                  <a:cubicBezTo>
                    <a:pt x="44" y="22"/>
                    <a:pt x="46" y="22"/>
                    <a:pt x="48" y="23"/>
                  </a:cubicBezTo>
                  <a:cubicBezTo>
                    <a:pt x="48" y="22"/>
                    <a:pt x="49" y="21"/>
                    <a:pt x="49" y="20"/>
                  </a:cubicBezTo>
                  <a:cubicBezTo>
                    <a:pt x="49" y="20"/>
                    <a:pt x="46" y="20"/>
                    <a:pt x="43" y="19"/>
                  </a:cubicBezTo>
                  <a:cubicBezTo>
                    <a:pt x="43" y="18"/>
                    <a:pt x="43" y="17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5"/>
                    <a:pt x="44" y="14"/>
                  </a:cubicBezTo>
                  <a:cubicBezTo>
                    <a:pt x="48" y="15"/>
                    <a:pt x="51" y="15"/>
                    <a:pt x="51" y="15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5" y="13"/>
                    <a:pt x="56" y="13"/>
                    <a:pt x="56" y="13"/>
                  </a:cubicBezTo>
                  <a:cubicBezTo>
                    <a:pt x="56" y="12"/>
                    <a:pt x="56" y="10"/>
                    <a:pt x="57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42" y="8"/>
                    <a:pt x="31" y="7"/>
                  </a:cubicBezTo>
                  <a:cubicBezTo>
                    <a:pt x="20" y="5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5"/>
                    <a:pt x="6" y="6"/>
                    <a:pt x="9" y="7"/>
                  </a:cubicBezTo>
                  <a:cubicBezTo>
                    <a:pt x="9" y="7"/>
                    <a:pt x="9" y="8"/>
                    <a:pt x="9" y="9"/>
                  </a:cubicBezTo>
                  <a:cubicBezTo>
                    <a:pt x="9" y="9"/>
                    <a:pt x="12" y="9"/>
                    <a:pt x="16" y="10"/>
                  </a:cubicBezTo>
                  <a:cubicBezTo>
                    <a:pt x="16" y="11"/>
                    <a:pt x="16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6" y="15"/>
                  </a:cubicBezTo>
                  <a:cubicBezTo>
                    <a:pt x="12" y="15"/>
                    <a:pt x="10" y="14"/>
                    <a:pt x="10" y="14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11" y="17"/>
                    <a:pt x="13" y="18"/>
                    <a:pt x="15" y="18"/>
                  </a:cubicBezTo>
                  <a:cubicBezTo>
                    <a:pt x="15" y="22"/>
                    <a:pt x="14" y="27"/>
                    <a:pt x="13" y="31"/>
                  </a:cubicBezTo>
                  <a:cubicBezTo>
                    <a:pt x="12" y="31"/>
                    <a:pt x="11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9"/>
                    <a:pt x="11" y="29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8"/>
                    <a:pt x="10" y="27"/>
                    <a:pt x="9" y="27"/>
                  </a:cubicBezTo>
                  <a:cubicBezTo>
                    <a:pt x="8" y="27"/>
                    <a:pt x="8" y="27"/>
                    <a:pt x="7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5"/>
                    <a:pt x="7" y="38"/>
                    <a:pt x="6" y="41"/>
                  </a:cubicBezTo>
                  <a:cubicBezTo>
                    <a:pt x="4" y="41"/>
                    <a:pt x="3" y="42"/>
                    <a:pt x="0" y="41"/>
                  </a:cubicBezTo>
                  <a:close/>
                  <a:moveTo>
                    <a:pt x="16" y="39"/>
                  </a:moveTo>
                  <a:cubicBezTo>
                    <a:pt x="16" y="37"/>
                    <a:pt x="17" y="35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5"/>
                    <a:pt x="20" y="37"/>
                    <a:pt x="19" y="39"/>
                  </a:cubicBezTo>
                  <a:cubicBezTo>
                    <a:pt x="18" y="39"/>
                    <a:pt x="17" y="39"/>
                    <a:pt x="16" y="39"/>
                  </a:cubicBezTo>
                  <a:close/>
                  <a:moveTo>
                    <a:pt x="33" y="40"/>
                  </a:moveTo>
                  <a:cubicBezTo>
                    <a:pt x="33" y="38"/>
                    <a:pt x="33" y="37"/>
                    <a:pt x="33" y="35"/>
                  </a:cubicBezTo>
                  <a:cubicBezTo>
                    <a:pt x="34" y="36"/>
                    <a:pt x="36" y="36"/>
                    <a:pt x="37" y="36"/>
                  </a:cubicBezTo>
                  <a:cubicBezTo>
                    <a:pt x="36" y="37"/>
                    <a:pt x="36" y="39"/>
                    <a:pt x="36" y="40"/>
                  </a:cubicBezTo>
                  <a:cubicBezTo>
                    <a:pt x="35" y="40"/>
                    <a:pt x="34" y="40"/>
                    <a:pt x="33" y="40"/>
                  </a:cubicBezTo>
                  <a:close/>
                  <a:moveTo>
                    <a:pt x="44" y="37"/>
                  </a:moveTo>
                  <a:cubicBezTo>
                    <a:pt x="43" y="39"/>
                    <a:pt x="43" y="41"/>
                    <a:pt x="43" y="43"/>
                  </a:cubicBezTo>
                  <a:cubicBezTo>
                    <a:pt x="42" y="42"/>
                    <a:pt x="41" y="42"/>
                    <a:pt x="40" y="42"/>
                  </a:cubicBezTo>
                  <a:cubicBezTo>
                    <a:pt x="40" y="40"/>
                    <a:pt x="40" y="38"/>
                    <a:pt x="40" y="37"/>
                  </a:cubicBezTo>
                  <a:cubicBezTo>
                    <a:pt x="41" y="37"/>
                    <a:pt x="43" y="37"/>
                    <a:pt x="44" y="37"/>
                  </a:cubicBezTo>
                  <a:close/>
                  <a:moveTo>
                    <a:pt x="19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ubicBezTo>
                    <a:pt x="23" y="11"/>
                    <a:pt x="26" y="12"/>
                    <a:pt x="30" y="13"/>
                  </a:cubicBezTo>
                  <a:cubicBezTo>
                    <a:pt x="33" y="13"/>
                    <a:pt x="37" y="13"/>
                    <a:pt x="40" y="14"/>
                  </a:cubicBezTo>
                  <a:cubicBezTo>
                    <a:pt x="40" y="14"/>
                    <a:pt x="40" y="15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36" y="19"/>
                    <a:pt x="32" y="18"/>
                    <a:pt x="29" y="18"/>
                  </a:cubicBezTo>
                  <a:cubicBezTo>
                    <a:pt x="26" y="17"/>
                    <a:pt x="22" y="17"/>
                    <a:pt x="19" y="16"/>
                  </a:cubicBezTo>
                  <a:cubicBezTo>
                    <a:pt x="19" y="15"/>
                    <a:pt x="19" y="14"/>
                    <a:pt x="19" y="13"/>
                  </a:cubicBezTo>
                  <a:close/>
                  <a:moveTo>
                    <a:pt x="18" y="18"/>
                  </a:moveTo>
                  <a:cubicBezTo>
                    <a:pt x="25" y="19"/>
                    <a:pt x="32" y="20"/>
                    <a:pt x="39" y="21"/>
                  </a:cubicBezTo>
                  <a:cubicBezTo>
                    <a:pt x="38" y="26"/>
                    <a:pt x="38" y="30"/>
                    <a:pt x="37" y="34"/>
                  </a:cubicBezTo>
                  <a:cubicBezTo>
                    <a:pt x="36" y="34"/>
                    <a:pt x="35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2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4" y="31"/>
                    <a:pt x="33" y="30"/>
                  </a:cubicBezTo>
                  <a:cubicBezTo>
                    <a:pt x="32" y="30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8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9"/>
                    <a:pt x="24" y="38"/>
                    <a:pt x="22" y="38"/>
                  </a:cubicBezTo>
                  <a:cubicBezTo>
                    <a:pt x="22" y="37"/>
                    <a:pt x="22" y="35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3"/>
                    <a:pt x="23" y="33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3" y="29"/>
                    <a:pt x="23" y="29"/>
                    <a:pt x="22" y="28"/>
                  </a:cubicBezTo>
                  <a:cubicBezTo>
                    <a:pt x="21" y="29"/>
                    <a:pt x="20" y="29"/>
                    <a:pt x="19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8" y="32"/>
                    <a:pt x="17" y="31"/>
                  </a:cubicBezTo>
                  <a:cubicBezTo>
                    <a:pt x="17" y="27"/>
                    <a:pt x="18" y="23"/>
                    <a:pt x="18" y="18"/>
                  </a:cubicBezTo>
                  <a:close/>
                  <a:moveTo>
                    <a:pt x="10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3" y="35"/>
                    <a:pt x="12" y="37"/>
                    <a:pt x="12" y="40"/>
                  </a:cubicBezTo>
                  <a:cubicBezTo>
                    <a:pt x="11" y="40"/>
                    <a:pt x="10" y="40"/>
                    <a:pt x="9" y="41"/>
                  </a:cubicBezTo>
                  <a:cubicBezTo>
                    <a:pt x="9" y="38"/>
                    <a:pt x="9" y="35"/>
                    <a:pt x="10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54" name="i$liḋe-Freeform: Shape 334"/>
          <p:cNvSpPr>
            <a:spLocks/>
          </p:cNvSpPr>
          <p:nvPr userDrawn="1"/>
        </p:nvSpPr>
        <p:spPr bwMode="auto">
          <a:xfrm>
            <a:off x="3281160" y="6135244"/>
            <a:ext cx="8910839" cy="732184"/>
          </a:xfrm>
          <a:custGeom>
            <a:avLst/>
            <a:gdLst>
              <a:gd name="T0" fmla="*/ 224 w 448"/>
              <a:gd name="T1" fmla="*/ 0 h 34"/>
              <a:gd name="T2" fmla="*/ 0 w 448"/>
              <a:gd name="T3" fmla="*/ 29 h 34"/>
              <a:gd name="T4" fmla="*/ 0 w 448"/>
              <a:gd name="T5" fmla="*/ 34 h 34"/>
              <a:gd name="T6" fmla="*/ 448 w 448"/>
              <a:gd name="T7" fmla="*/ 34 h 34"/>
              <a:gd name="T8" fmla="*/ 448 w 448"/>
              <a:gd name="T9" fmla="*/ 29 h 34"/>
              <a:gd name="T10" fmla="*/ 224 w 44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8" h="34">
                <a:moveTo>
                  <a:pt x="224" y="0"/>
                </a:moveTo>
                <a:cubicBezTo>
                  <a:pt x="135" y="0"/>
                  <a:pt x="56" y="11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448" y="34"/>
                  <a:pt x="448" y="34"/>
                  <a:pt x="448" y="34"/>
                </a:cubicBezTo>
                <a:cubicBezTo>
                  <a:pt x="448" y="29"/>
                  <a:pt x="448" y="29"/>
                  <a:pt x="448" y="29"/>
                </a:cubicBezTo>
                <a:cubicBezTo>
                  <a:pt x="392" y="11"/>
                  <a:pt x="312" y="0"/>
                  <a:pt x="2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55" name="组合 954"/>
          <p:cNvGrpSpPr/>
          <p:nvPr userDrawn="1"/>
        </p:nvGrpSpPr>
        <p:grpSpPr>
          <a:xfrm flipV="1">
            <a:off x="-25561" y="1984912"/>
            <a:ext cx="1250489" cy="4723662"/>
            <a:chOff x="4770" y="2158798"/>
            <a:chExt cx="1006265" cy="3801117"/>
          </a:xfrm>
        </p:grpSpPr>
        <p:sp>
          <p:nvSpPr>
            <p:cNvPr id="956" name="íślíḋè-Freeform: Shape 5"/>
            <p:cNvSpPr>
              <a:spLocks/>
            </p:cNvSpPr>
            <p:nvPr/>
          </p:nvSpPr>
          <p:spPr bwMode="auto">
            <a:xfrm rot="5400000">
              <a:off x="-650979" y="2823070"/>
              <a:ext cx="2326285" cy="997742"/>
            </a:xfrm>
            <a:custGeom>
              <a:avLst/>
              <a:gdLst>
                <a:gd name="T0" fmla="*/ 0 w 207"/>
                <a:gd name="T1" fmla="*/ 89 h 89"/>
                <a:gd name="T2" fmla="*/ 207 w 207"/>
                <a:gd name="T3" fmla="*/ 89 h 89"/>
                <a:gd name="T4" fmla="*/ 103 w 207"/>
                <a:gd name="T5" fmla="*/ 0 h 89"/>
                <a:gd name="T6" fmla="*/ 0 w 207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9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>
                <a:alpha val="6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7" name="íślíḋè-Freeform: Shape 7"/>
            <p:cNvSpPr>
              <a:spLocks/>
            </p:cNvSpPr>
            <p:nvPr/>
          </p:nvSpPr>
          <p:spPr bwMode="auto">
            <a:xfrm rot="5400000">
              <a:off x="-659502" y="4297902"/>
              <a:ext cx="2326285" cy="997742"/>
            </a:xfrm>
            <a:custGeom>
              <a:avLst/>
              <a:gdLst>
                <a:gd name="T0" fmla="*/ 0 w 207"/>
                <a:gd name="T1" fmla="*/ 89 h 89"/>
                <a:gd name="T2" fmla="*/ 207 w 207"/>
                <a:gd name="T3" fmla="*/ 89 h 89"/>
                <a:gd name="T4" fmla="*/ 103 w 207"/>
                <a:gd name="T5" fmla="*/ 0 h 89"/>
                <a:gd name="T6" fmla="*/ 0 w 207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9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>
                <a:alpha val="6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4771" y="2062770"/>
            <a:ext cx="997742" cy="3864693"/>
            <a:chOff x="4771" y="2062770"/>
            <a:chExt cx="997742" cy="3864693"/>
          </a:xfrm>
        </p:grpSpPr>
        <p:sp>
          <p:nvSpPr>
            <p:cNvPr id="625" name="íślíḋè-Freeform: Shape 5"/>
            <p:cNvSpPr>
              <a:spLocks/>
            </p:cNvSpPr>
            <p:nvPr/>
          </p:nvSpPr>
          <p:spPr bwMode="auto">
            <a:xfrm rot="5400000">
              <a:off x="-659501" y="2727042"/>
              <a:ext cx="2326285" cy="997742"/>
            </a:xfrm>
            <a:custGeom>
              <a:avLst/>
              <a:gdLst>
                <a:gd name="T0" fmla="*/ 0 w 207"/>
                <a:gd name="T1" fmla="*/ 89 h 89"/>
                <a:gd name="T2" fmla="*/ 207 w 207"/>
                <a:gd name="T3" fmla="*/ 89 h 89"/>
                <a:gd name="T4" fmla="*/ 103 w 207"/>
                <a:gd name="T5" fmla="*/ 0 h 89"/>
                <a:gd name="T6" fmla="*/ 0 w 207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9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íślíḋè-Freeform: Shape 7"/>
            <p:cNvSpPr>
              <a:spLocks/>
            </p:cNvSpPr>
            <p:nvPr/>
          </p:nvSpPr>
          <p:spPr bwMode="auto">
            <a:xfrm rot="5400000">
              <a:off x="-659501" y="4265450"/>
              <a:ext cx="2326285" cy="997742"/>
            </a:xfrm>
            <a:custGeom>
              <a:avLst/>
              <a:gdLst>
                <a:gd name="T0" fmla="*/ 0 w 207"/>
                <a:gd name="T1" fmla="*/ 89 h 89"/>
                <a:gd name="T2" fmla="*/ 207 w 207"/>
                <a:gd name="T3" fmla="*/ 89 h 89"/>
                <a:gd name="T4" fmla="*/ 103 w 207"/>
                <a:gd name="T5" fmla="*/ 0 h 89"/>
                <a:gd name="T6" fmla="*/ 0 w 207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9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7" name="任意多边形: 形状 356"/>
          <p:cNvSpPr>
            <a:spLocks/>
          </p:cNvSpPr>
          <p:nvPr/>
        </p:nvSpPr>
        <p:spPr bwMode="auto">
          <a:xfrm>
            <a:off x="-11872" y="5812400"/>
            <a:ext cx="1981701" cy="997742"/>
          </a:xfrm>
          <a:custGeom>
            <a:avLst/>
            <a:gdLst>
              <a:gd name="connsiteX0" fmla="*/ 812940 w 1981701"/>
              <a:gd name="connsiteY0" fmla="*/ 0 h 997742"/>
              <a:gd name="connsiteX1" fmla="*/ 1981701 w 1981701"/>
              <a:gd name="connsiteY1" fmla="*/ 997742 h 997742"/>
              <a:gd name="connsiteX2" fmla="*/ 64901 w 1981701"/>
              <a:gd name="connsiteY2" fmla="*/ 997742 h 997742"/>
              <a:gd name="connsiteX3" fmla="*/ 0 w 1981701"/>
              <a:gd name="connsiteY3" fmla="*/ 997742 h 997742"/>
              <a:gd name="connsiteX4" fmla="*/ 0 w 1981701"/>
              <a:gd name="connsiteY4" fmla="*/ 339277 h 997742"/>
              <a:gd name="connsiteX5" fmla="*/ 48749 w 1981701"/>
              <a:gd name="connsiteY5" fmla="*/ 288673 h 997742"/>
              <a:gd name="connsiteX6" fmla="*/ 812940 w 1981701"/>
              <a:gd name="connsiteY6" fmla="*/ 0 h 99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1701" h="997742">
                <a:moveTo>
                  <a:pt x="812940" y="0"/>
                </a:moveTo>
                <a:cubicBezTo>
                  <a:pt x="1408558" y="0"/>
                  <a:pt x="1891796" y="437213"/>
                  <a:pt x="1981701" y="997742"/>
                </a:cubicBezTo>
                <a:cubicBezTo>
                  <a:pt x="1981701" y="997742"/>
                  <a:pt x="1981701" y="997742"/>
                  <a:pt x="64901" y="997742"/>
                </a:cubicBezTo>
                <a:lnTo>
                  <a:pt x="0" y="997742"/>
                </a:lnTo>
                <a:lnTo>
                  <a:pt x="0" y="339277"/>
                </a:lnTo>
                <a:lnTo>
                  <a:pt x="48749" y="288673"/>
                </a:lnTo>
                <a:cubicBezTo>
                  <a:pt x="253844" y="109304"/>
                  <a:pt x="520749" y="0"/>
                  <a:pt x="812940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960" name="íślíḋè-Freeform: Shape 7"/>
          <p:cNvSpPr>
            <a:spLocks/>
          </p:cNvSpPr>
          <p:nvPr/>
        </p:nvSpPr>
        <p:spPr bwMode="auto">
          <a:xfrm>
            <a:off x="1181952" y="5812400"/>
            <a:ext cx="2326285" cy="997742"/>
          </a:xfrm>
          <a:custGeom>
            <a:avLst/>
            <a:gdLst>
              <a:gd name="T0" fmla="*/ 0 w 207"/>
              <a:gd name="T1" fmla="*/ 89 h 89"/>
              <a:gd name="T2" fmla="*/ 207 w 207"/>
              <a:gd name="T3" fmla="*/ 89 h 89"/>
              <a:gd name="T4" fmla="*/ 103 w 207"/>
              <a:gd name="T5" fmla="*/ 0 h 89"/>
              <a:gd name="T6" fmla="*/ 0 w 207"/>
              <a:gd name="T7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" h="89">
                <a:moveTo>
                  <a:pt x="0" y="89"/>
                </a:moveTo>
                <a:cubicBezTo>
                  <a:pt x="207" y="89"/>
                  <a:pt x="207" y="89"/>
                  <a:pt x="207" y="89"/>
                </a:cubicBezTo>
                <a:cubicBezTo>
                  <a:pt x="199" y="39"/>
                  <a:pt x="156" y="0"/>
                  <a:pt x="103" y="0"/>
                </a:cubicBezTo>
                <a:cubicBezTo>
                  <a:pt x="51" y="0"/>
                  <a:pt x="8" y="39"/>
                  <a:pt x="0" y="8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2" name="îṥļîḑé-Freeform: Shape 57"/>
          <p:cNvSpPr>
            <a:spLocks/>
          </p:cNvSpPr>
          <p:nvPr userDrawn="1"/>
        </p:nvSpPr>
        <p:spPr bwMode="auto">
          <a:xfrm>
            <a:off x="4289196" y="882435"/>
            <a:ext cx="1161819" cy="608173"/>
          </a:xfrm>
          <a:custGeom>
            <a:avLst/>
            <a:gdLst>
              <a:gd name="T0" fmla="*/ 28 w 165"/>
              <a:gd name="T1" fmla="*/ 28 h 85"/>
              <a:gd name="T2" fmla="*/ 31 w 165"/>
              <a:gd name="T3" fmla="*/ 29 h 85"/>
              <a:gd name="T4" fmla="*/ 56 w 165"/>
              <a:gd name="T5" fmla="*/ 12 h 85"/>
              <a:gd name="T6" fmla="*/ 71 w 165"/>
              <a:gd name="T7" fmla="*/ 16 h 85"/>
              <a:gd name="T8" fmla="*/ 96 w 165"/>
              <a:gd name="T9" fmla="*/ 0 h 85"/>
              <a:gd name="T10" fmla="*/ 124 w 165"/>
              <a:gd name="T11" fmla="*/ 28 h 85"/>
              <a:gd name="T12" fmla="*/ 124 w 165"/>
              <a:gd name="T13" fmla="*/ 31 h 85"/>
              <a:gd name="T14" fmla="*/ 136 w 165"/>
              <a:gd name="T15" fmla="*/ 28 h 85"/>
              <a:gd name="T16" fmla="*/ 165 w 165"/>
              <a:gd name="T17" fmla="*/ 57 h 85"/>
              <a:gd name="T18" fmla="*/ 136 w 165"/>
              <a:gd name="T19" fmla="*/ 85 h 85"/>
              <a:gd name="T20" fmla="*/ 28 w 165"/>
              <a:gd name="T21" fmla="*/ 85 h 85"/>
              <a:gd name="T22" fmla="*/ 0 w 165"/>
              <a:gd name="T23" fmla="*/ 57 h 85"/>
              <a:gd name="T24" fmla="*/ 28 w 165"/>
              <a:gd name="T25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85">
                <a:moveTo>
                  <a:pt x="28" y="28"/>
                </a:moveTo>
                <a:cubicBezTo>
                  <a:pt x="29" y="28"/>
                  <a:pt x="30" y="29"/>
                  <a:pt x="31" y="29"/>
                </a:cubicBezTo>
                <a:cubicBezTo>
                  <a:pt x="35" y="19"/>
                  <a:pt x="45" y="12"/>
                  <a:pt x="56" y="12"/>
                </a:cubicBezTo>
                <a:cubicBezTo>
                  <a:pt x="62" y="12"/>
                  <a:pt x="66" y="14"/>
                  <a:pt x="71" y="16"/>
                </a:cubicBezTo>
                <a:cubicBezTo>
                  <a:pt x="75" y="7"/>
                  <a:pt x="85" y="0"/>
                  <a:pt x="96" y="0"/>
                </a:cubicBezTo>
                <a:cubicBezTo>
                  <a:pt x="112" y="0"/>
                  <a:pt x="124" y="13"/>
                  <a:pt x="124" y="28"/>
                </a:cubicBezTo>
                <a:cubicBezTo>
                  <a:pt x="124" y="29"/>
                  <a:pt x="124" y="30"/>
                  <a:pt x="124" y="31"/>
                </a:cubicBezTo>
                <a:cubicBezTo>
                  <a:pt x="128" y="29"/>
                  <a:pt x="132" y="28"/>
                  <a:pt x="136" y="28"/>
                </a:cubicBezTo>
                <a:cubicBezTo>
                  <a:pt x="152" y="28"/>
                  <a:pt x="165" y="41"/>
                  <a:pt x="165" y="57"/>
                </a:cubicBezTo>
                <a:cubicBezTo>
                  <a:pt x="165" y="72"/>
                  <a:pt x="152" y="85"/>
                  <a:pt x="13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13" y="85"/>
                  <a:pt x="0" y="72"/>
                  <a:pt x="0" y="57"/>
                </a:cubicBezTo>
                <a:cubicBezTo>
                  <a:pt x="0" y="41"/>
                  <a:pt x="13" y="28"/>
                  <a:pt x="28" y="28"/>
                </a:cubicBezTo>
                <a:close/>
              </a:path>
            </a:pathLst>
          </a:custGeom>
          <a:solidFill>
            <a:srgbClr val="F3F3F3">
              <a:alpha val="70000"/>
            </a:srgb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1" name="îṥļîḑé-Freeform: Shape 57"/>
          <p:cNvSpPr>
            <a:spLocks/>
          </p:cNvSpPr>
          <p:nvPr userDrawn="1"/>
        </p:nvSpPr>
        <p:spPr bwMode="auto">
          <a:xfrm>
            <a:off x="4027075" y="882435"/>
            <a:ext cx="1161819" cy="608173"/>
          </a:xfrm>
          <a:custGeom>
            <a:avLst/>
            <a:gdLst>
              <a:gd name="T0" fmla="*/ 28 w 165"/>
              <a:gd name="T1" fmla="*/ 28 h 85"/>
              <a:gd name="T2" fmla="*/ 31 w 165"/>
              <a:gd name="T3" fmla="*/ 29 h 85"/>
              <a:gd name="T4" fmla="*/ 56 w 165"/>
              <a:gd name="T5" fmla="*/ 12 h 85"/>
              <a:gd name="T6" fmla="*/ 71 w 165"/>
              <a:gd name="T7" fmla="*/ 16 h 85"/>
              <a:gd name="T8" fmla="*/ 96 w 165"/>
              <a:gd name="T9" fmla="*/ 0 h 85"/>
              <a:gd name="T10" fmla="*/ 124 w 165"/>
              <a:gd name="T11" fmla="*/ 28 h 85"/>
              <a:gd name="T12" fmla="*/ 124 w 165"/>
              <a:gd name="T13" fmla="*/ 31 h 85"/>
              <a:gd name="T14" fmla="*/ 136 w 165"/>
              <a:gd name="T15" fmla="*/ 28 h 85"/>
              <a:gd name="T16" fmla="*/ 165 w 165"/>
              <a:gd name="T17" fmla="*/ 57 h 85"/>
              <a:gd name="T18" fmla="*/ 136 w 165"/>
              <a:gd name="T19" fmla="*/ 85 h 85"/>
              <a:gd name="T20" fmla="*/ 28 w 165"/>
              <a:gd name="T21" fmla="*/ 85 h 85"/>
              <a:gd name="T22" fmla="*/ 0 w 165"/>
              <a:gd name="T23" fmla="*/ 57 h 85"/>
              <a:gd name="T24" fmla="*/ 28 w 165"/>
              <a:gd name="T25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85">
                <a:moveTo>
                  <a:pt x="28" y="28"/>
                </a:moveTo>
                <a:cubicBezTo>
                  <a:pt x="29" y="28"/>
                  <a:pt x="30" y="29"/>
                  <a:pt x="31" y="29"/>
                </a:cubicBezTo>
                <a:cubicBezTo>
                  <a:pt x="35" y="19"/>
                  <a:pt x="45" y="12"/>
                  <a:pt x="56" y="12"/>
                </a:cubicBezTo>
                <a:cubicBezTo>
                  <a:pt x="62" y="12"/>
                  <a:pt x="66" y="14"/>
                  <a:pt x="71" y="16"/>
                </a:cubicBezTo>
                <a:cubicBezTo>
                  <a:pt x="75" y="7"/>
                  <a:pt x="85" y="0"/>
                  <a:pt x="96" y="0"/>
                </a:cubicBezTo>
                <a:cubicBezTo>
                  <a:pt x="112" y="0"/>
                  <a:pt x="124" y="13"/>
                  <a:pt x="124" y="28"/>
                </a:cubicBezTo>
                <a:cubicBezTo>
                  <a:pt x="124" y="29"/>
                  <a:pt x="124" y="30"/>
                  <a:pt x="124" y="31"/>
                </a:cubicBezTo>
                <a:cubicBezTo>
                  <a:pt x="128" y="29"/>
                  <a:pt x="132" y="28"/>
                  <a:pt x="136" y="28"/>
                </a:cubicBezTo>
                <a:cubicBezTo>
                  <a:pt x="152" y="28"/>
                  <a:pt x="165" y="41"/>
                  <a:pt x="165" y="57"/>
                </a:cubicBezTo>
                <a:cubicBezTo>
                  <a:pt x="165" y="72"/>
                  <a:pt x="152" y="85"/>
                  <a:pt x="13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13" y="85"/>
                  <a:pt x="0" y="72"/>
                  <a:pt x="0" y="57"/>
                </a:cubicBezTo>
                <a:cubicBezTo>
                  <a:pt x="0" y="41"/>
                  <a:pt x="13" y="28"/>
                  <a:pt x="28" y="28"/>
                </a:cubicBezTo>
                <a:close/>
              </a:path>
            </a:pathLst>
          </a:custGeom>
          <a:solidFill>
            <a:srgbClr val="F3F3F3">
              <a:alpha val="50000"/>
            </a:srgb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3678" y="1566813"/>
            <a:ext cx="1423940" cy="608173"/>
            <a:chOff x="1543678" y="2604132"/>
            <a:chExt cx="1423940" cy="608173"/>
          </a:xfrm>
        </p:grpSpPr>
        <p:sp>
          <p:nvSpPr>
            <p:cNvPr id="963" name="îṥļîḑé-Freeform: Shape 57"/>
            <p:cNvSpPr>
              <a:spLocks/>
            </p:cNvSpPr>
            <p:nvPr userDrawn="1"/>
          </p:nvSpPr>
          <p:spPr bwMode="auto">
            <a:xfrm>
              <a:off x="1682373" y="2604132"/>
              <a:ext cx="1161819" cy="608173"/>
            </a:xfrm>
            <a:custGeom>
              <a:avLst/>
              <a:gdLst>
                <a:gd name="T0" fmla="*/ 28 w 165"/>
                <a:gd name="T1" fmla="*/ 28 h 85"/>
                <a:gd name="T2" fmla="*/ 31 w 165"/>
                <a:gd name="T3" fmla="*/ 29 h 85"/>
                <a:gd name="T4" fmla="*/ 56 w 165"/>
                <a:gd name="T5" fmla="*/ 12 h 85"/>
                <a:gd name="T6" fmla="*/ 71 w 165"/>
                <a:gd name="T7" fmla="*/ 16 h 85"/>
                <a:gd name="T8" fmla="*/ 96 w 165"/>
                <a:gd name="T9" fmla="*/ 0 h 85"/>
                <a:gd name="T10" fmla="*/ 124 w 165"/>
                <a:gd name="T11" fmla="*/ 28 h 85"/>
                <a:gd name="T12" fmla="*/ 124 w 165"/>
                <a:gd name="T13" fmla="*/ 31 h 85"/>
                <a:gd name="T14" fmla="*/ 136 w 165"/>
                <a:gd name="T15" fmla="*/ 28 h 85"/>
                <a:gd name="T16" fmla="*/ 165 w 165"/>
                <a:gd name="T17" fmla="*/ 57 h 85"/>
                <a:gd name="T18" fmla="*/ 136 w 165"/>
                <a:gd name="T19" fmla="*/ 85 h 85"/>
                <a:gd name="T20" fmla="*/ 28 w 165"/>
                <a:gd name="T21" fmla="*/ 85 h 85"/>
                <a:gd name="T22" fmla="*/ 0 w 165"/>
                <a:gd name="T23" fmla="*/ 57 h 85"/>
                <a:gd name="T24" fmla="*/ 28 w 165"/>
                <a:gd name="T25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85">
                  <a:moveTo>
                    <a:pt x="28" y="28"/>
                  </a:moveTo>
                  <a:cubicBezTo>
                    <a:pt x="29" y="28"/>
                    <a:pt x="30" y="29"/>
                    <a:pt x="31" y="29"/>
                  </a:cubicBezTo>
                  <a:cubicBezTo>
                    <a:pt x="35" y="19"/>
                    <a:pt x="45" y="12"/>
                    <a:pt x="56" y="12"/>
                  </a:cubicBezTo>
                  <a:cubicBezTo>
                    <a:pt x="62" y="12"/>
                    <a:pt x="66" y="14"/>
                    <a:pt x="71" y="16"/>
                  </a:cubicBezTo>
                  <a:cubicBezTo>
                    <a:pt x="75" y="7"/>
                    <a:pt x="85" y="0"/>
                    <a:pt x="96" y="0"/>
                  </a:cubicBezTo>
                  <a:cubicBezTo>
                    <a:pt x="112" y="0"/>
                    <a:pt x="124" y="13"/>
                    <a:pt x="124" y="28"/>
                  </a:cubicBezTo>
                  <a:cubicBezTo>
                    <a:pt x="124" y="29"/>
                    <a:pt x="124" y="30"/>
                    <a:pt x="124" y="31"/>
                  </a:cubicBezTo>
                  <a:cubicBezTo>
                    <a:pt x="128" y="29"/>
                    <a:pt x="132" y="28"/>
                    <a:pt x="136" y="28"/>
                  </a:cubicBezTo>
                  <a:cubicBezTo>
                    <a:pt x="152" y="28"/>
                    <a:pt x="165" y="41"/>
                    <a:pt x="165" y="57"/>
                  </a:cubicBezTo>
                  <a:cubicBezTo>
                    <a:pt x="165" y="72"/>
                    <a:pt x="152" y="85"/>
                    <a:pt x="136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3" y="85"/>
                    <a:pt x="0" y="72"/>
                    <a:pt x="0" y="57"/>
                  </a:cubicBezTo>
                  <a:cubicBezTo>
                    <a:pt x="0" y="41"/>
                    <a:pt x="13" y="28"/>
                    <a:pt x="28" y="2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4" name="îṥļîḑé-Freeform: Shape 57"/>
            <p:cNvSpPr>
              <a:spLocks/>
            </p:cNvSpPr>
            <p:nvPr userDrawn="1"/>
          </p:nvSpPr>
          <p:spPr bwMode="auto">
            <a:xfrm>
              <a:off x="1805799" y="2604132"/>
              <a:ext cx="1161819" cy="608173"/>
            </a:xfrm>
            <a:custGeom>
              <a:avLst/>
              <a:gdLst>
                <a:gd name="T0" fmla="*/ 28 w 165"/>
                <a:gd name="T1" fmla="*/ 28 h 85"/>
                <a:gd name="T2" fmla="*/ 31 w 165"/>
                <a:gd name="T3" fmla="*/ 29 h 85"/>
                <a:gd name="T4" fmla="*/ 56 w 165"/>
                <a:gd name="T5" fmla="*/ 12 h 85"/>
                <a:gd name="T6" fmla="*/ 71 w 165"/>
                <a:gd name="T7" fmla="*/ 16 h 85"/>
                <a:gd name="T8" fmla="*/ 96 w 165"/>
                <a:gd name="T9" fmla="*/ 0 h 85"/>
                <a:gd name="T10" fmla="*/ 124 w 165"/>
                <a:gd name="T11" fmla="*/ 28 h 85"/>
                <a:gd name="T12" fmla="*/ 124 w 165"/>
                <a:gd name="T13" fmla="*/ 31 h 85"/>
                <a:gd name="T14" fmla="*/ 136 w 165"/>
                <a:gd name="T15" fmla="*/ 28 h 85"/>
                <a:gd name="T16" fmla="*/ 165 w 165"/>
                <a:gd name="T17" fmla="*/ 57 h 85"/>
                <a:gd name="T18" fmla="*/ 136 w 165"/>
                <a:gd name="T19" fmla="*/ 85 h 85"/>
                <a:gd name="T20" fmla="*/ 28 w 165"/>
                <a:gd name="T21" fmla="*/ 85 h 85"/>
                <a:gd name="T22" fmla="*/ 0 w 165"/>
                <a:gd name="T23" fmla="*/ 57 h 85"/>
                <a:gd name="T24" fmla="*/ 28 w 165"/>
                <a:gd name="T25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85">
                  <a:moveTo>
                    <a:pt x="28" y="28"/>
                  </a:moveTo>
                  <a:cubicBezTo>
                    <a:pt x="29" y="28"/>
                    <a:pt x="30" y="29"/>
                    <a:pt x="31" y="29"/>
                  </a:cubicBezTo>
                  <a:cubicBezTo>
                    <a:pt x="35" y="19"/>
                    <a:pt x="45" y="12"/>
                    <a:pt x="56" y="12"/>
                  </a:cubicBezTo>
                  <a:cubicBezTo>
                    <a:pt x="62" y="12"/>
                    <a:pt x="66" y="14"/>
                    <a:pt x="71" y="16"/>
                  </a:cubicBezTo>
                  <a:cubicBezTo>
                    <a:pt x="75" y="7"/>
                    <a:pt x="85" y="0"/>
                    <a:pt x="96" y="0"/>
                  </a:cubicBezTo>
                  <a:cubicBezTo>
                    <a:pt x="112" y="0"/>
                    <a:pt x="124" y="13"/>
                    <a:pt x="124" y="28"/>
                  </a:cubicBezTo>
                  <a:cubicBezTo>
                    <a:pt x="124" y="29"/>
                    <a:pt x="124" y="30"/>
                    <a:pt x="124" y="31"/>
                  </a:cubicBezTo>
                  <a:cubicBezTo>
                    <a:pt x="128" y="29"/>
                    <a:pt x="132" y="28"/>
                    <a:pt x="136" y="28"/>
                  </a:cubicBezTo>
                  <a:cubicBezTo>
                    <a:pt x="152" y="28"/>
                    <a:pt x="165" y="41"/>
                    <a:pt x="165" y="57"/>
                  </a:cubicBezTo>
                  <a:cubicBezTo>
                    <a:pt x="165" y="72"/>
                    <a:pt x="152" y="85"/>
                    <a:pt x="136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3" y="85"/>
                    <a:pt x="0" y="72"/>
                    <a:pt x="0" y="57"/>
                  </a:cubicBezTo>
                  <a:cubicBezTo>
                    <a:pt x="0" y="41"/>
                    <a:pt x="13" y="28"/>
                    <a:pt x="28" y="28"/>
                  </a:cubicBezTo>
                  <a:close/>
                </a:path>
              </a:pathLst>
            </a:custGeom>
            <a:solidFill>
              <a:srgbClr val="F3F3F3">
                <a:alpha val="70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5" name="îṥļîḑé-Freeform: Shape 57"/>
            <p:cNvSpPr>
              <a:spLocks/>
            </p:cNvSpPr>
            <p:nvPr userDrawn="1"/>
          </p:nvSpPr>
          <p:spPr bwMode="auto">
            <a:xfrm>
              <a:off x="1543678" y="2604132"/>
              <a:ext cx="1161819" cy="608173"/>
            </a:xfrm>
            <a:custGeom>
              <a:avLst/>
              <a:gdLst>
                <a:gd name="T0" fmla="*/ 28 w 165"/>
                <a:gd name="T1" fmla="*/ 28 h 85"/>
                <a:gd name="T2" fmla="*/ 31 w 165"/>
                <a:gd name="T3" fmla="*/ 29 h 85"/>
                <a:gd name="T4" fmla="*/ 56 w 165"/>
                <a:gd name="T5" fmla="*/ 12 h 85"/>
                <a:gd name="T6" fmla="*/ 71 w 165"/>
                <a:gd name="T7" fmla="*/ 16 h 85"/>
                <a:gd name="T8" fmla="*/ 96 w 165"/>
                <a:gd name="T9" fmla="*/ 0 h 85"/>
                <a:gd name="T10" fmla="*/ 124 w 165"/>
                <a:gd name="T11" fmla="*/ 28 h 85"/>
                <a:gd name="T12" fmla="*/ 124 w 165"/>
                <a:gd name="T13" fmla="*/ 31 h 85"/>
                <a:gd name="T14" fmla="*/ 136 w 165"/>
                <a:gd name="T15" fmla="*/ 28 h 85"/>
                <a:gd name="T16" fmla="*/ 165 w 165"/>
                <a:gd name="T17" fmla="*/ 57 h 85"/>
                <a:gd name="T18" fmla="*/ 136 w 165"/>
                <a:gd name="T19" fmla="*/ 85 h 85"/>
                <a:gd name="T20" fmla="*/ 28 w 165"/>
                <a:gd name="T21" fmla="*/ 85 h 85"/>
                <a:gd name="T22" fmla="*/ 0 w 165"/>
                <a:gd name="T23" fmla="*/ 57 h 85"/>
                <a:gd name="T24" fmla="*/ 28 w 165"/>
                <a:gd name="T25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85">
                  <a:moveTo>
                    <a:pt x="28" y="28"/>
                  </a:moveTo>
                  <a:cubicBezTo>
                    <a:pt x="29" y="28"/>
                    <a:pt x="30" y="29"/>
                    <a:pt x="31" y="29"/>
                  </a:cubicBezTo>
                  <a:cubicBezTo>
                    <a:pt x="35" y="19"/>
                    <a:pt x="45" y="12"/>
                    <a:pt x="56" y="12"/>
                  </a:cubicBezTo>
                  <a:cubicBezTo>
                    <a:pt x="62" y="12"/>
                    <a:pt x="66" y="14"/>
                    <a:pt x="71" y="16"/>
                  </a:cubicBezTo>
                  <a:cubicBezTo>
                    <a:pt x="75" y="7"/>
                    <a:pt x="85" y="0"/>
                    <a:pt x="96" y="0"/>
                  </a:cubicBezTo>
                  <a:cubicBezTo>
                    <a:pt x="112" y="0"/>
                    <a:pt x="124" y="13"/>
                    <a:pt x="124" y="28"/>
                  </a:cubicBezTo>
                  <a:cubicBezTo>
                    <a:pt x="124" y="29"/>
                    <a:pt x="124" y="30"/>
                    <a:pt x="124" y="31"/>
                  </a:cubicBezTo>
                  <a:cubicBezTo>
                    <a:pt x="128" y="29"/>
                    <a:pt x="132" y="28"/>
                    <a:pt x="136" y="28"/>
                  </a:cubicBezTo>
                  <a:cubicBezTo>
                    <a:pt x="152" y="28"/>
                    <a:pt x="165" y="41"/>
                    <a:pt x="165" y="57"/>
                  </a:cubicBezTo>
                  <a:cubicBezTo>
                    <a:pt x="165" y="72"/>
                    <a:pt x="152" y="85"/>
                    <a:pt x="136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3" y="85"/>
                    <a:pt x="0" y="72"/>
                    <a:pt x="0" y="57"/>
                  </a:cubicBezTo>
                  <a:cubicBezTo>
                    <a:pt x="0" y="41"/>
                    <a:pt x="13" y="28"/>
                    <a:pt x="28" y="28"/>
                  </a:cubicBezTo>
                  <a:close/>
                </a:path>
              </a:pathLst>
            </a:custGeom>
            <a:solidFill>
              <a:srgbClr val="F3F3F3">
                <a:alpha val="50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47" name="副标题 2">
            <a:extLst>
              <a:ext uri="{FF2B5EF4-FFF2-40B4-BE49-F238E27FC236}">
                <a16:creationId xmlns:a16="http://schemas.microsoft.com/office/drawing/2014/main" id="{6EBD95E0-267C-42D9-A184-E7CD2D3A2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4104" y="2467149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48" name="标题 1">
            <a:extLst>
              <a:ext uri="{FF2B5EF4-FFF2-40B4-BE49-F238E27FC236}">
                <a16:creationId xmlns:a16="http://schemas.microsoft.com/office/drawing/2014/main" id="{D47AD3EA-AEDD-4CF5-AEB1-07EF13036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104" y="1768558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349" name="文本占位符 13">
            <a:extLst>
              <a:ext uri="{FF2B5EF4-FFF2-40B4-BE49-F238E27FC236}">
                <a16:creationId xmlns:a16="http://schemas.microsoft.com/office/drawing/2014/main" id="{96397C43-8C78-48EB-A147-DB009998E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64104" y="4230457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50" name="文本占位符 13">
            <a:extLst>
              <a:ext uri="{FF2B5EF4-FFF2-40B4-BE49-F238E27FC236}">
                <a16:creationId xmlns:a16="http://schemas.microsoft.com/office/drawing/2014/main" id="{C5451E21-C64D-4210-993E-A91D893E75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4104" y="4526728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íślíḋè-Rectangle 2"/>
          <p:cNvSpPr/>
          <p:nvPr userDrawn="1"/>
        </p:nvSpPr>
        <p:spPr>
          <a:xfrm>
            <a:off x="4769" y="2322617"/>
            <a:ext cx="12249458" cy="15195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5" name="íślíḋè-Freeform: Shape 4"/>
          <p:cNvSpPr>
            <a:spLocks/>
          </p:cNvSpPr>
          <p:nvPr userDrawn="1"/>
        </p:nvSpPr>
        <p:spPr bwMode="auto">
          <a:xfrm>
            <a:off x="0" y="2400399"/>
            <a:ext cx="1502118" cy="1441749"/>
          </a:xfrm>
          <a:custGeom>
            <a:avLst/>
            <a:gdLst>
              <a:gd name="T0" fmla="*/ 327 w 352"/>
              <a:gd name="T1" fmla="*/ 0 h 561"/>
              <a:gd name="T2" fmla="*/ 75 w 352"/>
              <a:gd name="T3" fmla="*/ 364 h 561"/>
              <a:gd name="T4" fmla="*/ 51 w 352"/>
              <a:gd name="T5" fmla="*/ 348 h 561"/>
              <a:gd name="T6" fmla="*/ 63 w 352"/>
              <a:gd name="T7" fmla="*/ 310 h 561"/>
              <a:gd name="T8" fmla="*/ 0 w 352"/>
              <a:gd name="T9" fmla="*/ 244 h 561"/>
              <a:gd name="T10" fmla="*/ 0 w 352"/>
              <a:gd name="T11" fmla="*/ 561 h 561"/>
              <a:gd name="T12" fmla="*/ 216 w 352"/>
              <a:gd name="T13" fmla="*/ 561 h 561"/>
              <a:gd name="T14" fmla="*/ 258 w 352"/>
              <a:gd name="T15" fmla="*/ 512 h 561"/>
              <a:gd name="T16" fmla="*/ 263 w 352"/>
              <a:gd name="T17" fmla="*/ 513 h 561"/>
              <a:gd name="T18" fmla="*/ 322 w 352"/>
              <a:gd name="T19" fmla="*/ 453 h 561"/>
              <a:gd name="T20" fmla="*/ 263 w 352"/>
              <a:gd name="T21" fmla="*/ 394 h 561"/>
              <a:gd name="T22" fmla="*/ 217 w 352"/>
              <a:gd name="T23" fmla="*/ 416 h 561"/>
              <a:gd name="T24" fmla="*/ 181 w 352"/>
              <a:gd name="T25" fmla="*/ 408 h 561"/>
              <a:gd name="T26" fmla="*/ 151 w 352"/>
              <a:gd name="T27" fmla="*/ 414 h 561"/>
              <a:gd name="T28" fmla="*/ 352 w 352"/>
              <a:gd name="T29" fmla="*/ 14 h 561"/>
              <a:gd name="T30" fmla="*/ 327 w 352"/>
              <a:gd name="T31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2" h="561">
                <a:moveTo>
                  <a:pt x="327" y="0"/>
                </a:moveTo>
                <a:cubicBezTo>
                  <a:pt x="257" y="125"/>
                  <a:pt x="176" y="254"/>
                  <a:pt x="75" y="364"/>
                </a:cubicBezTo>
                <a:cubicBezTo>
                  <a:pt x="69" y="356"/>
                  <a:pt x="61" y="351"/>
                  <a:pt x="51" y="348"/>
                </a:cubicBezTo>
                <a:cubicBezTo>
                  <a:pt x="58" y="338"/>
                  <a:pt x="63" y="324"/>
                  <a:pt x="63" y="310"/>
                </a:cubicBezTo>
                <a:cubicBezTo>
                  <a:pt x="63" y="275"/>
                  <a:pt x="35" y="246"/>
                  <a:pt x="0" y="244"/>
                </a:cubicBezTo>
                <a:cubicBezTo>
                  <a:pt x="0" y="561"/>
                  <a:pt x="0" y="561"/>
                  <a:pt x="0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36" y="551"/>
                  <a:pt x="251" y="534"/>
                  <a:pt x="258" y="512"/>
                </a:cubicBezTo>
                <a:cubicBezTo>
                  <a:pt x="260" y="513"/>
                  <a:pt x="261" y="513"/>
                  <a:pt x="263" y="513"/>
                </a:cubicBezTo>
                <a:cubicBezTo>
                  <a:pt x="296" y="513"/>
                  <a:pt x="322" y="486"/>
                  <a:pt x="322" y="453"/>
                </a:cubicBezTo>
                <a:cubicBezTo>
                  <a:pt x="322" y="420"/>
                  <a:pt x="296" y="394"/>
                  <a:pt x="263" y="394"/>
                </a:cubicBezTo>
                <a:cubicBezTo>
                  <a:pt x="244" y="394"/>
                  <a:pt x="228" y="402"/>
                  <a:pt x="217" y="416"/>
                </a:cubicBezTo>
                <a:cubicBezTo>
                  <a:pt x="206" y="411"/>
                  <a:pt x="194" y="408"/>
                  <a:pt x="181" y="408"/>
                </a:cubicBezTo>
                <a:cubicBezTo>
                  <a:pt x="170" y="408"/>
                  <a:pt x="160" y="410"/>
                  <a:pt x="151" y="414"/>
                </a:cubicBezTo>
                <a:cubicBezTo>
                  <a:pt x="199" y="270"/>
                  <a:pt x="275" y="137"/>
                  <a:pt x="352" y="14"/>
                </a:cubicBezTo>
                <a:cubicBezTo>
                  <a:pt x="344" y="10"/>
                  <a:pt x="336" y="5"/>
                  <a:pt x="32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Group 8"/>
          <p:cNvGrpSpPr/>
          <p:nvPr userDrawn="1"/>
        </p:nvGrpSpPr>
        <p:grpSpPr>
          <a:xfrm rot="865253">
            <a:off x="1152166" y="1353980"/>
            <a:ext cx="1636713" cy="2320925"/>
            <a:chOff x="4276725" y="1611313"/>
            <a:chExt cx="1636713" cy="2320925"/>
          </a:xfrm>
        </p:grpSpPr>
        <p:sp>
          <p:nvSpPr>
            <p:cNvPr id="5" name="íślíḋè-Freeform: Shape 9"/>
            <p:cNvSpPr>
              <a:spLocks/>
            </p:cNvSpPr>
            <p:nvPr/>
          </p:nvSpPr>
          <p:spPr bwMode="auto">
            <a:xfrm>
              <a:off x="5657850" y="2300288"/>
              <a:ext cx="212725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ślíḋè-Freeform: Shape 10"/>
            <p:cNvSpPr>
              <a:spLocks/>
            </p:cNvSpPr>
            <p:nvPr/>
          </p:nvSpPr>
          <p:spPr bwMode="auto">
            <a:xfrm>
              <a:off x="5657850" y="2300288"/>
              <a:ext cx="212725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íḋè-Freeform: Shape 11"/>
            <p:cNvSpPr>
              <a:spLocks/>
            </p:cNvSpPr>
            <p:nvPr/>
          </p:nvSpPr>
          <p:spPr bwMode="auto">
            <a:xfrm>
              <a:off x="5702300" y="2343151"/>
              <a:ext cx="211138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6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6"/>
                    <a:pt x="3" y="1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ślíḋè-Freeform: Shape 12"/>
            <p:cNvSpPr>
              <a:spLocks/>
            </p:cNvSpPr>
            <p:nvPr/>
          </p:nvSpPr>
          <p:spPr bwMode="auto">
            <a:xfrm>
              <a:off x="5702300" y="2411413"/>
              <a:ext cx="211138" cy="149225"/>
            </a:xfrm>
            <a:custGeom>
              <a:avLst/>
              <a:gdLst>
                <a:gd name="T0" fmla="*/ 8 w 34"/>
                <a:gd name="T1" fmla="*/ 22 h 24"/>
                <a:gd name="T2" fmla="*/ 2 w 34"/>
                <a:gd name="T3" fmla="*/ 21 h 24"/>
                <a:gd name="T4" fmla="*/ 2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9 h 24"/>
                <a:gd name="T16" fmla="*/ 8 w 3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2"/>
                  </a:moveTo>
                  <a:cubicBezTo>
                    <a:pt x="6" y="24"/>
                    <a:pt x="3" y="23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4" y="8"/>
                    <a:pt x="31" y="9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ślíḋè-Freeform: Shape 13"/>
            <p:cNvSpPr>
              <a:spLocks/>
            </p:cNvSpPr>
            <p:nvPr/>
          </p:nvSpPr>
          <p:spPr bwMode="auto">
            <a:xfrm>
              <a:off x="5621338" y="2362201"/>
              <a:ext cx="198438" cy="204788"/>
            </a:xfrm>
            <a:custGeom>
              <a:avLst/>
              <a:gdLst>
                <a:gd name="T0" fmla="*/ 9 w 32"/>
                <a:gd name="T1" fmla="*/ 4 h 33"/>
                <a:gd name="T2" fmla="*/ 4 w 32"/>
                <a:gd name="T3" fmla="*/ 24 h 33"/>
                <a:gd name="T4" fmla="*/ 23 w 32"/>
                <a:gd name="T5" fmla="*/ 29 h 33"/>
                <a:gd name="T6" fmla="*/ 29 w 32"/>
                <a:gd name="T7" fmla="*/ 10 h 33"/>
                <a:gd name="T8" fmla="*/ 9 w 32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9" y="4"/>
                  </a:moveTo>
                  <a:cubicBezTo>
                    <a:pt x="2" y="8"/>
                    <a:pt x="0" y="17"/>
                    <a:pt x="4" y="24"/>
                  </a:cubicBezTo>
                  <a:cubicBezTo>
                    <a:pt x="7" y="31"/>
                    <a:pt x="16" y="33"/>
                    <a:pt x="23" y="29"/>
                  </a:cubicBezTo>
                  <a:cubicBezTo>
                    <a:pt x="30" y="25"/>
                    <a:pt x="32" y="17"/>
                    <a:pt x="29" y="10"/>
                  </a:cubicBezTo>
                  <a:cubicBezTo>
                    <a:pt x="25" y="3"/>
                    <a:pt x="16" y="0"/>
                    <a:pt x="9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ślíḋè-Freeform: Shape 14"/>
            <p:cNvSpPr>
              <a:spLocks/>
            </p:cNvSpPr>
            <p:nvPr/>
          </p:nvSpPr>
          <p:spPr bwMode="auto">
            <a:xfrm>
              <a:off x="5627688" y="2386013"/>
              <a:ext cx="117475" cy="142875"/>
            </a:xfrm>
            <a:custGeom>
              <a:avLst/>
              <a:gdLst>
                <a:gd name="T0" fmla="*/ 9 w 19"/>
                <a:gd name="T1" fmla="*/ 1 h 23"/>
                <a:gd name="T2" fmla="*/ 6 w 19"/>
                <a:gd name="T3" fmla="*/ 0 h 23"/>
                <a:gd name="T4" fmla="*/ 4 w 19"/>
                <a:gd name="T5" fmla="*/ 3 h 23"/>
                <a:gd name="T6" fmla="*/ 10 w 19"/>
                <a:gd name="T7" fmla="*/ 22 h 23"/>
                <a:gd name="T8" fmla="*/ 13 w 19"/>
                <a:gd name="T9" fmla="*/ 23 h 23"/>
                <a:gd name="T10" fmla="*/ 15 w 19"/>
                <a:gd name="T11" fmla="*/ 20 h 23"/>
                <a:gd name="T12" fmla="*/ 9 w 19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0" y="10"/>
                    <a:pt x="3" y="18"/>
                    <a:pt x="10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3" y="22"/>
                    <a:pt x="14" y="22"/>
                    <a:pt x="15" y="20"/>
                  </a:cubicBezTo>
                  <a:cubicBezTo>
                    <a:pt x="19" y="13"/>
                    <a:pt x="16" y="5"/>
                    <a:pt x="9" y="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líḋè-Freeform: Shape 15"/>
            <p:cNvSpPr>
              <a:spLocks/>
            </p:cNvSpPr>
            <p:nvPr/>
          </p:nvSpPr>
          <p:spPr bwMode="auto">
            <a:xfrm>
              <a:off x="5657850" y="2330451"/>
              <a:ext cx="68263" cy="80963"/>
            </a:xfrm>
            <a:custGeom>
              <a:avLst/>
              <a:gdLst>
                <a:gd name="T0" fmla="*/ 7 w 11"/>
                <a:gd name="T1" fmla="*/ 13 h 13"/>
                <a:gd name="T2" fmla="*/ 10 w 11"/>
                <a:gd name="T3" fmla="*/ 6 h 13"/>
                <a:gd name="T4" fmla="*/ 9 w 11"/>
                <a:gd name="T5" fmla="*/ 1 h 13"/>
                <a:gd name="T6" fmla="*/ 4 w 11"/>
                <a:gd name="T7" fmla="*/ 2 h 13"/>
                <a:gd name="T8" fmla="*/ 0 w 11"/>
                <a:gd name="T9" fmla="*/ 11 h 13"/>
                <a:gd name="T10" fmla="*/ 7 w 11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7" y="13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1" y="4"/>
                    <a:pt x="11" y="2"/>
                    <a:pt x="9" y="1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líḋè-Freeform: Shape 16"/>
            <p:cNvSpPr>
              <a:spLocks/>
            </p:cNvSpPr>
            <p:nvPr/>
          </p:nvSpPr>
          <p:spPr bwMode="auto">
            <a:xfrm>
              <a:off x="5035550" y="2343151"/>
              <a:ext cx="685800" cy="334963"/>
            </a:xfrm>
            <a:custGeom>
              <a:avLst/>
              <a:gdLst>
                <a:gd name="T0" fmla="*/ 26 w 110"/>
                <a:gd name="T1" fmla="*/ 5 h 54"/>
                <a:gd name="T2" fmla="*/ 5 w 110"/>
                <a:gd name="T3" fmla="*/ 7 h 54"/>
                <a:gd name="T4" fmla="*/ 8 w 110"/>
                <a:gd name="T5" fmla="*/ 28 h 54"/>
                <a:gd name="T6" fmla="*/ 110 w 110"/>
                <a:gd name="T7" fmla="*/ 36 h 54"/>
                <a:gd name="T8" fmla="*/ 96 w 110"/>
                <a:gd name="T9" fmla="*/ 10 h 54"/>
                <a:gd name="T10" fmla="*/ 26 w 110"/>
                <a:gd name="T11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54">
                  <a:moveTo>
                    <a:pt x="26" y="5"/>
                  </a:moveTo>
                  <a:cubicBezTo>
                    <a:pt x="20" y="0"/>
                    <a:pt x="10" y="1"/>
                    <a:pt x="5" y="7"/>
                  </a:cubicBezTo>
                  <a:cubicBezTo>
                    <a:pt x="0" y="14"/>
                    <a:pt x="1" y="23"/>
                    <a:pt x="8" y="28"/>
                  </a:cubicBezTo>
                  <a:cubicBezTo>
                    <a:pt x="38" y="51"/>
                    <a:pt x="78" y="54"/>
                    <a:pt x="110" y="36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74" y="22"/>
                    <a:pt x="46" y="20"/>
                    <a:pt x="26" y="5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ślíḋè-Freeform: Shape 17"/>
            <p:cNvSpPr>
              <a:spLocks/>
            </p:cNvSpPr>
            <p:nvPr/>
          </p:nvSpPr>
          <p:spPr bwMode="auto">
            <a:xfrm>
              <a:off x="5067300" y="2343151"/>
              <a:ext cx="609600" cy="260350"/>
            </a:xfrm>
            <a:custGeom>
              <a:avLst/>
              <a:gdLst>
                <a:gd name="T0" fmla="*/ 21 w 98"/>
                <a:gd name="T1" fmla="*/ 5 h 42"/>
                <a:gd name="T2" fmla="*/ 0 w 98"/>
                <a:gd name="T3" fmla="*/ 7 h 42"/>
                <a:gd name="T4" fmla="*/ 98 w 98"/>
                <a:gd name="T5" fmla="*/ 23 h 42"/>
                <a:gd name="T6" fmla="*/ 91 w 98"/>
                <a:gd name="T7" fmla="*/ 10 h 42"/>
                <a:gd name="T8" fmla="*/ 21 w 98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42">
                  <a:moveTo>
                    <a:pt x="21" y="5"/>
                  </a:moveTo>
                  <a:cubicBezTo>
                    <a:pt x="15" y="0"/>
                    <a:pt x="5" y="1"/>
                    <a:pt x="0" y="7"/>
                  </a:cubicBezTo>
                  <a:cubicBezTo>
                    <a:pt x="25" y="34"/>
                    <a:pt x="65" y="42"/>
                    <a:pt x="98" y="23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69" y="22"/>
                    <a:pt x="41" y="20"/>
                    <a:pt x="21" y="5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ŝḷîḓé-Freeform: Shape 18"/>
            <p:cNvSpPr>
              <a:spLocks/>
            </p:cNvSpPr>
            <p:nvPr/>
          </p:nvSpPr>
          <p:spPr bwMode="auto">
            <a:xfrm>
              <a:off x="5334000" y="3113088"/>
              <a:ext cx="69850" cy="80963"/>
            </a:xfrm>
            <a:custGeom>
              <a:avLst/>
              <a:gdLst>
                <a:gd name="T0" fmla="*/ 6 w 11"/>
                <a:gd name="T1" fmla="*/ 12 h 13"/>
                <a:gd name="T2" fmla="*/ 2 w 11"/>
                <a:gd name="T3" fmla="*/ 13 h 13"/>
                <a:gd name="T4" fmla="*/ 2 w 11"/>
                <a:gd name="T5" fmla="*/ 13 h 13"/>
                <a:gd name="T6" fmla="*/ 1 w 11"/>
                <a:gd name="T7" fmla="*/ 9 h 13"/>
                <a:gd name="T8" fmla="*/ 5 w 11"/>
                <a:gd name="T9" fmla="*/ 2 h 13"/>
                <a:gd name="T10" fmla="*/ 9 w 11"/>
                <a:gd name="T11" fmla="*/ 1 h 13"/>
                <a:gd name="T12" fmla="*/ 9 w 11"/>
                <a:gd name="T13" fmla="*/ 1 h 13"/>
                <a:gd name="T14" fmla="*/ 10 w 11"/>
                <a:gd name="T15" fmla="*/ 5 h 13"/>
                <a:gd name="T16" fmla="*/ 6 w 11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6" y="12"/>
                  </a:moveTo>
                  <a:cubicBezTo>
                    <a:pt x="5" y="13"/>
                    <a:pt x="3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1" y="4"/>
                    <a:pt x="10" y="5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ḷîḓé-Freeform: Shape 19"/>
            <p:cNvSpPr>
              <a:spLocks/>
            </p:cNvSpPr>
            <p:nvPr/>
          </p:nvSpPr>
          <p:spPr bwMode="auto">
            <a:xfrm>
              <a:off x="4289425" y="3608388"/>
              <a:ext cx="161925" cy="323850"/>
            </a:xfrm>
            <a:custGeom>
              <a:avLst/>
              <a:gdLst>
                <a:gd name="T0" fmla="*/ 0 w 26"/>
                <a:gd name="T1" fmla="*/ 5 h 52"/>
                <a:gd name="T2" fmla="*/ 12 w 26"/>
                <a:gd name="T3" fmla="*/ 52 h 52"/>
                <a:gd name="T4" fmla="*/ 22 w 26"/>
                <a:gd name="T5" fmla="*/ 0 h 52"/>
                <a:gd name="T6" fmla="*/ 0 w 26"/>
                <a:gd name="T7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52">
                  <a:moveTo>
                    <a:pt x="0" y="5"/>
                  </a:moveTo>
                  <a:cubicBezTo>
                    <a:pt x="12" y="52"/>
                    <a:pt x="12" y="52"/>
                    <a:pt x="12" y="52"/>
                  </a:cubicBezTo>
                  <a:cubicBezTo>
                    <a:pt x="22" y="49"/>
                    <a:pt x="26" y="27"/>
                    <a:pt x="22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80C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ŝḷîḓé-Freeform: Shape 20"/>
            <p:cNvSpPr>
              <a:spLocks/>
            </p:cNvSpPr>
            <p:nvPr/>
          </p:nvSpPr>
          <p:spPr bwMode="auto">
            <a:xfrm>
              <a:off x="4302125" y="2895601"/>
              <a:ext cx="628650" cy="825500"/>
            </a:xfrm>
            <a:custGeom>
              <a:avLst/>
              <a:gdLst>
                <a:gd name="T0" fmla="*/ 278 w 396"/>
                <a:gd name="T1" fmla="*/ 0 h 520"/>
                <a:gd name="T2" fmla="*/ 0 w 396"/>
                <a:gd name="T3" fmla="*/ 449 h 520"/>
                <a:gd name="T4" fmla="*/ 121 w 396"/>
                <a:gd name="T5" fmla="*/ 520 h 520"/>
                <a:gd name="T6" fmla="*/ 396 w 396"/>
                <a:gd name="T7" fmla="*/ 70 h 520"/>
                <a:gd name="T8" fmla="*/ 278 w 396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520">
                  <a:moveTo>
                    <a:pt x="278" y="0"/>
                  </a:moveTo>
                  <a:lnTo>
                    <a:pt x="0" y="449"/>
                  </a:lnTo>
                  <a:lnTo>
                    <a:pt x="121" y="520"/>
                  </a:lnTo>
                  <a:lnTo>
                    <a:pt x="396" y="7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ḷîḓé-Freeform: Shape 21"/>
            <p:cNvSpPr>
              <a:spLocks/>
            </p:cNvSpPr>
            <p:nvPr/>
          </p:nvSpPr>
          <p:spPr bwMode="auto">
            <a:xfrm>
              <a:off x="4302125" y="2895601"/>
              <a:ext cx="528638" cy="769938"/>
            </a:xfrm>
            <a:custGeom>
              <a:avLst/>
              <a:gdLst>
                <a:gd name="T0" fmla="*/ 278 w 333"/>
                <a:gd name="T1" fmla="*/ 0 h 485"/>
                <a:gd name="T2" fmla="*/ 0 w 333"/>
                <a:gd name="T3" fmla="*/ 449 h 485"/>
                <a:gd name="T4" fmla="*/ 59 w 333"/>
                <a:gd name="T5" fmla="*/ 485 h 485"/>
                <a:gd name="T6" fmla="*/ 333 w 333"/>
                <a:gd name="T7" fmla="*/ 31 h 485"/>
                <a:gd name="T8" fmla="*/ 278 w 333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485">
                  <a:moveTo>
                    <a:pt x="278" y="0"/>
                  </a:moveTo>
                  <a:lnTo>
                    <a:pt x="0" y="449"/>
                  </a:lnTo>
                  <a:lnTo>
                    <a:pt x="59" y="485"/>
                  </a:lnTo>
                  <a:lnTo>
                    <a:pt x="333" y="31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48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ŝḷîḓé-Freeform: Shape 22"/>
            <p:cNvSpPr>
              <a:spLocks/>
            </p:cNvSpPr>
            <p:nvPr/>
          </p:nvSpPr>
          <p:spPr bwMode="auto">
            <a:xfrm>
              <a:off x="4718050" y="2820988"/>
              <a:ext cx="274638" cy="204788"/>
            </a:xfrm>
            <a:custGeom>
              <a:avLst/>
              <a:gdLst>
                <a:gd name="T0" fmla="*/ 44 w 44"/>
                <a:gd name="T1" fmla="*/ 25 h 33"/>
                <a:gd name="T2" fmla="*/ 3 w 44"/>
                <a:gd name="T3" fmla="*/ 0 h 33"/>
                <a:gd name="T4" fmla="*/ 15 w 44"/>
                <a:gd name="T5" fmla="*/ 27 h 33"/>
                <a:gd name="T6" fmla="*/ 44 w 44"/>
                <a:gd name="T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3">
                  <a:moveTo>
                    <a:pt x="44" y="2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0"/>
                    <a:pt x="5" y="21"/>
                    <a:pt x="15" y="27"/>
                  </a:cubicBezTo>
                  <a:cubicBezTo>
                    <a:pt x="24" y="33"/>
                    <a:pt x="36" y="32"/>
                    <a:pt x="44" y="25"/>
                  </a:cubicBez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ŝḷîḓé-Freeform: Shape 23"/>
            <p:cNvSpPr>
              <a:spLocks/>
            </p:cNvSpPr>
            <p:nvPr/>
          </p:nvSpPr>
          <p:spPr bwMode="auto">
            <a:xfrm>
              <a:off x="5086350" y="2232026"/>
              <a:ext cx="317500" cy="303213"/>
            </a:xfrm>
            <a:custGeom>
              <a:avLst/>
              <a:gdLst>
                <a:gd name="T0" fmla="*/ 66 w 200"/>
                <a:gd name="T1" fmla="*/ 191 h 191"/>
                <a:gd name="T2" fmla="*/ 0 w 200"/>
                <a:gd name="T3" fmla="*/ 109 h 191"/>
                <a:gd name="T4" fmla="*/ 129 w 200"/>
                <a:gd name="T5" fmla="*/ 0 h 191"/>
                <a:gd name="T6" fmla="*/ 200 w 200"/>
                <a:gd name="T7" fmla="*/ 82 h 191"/>
                <a:gd name="T8" fmla="*/ 66 w 200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66" y="191"/>
                  </a:moveTo>
                  <a:lnTo>
                    <a:pt x="0" y="109"/>
                  </a:lnTo>
                  <a:lnTo>
                    <a:pt x="129" y="0"/>
                  </a:lnTo>
                  <a:lnTo>
                    <a:pt x="200" y="82"/>
                  </a:lnTo>
                  <a:lnTo>
                    <a:pt x="66" y="191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ŝḷîḓé-Freeform: Shape 24"/>
            <p:cNvSpPr>
              <a:spLocks/>
            </p:cNvSpPr>
            <p:nvPr/>
          </p:nvSpPr>
          <p:spPr bwMode="auto">
            <a:xfrm>
              <a:off x="4668838" y="2317751"/>
              <a:ext cx="622300" cy="757238"/>
            </a:xfrm>
            <a:custGeom>
              <a:avLst/>
              <a:gdLst>
                <a:gd name="T0" fmla="*/ 45 w 100"/>
                <a:gd name="T1" fmla="*/ 122 h 122"/>
                <a:gd name="T2" fmla="*/ 23 w 100"/>
                <a:gd name="T3" fmla="*/ 108 h 122"/>
                <a:gd name="T4" fmla="*/ 23 w 100"/>
                <a:gd name="T5" fmla="*/ 108 h 122"/>
                <a:gd name="T6" fmla="*/ 0 w 100"/>
                <a:gd name="T7" fmla="*/ 95 h 122"/>
                <a:gd name="T8" fmla="*/ 48 w 100"/>
                <a:gd name="T9" fmla="*/ 17 h 122"/>
                <a:gd name="T10" fmla="*/ 84 w 100"/>
                <a:gd name="T11" fmla="*/ 8 h 122"/>
                <a:gd name="T12" fmla="*/ 84 w 100"/>
                <a:gd name="T13" fmla="*/ 8 h 122"/>
                <a:gd name="T14" fmla="*/ 92 w 100"/>
                <a:gd name="T15" fmla="*/ 43 h 122"/>
                <a:gd name="T16" fmla="*/ 45 w 100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22">
                  <a:moveTo>
                    <a:pt x="45" y="122"/>
                  </a:moveTo>
                  <a:cubicBezTo>
                    <a:pt x="45" y="122"/>
                    <a:pt x="35" y="116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5" y="4"/>
                    <a:pt x="71" y="0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6" y="15"/>
                    <a:pt x="100" y="31"/>
                    <a:pt x="92" y="43"/>
                  </a:cubicBezTo>
                  <a:lnTo>
                    <a:pt x="45" y="122"/>
                  </a:ln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ŝḷîḓé-Freeform: Shape 25"/>
            <p:cNvSpPr>
              <a:spLocks/>
            </p:cNvSpPr>
            <p:nvPr/>
          </p:nvSpPr>
          <p:spPr bwMode="auto">
            <a:xfrm>
              <a:off x="5154613" y="2312988"/>
              <a:ext cx="142875" cy="173038"/>
            </a:xfrm>
            <a:custGeom>
              <a:avLst/>
              <a:gdLst>
                <a:gd name="T0" fmla="*/ 0 w 90"/>
                <a:gd name="T1" fmla="*/ 15 h 109"/>
                <a:gd name="T2" fmla="*/ 15 w 90"/>
                <a:gd name="T3" fmla="*/ 0 h 109"/>
                <a:gd name="T4" fmla="*/ 90 w 90"/>
                <a:gd name="T5" fmla="*/ 93 h 109"/>
                <a:gd name="T6" fmla="*/ 82 w 90"/>
                <a:gd name="T7" fmla="*/ 109 h 109"/>
                <a:gd name="T8" fmla="*/ 0 w 90"/>
                <a:gd name="T9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9">
                  <a:moveTo>
                    <a:pt x="0" y="15"/>
                  </a:moveTo>
                  <a:lnTo>
                    <a:pt x="15" y="0"/>
                  </a:lnTo>
                  <a:lnTo>
                    <a:pt x="90" y="93"/>
                  </a:lnTo>
                  <a:lnTo>
                    <a:pt x="82" y="10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ŝḷîḓé-Freeform: Shape 26"/>
            <p:cNvSpPr>
              <a:spLocks/>
            </p:cNvSpPr>
            <p:nvPr/>
          </p:nvSpPr>
          <p:spPr bwMode="auto">
            <a:xfrm>
              <a:off x="5092700" y="2486026"/>
              <a:ext cx="198438" cy="360363"/>
            </a:xfrm>
            <a:custGeom>
              <a:avLst/>
              <a:gdLst>
                <a:gd name="T0" fmla="*/ 121 w 125"/>
                <a:gd name="T1" fmla="*/ 0 h 227"/>
                <a:gd name="T2" fmla="*/ 125 w 125"/>
                <a:gd name="T3" fmla="*/ 20 h 227"/>
                <a:gd name="T4" fmla="*/ 109 w 125"/>
                <a:gd name="T5" fmla="*/ 39 h 227"/>
                <a:gd name="T6" fmla="*/ 0 w 125"/>
                <a:gd name="T7" fmla="*/ 227 h 227"/>
                <a:gd name="T8" fmla="*/ 0 w 125"/>
                <a:gd name="T9" fmla="*/ 223 h 227"/>
                <a:gd name="T10" fmla="*/ 105 w 125"/>
                <a:gd name="T11" fmla="*/ 35 h 227"/>
                <a:gd name="T12" fmla="*/ 121 w 125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27">
                  <a:moveTo>
                    <a:pt x="121" y="0"/>
                  </a:moveTo>
                  <a:lnTo>
                    <a:pt x="125" y="20"/>
                  </a:lnTo>
                  <a:lnTo>
                    <a:pt x="109" y="39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105" y="3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ḷîḓé-Freeform: Shape 27"/>
            <p:cNvSpPr>
              <a:spLocks/>
            </p:cNvSpPr>
            <p:nvPr/>
          </p:nvSpPr>
          <p:spPr bwMode="auto">
            <a:xfrm>
              <a:off x="5110163" y="2306638"/>
              <a:ext cx="187325" cy="241300"/>
            </a:xfrm>
            <a:custGeom>
              <a:avLst/>
              <a:gdLst>
                <a:gd name="T0" fmla="*/ 0 w 118"/>
                <a:gd name="T1" fmla="*/ 23 h 152"/>
                <a:gd name="T2" fmla="*/ 32 w 118"/>
                <a:gd name="T3" fmla="*/ 0 h 152"/>
                <a:gd name="T4" fmla="*/ 118 w 118"/>
                <a:gd name="T5" fmla="*/ 109 h 152"/>
                <a:gd name="T6" fmla="*/ 94 w 118"/>
                <a:gd name="T7" fmla="*/ 152 h 152"/>
                <a:gd name="T8" fmla="*/ 0 w 118"/>
                <a:gd name="T9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2">
                  <a:moveTo>
                    <a:pt x="0" y="23"/>
                  </a:moveTo>
                  <a:lnTo>
                    <a:pt x="32" y="0"/>
                  </a:lnTo>
                  <a:lnTo>
                    <a:pt x="118" y="109"/>
                  </a:lnTo>
                  <a:lnTo>
                    <a:pt x="94" y="15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ŝḷîḓé-Freeform: Shape 28"/>
            <p:cNvSpPr>
              <a:spLocks/>
            </p:cNvSpPr>
            <p:nvPr/>
          </p:nvSpPr>
          <p:spPr bwMode="auto">
            <a:xfrm>
              <a:off x="4730750" y="2443163"/>
              <a:ext cx="460375" cy="595313"/>
            </a:xfrm>
            <a:custGeom>
              <a:avLst/>
              <a:gdLst>
                <a:gd name="T0" fmla="*/ 0 w 290"/>
                <a:gd name="T1" fmla="*/ 316 h 375"/>
                <a:gd name="T2" fmla="*/ 51 w 290"/>
                <a:gd name="T3" fmla="*/ 344 h 375"/>
                <a:gd name="T4" fmla="*/ 98 w 290"/>
                <a:gd name="T5" fmla="*/ 375 h 375"/>
                <a:gd name="T6" fmla="*/ 290 w 290"/>
                <a:gd name="T7" fmla="*/ 58 h 375"/>
                <a:gd name="T8" fmla="*/ 196 w 290"/>
                <a:gd name="T9" fmla="*/ 0 h 375"/>
                <a:gd name="T10" fmla="*/ 0 w 290"/>
                <a:gd name="T11" fmla="*/ 31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375">
                  <a:moveTo>
                    <a:pt x="0" y="316"/>
                  </a:moveTo>
                  <a:lnTo>
                    <a:pt x="51" y="344"/>
                  </a:lnTo>
                  <a:lnTo>
                    <a:pt x="98" y="375"/>
                  </a:lnTo>
                  <a:lnTo>
                    <a:pt x="290" y="58"/>
                  </a:lnTo>
                  <a:lnTo>
                    <a:pt x="196" y="0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ŝḷîḓé-Freeform: Shape 29"/>
            <p:cNvSpPr>
              <a:spLocks/>
            </p:cNvSpPr>
            <p:nvPr/>
          </p:nvSpPr>
          <p:spPr bwMode="auto">
            <a:xfrm>
              <a:off x="4406900" y="2132013"/>
              <a:ext cx="615950" cy="757238"/>
            </a:xfrm>
            <a:custGeom>
              <a:avLst/>
              <a:gdLst>
                <a:gd name="T0" fmla="*/ 44 w 99"/>
                <a:gd name="T1" fmla="*/ 122 h 122"/>
                <a:gd name="T2" fmla="*/ 22 w 99"/>
                <a:gd name="T3" fmla="*/ 108 h 122"/>
                <a:gd name="T4" fmla="*/ 22 w 99"/>
                <a:gd name="T5" fmla="*/ 108 h 122"/>
                <a:gd name="T6" fmla="*/ 0 w 99"/>
                <a:gd name="T7" fmla="*/ 95 h 122"/>
                <a:gd name="T8" fmla="*/ 47 w 99"/>
                <a:gd name="T9" fmla="*/ 16 h 122"/>
                <a:gd name="T10" fmla="*/ 83 w 99"/>
                <a:gd name="T11" fmla="*/ 8 h 122"/>
                <a:gd name="T12" fmla="*/ 83 w 99"/>
                <a:gd name="T13" fmla="*/ 8 h 122"/>
                <a:gd name="T14" fmla="*/ 92 w 99"/>
                <a:gd name="T15" fmla="*/ 43 h 122"/>
                <a:gd name="T16" fmla="*/ 44 w 99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22">
                  <a:moveTo>
                    <a:pt x="44" y="122"/>
                  </a:moveTo>
                  <a:cubicBezTo>
                    <a:pt x="44" y="122"/>
                    <a:pt x="34" y="116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5" y="4"/>
                    <a:pt x="71" y="0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95" y="15"/>
                    <a:pt x="99" y="31"/>
                    <a:pt x="92" y="43"/>
                  </a:cubicBezTo>
                  <a:lnTo>
                    <a:pt x="44" y="122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ŝḷîḓé-Freeform: Shape 30"/>
            <p:cNvSpPr>
              <a:spLocks/>
            </p:cNvSpPr>
            <p:nvPr/>
          </p:nvSpPr>
          <p:spPr bwMode="auto">
            <a:xfrm>
              <a:off x="4276725" y="2859088"/>
              <a:ext cx="274638" cy="371475"/>
            </a:xfrm>
            <a:custGeom>
              <a:avLst/>
              <a:gdLst>
                <a:gd name="T0" fmla="*/ 0 w 44"/>
                <a:gd name="T1" fmla="*/ 60 h 60"/>
                <a:gd name="T2" fmla="*/ 44 w 44"/>
                <a:gd name="T3" fmla="*/ 12 h 60"/>
                <a:gd name="T4" fmla="*/ 23 w 44"/>
                <a:gd name="T5" fmla="*/ 0 h 60"/>
                <a:gd name="T6" fmla="*/ 0 w 44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0">
                  <a:moveTo>
                    <a:pt x="0" y="60"/>
                  </a:moveTo>
                  <a:cubicBezTo>
                    <a:pt x="0" y="60"/>
                    <a:pt x="33" y="29"/>
                    <a:pt x="44" y="1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17"/>
                    <a:pt x="0" y="60"/>
                    <a:pt x="0" y="60"/>
                  </a:cubicBezTo>
                  <a:close/>
                </a:path>
              </a:pathLst>
            </a:custGeom>
            <a:solidFill>
              <a:srgbClr val="E3A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ŝḷîḓé-Freeform: Shape 31"/>
            <p:cNvSpPr>
              <a:spLocks/>
            </p:cNvSpPr>
            <p:nvPr/>
          </p:nvSpPr>
          <p:spPr bwMode="auto">
            <a:xfrm>
              <a:off x="4395788" y="2895601"/>
              <a:ext cx="104775" cy="149225"/>
            </a:xfrm>
            <a:custGeom>
              <a:avLst/>
              <a:gdLst>
                <a:gd name="T0" fmla="*/ 0 w 17"/>
                <a:gd name="T1" fmla="*/ 24 h 24"/>
                <a:gd name="T2" fmla="*/ 17 w 17"/>
                <a:gd name="T3" fmla="*/ 5 h 24"/>
                <a:gd name="T4" fmla="*/ 9 w 17"/>
                <a:gd name="T5" fmla="*/ 0 h 24"/>
                <a:gd name="T6" fmla="*/ 0 w 1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4">
                  <a:moveTo>
                    <a:pt x="0" y="24"/>
                  </a:moveTo>
                  <a:cubicBezTo>
                    <a:pt x="0" y="24"/>
                    <a:pt x="13" y="12"/>
                    <a:pt x="17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7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E85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ŝḷîḓé-Freeform: Shape 32"/>
            <p:cNvSpPr>
              <a:spLocks/>
            </p:cNvSpPr>
            <p:nvPr/>
          </p:nvSpPr>
          <p:spPr bwMode="auto">
            <a:xfrm>
              <a:off x="4383088" y="2746376"/>
              <a:ext cx="236538" cy="230188"/>
            </a:xfrm>
            <a:custGeom>
              <a:avLst/>
              <a:gdLst>
                <a:gd name="T0" fmla="*/ 28 w 38"/>
                <a:gd name="T1" fmla="*/ 37 h 37"/>
                <a:gd name="T2" fmla="*/ 14 w 38"/>
                <a:gd name="T3" fmla="*/ 29 h 37"/>
                <a:gd name="T4" fmla="*/ 14 w 38"/>
                <a:gd name="T5" fmla="*/ 29 h 37"/>
                <a:gd name="T6" fmla="*/ 0 w 38"/>
                <a:gd name="T7" fmla="*/ 20 h 37"/>
                <a:gd name="T8" fmla="*/ 6 w 38"/>
                <a:gd name="T9" fmla="*/ 10 h 37"/>
                <a:gd name="T10" fmla="*/ 28 w 38"/>
                <a:gd name="T11" fmla="*/ 4 h 37"/>
                <a:gd name="T12" fmla="*/ 28 w 38"/>
                <a:gd name="T13" fmla="*/ 4 h 37"/>
                <a:gd name="T14" fmla="*/ 34 w 38"/>
                <a:gd name="T15" fmla="*/ 27 h 37"/>
                <a:gd name="T16" fmla="*/ 28 w 38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7">
                  <a:moveTo>
                    <a:pt x="28" y="37"/>
                  </a:moveTo>
                  <a:cubicBezTo>
                    <a:pt x="28" y="37"/>
                    <a:pt x="21" y="33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4"/>
                    <a:pt x="0" y="20"/>
                    <a:pt x="0" y="2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2"/>
                    <a:pt x="21" y="0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6" y="9"/>
                    <a:pt x="38" y="19"/>
                    <a:pt x="34" y="27"/>
                  </a:cubicBezTo>
                  <a:lnTo>
                    <a:pt x="28" y="37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ŝḷîḓé-Freeform: Shape 33"/>
            <p:cNvSpPr>
              <a:spLocks/>
            </p:cNvSpPr>
            <p:nvPr/>
          </p:nvSpPr>
          <p:spPr bwMode="auto">
            <a:xfrm>
              <a:off x="4470400" y="2255838"/>
              <a:ext cx="460375" cy="596900"/>
            </a:xfrm>
            <a:custGeom>
              <a:avLst/>
              <a:gdLst>
                <a:gd name="T0" fmla="*/ 0 w 290"/>
                <a:gd name="T1" fmla="*/ 317 h 376"/>
                <a:gd name="T2" fmla="*/ 47 w 290"/>
                <a:gd name="T3" fmla="*/ 344 h 376"/>
                <a:gd name="T4" fmla="*/ 94 w 290"/>
                <a:gd name="T5" fmla="*/ 376 h 376"/>
                <a:gd name="T6" fmla="*/ 290 w 290"/>
                <a:gd name="T7" fmla="*/ 59 h 376"/>
                <a:gd name="T8" fmla="*/ 192 w 290"/>
                <a:gd name="T9" fmla="*/ 0 h 376"/>
                <a:gd name="T10" fmla="*/ 0 w 290"/>
                <a:gd name="T11" fmla="*/ 317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376">
                  <a:moveTo>
                    <a:pt x="0" y="317"/>
                  </a:moveTo>
                  <a:lnTo>
                    <a:pt x="47" y="344"/>
                  </a:lnTo>
                  <a:lnTo>
                    <a:pt x="94" y="376"/>
                  </a:lnTo>
                  <a:lnTo>
                    <a:pt x="290" y="59"/>
                  </a:lnTo>
                  <a:lnTo>
                    <a:pt x="192" y="0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ŝḷîḓé-Freeform: Shape 34"/>
            <p:cNvSpPr>
              <a:spLocks/>
            </p:cNvSpPr>
            <p:nvPr/>
          </p:nvSpPr>
          <p:spPr bwMode="auto">
            <a:xfrm>
              <a:off x="5303838" y="2901951"/>
              <a:ext cx="111125" cy="117475"/>
            </a:xfrm>
            <a:custGeom>
              <a:avLst/>
              <a:gdLst>
                <a:gd name="T0" fmla="*/ 18 w 18"/>
                <a:gd name="T1" fmla="*/ 4 h 19"/>
                <a:gd name="T2" fmla="*/ 18 w 18"/>
                <a:gd name="T3" fmla="*/ 1 h 19"/>
                <a:gd name="T4" fmla="*/ 14 w 18"/>
                <a:gd name="T5" fmla="*/ 1 h 19"/>
                <a:gd name="T6" fmla="*/ 0 w 18"/>
                <a:gd name="T7" fmla="*/ 15 h 19"/>
                <a:gd name="T8" fmla="*/ 0 w 18"/>
                <a:gd name="T9" fmla="*/ 18 h 19"/>
                <a:gd name="T10" fmla="*/ 4 w 18"/>
                <a:gd name="T11" fmla="*/ 18 h 19"/>
                <a:gd name="T12" fmla="*/ 18 w 18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18" y="4"/>
                  </a:moveTo>
                  <a:cubicBezTo>
                    <a:pt x="18" y="3"/>
                    <a:pt x="18" y="2"/>
                    <a:pt x="18" y="1"/>
                  </a:cubicBezTo>
                  <a:cubicBezTo>
                    <a:pt x="17" y="1"/>
                    <a:pt x="16" y="1"/>
                    <a:pt x="14" y="1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2" y="18"/>
                    <a:pt x="4" y="18"/>
                  </a:cubicBezTo>
                  <a:cubicBezTo>
                    <a:pt x="12" y="19"/>
                    <a:pt x="18" y="12"/>
                    <a:pt x="18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ŝḷîḓé-Freeform: Shape 35"/>
            <p:cNvSpPr>
              <a:spLocks/>
            </p:cNvSpPr>
            <p:nvPr/>
          </p:nvSpPr>
          <p:spPr bwMode="auto">
            <a:xfrm>
              <a:off x="5403850" y="2908301"/>
              <a:ext cx="80963" cy="42863"/>
            </a:xfrm>
            <a:custGeom>
              <a:avLst/>
              <a:gdLst>
                <a:gd name="T0" fmla="*/ 1 w 13"/>
                <a:gd name="T1" fmla="*/ 7 h 7"/>
                <a:gd name="T2" fmla="*/ 9 w 13"/>
                <a:gd name="T3" fmla="*/ 7 h 7"/>
                <a:gd name="T4" fmla="*/ 13 w 13"/>
                <a:gd name="T5" fmla="*/ 3 h 7"/>
                <a:gd name="T6" fmla="*/ 9 w 13"/>
                <a:gd name="T7" fmla="*/ 0 h 7"/>
                <a:gd name="T8" fmla="*/ 0 w 13"/>
                <a:gd name="T9" fmla="*/ 0 h 7"/>
                <a:gd name="T10" fmla="*/ 1 w 1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7">
                  <a:moveTo>
                    <a:pt x="1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11" y="7"/>
                    <a:pt x="13" y="5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ŝḷîḓé-Freeform: Shape 36"/>
            <p:cNvSpPr>
              <a:spLocks/>
            </p:cNvSpPr>
            <p:nvPr/>
          </p:nvSpPr>
          <p:spPr bwMode="auto">
            <a:xfrm>
              <a:off x="5353050" y="2927351"/>
              <a:ext cx="168275" cy="215900"/>
            </a:xfrm>
            <a:custGeom>
              <a:avLst/>
              <a:gdLst>
                <a:gd name="T0" fmla="*/ 13 w 27"/>
                <a:gd name="T1" fmla="*/ 32 h 35"/>
                <a:gd name="T2" fmla="*/ 4 w 27"/>
                <a:gd name="T3" fmla="*/ 34 h 35"/>
                <a:gd name="T4" fmla="*/ 4 w 27"/>
                <a:gd name="T5" fmla="*/ 33 h 35"/>
                <a:gd name="T6" fmla="*/ 2 w 27"/>
                <a:gd name="T7" fmla="*/ 25 h 35"/>
                <a:gd name="T8" fmla="*/ 15 w 27"/>
                <a:gd name="T9" fmla="*/ 4 h 35"/>
                <a:gd name="T10" fmla="*/ 23 w 27"/>
                <a:gd name="T11" fmla="*/ 2 h 35"/>
                <a:gd name="T12" fmla="*/ 24 w 27"/>
                <a:gd name="T13" fmla="*/ 2 h 35"/>
                <a:gd name="T14" fmla="*/ 26 w 27"/>
                <a:gd name="T15" fmla="*/ 11 h 35"/>
                <a:gd name="T16" fmla="*/ 13 w 27"/>
                <a:gd name="T17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13" y="32"/>
                  </a:moveTo>
                  <a:cubicBezTo>
                    <a:pt x="11" y="35"/>
                    <a:pt x="7" y="35"/>
                    <a:pt x="4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" y="31"/>
                    <a:pt x="0" y="28"/>
                    <a:pt x="2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1"/>
                    <a:pt x="20" y="0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4"/>
                    <a:pt x="27" y="8"/>
                    <a:pt x="26" y="11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ŝḷîḓé-Freeform: Shape 37"/>
            <p:cNvSpPr>
              <a:spLocks/>
            </p:cNvSpPr>
            <p:nvPr/>
          </p:nvSpPr>
          <p:spPr bwMode="auto">
            <a:xfrm>
              <a:off x="5372100" y="2914651"/>
              <a:ext cx="204788" cy="153988"/>
            </a:xfrm>
            <a:custGeom>
              <a:avLst/>
              <a:gdLst>
                <a:gd name="T0" fmla="*/ 2 w 33"/>
                <a:gd name="T1" fmla="*/ 9 h 25"/>
                <a:gd name="T2" fmla="*/ 1 w 33"/>
                <a:gd name="T3" fmla="*/ 3 h 25"/>
                <a:gd name="T4" fmla="*/ 1 w 33"/>
                <a:gd name="T5" fmla="*/ 3 h 25"/>
                <a:gd name="T6" fmla="*/ 8 w 33"/>
                <a:gd name="T7" fmla="*/ 1 h 25"/>
                <a:gd name="T8" fmla="*/ 30 w 33"/>
                <a:gd name="T9" fmla="*/ 16 h 25"/>
                <a:gd name="T10" fmla="*/ 31 w 33"/>
                <a:gd name="T11" fmla="*/ 23 h 25"/>
                <a:gd name="T12" fmla="*/ 31 w 33"/>
                <a:gd name="T13" fmla="*/ 23 h 25"/>
                <a:gd name="T14" fmla="*/ 25 w 33"/>
                <a:gd name="T15" fmla="*/ 24 h 25"/>
                <a:gd name="T16" fmla="*/ 2 w 33"/>
                <a:gd name="T17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" y="9"/>
                  </a:moveTo>
                  <a:cubicBezTo>
                    <a:pt x="0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7"/>
                    <a:pt x="33" y="20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5"/>
                    <a:pt x="27" y="25"/>
                    <a:pt x="25" y="2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ŝḷîḓé-Freeform: Shape 38"/>
            <p:cNvSpPr>
              <a:spLocks/>
            </p:cNvSpPr>
            <p:nvPr/>
          </p:nvSpPr>
          <p:spPr bwMode="auto">
            <a:xfrm>
              <a:off x="5346700" y="2970213"/>
              <a:ext cx="212725" cy="161925"/>
            </a:xfrm>
            <a:custGeom>
              <a:avLst/>
              <a:gdLst>
                <a:gd name="T0" fmla="*/ 3 w 34"/>
                <a:gd name="T1" fmla="*/ 10 h 26"/>
                <a:gd name="T2" fmla="*/ 2 w 34"/>
                <a:gd name="T3" fmla="*/ 3 h 26"/>
                <a:gd name="T4" fmla="*/ 2 w 34"/>
                <a:gd name="T5" fmla="*/ 3 h 26"/>
                <a:gd name="T6" fmla="*/ 9 w 34"/>
                <a:gd name="T7" fmla="*/ 2 h 26"/>
                <a:gd name="T8" fmla="*/ 31 w 34"/>
                <a:gd name="T9" fmla="*/ 16 h 26"/>
                <a:gd name="T10" fmla="*/ 32 w 34"/>
                <a:gd name="T11" fmla="*/ 23 h 26"/>
                <a:gd name="T12" fmla="*/ 32 w 34"/>
                <a:gd name="T13" fmla="*/ 23 h 26"/>
                <a:gd name="T14" fmla="*/ 26 w 34"/>
                <a:gd name="T15" fmla="*/ 24 h 26"/>
                <a:gd name="T16" fmla="*/ 3 w 34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6">
                  <a:moveTo>
                    <a:pt x="3" y="10"/>
                  </a:moveTo>
                  <a:cubicBezTo>
                    <a:pt x="1" y="8"/>
                    <a:pt x="0" y="5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8"/>
                    <a:pt x="34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5"/>
                    <a:pt x="28" y="26"/>
                    <a:pt x="26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ḷîḓé-Freeform: Shape 39"/>
            <p:cNvSpPr>
              <a:spLocks/>
            </p:cNvSpPr>
            <p:nvPr/>
          </p:nvSpPr>
          <p:spPr bwMode="auto">
            <a:xfrm>
              <a:off x="5291138" y="3000376"/>
              <a:ext cx="204788" cy="161925"/>
            </a:xfrm>
            <a:custGeom>
              <a:avLst/>
              <a:gdLst>
                <a:gd name="T0" fmla="*/ 3 w 33"/>
                <a:gd name="T1" fmla="*/ 10 h 26"/>
                <a:gd name="T2" fmla="*/ 1 w 33"/>
                <a:gd name="T3" fmla="*/ 3 h 26"/>
                <a:gd name="T4" fmla="*/ 1 w 33"/>
                <a:gd name="T5" fmla="*/ 3 h 26"/>
                <a:gd name="T6" fmla="*/ 8 w 33"/>
                <a:gd name="T7" fmla="*/ 2 h 26"/>
                <a:gd name="T8" fmla="*/ 30 w 33"/>
                <a:gd name="T9" fmla="*/ 16 h 26"/>
                <a:gd name="T10" fmla="*/ 32 w 33"/>
                <a:gd name="T11" fmla="*/ 23 h 26"/>
                <a:gd name="T12" fmla="*/ 32 w 33"/>
                <a:gd name="T13" fmla="*/ 23 h 26"/>
                <a:gd name="T14" fmla="*/ 25 w 33"/>
                <a:gd name="T15" fmla="*/ 24 h 26"/>
                <a:gd name="T16" fmla="*/ 3 w 33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3" y="10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8"/>
                    <a:pt x="33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25"/>
                    <a:pt x="27" y="26"/>
                    <a:pt x="25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ŝḷîḓé-Freeform: Shape 40"/>
            <p:cNvSpPr>
              <a:spLocks/>
            </p:cNvSpPr>
            <p:nvPr/>
          </p:nvSpPr>
          <p:spPr bwMode="auto">
            <a:xfrm>
              <a:off x="5265738" y="2895601"/>
              <a:ext cx="206375" cy="198438"/>
            </a:xfrm>
            <a:custGeom>
              <a:avLst/>
              <a:gdLst>
                <a:gd name="T0" fmla="*/ 24 w 33"/>
                <a:gd name="T1" fmla="*/ 4 h 32"/>
                <a:gd name="T2" fmla="*/ 5 w 33"/>
                <a:gd name="T3" fmla="*/ 8 h 32"/>
                <a:gd name="T4" fmla="*/ 9 w 33"/>
                <a:gd name="T5" fmla="*/ 28 h 32"/>
                <a:gd name="T6" fmla="*/ 29 w 33"/>
                <a:gd name="T7" fmla="*/ 24 h 32"/>
                <a:gd name="T8" fmla="*/ 24 w 33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24" y="4"/>
                  </a:moveTo>
                  <a:cubicBezTo>
                    <a:pt x="18" y="0"/>
                    <a:pt x="9" y="2"/>
                    <a:pt x="5" y="8"/>
                  </a:cubicBezTo>
                  <a:cubicBezTo>
                    <a:pt x="0" y="15"/>
                    <a:pt x="2" y="24"/>
                    <a:pt x="9" y="28"/>
                  </a:cubicBezTo>
                  <a:cubicBezTo>
                    <a:pt x="15" y="32"/>
                    <a:pt x="24" y="31"/>
                    <a:pt x="29" y="24"/>
                  </a:cubicBezTo>
                  <a:cubicBezTo>
                    <a:pt x="33" y="17"/>
                    <a:pt x="31" y="8"/>
                    <a:pt x="24" y="4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ŝḷîḓé-Freeform: Shape 41"/>
            <p:cNvSpPr>
              <a:spLocks/>
            </p:cNvSpPr>
            <p:nvPr/>
          </p:nvSpPr>
          <p:spPr bwMode="auto">
            <a:xfrm>
              <a:off x="4986338" y="2374901"/>
              <a:ext cx="398463" cy="669925"/>
            </a:xfrm>
            <a:custGeom>
              <a:avLst/>
              <a:gdLst>
                <a:gd name="T0" fmla="*/ 37 w 64"/>
                <a:gd name="T1" fmla="*/ 19 h 108"/>
                <a:gd name="T2" fmla="*/ 25 w 64"/>
                <a:gd name="T3" fmla="*/ 1 h 108"/>
                <a:gd name="T4" fmla="*/ 7 w 64"/>
                <a:gd name="T5" fmla="*/ 13 h 108"/>
                <a:gd name="T6" fmla="*/ 47 w 64"/>
                <a:gd name="T7" fmla="*/ 108 h 108"/>
                <a:gd name="T8" fmla="*/ 64 w 64"/>
                <a:gd name="T9" fmla="*/ 83 h 108"/>
                <a:gd name="T10" fmla="*/ 37 w 64"/>
                <a:gd name="T11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08">
                  <a:moveTo>
                    <a:pt x="37" y="19"/>
                  </a:moveTo>
                  <a:cubicBezTo>
                    <a:pt x="38" y="11"/>
                    <a:pt x="33" y="3"/>
                    <a:pt x="25" y="1"/>
                  </a:cubicBezTo>
                  <a:cubicBezTo>
                    <a:pt x="16" y="0"/>
                    <a:pt x="9" y="5"/>
                    <a:pt x="7" y="13"/>
                  </a:cubicBezTo>
                  <a:cubicBezTo>
                    <a:pt x="0" y="50"/>
                    <a:pt x="16" y="87"/>
                    <a:pt x="47" y="108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43" y="69"/>
                    <a:pt x="32" y="44"/>
                    <a:pt x="37" y="19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ŝḷîḓé-Freeform: Shape 42"/>
            <p:cNvSpPr>
              <a:spLocks/>
            </p:cNvSpPr>
            <p:nvPr/>
          </p:nvSpPr>
          <p:spPr bwMode="auto">
            <a:xfrm>
              <a:off x="5060950" y="2381251"/>
              <a:ext cx="323850" cy="588963"/>
            </a:xfrm>
            <a:custGeom>
              <a:avLst/>
              <a:gdLst>
                <a:gd name="T0" fmla="*/ 25 w 52"/>
                <a:gd name="T1" fmla="*/ 18 h 95"/>
                <a:gd name="T2" fmla="*/ 13 w 52"/>
                <a:gd name="T3" fmla="*/ 0 h 95"/>
                <a:gd name="T4" fmla="*/ 43 w 52"/>
                <a:gd name="T5" fmla="*/ 95 h 95"/>
                <a:gd name="T6" fmla="*/ 52 w 52"/>
                <a:gd name="T7" fmla="*/ 82 h 95"/>
                <a:gd name="T8" fmla="*/ 25 w 52"/>
                <a:gd name="T9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5">
                  <a:moveTo>
                    <a:pt x="25" y="18"/>
                  </a:moveTo>
                  <a:cubicBezTo>
                    <a:pt x="26" y="10"/>
                    <a:pt x="21" y="2"/>
                    <a:pt x="13" y="0"/>
                  </a:cubicBezTo>
                  <a:cubicBezTo>
                    <a:pt x="0" y="34"/>
                    <a:pt x="12" y="74"/>
                    <a:pt x="43" y="95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31" y="68"/>
                    <a:pt x="20" y="43"/>
                    <a:pt x="25" y="18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ŝḷîḓé-Freeform: Shape 43"/>
            <p:cNvSpPr>
              <a:spLocks/>
            </p:cNvSpPr>
            <p:nvPr/>
          </p:nvSpPr>
          <p:spPr bwMode="auto">
            <a:xfrm>
              <a:off x="5676900" y="2057401"/>
              <a:ext cx="136525" cy="93663"/>
            </a:xfrm>
            <a:custGeom>
              <a:avLst/>
              <a:gdLst>
                <a:gd name="T0" fmla="*/ 2 w 22"/>
                <a:gd name="T1" fmla="*/ 15 h 15"/>
                <a:gd name="T2" fmla="*/ 16 w 22"/>
                <a:gd name="T3" fmla="*/ 13 h 15"/>
                <a:gd name="T4" fmla="*/ 21 w 22"/>
                <a:gd name="T5" fmla="*/ 6 h 15"/>
                <a:gd name="T6" fmla="*/ 14 w 22"/>
                <a:gd name="T7" fmla="*/ 0 h 15"/>
                <a:gd name="T8" fmla="*/ 0 w 22"/>
                <a:gd name="T9" fmla="*/ 2 h 15"/>
                <a:gd name="T10" fmla="*/ 2 w 2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" y="15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9" y="12"/>
                    <a:pt x="22" y="9"/>
                    <a:pt x="21" y="6"/>
                  </a:cubicBezTo>
                  <a:cubicBezTo>
                    <a:pt x="21" y="2"/>
                    <a:pt x="18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ŝḷîḓé-Freeform: Shape 44"/>
            <p:cNvSpPr>
              <a:spLocks/>
            </p:cNvSpPr>
            <p:nvPr/>
          </p:nvSpPr>
          <p:spPr bwMode="auto">
            <a:xfrm>
              <a:off x="5060950" y="1685926"/>
              <a:ext cx="741363" cy="738188"/>
            </a:xfrm>
            <a:custGeom>
              <a:avLst/>
              <a:gdLst>
                <a:gd name="T0" fmla="*/ 13 w 119"/>
                <a:gd name="T1" fmla="*/ 83 h 119"/>
                <a:gd name="T2" fmla="*/ 84 w 119"/>
                <a:gd name="T3" fmla="*/ 106 h 119"/>
                <a:gd name="T4" fmla="*/ 106 w 119"/>
                <a:gd name="T5" fmla="*/ 35 h 119"/>
                <a:gd name="T6" fmla="*/ 35 w 119"/>
                <a:gd name="T7" fmla="*/ 13 h 119"/>
                <a:gd name="T8" fmla="*/ 13 w 119"/>
                <a:gd name="T9" fmla="*/ 8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3" y="83"/>
                  </a:moveTo>
                  <a:cubicBezTo>
                    <a:pt x="26" y="109"/>
                    <a:pt x="58" y="119"/>
                    <a:pt x="84" y="106"/>
                  </a:cubicBezTo>
                  <a:cubicBezTo>
                    <a:pt x="109" y="92"/>
                    <a:pt x="119" y="61"/>
                    <a:pt x="106" y="35"/>
                  </a:cubicBezTo>
                  <a:cubicBezTo>
                    <a:pt x="93" y="9"/>
                    <a:pt x="61" y="0"/>
                    <a:pt x="35" y="13"/>
                  </a:cubicBezTo>
                  <a:cubicBezTo>
                    <a:pt x="10" y="26"/>
                    <a:pt x="0" y="58"/>
                    <a:pt x="13" y="83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ṥļîḑé-Freeform: Shape 45"/>
            <p:cNvSpPr>
              <a:spLocks/>
            </p:cNvSpPr>
            <p:nvPr/>
          </p:nvSpPr>
          <p:spPr bwMode="auto">
            <a:xfrm>
              <a:off x="5197475" y="1773238"/>
              <a:ext cx="604838" cy="631825"/>
            </a:xfrm>
            <a:custGeom>
              <a:avLst/>
              <a:gdLst>
                <a:gd name="T0" fmla="*/ 51 w 97"/>
                <a:gd name="T1" fmla="*/ 83 h 102"/>
                <a:gd name="T2" fmla="*/ 73 w 97"/>
                <a:gd name="T3" fmla="*/ 13 h 102"/>
                <a:gd name="T4" fmla="*/ 64 w 97"/>
                <a:gd name="T5" fmla="*/ 0 h 102"/>
                <a:gd name="T6" fmla="*/ 84 w 97"/>
                <a:gd name="T7" fmla="*/ 21 h 102"/>
                <a:gd name="T8" fmla="*/ 62 w 97"/>
                <a:gd name="T9" fmla="*/ 92 h 102"/>
                <a:gd name="T10" fmla="*/ 0 w 97"/>
                <a:gd name="T11" fmla="*/ 82 h 102"/>
                <a:gd name="T12" fmla="*/ 51 w 97"/>
                <a:gd name="T13" fmla="*/ 8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02">
                  <a:moveTo>
                    <a:pt x="51" y="83"/>
                  </a:moveTo>
                  <a:cubicBezTo>
                    <a:pt x="77" y="70"/>
                    <a:pt x="86" y="38"/>
                    <a:pt x="73" y="13"/>
                  </a:cubicBezTo>
                  <a:cubicBezTo>
                    <a:pt x="71" y="8"/>
                    <a:pt x="68" y="4"/>
                    <a:pt x="64" y="0"/>
                  </a:cubicBezTo>
                  <a:cubicBezTo>
                    <a:pt x="72" y="5"/>
                    <a:pt x="79" y="12"/>
                    <a:pt x="84" y="21"/>
                  </a:cubicBezTo>
                  <a:cubicBezTo>
                    <a:pt x="97" y="47"/>
                    <a:pt x="87" y="78"/>
                    <a:pt x="62" y="92"/>
                  </a:cubicBezTo>
                  <a:cubicBezTo>
                    <a:pt x="41" y="102"/>
                    <a:pt x="16" y="98"/>
                    <a:pt x="0" y="82"/>
                  </a:cubicBezTo>
                  <a:cubicBezTo>
                    <a:pt x="15" y="91"/>
                    <a:pt x="34" y="92"/>
                    <a:pt x="51" y="83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ṥļîḑé-Freeform: Shape 46"/>
            <p:cNvSpPr>
              <a:spLocks/>
            </p:cNvSpPr>
            <p:nvPr/>
          </p:nvSpPr>
          <p:spPr bwMode="auto">
            <a:xfrm>
              <a:off x="5067300" y="1722438"/>
              <a:ext cx="485775" cy="471488"/>
            </a:xfrm>
            <a:custGeom>
              <a:avLst/>
              <a:gdLst>
                <a:gd name="T0" fmla="*/ 10 w 78"/>
                <a:gd name="T1" fmla="*/ 72 h 76"/>
                <a:gd name="T2" fmla="*/ 34 w 78"/>
                <a:gd name="T3" fmla="*/ 7 h 76"/>
                <a:gd name="T4" fmla="*/ 63 w 78"/>
                <a:gd name="T5" fmla="*/ 1 h 76"/>
                <a:gd name="T6" fmla="*/ 65 w 78"/>
                <a:gd name="T7" fmla="*/ 5 h 76"/>
                <a:gd name="T8" fmla="*/ 45 w 78"/>
                <a:gd name="T9" fmla="*/ 69 h 76"/>
                <a:gd name="T10" fmla="*/ 10 w 78"/>
                <a:gd name="T11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6">
                  <a:moveTo>
                    <a:pt x="10" y="72"/>
                  </a:moveTo>
                  <a:cubicBezTo>
                    <a:pt x="0" y="48"/>
                    <a:pt x="10" y="19"/>
                    <a:pt x="34" y="7"/>
                  </a:cubicBezTo>
                  <a:cubicBezTo>
                    <a:pt x="44" y="2"/>
                    <a:pt x="54" y="0"/>
                    <a:pt x="63" y="1"/>
                  </a:cubicBezTo>
                  <a:cubicBezTo>
                    <a:pt x="64" y="2"/>
                    <a:pt x="65" y="3"/>
                    <a:pt x="65" y="5"/>
                  </a:cubicBezTo>
                  <a:cubicBezTo>
                    <a:pt x="78" y="28"/>
                    <a:pt x="68" y="57"/>
                    <a:pt x="45" y="69"/>
                  </a:cubicBezTo>
                  <a:cubicBezTo>
                    <a:pt x="34" y="75"/>
                    <a:pt x="21" y="76"/>
                    <a:pt x="10" y="72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ṥļîḑé-Freeform: Shape 47"/>
            <p:cNvSpPr>
              <a:spLocks/>
            </p:cNvSpPr>
            <p:nvPr/>
          </p:nvSpPr>
          <p:spPr bwMode="auto">
            <a:xfrm>
              <a:off x="5372100" y="1709738"/>
              <a:ext cx="323850" cy="168275"/>
            </a:xfrm>
            <a:custGeom>
              <a:avLst/>
              <a:gdLst>
                <a:gd name="T0" fmla="*/ 25 w 52"/>
                <a:gd name="T1" fmla="*/ 24 h 27"/>
                <a:gd name="T2" fmla="*/ 0 w 52"/>
                <a:gd name="T3" fmla="*/ 4 h 27"/>
                <a:gd name="T4" fmla="*/ 52 w 52"/>
                <a:gd name="T5" fmla="*/ 24 h 27"/>
                <a:gd name="T6" fmla="*/ 25 w 52"/>
                <a:gd name="T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7">
                  <a:moveTo>
                    <a:pt x="25" y="24"/>
                  </a:moveTo>
                  <a:cubicBezTo>
                    <a:pt x="14" y="20"/>
                    <a:pt x="5" y="13"/>
                    <a:pt x="0" y="4"/>
                  </a:cubicBezTo>
                  <a:cubicBezTo>
                    <a:pt x="19" y="0"/>
                    <a:pt x="40" y="8"/>
                    <a:pt x="52" y="24"/>
                  </a:cubicBezTo>
                  <a:cubicBezTo>
                    <a:pt x="43" y="27"/>
                    <a:pt x="34" y="27"/>
                    <a:pt x="25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ļîḑé-Freeform: Shape 48"/>
            <p:cNvSpPr>
              <a:spLocks/>
            </p:cNvSpPr>
            <p:nvPr/>
          </p:nvSpPr>
          <p:spPr bwMode="auto">
            <a:xfrm>
              <a:off x="5651500" y="2027238"/>
              <a:ext cx="50800" cy="68263"/>
            </a:xfrm>
            <a:custGeom>
              <a:avLst/>
              <a:gdLst>
                <a:gd name="T0" fmla="*/ 8 w 8"/>
                <a:gd name="T1" fmla="*/ 5 h 11"/>
                <a:gd name="T2" fmla="*/ 5 w 8"/>
                <a:gd name="T3" fmla="*/ 11 h 11"/>
                <a:gd name="T4" fmla="*/ 0 w 8"/>
                <a:gd name="T5" fmla="*/ 6 h 11"/>
                <a:gd name="T6" fmla="*/ 3 w 8"/>
                <a:gd name="T7" fmla="*/ 1 h 11"/>
                <a:gd name="T8" fmla="*/ 8 w 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8" y="5"/>
                  </a:moveTo>
                  <a:cubicBezTo>
                    <a:pt x="8" y="8"/>
                    <a:pt x="7" y="11"/>
                    <a:pt x="5" y="11"/>
                  </a:cubicBezTo>
                  <a:cubicBezTo>
                    <a:pt x="3" y="11"/>
                    <a:pt x="1" y="9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5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ṥļîḑé-Freeform: Shape 49"/>
            <p:cNvSpPr>
              <a:spLocks/>
            </p:cNvSpPr>
            <p:nvPr/>
          </p:nvSpPr>
          <p:spPr bwMode="auto">
            <a:xfrm>
              <a:off x="5446713" y="1611313"/>
              <a:ext cx="317500" cy="298450"/>
            </a:xfrm>
            <a:custGeom>
              <a:avLst/>
              <a:gdLst>
                <a:gd name="T0" fmla="*/ 6 w 51"/>
                <a:gd name="T1" fmla="*/ 34 h 48"/>
                <a:gd name="T2" fmla="*/ 0 w 51"/>
                <a:gd name="T3" fmla="*/ 33 h 48"/>
                <a:gd name="T4" fmla="*/ 24 w 51"/>
                <a:gd name="T5" fmla="*/ 47 h 48"/>
                <a:gd name="T6" fmla="*/ 48 w 51"/>
                <a:gd name="T7" fmla="*/ 16 h 48"/>
                <a:gd name="T8" fmla="*/ 42 w 51"/>
                <a:gd name="T9" fmla="*/ 0 h 48"/>
                <a:gd name="T10" fmla="*/ 6 w 51"/>
                <a:gd name="T11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8">
                  <a:moveTo>
                    <a:pt x="6" y="34"/>
                  </a:moveTo>
                  <a:cubicBezTo>
                    <a:pt x="4" y="34"/>
                    <a:pt x="2" y="34"/>
                    <a:pt x="0" y="33"/>
                  </a:cubicBezTo>
                  <a:cubicBezTo>
                    <a:pt x="6" y="41"/>
                    <a:pt x="15" y="46"/>
                    <a:pt x="24" y="47"/>
                  </a:cubicBezTo>
                  <a:cubicBezTo>
                    <a:pt x="40" y="48"/>
                    <a:pt x="51" y="34"/>
                    <a:pt x="48" y="16"/>
                  </a:cubicBezTo>
                  <a:cubicBezTo>
                    <a:pt x="47" y="11"/>
                    <a:pt x="45" y="5"/>
                    <a:pt x="42" y="0"/>
                  </a:cubicBezTo>
                  <a:cubicBezTo>
                    <a:pt x="41" y="21"/>
                    <a:pt x="26" y="36"/>
                    <a:pt x="6" y="3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ṥļîḑé-Freeform: Shape 50"/>
            <p:cNvSpPr>
              <a:spLocks/>
            </p:cNvSpPr>
            <p:nvPr/>
          </p:nvSpPr>
          <p:spPr bwMode="auto">
            <a:xfrm>
              <a:off x="5103813" y="2046288"/>
              <a:ext cx="293688" cy="303213"/>
            </a:xfrm>
            <a:custGeom>
              <a:avLst/>
              <a:gdLst>
                <a:gd name="T0" fmla="*/ 46 w 47"/>
                <a:gd name="T1" fmla="*/ 24 h 49"/>
                <a:gd name="T2" fmla="*/ 0 w 47"/>
                <a:gd name="T3" fmla="*/ 0 h 49"/>
                <a:gd name="T4" fmla="*/ 5 w 47"/>
                <a:gd name="T5" fmla="*/ 24 h 49"/>
                <a:gd name="T6" fmla="*/ 19 w 47"/>
                <a:gd name="T7" fmla="*/ 41 h 49"/>
                <a:gd name="T8" fmla="*/ 41 w 47"/>
                <a:gd name="T9" fmla="*/ 45 h 49"/>
                <a:gd name="T10" fmla="*/ 46 w 47"/>
                <a:gd name="T11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9">
                  <a:moveTo>
                    <a:pt x="46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" y="17"/>
                    <a:pt x="5" y="24"/>
                  </a:cubicBezTo>
                  <a:cubicBezTo>
                    <a:pt x="8" y="31"/>
                    <a:pt x="13" y="37"/>
                    <a:pt x="19" y="41"/>
                  </a:cubicBezTo>
                  <a:cubicBezTo>
                    <a:pt x="19" y="41"/>
                    <a:pt x="37" y="49"/>
                    <a:pt x="41" y="45"/>
                  </a:cubicBezTo>
                  <a:cubicBezTo>
                    <a:pt x="47" y="38"/>
                    <a:pt x="46" y="24"/>
                    <a:pt x="46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ṥļîḑé-Freeform: Shape 51"/>
            <p:cNvSpPr>
              <a:spLocks/>
            </p:cNvSpPr>
            <p:nvPr/>
          </p:nvSpPr>
          <p:spPr bwMode="auto">
            <a:xfrm>
              <a:off x="5316538" y="2046288"/>
              <a:ext cx="161925" cy="160338"/>
            </a:xfrm>
            <a:custGeom>
              <a:avLst/>
              <a:gdLst>
                <a:gd name="T0" fmla="*/ 25 w 26"/>
                <a:gd name="T1" fmla="*/ 11 h 26"/>
                <a:gd name="T2" fmla="*/ 14 w 26"/>
                <a:gd name="T3" fmla="*/ 25 h 26"/>
                <a:gd name="T4" fmla="*/ 1 w 26"/>
                <a:gd name="T5" fmla="*/ 15 h 26"/>
                <a:gd name="T6" fmla="*/ 11 w 26"/>
                <a:gd name="T7" fmla="*/ 1 h 26"/>
                <a:gd name="T8" fmla="*/ 25 w 26"/>
                <a:gd name="T9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5" y="11"/>
                  </a:moveTo>
                  <a:cubicBezTo>
                    <a:pt x="26" y="18"/>
                    <a:pt x="21" y="24"/>
                    <a:pt x="14" y="25"/>
                  </a:cubicBezTo>
                  <a:cubicBezTo>
                    <a:pt x="8" y="26"/>
                    <a:pt x="2" y="21"/>
                    <a:pt x="1" y="15"/>
                  </a:cubicBezTo>
                  <a:cubicBezTo>
                    <a:pt x="0" y="8"/>
                    <a:pt x="4" y="2"/>
                    <a:pt x="11" y="1"/>
                  </a:cubicBezTo>
                  <a:cubicBezTo>
                    <a:pt x="18" y="0"/>
                    <a:pt x="24" y="5"/>
                    <a:pt x="25" y="1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ṥļîḑé-Freeform: Shape 52"/>
            <p:cNvSpPr>
              <a:spLocks/>
            </p:cNvSpPr>
            <p:nvPr/>
          </p:nvSpPr>
          <p:spPr bwMode="auto">
            <a:xfrm>
              <a:off x="4625975" y="2727326"/>
              <a:ext cx="746125" cy="466725"/>
            </a:xfrm>
            <a:custGeom>
              <a:avLst/>
              <a:gdLst>
                <a:gd name="T0" fmla="*/ 119 w 120"/>
                <a:gd name="T1" fmla="*/ 74 h 75"/>
                <a:gd name="T2" fmla="*/ 116 w 120"/>
                <a:gd name="T3" fmla="*/ 75 h 75"/>
                <a:gd name="T4" fmla="*/ 1 w 120"/>
                <a:gd name="T5" fmla="*/ 4 h 75"/>
                <a:gd name="T6" fmla="*/ 0 w 120"/>
                <a:gd name="T7" fmla="*/ 1 h 75"/>
                <a:gd name="T8" fmla="*/ 0 w 120"/>
                <a:gd name="T9" fmla="*/ 1 h 75"/>
                <a:gd name="T10" fmla="*/ 3 w 120"/>
                <a:gd name="T11" fmla="*/ 0 h 75"/>
                <a:gd name="T12" fmla="*/ 118 w 120"/>
                <a:gd name="T13" fmla="*/ 71 h 75"/>
                <a:gd name="T14" fmla="*/ 119 w 120"/>
                <a:gd name="T15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75">
                  <a:moveTo>
                    <a:pt x="119" y="74"/>
                  </a:moveTo>
                  <a:cubicBezTo>
                    <a:pt x="118" y="75"/>
                    <a:pt x="117" y="75"/>
                    <a:pt x="116" y="7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9" y="71"/>
                    <a:pt x="120" y="73"/>
                    <a:pt x="119" y="7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ṥļîḑé-Freeform: Shape 53"/>
            <p:cNvSpPr>
              <a:spLocks/>
            </p:cNvSpPr>
            <p:nvPr/>
          </p:nvSpPr>
          <p:spPr bwMode="auto">
            <a:xfrm>
              <a:off x="4406900" y="2801938"/>
              <a:ext cx="193675" cy="125413"/>
            </a:xfrm>
            <a:custGeom>
              <a:avLst/>
              <a:gdLst>
                <a:gd name="T0" fmla="*/ 31 w 31"/>
                <a:gd name="T1" fmla="*/ 19 h 20"/>
                <a:gd name="T2" fmla="*/ 29 w 31"/>
                <a:gd name="T3" fmla="*/ 20 h 20"/>
                <a:gd name="T4" fmla="*/ 1 w 31"/>
                <a:gd name="T5" fmla="*/ 2 h 20"/>
                <a:gd name="T6" fmla="*/ 0 w 31"/>
                <a:gd name="T7" fmla="*/ 0 h 20"/>
                <a:gd name="T8" fmla="*/ 0 w 31"/>
                <a:gd name="T9" fmla="*/ 0 h 20"/>
                <a:gd name="T10" fmla="*/ 2 w 31"/>
                <a:gd name="T11" fmla="*/ 0 h 20"/>
                <a:gd name="T12" fmla="*/ 31 w 31"/>
                <a:gd name="T13" fmla="*/ 18 h 20"/>
                <a:gd name="T14" fmla="*/ 31 w 31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0">
                  <a:moveTo>
                    <a:pt x="31" y="19"/>
                  </a:moveTo>
                  <a:cubicBezTo>
                    <a:pt x="31" y="20"/>
                    <a:pt x="30" y="20"/>
                    <a:pt x="29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9"/>
                    <a:pt x="31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ṥļîḑé-Freeform: Shape 54"/>
            <p:cNvSpPr>
              <a:spLocks/>
            </p:cNvSpPr>
            <p:nvPr/>
          </p:nvSpPr>
          <p:spPr bwMode="auto">
            <a:xfrm>
              <a:off x="4389438" y="2827338"/>
              <a:ext cx="198438" cy="123825"/>
            </a:xfrm>
            <a:custGeom>
              <a:avLst/>
              <a:gdLst>
                <a:gd name="T0" fmla="*/ 32 w 32"/>
                <a:gd name="T1" fmla="*/ 19 h 20"/>
                <a:gd name="T2" fmla="*/ 30 w 32"/>
                <a:gd name="T3" fmla="*/ 20 h 20"/>
                <a:gd name="T4" fmla="*/ 1 w 32"/>
                <a:gd name="T5" fmla="*/ 2 h 20"/>
                <a:gd name="T6" fmla="*/ 1 w 32"/>
                <a:gd name="T7" fmla="*/ 0 h 20"/>
                <a:gd name="T8" fmla="*/ 1 w 32"/>
                <a:gd name="T9" fmla="*/ 0 h 20"/>
                <a:gd name="T10" fmla="*/ 3 w 32"/>
                <a:gd name="T11" fmla="*/ 0 h 20"/>
                <a:gd name="T12" fmla="*/ 31 w 32"/>
                <a:gd name="T13" fmla="*/ 18 h 20"/>
                <a:gd name="T14" fmla="*/ 32 w 32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0">
                  <a:moveTo>
                    <a:pt x="32" y="19"/>
                  </a:moveTo>
                  <a:cubicBezTo>
                    <a:pt x="31" y="20"/>
                    <a:pt x="30" y="20"/>
                    <a:pt x="3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9"/>
                    <a:pt x="32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ṥļîḑé-Freeform: Shape 55"/>
            <p:cNvSpPr>
              <a:spLocks/>
            </p:cNvSpPr>
            <p:nvPr/>
          </p:nvSpPr>
          <p:spPr bwMode="auto">
            <a:xfrm>
              <a:off x="4376738" y="2852738"/>
              <a:ext cx="192088" cy="130175"/>
            </a:xfrm>
            <a:custGeom>
              <a:avLst/>
              <a:gdLst>
                <a:gd name="T0" fmla="*/ 31 w 31"/>
                <a:gd name="T1" fmla="*/ 20 h 21"/>
                <a:gd name="T2" fmla="*/ 29 w 31"/>
                <a:gd name="T3" fmla="*/ 20 h 21"/>
                <a:gd name="T4" fmla="*/ 0 w 31"/>
                <a:gd name="T5" fmla="*/ 3 h 21"/>
                <a:gd name="T6" fmla="*/ 0 w 31"/>
                <a:gd name="T7" fmla="*/ 1 h 21"/>
                <a:gd name="T8" fmla="*/ 0 w 31"/>
                <a:gd name="T9" fmla="*/ 1 h 21"/>
                <a:gd name="T10" fmla="*/ 2 w 31"/>
                <a:gd name="T11" fmla="*/ 1 h 21"/>
                <a:gd name="T12" fmla="*/ 30 w 31"/>
                <a:gd name="T13" fmla="*/ 18 h 21"/>
                <a:gd name="T14" fmla="*/ 31 w 31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1">
                  <a:moveTo>
                    <a:pt x="31" y="20"/>
                  </a:moveTo>
                  <a:cubicBezTo>
                    <a:pt x="30" y="21"/>
                    <a:pt x="30" y="21"/>
                    <a:pt x="29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2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6" name="标题 1">
            <a:extLst>
              <a:ext uri="{FF2B5EF4-FFF2-40B4-BE49-F238E27FC236}">
                <a16:creationId xmlns:a16="http://schemas.microsoft.com/office/drawing/2014/main" id="{271A2F06-FC56-4A25-90AE-F8FA5E55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873" y="269986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57" name="文本占位符 2">
            <a:extLst>
              <a:ext uri="{FF2B5EF4-FFF2-40B4-BE49-F238E27FC236}">
                <a16:creationId xmlns:a16="http://schemas.microsoft.com/office/drawing/2014/main" id="{BCB9D671-4342-4B9C-A624-92C28C2E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0989" y="359521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D3FF-ED10-487D-B8DA-062D392402EF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PRD2018-G01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431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CC40-A2C9-46E9-941A-EC64FC47139C}" type="datetime1">
              <a:rPr lang="zh-CN" altLang="en-US" smtClean="0"/>
              <a:t>2018/10/21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PRD2018-G01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262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8"/>
          <p:cNvGrpSpPr/>
          <p:nvPr userDrawn="1"/>
        </p:nvGrpSpPr>
        <p:grpSpPr>
          <a:xfrm>
            <a:off x="379562" y="2730988"/>
            <a:ext cx="11673828" cy="3984138"/>
            <a:chOff x="3717507" y="4651645"/>
            <a:chExt cx="8476779" cy="2730180"/>
          </a:xfrm>
          <a:solidFill>
            <a:srgbClr val="FFFFFF">
              <a:alpha val="40000"/>
            </a:srgbClr>
          </a:solidFill>
        </p:grpSpPr>
        <p:sp>
          <p:nvSpPr>
            <p:cNvPr id="7" name="îṥļîḑé-Freeform: Shape 69"/>
            <p:cNvSpPr>
              <a:spLocks/>
            </p:cNvSpPr>
            <p:nvPr/>
          </p:nvSpPr>
          <p:spPr bwMode="auto">
            <a:xfrm>
              <a:off x="7995773" y="5527837"/>
              <a:ext cx="904598" cy="1344879"/>
            </a:xfrm>
            <a:custGeom>
              <a:avLst/>
              <a:gdLst>
                <a:gd name="T0" fmla="*/ 30 w 45"/>
                <a:gd name="T1" fmla="*/ 11 h 66"/>
                <a:gd name="T2" fmla="*/ 0 w 45"/>
                <a:gd name="T3" fmla="*/ 66 h 66"/>
                <a:gd name="T4" fmla="*/ 0 w 45"/>
                <a:gd name="T5" fmla="*/ 66 h 66"/>
                <a:gd name="T6" fmla="*/ 20 w 45"/>
                <a:gd name="T7" fmla="*/ 66 h 66"/>
                <a:gd name="T8" fmla="*/ 45 w 45"/>
                <a:gd name="T9" fmla="*/ 22 h 66"/>
                <a:gd name="T10" fmla="*/ 36 w 45"/>
                <a:gd name="T11" fmla="*/ 25 h 66"/>
                <a:gd name="T12" fmla="*/ 25 w 45"/>
                <a:gd name="T13" fmla="*/ 20 h 66"/>
                <a:gd name="T14" fmla="*/ 30 w 45"/>
                <a:gd name="T15" fmla="*/ 11 h 66"/>
                <a:gd name="T16" fmla="*/ 37 w 45"/>
                <a:gd name="T17" fmla="*/ 0 h 66"/>
                <a:gd name="T18" fmla="*/ 45 w 45"/>
                <a:gd name="T19" fmla="*/ 18 h 66"/>
                <a:gd name="T20" fmla="*/ 37 w 45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66">
                  <a:moveTo>
                    <a:pt x="30" y="11"/>
                  </a:moveTo>
                  <a:cubicBezTo>
                    <a:pt x="19" y="29"/>
                    <a:pt x="10" y="48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7" y="66"/>
                    <a:pt x="13" y="66"/>
                    <a:pt x="20" y="66"/>
                  </a:cubicBezTo>
                  <a:cubicBezTo>
                    <a:pt x="28" y="51"/>
                    <a:pt x="36" y="36"/>
                    <a:pt x="45" y="22"/>
                  </a:cubicBezTo>
                  <a:cubicBezTo>
                    <a:pt x="42" y="23"/>
                    <a:pt x="39" y="24"/>
                    <a:pt x="36" y="25"/>
                  </a:cubicBezTo>
                  <a:cubicBezTo>
                    <a:pt x="32" y="23"/>
                    <a:pt x="28" y="22"/>
                    <a:pt x="25" y="20"/>
                  </a:cubicBezTo>
                  <a:cubicBezTo>
                    <a:pt x="27" y="17"/>
                    <a:pt x="28" y="14"/>
                    <a:pt x="30" y="11"/>
                  </a:cubicBezTo>
                  <a:moveTo>
                    <a:pt x="37" y="0"/>
                  </a:moveTo>
                  <a:cubicBezTo>
                    <a:pt x="40" y="6"/>
                    <a:pt x="43" y="12"/>
                    <a:pt x="45" y="18"/>
                  </a:cubicBezTo>
                  <a:cubicBezTo>
                    <a:pt x="43" y="12"/>
                    <a:pt x="40" y="6"/>
                    <a:pt x="3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ṥļîḑé-Freeform: Shape 70"/>
            <p:cNvSpPr>
              <a:spLocks/>
            </p:cNvSpPr>
            <p:nvPr/>
          </p:nvSpPr>
          <p:spPr bwMode="auto">
            <a:xfrm>
              <a:off x="8498327" y="5527837"/>
              <a:ext cx="421709" cy="509109"/>
            </a:xfrm>
            <a:custGeom>
              <a:avLst/>
              <a:gdLst>
                <a:gd name="T0" fmla="*/ 12 w 21"/>
                <a:gd name="T1" fmla="*/ 0 h 25"/>
                <a:gd name="T2" fmla="*/ 5 w 21"/>
                <a:gd name="T3" fmla="*/ 11 h 25"/>
                <a:gd name="T4" fmla="*/ 0 w 21"/>
                <a:gd name="T5" fmla="*/ 20 h 25"/>
                <a:gd name="T6" fmla="*/ 11 w 21"/>
                <a:gd name="T7" fmla="*/ 25 h 25"/>
                <a:gd name="T8" fmla="*/ 20 w 21"/>
                <a:gd name="T9" fmla="*/ 22 h 25"/>
                <a:gd name="T10" fmla="*/ 21 w 21"/>
                <a:gd name="T11" fmla="*/ 20 h 25"/>
                <a:gd name="T12" fmla="*/ 20 w 21"/>
                <a:gd name="T13" fmla="*/ 18 h 25"/>
                <a:gd name="T14" fmla="*/ 12 w 21"/>
                <a:gd name="T15" fmla="*/ 0 h 25"/>
                <a:gd name="T16" fmla="*/ 12 w 21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5">
                  <a:moveTo>
                    <a:pt x="12" y="0"/>
                  </a:moveTo>
                  <a:cubicBezTo>
                    <a:pt x="9" y="4"/>
                    <a:pt x="7" y="8"/>
                    <a:pt x="5" y="11"/>
                  </a:cubicBezTo>
                  <a:cubicBezTo>
                    <a:pt x="3" y="14"/>
                    <a:pt x="2" y="17"/>
                    <a:pt x="0" y="20"/>
                  </a:cubicBezTo>
                  <a:cubicBezTo>
                    <a:pt x="3" y="22"/>
                    <a:pt x="7" y="23"/>
                    <a:pt x="11" y="25"/>
                  </a:cubicBezTo>
                  <a:cubicBezTo>
                    <a:pt x="14" y="24"/>
                    <a:pt x="17" y="23"/>
                    <a:pt x="20" y="22"/>
                  </a:cubicBezTo>
                  <a:cubicBezTo>
                    <a:pt x="21" y="21"/>
                    <a:pt x="21" y="20"/>
                    <a:pt x="21" y="20"/>
                  </a:cubicBezTo>
                  <a:cubicBezTo>
                    <a:pt x="21" y="19"/>
                    <a:pt x="21" y="18"/>
                    <a:pt x="20" y="18"/>
                  </a:cubicBezTo>
                  <a:cubicBezTo>
                    <a:pt x="18" y="12"/>
                    <a:pt x="15" y="6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ļîḑé-Freeform: Shape 71"/>
            <p:cNvSpPr>
              <a:spLocks/>
            </p:cNvSpPr>
            <p:nvPr/>
          </p:nvSpPr>
          <p:spPr bwMode="auto">
            <a:xfrm>
              <a:off x="9302414" y="6159308"/>
              <a:ext cx="1023681" cy="815012"/>
            </a:xfrm>
            <a:custGeom>
              <a:avLst/>
              <a:gdLst>
                <a:gd name="T0" fmla="*/ 9 w 51"/>
                <a:gd name="T1" fmla="*/ 38 h 40"/>
                <a:gd name="T2" fmla="*/ 31 w 51"/>
                <a:gd name="T3" fmla="*/ 40 h 40"/>
                <a:gd name="T4" fmla="*/ 31 w 51"/>
                <a:gd name="T5" fmla="*/ 40 h 40"/>
                <a:gd name="T6" fmla="*/ 9 w 51"/>
                <a:gd name="T7" fmla="*/ 38 h 40"/>
                <a:gd name="T8" fmla="*/ 9 w 51"/>
                <a:gd name="T9" fmla="*/ 38 h 40"/>
                <a:gd name="T10" fmla="*/ 0 w 51"/>
                <a:gd name="T11" fmla="*/ 37 h 40"/>
                <a:gd name="T12" fmla="*/ 0 w 51"/>
                <a:gd name="T13" fmla="*/ 37 h 40"/>
                <a:gd name="T14" fmla="*/ 9 w 51"/>
                <a:gd name="T15" fmla="*/ 38 h 40"/>
                <a:gd name="T16" fmla="*/ 9 w 51"/>
                <a:gd name="T17" fmla="*/ 38 h 40"/>
                <a:gd name="T18" fmla="*/ 0 w 51"/>
                <a:gd name="T19" fmla="*/ 37 h 40"/>
                <a:gd name="T20" fmla="*/ 24 w 51"/>
                <a:gd name="T21" fmla="*/ 0 h 40"/>
                <a:gd name="T22" fmla="*/ 23 w 51"/>
                <a:gd name="T23" fmla="*/ 2 h 40"/>
                <a:gd name="T24" fmla="*/ 32 w 51"/>
                <a:gd name="T25" fmla="*/ 27 h 40"/>
                <a:gd name="T26" fmla="*/ 44 w 51"/>
                <a:gd name="T27" fmla="*/ 24 h 40"/>
                <a:gd name="T28" fmla="*/ 48 w 51"/>
                <a:gd name="T29" fmla="*/ 25 h 40"/>
                <a:gd name="T30" fmla="*/ 51 w 51"/>
                <a:gd name="T31" fmla="*/ 25 h 40"/>
                <a:gd name="T32" fmla="*/ 43 w 51"/>
                <a:gd name="T33" fmla="*/ 2 h 40"/>
                <a:gd name="T34" fmla="*/ 33 w 51"/>
                <a:gd name="T35" fmla="*/ 5 h 40"/>
                <a:gd name="T36" fmla="*/ 24 w 51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40">
                  <a:moveTo>
                    <a:pt x="9" y="38"/>
                  </a:moveTo>
                  <a:cubicBezTo>
                    <a:pt x="16" y="39"/>
                    <a:pt x="24" y="39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4" y="39"/>
                    <a:pt x="16" y="39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3" y="38"/>
                    <a:pt x="6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6" y="38"/>
                    <a:pt x="3" y="38"/>
                    <a:pt x="0" y="37"/>
                  </a:cubicBezTo>
                  <a:moveTo>
                    <a:pt x="24" y="0"/>
                  </a:moveTo>
                  <a:cubicBezTo>
                    <a:pt x="24" y="1"/>
                    <a:pt x="23" y="2"/>
                    <a:pt x="23" y="2"/>
                  </a:cubicBezTo>
                  <a:cubicBezTo>
                    <a:pt x="26" y="11"/>
                    <a:pt x="29" y="19"/>
                    <a:pt x="32" y="27"/>
                  </a:cubicBezTo>
                  <a:cubicBezTo>
                    <a:pt x="36" y="25"/>
                    <a:pt x="40" y="24"/>
                    <a:pt x="44" y="24"/>
                  </a:cubicBezTo>
                  <a:cubicBezTo>
                    <a:pt x="46" y="24"/>
                    <a:pt x="47" y="24"/>
                    <a:pt x="48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48" y="17"/>
                    <a:pt x="46" y="10"/>
                    <a:pt x="43" y="2"/>
                  </a:cubicBezTo>
                  <a:cubicBezTo>
                    <a:pt x="39" y="3"/>
                    <a:pt x="36" y="4"/>
                    <a:pt x="33" y="5"/>
                  </a:cubicBezTo>
                  <a:cubicBezTo>
                    <a:pt x="30" y="3"/>
                    <a:pt x="27" y="2"/>
                    <a:pt x="24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ļîḑé-Freeform: Shape 72"/>
            <p:cNvSpPr>
              <a:spLocks/>
            </p:cNvSpPr>
            <p:nvPr/>
          </p:nvSpPr>
          <p:spPr bwMode="auto">
            <a:xfrm>
              <a:off x="9784211" y="5833740"/>
              <a:ext cx="381286" cy="427171"/>
            </a:xfrm>
            <a:custGeom>
              <a:avLst/>
              <a:gdLst>
                <a:gd name="T0" fmla="*/ 11 w 19"/>
                <a:gd name="T1" fmla="*/ 0 h 21"/>
                <a:gd name="T2" fmla="*/ 0 w 19"/>
                <a:gd name="T3" fmla="*/ 16 h 21"/>
                <a:gd name="T4" fmla="*/ 0 w 19"/>
                <a:gd name="T5" fmla="*/ 16 h 21"/>
                <a:gd name="T6" fmla="*/ 9 w 19"/>
                <a:gd name="T7" fmla="*/ 21 h 21"/>
                <a:gd name="T8" fmla="*/ 19 w 19"/>
                <a:gd name="T9" fmla="*/ 18 h 21"/>
                <a:gd name="T10" fmla="*/ 19 w 19"/>
                <a:gd name="T11" fmla="*/ 18 h 21"/>
                <a:gd name="T12" fmla="*/ 11 w 1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11" y="0"/>
                  </a:moveTo>
                  <a:cubicBezTo>
                    <a:pt x="7" y="5"/>
                    <a:pt x="4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8"/>
                    <a:pt x="6" y="19"/>
                    <a:pt x="9" y="21"/>
                  </a:cubicBezTo>
                  <a:cubicBezTo>
                    <a:pt x="12" y="20"/>
                    <a:pt x="15" y="19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6" y="12"/>
                    <a:pt x="14" y="6"/>
                    <a:pt x="11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ṥļîḑé-Freeform: Shape 73"/>
            <p:cNvSpPr>
              <a:spLocks/>
            </p:cNvSpPr>
            <p:nvPr/>
          </p:nvSpPr>
          <p:spPr bwMode="auto">
            <a:xfrm>
              <a:off x="8397816" y="5262358"/>
              <a:ext cx="1546993" cy="1711962"/>
            </a:xfrm>
            <a:custGeom>
              <a:avLst/>
              <a:gdLst>
                <a:gd name="T0" fmla="*/ 54 w 77"/>
                <a:gd name="T1" fmla="*/ 82 h 84"/>
                <a:gd name="T2" fmla="*/ 76 w 77"/>
                <a:gd name="T3" fmla="*/ 84 h 84"/>
                <a:gd name="T4" fmla="*/ 56 w 77"/>
                <a:gd name="T5" fmla="*/ 82 h 84"/>
                <a:gd name="T6" fmla="*/ 55 w 77"/>
                <a:gd name="T7" fmla="*/ 82 h 84"/>
                <a:gd name="T8" fmla="*/ 54 w 77"/>
                <a:gd name="T9" fmla="*/ 82 h 84"/>
                <a:gd name="T10" fmla="*/ 35 w 77"/>
                <a:gd name="T11" fmla="*/ 19 h 84"/>
                <a:gd name="T12" fmla="*/ 26 w 77"/>
                <a:gd name="T13" fmla="*/ 33 h 84"/>
                <a:gd name="T14" fmla="*/ 25 w 77"/>
                <a:gd name="T15" fmla="*/ 35 h 84"/>
                <a:gd name="T16" fmla="*/ 0 w 77"/>
                <a:gd name="T17" fmla="*/ 79 h 84"/>
                <a:gd name="T18" fmla="*/ 0 w 77"/>
                <a:gd name="T19" fmla="*/ 79 h 84"/>
                <a:gd name="T20" fmla="*/ 45 w 77"/>
                <a:gd name="T21" fmla="*/ 81 h 84"/>
                <a:gd name="T22" fmla="*/ 54 w 77"/>
                <a:gd name="T23" fmla="*/ 82 h 84"/>
                <a:gd name="T24" fmla="*/ 54 w 77"/>
                <a:gd name="T25" fmla="*/ 82 h 84"/>
                <a:gd name="T26" fmla="*/ 56 w 77"/>
                <a:gd name="T27" fmla="*/ 82 h 84"/>
                <a:gd name="T28" fmla="*/ 70 w 77"/>
                <a:gd name="T29" fmla="*/ 75 h 84"/>
                <a:gd name="T30" fmla="*/ 77 w 77"/>
                <a:gd name="T31" fmla="*/ 71 h 84"/>
                <a:gd name="T32" fmla="*/ 68 w 77"/>
                <a:gd name="T33" fmla="*/ 46 h 84"/>
                <a:gd name="T34" fmla="*/ 59 w 77"/>
                <a:gd name="T35" fmla="*/ 26 h 84"/>
                <a:gd name="T36" fmla="*/ 45 w 77"/>
                <a:gd name="T37" fmla="*/ 30 h 84"/>
                <a:gd name="T38" fmla="*/ 32 w 77"/>
                <a:gd name="T39" fmla="*/ 24 h 84"/>
                <a:gd name="T40" fmla="*/ 35 w 77"/>
                <a:gd name="T41" fmla="*/ 19 h 84"/>
                <a:gd name="T42" fmla="*/ 47 w 77"/>
                <a:gd name="T43" fmla="*/ 0 h 84"/>
                <a:gd name="T44" fmla="*/ 42 w 77"/>
                <a:gd name="T45" fmla="*/ 8 h 84"/>
                <a:gd name="T46" fmla="*/ 47 w 77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84">
                  <a:moveTo>
                    <a:pt x="54" y="82"/>
                  </a:moveTo>
                  <a:cubicBezTo>
                    <a:pt x="61" y="83"/>
                    <a:pt x="69" y="83"/>
                    <a:pt x="76" y="84"/>
                  </a:cubicBezTo>
                  <a:cubicBezTo>
                    <a:pt x="67" y="83"/>
                    <a:pt x="59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2"/>
                    <a:pt x="55" y="82"/>
                    <a:pt x="54" y="82"/>
                  </a:cubicBezTo>
                  <a:moveTo>
                    <a:pt x="35" y="19"/>
                  </a:moveTo>
                  <a:cubicBezTo>
                    <a:pt x="32" y="24"/>
                    <a:pt x="29" y="28"/>
                    <a:pt x="26" y="33"/>
                  </a:cubicBezTo>
                  <a:cubicBezTo>
                    <a:pt x="26" y="33"/>
                    <a:pt x="26" y="34"/>
                    <a:pt x="25" y="35"/>
                  </a:cubicBezTo>
                  <a:cubicBezTo>
                    <a:pt x="16" y="49"/>
                    <a:pt x="8" y="64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5" y="80"/>
                    <a:pt x="30" y="80"/>
                    <a:pt x="45" y="81"/>
                  </a:cubicBezTo>
                  <a:cubicBezTo>
                    <a:pt x="48" y="82"/>
                    <a:pt x="51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5" y="82"/>
                    <a:pt x="55" y="82"/>
                    <a:pt x="56" y="82"/>
                  </a:cubicBezTo>
                  <a:cubicBezTo>
                    <a:pt x="61" y="82"/>
                    <a:pt x="65" y="79"/>
                    <a:pt x="70" y="75"/>
                  </a:cubicBezTo>
                  <a:cubicBezTo>
                    <a:pt x="72" y="74"/>
                    <a:pt x="75" y="72"/>
                    <a:pt x="77" y="71"/>
                  </a:cubicBezTo>
                  <a:cubicBezTo>
                    <a:pt x="74" y="63"/>
                    <a:pt x="71" y="55"/>
                    <a:pt x="68" y="46"/>
                  </a:cubicBezTo>
                  <a:cubicBezTo>
                    <a:pt x="65" y="40"/>
                    <a:pt x="62" y="33"/>
                    <a:pt x="59" y="26"/>
                  </a:cubicBezTo>
                  <a:cubicBezTo>
                    <a:pt x="54" y="27"/>
                    <a:pt x="49" y="29"/>
                    <a:pt x="45" y="30"/>
                  </a:cubicBezTo>
                  <a:cubicBezTo>
                    <a:pt x="40" y="28"/>
                    <a:pt x="36" y="26"/>
                    <a:pt x="32" y="24"/>
                  </a:cubicBezTo>
                  <a:cubicBezTo>
                    <a:pt x="33" y="23"/>
                    <a:pt x="34" y="21"/>
                    <a:pt x="35" y="19"/>
                  </a:cubicBezTo>
                  <a:moveTo>
                    <a:pt x="47" y="0"/>
                  </a:moveTo>
                  <a:cubicBezTo>
                    <a:pt x="45" y="3"/>
                    <a:pt x="43" y="6"/>
                    <a:pt x="42" y="8"/>
                  </a:cubicBezTo>
                  <a:cubicBezTo>
                    <a:pt x="43" y="6"/>
                    <a:pt x="45" y="3"/>
                    <a:pt x="4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ṥļîḑé-Freeform: Shape 74"/>
            <p:cNvSpPr>
              <a:spLocks/>
            </p:cNvSpPr>
            <p:nvPr/>
          </p:nvSpPr>
          <p:spPr bwMode="auto">
            <a:xfrm>
              <a:off x="9041304" y="5262358"/>
              <a:ext cx="541885" cy="611805"/>
            </a:xfrm>
            <a:custGeom>
              <a:avLst/>
              <a:gdLst>
                <a:gd name="T0" fmla="*/ 15 w 27"/>
                <a:gd name="T1" fmla="*/ 0 h 30"/>
                <a:gd name="T2" fmla="*/ 15 w 27"/>
                <a:gd name="T3" fmla="*/ 0 h 30"/>
                <a:gd name="T4" fmla="*/ 10 w 27"/>
                <a:gd name="T5" fmla="*/ 8 h 30"/>
                <a:gd name="T6" fmla="*/ 3 w 27"/>
                <a:gd name="T7" fmla="*/ 19 h 30"/>
                <a:gd name="T8" fmla="*/ 0 w 27"/>
                <a:gd name="T9" fmla="*/ 24 h 30"/>
                <a:gd name="T10" fmla="*/ 13 w 27"/>
                <a:gd name="T11" fmla="*/ 30 h 30"/>
                <a:gd name="T12" fmla="*/ 27 w 27"/>
                <a:gd name="T13" fmla="*/ 26 h 30"/>
                <a:gd name="T14" fmla="*/ 27 w 27"/>
                <a:gd name="T15" fmla="*/ 26 h 30"/>
                <a:gd name="T16" fmla="*/ 15 w 27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3"/>
                    <a:pt x="11" y="6"/>
                    <a:pt x="10" y="8"/>
                  </a:cubicBezTo>
                  <a:cubicBezTo>
                    <a:pt x="7" y="12"/>
                    <a:pt x="5" y="16"/>
                    <a:pt x="3" y="19"/>
                  </a:cubicBezTo>
                  <a:cubicBezTo>
                    <a:pt x="2" y="21"/>
                    <a:pt x="1" y="23"/>
                    <a:pt x="0" y="24"/>
                  </a:cubicBezTo>
                  <a:cubicBezTo>
                    <a:pt x="4" y="26"/>
                    <a:pt x="8" y="28"/>
                    <a:pt x="13" y="30"/>
                  </a:cubicBezTo>
                  <a:cubicBezTo>
                    <a:pt x="17" y="29"/>
                    <a:pt x="22" y="27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3" y="17"/>
                    <a:pt x="19" y="9"/>
                    <a:pt x="15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ļîḑé-Freeform: Shape 75"/>
            <p:cNvSpPr>
              <a:spLocks/>
            </p:cNvSpPr>
            <p:nvPr/>
          </p:nvSpPr>
          <p:spPr bwMode="auto">
            <a:xfrm>
              <a:off x="10567540" y="6138550"/>
              <a:ext cx="1345971" cy="1182095"/>
            </a:xfrm>
            <a:custGeom>
              <a:avLst/>
              <a:gdLst>
                <a:gd name="T0" fmla="*/ 67 w 67"/>
                <a:gd name="T1" fmla="*/ 57 h 58"/>
                <a:gd name="T2" fmla="*/ 67 w 67"/>
                <a:gd name="T3" fmla="*/ 58 h 58"/>
                <a:gd name="T4" fmla="*/ 67 w 67"/>
                <a:gd name="T5" fmla="*/ 57 h 58"/>
                <a:gd name="T6" fmla="*/ 32 w 67"/>
                <a:gd name="T7" fmla="*/ 0 h 58"/>
                <a:gd name="T8" fmla="*/ 6 w 67"/>
                <a:gd name="T9" fmla="*/ 22 h 58"/>
                <a:gd name="T10" fmla="*/ 0 w 67"/>
                <a:gd name="T11" fmla="*/ 31 h 58"/>
                <a:gd name="T12" fmla="*/ 20 w 67"/>
                <a:gd name="T13" fmla="*/ 48 h 58"/>
                <a:gd name="T14" fmla="*/ 21 w 67"/>
                <a:gd name="T15" fmla="*/ 49 h 58"/>
                <a:gd name="T16" fmla="*/ 20 w 67"/>
                <a:gd name="T17" fmla="*/ 48 h 58"/>
                <a:gd name="T18" fmla="*/ 4 w 67"/>
                <a:gd name="T19" fmla="*/ 46 h 58"/>
                <a:gd name="T20" fmla="*/ 67 w 67"/>
                <a:gd name="T21" fmla="*/ 57 h 58"/>
                <a:gd name="T22" fmla="*/ 35 w 67"/>
                <a:gd name="T23" fmla="*/ 1 h 58"/>
                <a:gd name="T24" fmla="*/ 32 w 67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58">
                  <a:moveTo>
                    <a:pt x="67" y="57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7"/>
                  </a:cubicBezTo>
                  <a:moveTo>
                    <a:pt x="32" y="0"/>
                  </a:moveTo>
                  <a:cubicBezTo>
                    <a:pt x="21" y="0"/>
                    <a:pt x="13" y="11"/>
                    <a:pt x="6" y="22"/>
                  </a:cubicBezTo>
                  <a:cubicBezTo>
                    <a:pt x="4" y="25"/>
                    <a:pt x="2" y="28"/>
                    <a:pt x="0" y="31"/>
                  </a:cubicBezTo>
                  <a:cubicBezTo>
                    <a:pt x="9" y="38"/>
                    <a:pt x="14" y="47"/>
                    <a:pt x="20" y="48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8"/>
                    <a:pt x="21" y="48"/>
                    <a:pt x="20" y="48"/>
                  </a:cubicBezTo>
                  <a:cubicBezTo>
                    <a:pt x="17" y="48"/>
                    <a:pt x="12" y="47"/>
                    <a:pt x="4" y="46"/>
                  </a:cubicBezTo>
                  <a:cubicBezTo>
                    <a:pt x="26" y="49"/>
                    <a:pt x="60" y="55"/>
                    <a:pt x="67" y="57"/>
                  </a:cubicBezTo>
                  <a:cubicBezTo>
                    <a:pt x="58" y="54"/>
                    <a:pt x="56" y="5"/>
                    <a:pt x="35" y="1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ḻïďê-Freeform: Shape 76"/>
            <p:cNvSpPr>
              <a:spLocks/>
            </p:cNvSpPr>
            <p:nvPr/>
          </p:nvSpPr>
          <p:spPr bwMode="auto">
            <a:xfrm>
              <a:off x="9925144" y="6668417"/>
              <a:ext cx="722149" cy="407506"/>
            </a:xfrm>
            <a:custGeom>
              <a:avLst/>
              <a:gdLst>
                <a:gd name="T0" fmla="*/ 0 w 36"/>
                <a:gd name="T1" fmla="*/ 15 h 20"/>
                <a:gd name="T2" fmla="*/ 36 w 36"/>
                <a:gd name="T3" fmla="*/ 20 h 20"/>
                <a:gd name="T4" fmla="*/ 27 w 36"/>
                <a:gd name="T5" fmla="*/ 18 h 20"/>
                <a:gd name="T6" fmla="*/ 27 w 36"/>
                <a:gd name="T7" fmla="*/ 19 h 20"/>
                <a:gd name="T8" fmla="*/ 0 w 36"/>
                <a:gd name="T9" fmla="*/ 15 h 20"/>
                <a:gd name="T10" fmla="*/ 20 w 36"/>
                <a:gd name="T11" fmla="*/ 0 h 20"/>
                <a:gd name="T12" fmla="*/ 25 w 36"/>
                <a:gd name="T13" fmla="*/ 14 h 20"/>
                <a:gd name="T14" fmla="*/ 32 w 36"/>
                <a:gd name="T15" fmla="*/ 5 h 20"/>
                <a:gd name="T16" fmla="*/ 20 w 36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0">
                  <a:moveTo>
                    <a:pt x="0" y="15"/>
                  </a:moveTo>
                  <a:cubicBezTo>
                    <a:pt x="12" y="17"/>
                    <a:pt x="26" y="18"/>
                    <a:pt x="36" y="20"/>
                  </a:cubicBezTo>
                  <a:cubicBezTo>
                    <a:pt x="33" y="19"/>
                    <a:pt x="30" y="19"/>
                    <a:pt x="27" y="18"/>
                  </a:cubicBezTo>
                  <a:cubicBezTo>
                    <a:pt x="27" y="18"/>
                    <a:pt x="27" y="18"/>
                    <a:pt x="27" y="19"/>
                  </a:cubicBezTo>
                  <a:cubicBezTo>
                    <a:pt x="18" y="17"/>
                    <a:pt x="9" y="16"/>
                    <a:pt x="0" y="15"/>
                  </a:cubicBezTo>
                  <a:moveTo>
                    <a:pt x="20" y="0"/>
                  </a:moveTo>
                  <a:cubicBezTo>
                    <a:pt x="22" y="5"/>
                    <a:pt x="24" y="9"/>
                    <a:pt x="25" y="14"/>
                  </a:cubicBezTo>
                  <a:cubicBezTo>
                    <a:pt x="28" y="12"/>
                    <a:pt x="30" y="9"/>
                    <a:pt x="32" y="5"/>
                  </a:cubicBezTo>
                  <a:cubicBezTo>
                    <a:pt x="29" y="3"/>
                    <a:pt x="25" y="1"/>
                    <a:pt x="2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šḻïďê-Freeform: Shape 77"/>
            <p:cNvSpPr>
              <a:spLocks/>
            </p:cNvSpPr>
            <p:nvPr/>
          </p:nvSpPr>
          <p:spPr bwMode="auto">
            <a:xfrm>
              <a:off x="9925144" y="6648752"/>
              <a:ext cx="541885" cy="407506"/>
            </a:xfrm>
            <a:custGeom>
              <a:avLst/>
              <a:gdLst>
                <a:gd name="T0" fmla="*/ 13 w 27"/>
                <a:gd name="T1" fmla="*/ 0 h 20"/>
                <a:gd name="T2" fmla="*/ 1 w 27"/>
                <a:gd name="T3" fmla="*/ 3 h 20"/>
                <a:gd name="T4" fmla="*/ 7 w 27"/>
                <a:gd name="T5" fmla="*/ 17 h 20"/>
                <a:gd name="T6" fmla="*/ 0 w 27"/>
                <a:gd name="T7" fmla="*/ 16 h 20"/>
                <a:gd name="T8" fmla="*/ 0 w 27"/>
                <a:gd name="T9" fmla="*/ 16 h 20"/>
                <a:gd name="T10" fmla="*/ 27 w 27"/>
                <a:gd name="T11" fmla="*/ 20 h 20"/>
                <a:gd name="T12" fmla="*/ 27 w 27"/>
                <a:gd name="T13" fmla="*/ 19 h 20"/>
                <a:gd name="T14" fmla="*/ 19 w 27"/>
                <a:gd name="T15" fmla="*/ 18 h 20"/>
                <a:gd name="T16" fmla="*/ 19 w 27"/>
                <a:gd name="T17" fmla="*/ 18 h 20"/>
                <a:gd name="T18" fmla="*/ 18 w 27"/>
                <a:gd name="T19" fmla="*/ 18 h 20"/>
                <a:gd name="T20" fmla="*/ 19 w 27"/>
                <a:gd name="T21" fmla="*/ 18 h 20"/>
                <a:gd name="T22" fmla="*/ 25 w 27"/>
                <a:gd name="T23" fmla="*/ 15 h 20"/>
                <a:gd name="T24" fmla="*/ 20 w 27"/>
                <a:gd name="T25" fmla="*/ 1 h 20"/>
                <a:gd name="T26" fmla="*/ 17 w 27"/>
                <a:gd name="T27" fmla="*/ 1 h 20"/>
                <a:gd name="T28" fmla="*/ 13 w 27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0">
                  <a:moveTo>
                    <a:pt x="13" y="0"/>
                  </a:moveTo>
                  <a:cubicBezTo>
                    <a:pt x="9" y="0"/>
                    <a:pt x="5" y="1"/>
                    <a:pt x="1" y="3"/>
                  </a:cubicBezTo>
                  <a:cubicBezTo>
                    <a:pt x="3" y="8"/>
                    <a:pt x="5" y="12"/>
                    <a:pt x="7" y="17"/>
                  </a:cubicBezTo>
                  <a:cubicBezTo>
                    <a:pt x="4" y="17"/>
                    <a:pt x="2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9" y="17"/>
                    <a:pt x="18" y="18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3" y="19"/>
                    <a:pt x="20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9" y="18"/>
                  </a:cubicBezTo>
                  <a:cubicBezTo>
                    <a:pt x="21" y="18"/>
                    <a:pt x="23" y="17"/>
                    <a:pt x="25" y="15"/>
                  </a:cubicBezTo>
                  <a:cubicBezTo>
                    <a:pt x="24" y="10"/>
                    <a:pt x="22" y="6"/>
                    <a:pt x="20" y="1"/>
                  </a:cubicBezTo>
                  <a:cubicBezTo>
                    <a:pt x="19" y="1"/>
                    <a:pt x="18" y="1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šḻïďê-Freeform: Shape 78"/>
            <p:cNvSpPr>
              <a:spLocks/>
            </p:cNvSpPr>
            <p:nvPr/>
          </p:nvSpPr>
          <p:spPr bwMode="auto">
            <a:xfrm>
              <a:off x="9523101" y="6709932"/>
              <a:ext cx="541885" cy="285145"/>
            </a:xfrm>
            <a:custGeom>
              <a:avLst/>
              <a:gdLst>
                <a:gd name="T0" fmla="*/ 21 w 27"/>
                <a:gd name="T1" fmla="*/ 0 h 14"/>
                <a:gd name="T2" fmla="*/ 14 w 27"/>
                <a:gd name="T3" fmla="*/ 4 h 14"/>
                <a:gd name="T4" fmla="*/ 0 w 27"/>
                <a:gd name="T5" fmla="*/ 11 h 14"/>
                <a:gd name="T6" fmla="*/ 20 w 27"/>
                <a:gd name="T7" fmla="*/ 13 h 14"/>
                <a:gd name="T8" fmla="*/ 27 w 27"/>
                <a:gd name="T9" fmla="*/ 14 h 14"/>
                <a:gd name="T10" fmla="*/ 21 w 2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4">
                  <a:moveTo>
                    <a:pt x="21" y="0"/>
                  </a:moveTo>
                  <a:cubicBezTo>
                    <a:pt x="19" y="1"/>
                    <a:pt x="16" y="3"/>
                    <a:pt x="14" y="4"/>
                  </a:cubicBezTo>
                  <a:cubicBezTo>
                    <a:pt x="9" y="8"/>
                    <a:pt x="5" y="11"/>
                    <a:pt x="0" y="11"/>
                  </a:cubicBezTo>
                  <a:cubicBezTo>
                    <a:pt x="3" y="11"/>
                    <a:pt x="11" y="12"/>
                    <a:pt x="20" y="13"/>
                  </a:cubicBezTo>
                  <a:cubicBezTo>
                    <a:pt x="22" y="13"/>
                    <a:pt x="24" y="14"/>
                    <a:pt x="27" y="14"/>
                  </a:cubicBezTo>
                  <a:cubicBezTo>
                    <a:pt x="25" y="9"/>
                    <a:pt x="23" y="5"/>
                    <a:pt x="21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šḻïďê-Freeform: Shape 79"/>
            <p:cNvSpPr>
              <a:spLocks/>
            </p:cNvSpPr>
            <p:nvPr/>
          </p:nvSpPr>
          <p:spPr bwMode="auto">
            <a:xfrm>
              <a:off x="9482678" y="693389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šḻïďê-Oval 80"/>
            <p:cNvSpPr>
              <a:spLocks/>
            </p:cNvSpPr>
            <p:nvPr/>
          </p:nvSpPr>
          <p:spPr bwMode="auto">
            <a:xfrm>
              <a:off x="9482678" y="6933897"/>
              <a:ext cx="1093" cy="1093"/>
            </a:xfrm>
            <a:prstGeom prst="ellipse">
              <a:avLst/>
            </a:pr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šḻïďê-Freeform: Shape 81"/>
            <p:cNvSpPr>
              <a:spLocks/>
            </p:cNvSpPr>
            <p:nvPr/>
          </p:nvSpPr>
          <p:spPr bwMode="auto">
            <a:xfrm>
              <a:off x="9482678" y="6933897"/>
              <a:ext cx="40423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1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šḻïďê-Freeform: Shape 82"/>
            <p:cNvSpPr>
              <a:spLocks/>
            </p:cNvSpPr>
            <p:nvPr/>
          </p:nvSpPr>
          <p:spPr bwMode="auto">
            <a:xfrm>
              <a:off x="10426606" y="6770020"/>
              <a:ext cx="542977" cy="347418"/>
            </a:xfrm>
            <a:custGeom>
              <a:avLst/>
              <a:gdLst>
                <a:gd name="T0" fmla="*/ 7 w 27"/>
                <a:gd name="T1" fmla="*/ 0 h 17"/>
                <a:gd name="T2" fmla="*/ 0 w 27"/>
                <a:gd name="T3" fmla="*/ 9 h 17"/>
                <a:gd name="T4" fmla="*/ 2 w 27"/>
                <a:gd name="T5" fmla="*/ 13 h 17"/>
                <a:gd name="T6" fmla="*/ 11 w 27"/>
                <a:gd name="T7" fmla="*/ 15 h 17"/>
                <a:gd name="T8" fmla="*/ 27 w 27"/>
                <a:gd name="T9" fmla="*/ 17 h 17"/>
                <a:gd name="T10" fmla="*/ 7 w 2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7">
                  <a:moveTo>
                    <a:pt x="7" y="0"/>
                  </a:moveTo>
                  <a:cubicBezTo>
                    <a:pt x="5" y="4"/>
                    <a:pt x="3" y="7"/>
                    <a:pt x="0" y="9"/>
                  </a:cubicBezTo>
                  <a:cubicBezTo>
                    <a:pt x="1" y="10"/>
                    <a:pt x="1" y="12"/>
                    <a:pt x="2" y="13"/>
                  </a:cubicBezTo>
                  <a:cubicBezTo>
                    <a:pt x="5" y="14"/>
                    <a:pt x="8" y="14"/>
                    <a:pt x="11" y="15"/>
                  </a:cubicBezTo>
                  <a:cubicBezTo>
                    <a:pt x="19" y="16"/>
                    <a:pt x="24" y="17"/>
                    <a:pt x="27" y="17"/>
                  </a:cubicBezTo>
                  <a:cubicBezTo>
                    <a:pt x="21" y="16"/>
                    <a:pt x="16" y="7"/>
                    <a:pt x="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šḻïďê-Freeform: Shape 83"/>
            <p:cNvSpPr>
              <a:spLocks/>
            </p:cNvSpPr>
            <p:nvPr/>
          </p:nvSpPr>
          <p:spPr bwMode="auto">
            <a:xfrm>
              <a:off x="10285672" y="6953562"/>
              <a:ext cx="181357" cy="81938"/>
            </a:xfrm>
            <a:custGeom>
              <a:avLst/>
              <a:gdLst>
                <a:gd name="T0" fmla="*/ 0 w 9"/>
                <a:gd name="T1" fmla="*/ 3 h 4"/>
                <a:gd name="T2" fmla="*/ 1 w 9"/>
                <a:gd name="T3" fmla="*/ 3 h 4"/>
                <a:gd name="T4" fmla="*/ 1 w 9"/>
                <a:gd name="T5" fmla="*/ 3 h 4"/>
                <a:gd name="T6" fmla="*/ 0 w 9"/>
                <a:gd name="T7" fmla="*/ 3 h 4"/>
                <a:gd name="T8" fmla="*/ 7 w 9"/>
                <a:gd name="T9" fmla="*/ 0 h 4"/>
                <a:gd name="T10" fmla="*/ 1 w 9"/>
                <a:gd name="T11" fmla="*/ 3 h 4"/>
                <a:gd name="T12" fmla="*/ 9 w 9"/>
                <a:gd name="T13" fmla="*/ 4 h 4"/>
                <a:gd name="T14" fmla="*/ 7 w 9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0" y="3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7" y="0"/>
                  </a:moveTo>
                  <a:cubicBezTo>
                    <a:pt x="5" y="2"/>
                    <a:pt x="3" y="3"/>
                    <a:pt x="1" y="3"/>
                  </a:cubicBezTo>
                  <a:cubicBezTo>
                    <a:pt x="2" y="3"/>
                    <a:pt x="5" y="4"/>
                    <a:pt x="9" y="4"/>
                  </a:cubicBezTo>
                  <a:cubicBezTo>
                    <a:pt x="8" y="3"/>
                    <a:pt x="8" y="1"/>
                    <a:pt x="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šḻïďê-Freeform: Shape 84"/>
            <p:cNvSpPr>
              <a:spLocks/>
            </p:cNvSpPr>
            <p:nvPr/>
          </p:nvSpPr>
          <p:spPr bwMode="auto">
            <a:xfrm>
              <a:off x="10969583" y="7117438"/>
              <a:ext cx="19665" cy="1966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šḻïďê-Freeform: Shape 85"/>
            <p:cNvSpPr>
              <a:spLocks/>
            </p:cNvSpPr>
            <p:nvPr/>
          </p:nvSpPr>
          <p:spPr bwMode="auto">
            <a:xfrm>
              <a:off x="7695333" y="5141089"/>
              <a:ext cx="1485813" cy="1751292"/>
            </a:xfrm>
            <a:custGeom>
              <a:avLst/>
              <a:gdLst>
                <a:gd name="T0" fmla="*/ 73 w 74"/>
                <a:gd name="T1" fmla="*/ 13 h 86"/>
                <a:gd name="T2" fmla="*/ 71 w 74"/>
                <a:gd name="T3" fmla="*/ 13 h 86"/>
                <a:gd name="T4" fmla="*/ 69 w 74"/>
                <a:gd name="T5" fmla="*/ 12 h 86"/>
                <a:gd name="T6" fmla="*/ 66 w 74"/>
                <a:gd name="T7" fmla="*/ 13 h 86"/>
                <a:gd name="T8" fmla="*/ 64 w 74"/>
                <a:gd name="T9" fmla="*/ 13 h 86"/>
                <a:gd name="T10" fmla="*/ 61 w 74"/>
                <a:gd name="T11" fmla="*/ 14 h 86"/>
                <a:gd name="T12" fmla="*/ 54 w 74"/>
                <a:gd name="T13" fmla="*/ 13 h 86"/>
                <a:gd name="T14" fmla="*/ 48 w 74"/>
                <a:gd name="T15" fmla="*/ 12 h 86"/>
                <a:gd name="T16" fmla="*/ 42 w 74"/>
                <a:gd name="T17" fmla="*/ 11 h 86"/>
                <a:gd name="T18" fmla="*/ 42 w 74"/>
                <a:gd name="T19" fmla="*/ 4 h 86"/>
                <a:gd name="T20" fmla="*/ 39 w 74"/>
                <a:gd name="T21" fmla="*/ 0 h 86"/>
                <a:gd name="T22" fmla="*/ 35 w 74"/>
                <a:gd name="T23" fmla="*/ 4 h 86"/>
                <a:gd name="T24" fmla="*/ 35 w 74"/>
                <a:gd name="T25" fmla="*/ 10 h 86"/>
                <a:gd name="T26" fmla="*/ 28 w 74"/>
                <a:gd name="T27" fmla="*/ 10 h 86"/>
                <a:gd name="T28" fmla="*/ 24 w 74"/>
                <a:gd name="T29" fmla="*/ 11 h 86"/>
                <a:gd name="T30" fmla="*/ 21 w 74"/>
                <a:gd name="T31" fmla="*/ 12 h 86"/>
                <a:gd name="T32" fmla="*/ 13 w 74"/>
                <a:gd name="T33" fmla="*/ 12 h 86"/>
                <a:gd name="T34" fmla="*/ 10 w 74"/>
                <a:gd name="T35" fmla="*/ 12 h 86"/>
                <a:gd name="T36" fmla="*/ 8 w 74"/>
                <a:gd name="T37" fmla="*/ 10 h 86"/>
                <a:gd name="T38" fmla="*/ 5 w 74"/>
                <a:gd name="T39" fmla="*/ 10 h 86"/>
                <a:gd name="T40" fmla="*/ 4 w 74"/>
                <a:gd name="T41" fmla="*/ 11 h 86"/>
                <a:gd name="T42" fmla="*/ 1 w 74"/>
                <a:gd name="T43" fmla="*/ 11 h 86"/>
                <a:gd name="T44" fmla="*/ 1 w 74"/>
                <a:gd name="T45" fmla="*/ 12 h 86"/>
                <a:gd name="T46" fmla="*/ 2 w 74"/>
                <a:gd name="T47" fmla="*/ 13 h 86"/>
                <a:gd name="T48" fmla="*/ 3 w 74"/>
                <a:gd name="T49" fmla="*/ 13 h 86"/>
                <a:gd name="T50" fmla="*/ 11 w 74"/>
                <a:gd name="T51" fmla="*/ 14 h 86"/>
                <a:gd name="T52" fmla="*/ 16 w 74"/>
                <a:gd name="T53" fmla="*/ 20 h 86"/>
                <a:gd name="T54" fmla="*/ 22 w 74"/>
                <a:gd name="T55" fmla="*/ 20 h 86"/>
                <a:gd name="T56" fmla="*/ 28 w 74"/>
                <a:gd name="T57" fmla="*/ 22 h 86"/>
                <a:gd name="T58" fmla="*/ 27 w 74"/>
                <a:gd name="T59" fmla="*/ 29 h 86"/>
                <a:gd name="T60" fmla="*/ 28 w 74"/>
                <a:gd name="T61" fmla="*/ 32 h 86"/>
                <a:gd name="T62" fmla="*/ 29 w 74"/>
                <a:gd name="T63" fmla="*/ 34 h 86"/>
                <a:gd name="T64" fmla="*/ 28 w 74"/>
                <a:gd name="T65" fmla="*/ 38 h 86"/>
                <a:gd name="T66" fmla="*/ 29 w 74"/>
                <a:gd name="T67" fmla="*/ 40 h 86"/>
                <a:gd name="T68" fmla="*/ 28 w 74"/>
                <a:gd name="T69" fmla="*/ 63 h 86"/>
                <a:gd name="T70" fmla="*/ 25 w 74"/>
                <a:gd name="T71" fmla="*/ 64 h 86"/>
                <a:gd name="T72" fmla="*/ 25 w 74"/>
                <a:gd name="T73" fmla="*/ 66 h 86"/>
                <a:gd name="T74" fmla="*/ 23 w 74"/>
                <a:gd name="T75" fmla="*/ 66 h 86"/>
                <a:gd name="T76" fmla="*/ 22 w 74"/>
                <a:gd name="T77" fmla="*/ 85 h 86"/>
                <a:gd name="T78" fmla="*/ 51 w 74"/>
                <a:gd name="T79" fmla="*/ 86 h 86"/>
                <a:gd name="T80" fmla="*/ 50 w 74"/>
                <a:gd name="T81" fmla="*/ 67 h 86"/>
                <a:gd name="T82" fmla="*/ 48 w 74"/>
                <a:gd name="T83" fmla="*/ 66 h 86"/>
                <a:gd name="T84" fmla="*/ 48 w 74"/>
                <a:gd name="T85" fmla="*/ 64 h 86"/>
                <a:gd name="T86" fmla="*/ 46 w 74"/>
                <a:gd name="T87" fmla="*/ 63 h 86"/>
                <a:gd name="T88" fmla="*/ 45 w 74"/>
                <a:gd name="T89" fmla="*/ 50 h 86"/>
                <a:gd name="T90" fmla="*/ 46 w 74"/>
                <a:gd name="T91" fmla="*/ 49 h 86"/>
                <a:gd name="T92" fmla="*/ 47 w 74"/>
                <a:gd name="T93" fmla="*/ 42 h 86"/>
                <a:gd name="T94" fmla="*/ 47 w 74"/>
                <a:gd name="T95" fmla="*/ 41 h 86"/>
                <a:gd name="T96" fmla="*/ 47 w 74"/>
                <a:gd name="T97" fmla="*/ 23 h 86"/>
                <a:gd name="T98" fmla="*/ 52 w 74"/>
                <a:gd name="T99" fmla="*/ 22 h 86"/>
                <a:gd name="T100" fmla="*/ 59 w 74"/>
                <a:gd name="T101" fmla="*/ 21 h 86"/>
                <a:gd name="T102" fmla="*/ 61 w 74"/>
                <a:gd name="T103" fmla="*/ 21 h 86"/>
                <a:gd name="T104" fmla="*/ 64 w 74"/>
                <a:gd name="T105" fmla="*/ 16 h 86"/>
                <a:gd name="T106" fmla="*/ 65 w 74"/>
                <a:gd name="T107" fmla="*/ 16 h 86"/>
                <a:gd name="T108" fmla="*/ 74 w 74"/>
                <a:gd name="T109" fmla="*/ 14 h 86"/>
                <a:gd name="T110" fmla="*/ 73 w 74"/>
                <a:gd name="T111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" h="86">
                  <a:moveTo>
                    <a:pt x="73" y="13"/>
                  </a:moveTo>
                  <a:cubicBezTo>
                    <a:pt x="72" y="13"/>
                    <a:pt x="71" y="13"/>
                    <a:pt x="71" y="13"/>
                  </a:cubicBezTo>
                  <a:cubicBezTo>
                    <a:pt x="71" y="13"/>
                    <a:pt x="72" y="12"/>
                    <a:pt x="69" y="12"/>
                  </a:cubicBezTo>
                  <a:cubicBezTo>
                    <a:pt x="67" y="12"/>
                    <a:pt x="66" y="13"/>
                    <a:pt x="66" y="13"/>
                  </a:cubicBezTo>
                  <a:cubicBezTo>
                    <a:pt x="65" y="13"/>
                    <a:pt x="64" y="13"/>
                    <a:pt x="64" y="13"/>
                  </a:cubicBezTo>
                  <a:cubicBezTo>
                    <a:pt x="63" y="13"/>
                    <a:pt x="62" y="14"/>
                    <a:pt x="61" y="14"/>
                  </a:cubicBezTo>
                  <a:cubicBezTo>
                    <a:pt x="60" y="14"/>
                    <a:pt x="56" y="14"/>
                    <a:pt x="54" y="13"/>
                  </a:cubicBezTo>
                  <a:cubicBezTo>
                    <a:pt x="53" y="13"/>
                    <a:pt x="50" y="13"/>
                    <a:pt x="48" y="12"/>
                  </a:cubicBezTo>
                  <a:cubicBezTo>
                    <a:pt x="46" y="11"/>
                    <a:pt x="44" y="11"/>
                    <a:pt x="42" y="11"/>
                  </a:cubicBezTo>
                  <a:cubicBezTo>
                    <a:pt x="42" y="9"/>
                    <a:pt x="42" y="5"/>
                    <a:pt x="42" y="4"/>
                  </a:cubicBezTo>
                  <a:cubicBezTo>
                    <a:pt x="42" y="3"/>
                    <a:pt x="42" y="0"/>
                    <a:pt x="39" y="0"/>
                  </a:cubicBezTo>
                  <a:cubicBezTo>
                    <a:pt x="36" y="0"/>
                    <a:pt x="35" y="3"/>
                    <a:pt x="35" y="4"/>
                  </a:cubicBezTo>
                  <a:cubicBezTo>
                    <a:pt x="35" y="5"/>
                    <a:pt x="34" y="9"/>
                    <a:pt x="35" y="10"/>
                  </a:cubicBezTo>
                  <a:cubicBezTo>
                    <a:pt x="34" y="10"/>
                    <a:pt x="29" y="10"/>
                    <a:pt x="28" y="10"/>
                  </a:cubicBezTo>
                  <a:cubicBezTo>
                    <a:pt x="26" y="10"/>
                    <a:pt x="26" y="11"/>
                    <a:pt x="24" y="11"/>
                  </a:cubicBezTo>
                  <a:cubicBezTo>
                    <a:pt x="23" y="11"/>
                    <a:pt x="22" y="11"/>
                    <a:pt x="21" y="12"/>
                  </a:cubicBezTo>
                  <a:cubicBezTo>
                    <a:pt x="20" y="12"/>
                    <a:pt x="14" y="12"/>
                    <a:pt x="13" y="12"/>
                  </a:cubicBezTo>
                  <a:cubicBezTo>
                    <a:pt x="12" y="12"/>
                    <a:pt x="11" y="12"/>
                    <a:pt x="10" y="12"/>
                  </a:cubicBezTo>
                  <a:cubicBezTo>
                    <a:pt x="10" y="11"/>
                    <a:pt x="8" y="11"/>
                    <a:pt x="8" y="10"/>
                  </a:cubicBezTo>
                  <a:cubicBezTo>
                    <a:pt x="8" y="10"/>
                    <a:pt x="6" y="10"/>
                    <a:pt x="5" y="10"/>
                  </a:cubicBezTo>
                  <a:cubicBezTo>
                    <a:pt x="5" y="10"/>
                    <a:pt x="4" y="10"/>
                    <a:pt x="4" y="11"/>
                  </a:cubicBezTo>
                  <a:cubicBezTo>
                    <a:pt x="4" y="11"/>
                    <a:pt x="2" y="11"/>
                    <a:pt x="1" y="11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2"/>
                    <a:pt x="1" y="13"/>
                    <a:pt x="2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5" y="14"/>
                    <a:pt x="11" y="14"/>
                  </a:cubicBezTo>
                  <a:cubicBezTo>
                    <a:pt x="11" y="15"/>
                    <a:pt x="13" y="19"/>
                    <a:pt x="16" y="20"/>
                  </a:cubicBezTo>
                  <a:cubicBezTo>
                    <a:pt x="16" y="20"/>
                    <a:pt x="20" y="20"/>
                    <a:pt x="22" y="20"/>
                  </a:cubicBezTo>
                  <a:cubicBezTo>
                    <a:pt x="22" y="20"/>
                    <a:pt x="26" y="21"/>
                    <a:pt x="28" y="22"/>
                  </a:cubicBezTo>
                  <a:cubicBezTo>
                    <a:pt x="28" y="23"/>
                    <a:pt x="27" y="28"/>
                    <a:pt x="27" y="29"/>
                  </a:cubicBezTo>
                  <a:cubicBezTo>
                    <a:pt x="27" y="30"/>
                    <a:pt x="27" y="31"/>
                    <a:pt x="28" y="32"/>
                  </a:cubicBezTo>
                  <a:cubicBezTo>
                    <a:pt x="29" y="33"/>
                    <a:pt x="28" y="33"/>
                    <a:pt x="29" y="34"/>
                  </a:cubicBezTo>
                  <a:cubicBezTo>
                    <a:pt x="29" y="35"/>
                    <a:pt x="28" y="38"/>
                    <a:pt x="28" y="38"/>
                  </a:cubicBezTo>
                  <a:cubicBezTo>
                    <a:pt x="28" y="39"/>
                    <a:pt x="28" y="39"/>
                    <a:pt x="29" y="40"/>
                  </a:cubicBezTo>
                  <a:cubicBezTo>
                    <a:pt x="29" y="41"/>
                    <a:pt x="28" y="59"/>
                    <a:pt x="28" y="63"/>
                  </a:cubicBezTo>
                  <a:cubicBezTo>
                    <a:pt x="28" y="63"/>
                    <a:pt x="25" y="64"/>
                    <a:pt x="25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6"/>
                    <a:pt x="24" y="66"/>
                    <a:pt x="23" y="66"/>
                  </a:cubicBezTo>
                  <a:cubicBezTo>
                    <a:pt x="23" y="72"/>
                    <a:pt x="22" y="79"/>
                    <a:pt x="22" y="85"/>
                  </a:cubicBezTo>
                  <a:cubicBezTo>
                    <a:pt x="31" y="85"/>
                    <a:pt x="41" y="85"/>
                    <a:pt x="51" y="86"/>
                  </a:cubicBezTo>
                  <a:cubicBezTo>
                    <a:pt x="51" y="79"/>
                    <a:pt x="50" y="73"/>
                    <a:pt x="50" y="67"/>
                  </a:cubicBezTo>
                  <a:cubicBezTo>
                    <a:pt x="50" y="67"/>
                    <a:pt x="49" y="67"/>
                    <a:pt x="48" y="66"/>
                  </a:cubicBezTo>
                  <a:cubicBezTo>
                    <a:pt x="48" y="66"/>
                    <a:pt x="48" y="65"/>
                    <a:pt x="48" y="64"/>
                  </a:cubicBezTo>
                  <a:cubicBezTo>
                    <a:pt x="47" y="64"/>
                    <a:pt x="47" y="64"/>
                    <a:pt x="46" y="63"/>
                  </a:cubicBezTo>
                  <a:cubicBezTo>
                    <a:pt x="45" y="59"/>
                    <a:pt x="45" y="55"/>
                    <a:pt x="45" y="50"/>
                  </a:cubicBezTo>
                  <a:cubicBezTo>
                    <a:pt x="45" y="50"/>
                    <a:pt x="46" y="50"/>
                    <a:pt x="46" y="49"/>
                  </a:cubicBezTo>
                  <a:cubicBezTo>
                    <a:pt x="46" y="48"/>
                    <a:pt x="47" y="42"/>
                    <a:pt x="47" y="42"/>
                  </a:cubicBezTo>
                  <a:cubicBezTo>
                    <a:pt x="47" y="42"/>
                    <a:pt x="47" y="42"/>
                    <a:pt x="47" y="41"/>
                  </a:cubicBezTo>
                  <a:cubicBezTo>
                    <a:pt x="47" y="40"/>
                    <a:pt x="47" y="25"/>
                    <a:pt x="47" y="23"/>
                  </a:cubicBezTo>
                  <a:cubicBezTo>
                    <a:pt x="48" y="23"/>
                    <a:pt x="51" y="22"/>
                    <a:pt x="52" y="22"/>
                  </a:cubicBezTo>
                  <a:cubicBezTo>
                    <a:pt x="53" y="22"/>
                    <a:pt x="58" y="21"/>
                    <a:pt x="59" y="21"/>
                  </a:cubicBezTo>
                  <a:cubicBezTo>
                    <a:pt x="60" y="21"/>
                    <a:pt x="61" y="21"/>
                    <a:pt x="61" y="21"/>
                  </a:cubicBezTo>
                  <a:cubicBezTo>
                    <a:pt x="62" y="20"/>
                    <a:pt x="64" y="18"/>
                    <a:pt x="64" y="16"/>
                  </a:cubicBezTo>
                  <a:cubicBezTo>
                    <a:pt x="64" y="16"/>
                    <a:pt x="64" y="16"/>
                    <a:pt x="65" y="16"/>
                  </a:cubicBezTo>
                  <a:cubicBezTo>
                    <a:pt x="66" y="16"/>
                    <a:pt x="70" y="16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šḻïďê-Freeform: Shape 86"/>
            <p:cNvSpPr>
              <a:spLocks/>
            </p:cNvSpPr>
            <p:nvPr/>
          </p:nvSpPr>
          <p:spPr bwMode="auto">
            <a:xfrm>
              <a:off x="4802369" y="5608683"/>
              <a:ext cx="864175" cy="1487998"/>
            </a:xfrm>
            <a:custGeom>
              <a:avLst/>
              <a:gdLst>
                <a:gd name="T0" fmla="*/ 4 w 43"/>
                <a:gd name="T1" fmla="*/ 28 h 73"/>
                <a:gd name="T2" fmla="*/ 4 w 43"/>
                <a:gd name="T3" fmla="*/ 28 h 73"/>
                <a:gd name="T4" fmla="*/ 4 w 43"/>
                <a:gd name="T5" fmla="*/ 28 h 73"/>
                <a:gd name="T6" fmla="*/ 4 w 43"/>
                <a:gd name="T7" fmla="*/ 28 h 73"/>
                <a:gd name="T8" fmla="*/ 22 w 43"/>
                <a:gd name="T9" fmla="*/ 13 h 73"/>
                <a:gd name="T10" fmla="*/ 22 w 43"/>
                <a:gd name="T11" fmla="*/ 13 h 73"/>
                <a:gd name="T12" fmla="*/ 21 w 43"/>
                <a:gd name="T13" fmla="*/ 13 h 73"/>
                <a:gd name="T14" fmla="*/ 27 w 43"/>
                <a:gd name="T15" fmla="*/ 3 h 73"/>
                <a:gd name="T16" fmla="*/ 29 w 43"/>
                <a:gd name="T17" fmla="*/ 3 h 73"/>
                <a:gd name="T18" fmla="*/ 22 w 43"/>
                <a:gd name="T19" fmla="*/ 13 h 73"/>
                <a:gd name="T20" fmla="*/ 25 w 43"/>
                <a:gd name="T21" fmla="*/ 0 h 73"/>
                <a:gd name="T22" fmla="*/ 18 w 43"/>
                <a:gd name="T23" fmla="*/ 9 h 73"/>
                <a:gd name="T24" fmla="*/ 9 w 43"/>
                <a:gd name="T25" fmla="*/ 1 h 73"/>
                <a:gd name="T26" fmla="*/ 5 w 43"/>
                <a:gd name="T27" fmla="*/ 4 h 73"/>
                <a:gd name="T28" fmla="*/ 11 w 43"/>
                <a:gd name="T29" fmla="*/ 6 h 73"/>
                <a:gd name="T30" fmla="*/ 9 w 43"/>
                <a:gd name="T31" fmla="*/ 6 h 73"/>
                <a:gd name="T32" fmla="*/ 1 w 43"/>
                <a:gd name="T33" fmla="*/ 15 h 73"/>
                <a:gd name="T34" fmla="*/ 8 w 43"/>
                <a:gd name="T35" fmla="*/ 12 h 73"/>
                <a:gd name="T36" fmla="*/ 16 w 43"/>
                <a:gd name="T37" fmla="*/ 14 h 73"/>
                <a:gd name="T38" fmla="*/ 12 w 43"/>
                <a:gd name="T39" fmla="*/ 14 h 73"/>
                <a:gd name="T40" fmla="*/ 3 w 43"/>
                <a:gd name="T41" fmla="*/ 26 h 73"/>
                <a:gd name="T42" fmla="*/ 5 w 43"/>
                <a:gd name="T43" fmla="*/ 26 h 73"/>
                <a:gd name="T44" fmla="*/ 13 w 43"/>
                <a:gd name="T45" fmla="*/ 18 h 73"/>
                <a:gd name="T46" fmla="*/ 17 w 43"/>
                <a:gd name="T47" fmla="*/ 32 h 73"/>
                <a:gd name="T48" fmla="*/ 19 w 43"/>
                <a:gd name="T49" fmla="*/ 18 h 73"/>
                <a:gd name="T50" fmla="*/ 20 w 43"/>
                <a:gd name="T51" fmla="*/ 19 h 73"/>
                <a:gd name="T52" fmla="*/ 20 w 43"/>
                <a:gd name="T53" fmla="*/ 19 h 73"/>
                <a:gd name="T54" fmla="*/ 21 w 43"/>
                <a:gd name="T55" fmla="*/ 21 h 73"/>
                <a:gd name="T56" fmla="*/ 22 w 43"/>
                <a:gd name="T57" fmla="*/ 21 h 73"/>
                <a:gd name="T58" fmla="*/ 22 w 43"/>
                <a:gd name="T59" fmla="*/ 21 h 73"/>
                <a:gd name="T60" fmla="*/ 20 w 43"/>
                <a:gd name="T61" fmla="*/ 73 h 73"/>
                <a:gd name="T62" fmla="*/ 24 w 43"/>
                <a:gd name="T63" fmla="*/ 72 h 73"/>
                <a:gd name="T64" fmla="*/ 23 w 43"/>
                <a:gd name="T65" fmla="*/ 19 h 73"/>
                <a:gd name="T66" fmla="*/ 23 w 43"/>
                <a:gd name="T67" fmla="*/ 19 h 73"/>
                <a:gd name="T68" fmla="*/ 25 w 43"/>
                <a:gd name="T69" fmla="*/ 18 h 73"/>
                <a:gd name="T70" fmla="*/ 25 w 43"/>
                <a:gd name="T71" fmla="*/ 18 h 73"/>
                <a:gd name="T72" fmla="*/ 32 w 43"/>
                <a:gd name="T73" fmla="*/ 31 h 73"/>
                <a:gd name="T74" fmla="*/ 29 w 43"/>
                <a:gd name="T75" fmla="*/ 16 h 73"/>
                <a:gd name="T76" fmla="*/ 40 w 43"/>
                <a:gd name="T77" fmla="*/ 23 h 73"/>
                <a:gd name="T78" fmla="*/ 32 w 43"/>
                <a:gd name="T79" fmla="*/ 11 h 73"/>
                <a:gd name="T80" fmla="*/ 23 w 43"/>
                <a:gd name="T81" fmla="*/ 14 h 73"/>
                <a:gd name="T82" fmla="*/ 23 w 43"/>
                <a:gd name="T83" fmla="*/ 14 h 73"/>
                <a:gd name="T84" fmla="*/ 33 w 43"/>
                <a:gd name="T85" fmla="*/ 8 h 73"/>
                <a:gd name="T86" fmla="*/ 37 w 43"/>
                <a:gd name="T87" fmla="*/ 10 h 73"/>
                <a:gd name="T88" fmla="*/ 31 w 43"/>
                <a:gd name="T89" fmla="*/ 3 h 73"/>
                <a:gd name="T90" fmla="*/ 25 w 43"/>
                <a:gd name="T9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" h="73">
                  <a:moveTo>
                    <a:pt x="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0"/>
                    <a:pt x="22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5" y="4"/>
                    <a:pt x="22" y="7"/>
                    <a:pt x="22" y="13"/>
                  </a:cubicBezTo>
                  <a:moveTo>
                    <a:pt x="25" y="0"/>
                  </a:moveTo>
                  <a:cubicBezTo>
                    <a:pt x="21" y="0"/>
                    <a:pt x="17" y="4"/>
                    <a:pt x="18" y="9"/>
                  </a:cubicBezTo>
                  <a:cubicBezTo>
                    <a:pt x="16" y="4"/>
                    <a:pt x="12" y="1"/>
                    <a:pt x="9" y="1"/>
                  </a:cubicBezTo>
                  <a:cubicBezTo>
                    <a:pt x="8" y="1"/>
                    <a:pt x="6" y="2"/>
                    <a:pt x="5" y="4"/>
                  </a:cubicBezTo>
                  <a:cubicBezTo>
                    <a:pt x="7" y="4"/>
                    <a:pt x="9" y="4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4" y="6"/>
                    <a:pt x="0" y="10"/>
                    <a:pt x="1" y="15"/>
                  </a:cubicBezTo>
                  <a:cubicBezTo>
                    <a:pt x="3" y="13"/>
                    <a:pt x="6" y="12"/>
                    <a:pt x="8" y="12"/>
                  </a:cubicBezTo>
                  <a:cubicBezTo>
                    <a:pt x="11" y="12"/>
                    <a:pt x="14" y="13"/>
                    <a:pt x="16" y="14"/>
                  </a:cubicBezTo>
                  <a:cubicBezTo>
                    <a:pt x="15" y="14"/>
                    <a:pt x="13" y="14"/>
                    <a:pt x="12" y="14"/>
                  </a:cubicBezTo>
                  <a:cubicBezTo>
                    <a:pt x="3" y="14"/>
                    <a:pt x="1" y="21"/>
                    <a:pt x="3" y="26"/>
                  </a:cubicBezTo>
                  <a:cubicBezTo>
                    <a:pt x="3" y="26"/>
                    <a:pt x="4" y="26"/>
                    <a:pt x="5" y="26"/>
                  </a:cubicBezTo>
                  <a:cubicBezTo>
                    <a:pt x="6" y="22"/>
                    <a:pt x="10" y="20"/>
                    <a:pt x="13" y="18"/>
                  </a:cubicBezTo>
                  <a:cubicBezTo>
                    <a:pt x="10" y="21"/>
                    <a:pt x="10" y="25"/>
                    <a:pt x="17" y="32"/>
                  </a:cubicBezTo>
                  <a:cubicBezTo>
                    <a:pt x="17" y="30"/>
                    <a:pt x="16" y="22"/>
                    <a:pt x="19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20" y="21"/>
                    <a:pt x="21" y="21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28"/>
                    <a:pt x="28" y="50"/>
                    <a:pt x="20" y="73"/>
                  </a:cubicBezTo>
                  <a:cubicBezTo>
                    <a:pt x="22" y="73"/>
                    <a:pt x="23" y="73"/>
                    <a:pt x="24" y="72"/>
                  </a:cubicBezTo>
                  <a:cubicBezTo>
                    <a:pt x="26" y="64"/>
                    <a:pt x="33" y="3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2" y="21"/>
                    <a:pt x="33" y="26"/>
                    <a:pt x="32" y="31"/>
                  </a:cubicBezTo>
                  <a:cubicBezTo>
                    <a:pt x="38" y="22"/>
                    <a:pt x="34" y="17"/>
                    <a:pt x="29" y="16"/>
                  </a:cubicBezTo>
                  <a:cubicBezTo>
                    <a:pt x="34" y="16"/>
                    <a:pt x="39" y="18"/>
                    <a:pt x="40" y="23"/>
                  </a:cubicBezTo>
                  <a:cubicBezTo>
                    <a:pt x="43" y="17"/>
                    <a:pt x="39" y="11"/>
                    <a:pt x="32" y="11"/>
                  </a:cubicBezTo>
                  <a:cubicBezTo>
                    <a:pt x="29" y="11"/>
                    <a:pt x="26" y="12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1"/>
                    <a:pt x="29" y="8"/>
                    <a:pt x="33" y="8"/>
                  </a:cubicBezTo>
                  <a:cubicBezTo>
                    <a:pt x="34" y="8"/>
                    <a:pt x="36" y="8"/>
                    <a:pt x="37" y="10"/>
                  </a:cubicBezTo>
                  <a:cubicBezTo>
                    <a:pt x="37" y="6"/>
                    <a:pt x="34" y="4"/>
                    <a:pt x="31" y="3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šḻïďê-Freeform: Shape 87"/>
            <p:cNvSpPr>
              <a:spLocks/>
            </p:cNvSpPr>
            <p:nvPr/>
          </p:nvSpPr>
          <p:spPr bwMode="auto">
            <a:xfrm>
              <a:off x="4500836" y="6138550"/>
              <a:ext cx="562642" cy="998553"/>
            </a:xfrm>
            <a:custGeom>
              <a:avLst/>
              <a:gdLst>
                <a:gd name="T0" fmla="*/ 20 w 28"/>
                <a:gd name="T1" fmla="*/ 0 h 49"/>
                <a:gd name="T2" fmla="*/ 19 w 28"/>
                <a:gd name="T3" fmla="*/ 2 h 49"/>
                <a:gd name="T4" fmla="*/ 23 w 28"/>
                <a:gd name="T5" fmla="*/ 1 h 49"/>
                <a:gd name="T6" fmla="*/ 20 w 28"/>
                <a:gd name="T7" fmla="*/ 0 h 49"/>
                <a:gd name="T8" fmla="*/ 11 w 28"/>
                <a:gd name="T9" fmla="*/ 12 h 49"/>
                <a:gd name="T10" fmla="*/ 11 w 28"/>
                <a:gd name="T11" fmla="*/ 12 h 49"/>
                <a:gd name="T12" fmla="*/ 12 w 28"/>
                <a:gd name="T13" fmla="*/ 12 h 49"/>
                <a:gd name="T14" fmla="*/ 12 w 28"/>
                <a:gd name="T15" fmla="*/ 12 h 49"/>
                <a:gd name="T16" fmla="*/ 12 w 28"/>
                <a:gd name="T17" fmla="*/ 12 h 49"/>
                <a:gd name="T18" fmla="*/ 11 w 28"/>
                <a:gd name="T19" fmla="*/ 12 h 49"/>
                <a:gd name="T20" fmla="*/ 11 w 28"/>
                <a:gd name="T21" fmla="*/ 12 h 49"/>
                <a:gd name="T22" fmla="*/ 15 w 28"/>
                <a:gd name="T23" fmla="*/ 11 h 49"/>
                <a:gd name="T24" fmla="*/ 15 w 28"/>
                <a:gd name="T25" fmla="*/ 11 h 49"/>
                <a:gd name="T26" fmla="*/ 15 w 28"/>
                <a:gd name="T27" fmla="*/ 11 h 49"/>
                <a:gd name="T28" fmla="*/ 15 w 28"/>
                <a:gd name="T29" fmla="*/ 11 h 49"/>
                <a:gd name="T30" fmla="*/ 13 w 28"/>
                <a:gd name="T31" fmla="*/ 10 h 49"/>
                <a:gd name="T32" fmla="*/ 12 w 28"/>
                <a:gd name="T33" fmla="*/ 9 h 49"/>
                <a:gd name="T34" fmla="*/ 13 w 28"/>
                <a:gd name="T35" fmla="*/ 10 h 49"/>
                <a:gd name="T36" fmla="*/ 13 w 28"/>
                <a:gd name="T37" fmla="*/ 10 h 49"/>
                <a:gd name="T38" fmla="*/ 11 w 28"/>
                <a:gd name="T39" fmla="*/ 7 h 49"/>
                <a:gd name="T40" fmla="*/ 11 w 28"/>
                <a:gd name="T41" fmla="*/ 4 h 49"/>
                <a:gd name="T42" fmla="*/ 11 w 28"/>
                <a:gd name="T43" fmla="*/ 7 h 49"/>
                <a:gd name="T44" fmla="*/ 17 w 28"/>
                <a:gd name="T45" fmla="*/ 0 h 49"/>
                <a:gd name="T46" fmla="*/ 12 w 28"/>
                <a:gd name="T47" fmla="*/ 2 h 49"/>
                <a:gd name="T48" fmla="*/ 8 w 28"/>
                <a:gd name="T49" fmla="*/ 6 h 49"/>
                <a:gd name="T50" fmla="*/ 5 w 28"/>
                <a:gd name="T51" fmla="*/ 5 h 49"/>
                <a:gd name="T52" fmla="*/ 1 w 28"/>
                <a:gd name="T53" fmla="*/ 12 h 49"/>
                <a:gd name="T54" fmla="*/ 5 w 28"/>
                <a:gd name="T55" fmla="*/ 9 h 49"/>
                <a:gd name="T56" fmla="*/ 7 w 28"/>
                <a:gd name="T57" fmla="*/ 9 h 49"/>
                <a:gd name="T58" fmla="*/ 3 w 28"/>
                <a:gd name="T59" fmla="*/ 20 h 49"/>
                <a:gd name="T60" fmla="*/ 9 w 28"/>
                <a:gd name="T61" fmla="*/ 12 h 49"/>
                <a:gd name="T62" fmla="*/ 13 w 28"/>
                <a:gd name="T63" fmla="*/ 22 h 49"/>
                <a:gd name="T64" fmla="*/ 15 w 28"/>
                <a:gd name="T65" fmla="*/ 22 h 49"/>
                <a:gd name="T66" fmla="*/ 11 w 28"/>
                <a:gd name="T67" fmla="*/ 13 h 49"/>
                <a:gd name="T68" fmla="*/ 11 w 28"/>
                <a:gd name="T69" fmla="*/ 14 h 49"/>
                <a:gd name="T70" fmla="*/ 12 w 28"/>
                <a:gd name="T71" fmla="*/ 14 h 49"/>
                <a:gd name="T72" fmla="*/ 12 w 28"/>
                <a:gd name="T73" fmla="*/ 14 h 49"/>
                <a:gd name="T74" fmla="*/ 13 w 28"/>
                <a:gd name="T75" fmla="*/ 14 h 49"/>
                <a:gd name="T76" fmla="*/ 13 w 28"/>
                <a:gd name="T77" fmla="*/ 15 h 49"/>
                <a:gd name="T78" fmla="*/ 14 w 28"/>
                <a:gd name="T79" fmla="*/ 15 h 49"/>
                <a:gd name="T80" fmla="*/ 26 w 28"/>
                <a:gd name="T81" fmla="*/ 49 h 49"/>
                <a:gd name="T82" fmla="*/ 28 w 28"/>
                <a:gd name="T83" fmla="*/ 48 h 49"/>
                <a:gd name="T84" fmla="*/ 14 w 28"/>
                <a:gd name="T85" fmla="*/ 14 h 49"/>
                <a:gd name="T86" fmla="*/ 14 w 28"/>
                <a:gd name="T87" fmla="*/ 13 h 49"/>
                <a:gd name="T88" fmla="*/ 14 w 28"/>
                <a:gd name="T89" fmla="*/ 13 h 49"/>
                <a:gd name="T90" fmla="*/ 19 w 28"/>
                <a:gd name="T91" fmla="*/ 21 h 49"/>
                <a:gd name="T92" fmla="*/ 17 w 28"/>
                <a:gd name="T93" fmla="*/ 11 h 49"/>
                <a:gd name="T94" fmla="*/ 18 w 28"/>
                <a:gd name="T95" fmla="*/ 11 h 49"/>
                <a:gd name="T96" fmla="*/ 22 w 28"/>
                <a:gd name="T97" fmla="*/ 16 h 49"/>
                <a:gd name="T98" fmla="*/ 20 w 28"/>
                <a:gd name="T99" fmla="*/ 8 h 49"/>
                <a:gd name="T100" fmla="*/ 17 w 28"/>
                <a:gd name="T101" fmla="*/ 9 h 49"/>
                <a:gd name="T102" fmla="*/ 25 w 28"/>
                <a:gd name="T103" fmla="*/ 6 h 49"/>
                <a:gd name="T104" fmla="*/ 28 w 28"/>
                <a:gd name="T105" fmla="*/ 7 h 49"/>
                <a:gd name="T106" fmla="*/ 22 w 28"/>
                <a:gd name="T107" fmla="*/ 2 h 49"/>
                <a:gd name="T108" fmla="*/ 13 w 28"/>
                <a:gd name="T109" fmla="*/ 9 h 49"/>
                <a:gd name="T110" fmla="*/ 19 w 28"/>
                <a:gd name="T111" fmla="*/ 2 h 49"/>
                <a:gd name="T112" fmla="*/ 18 w 28"/>
                <a:gd name="T113" fmla="*/ 0 h 49"/>
                <a:gd name="T114" fmla="*/ 17 w 28"/>
                <a:gd name="T1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" h="49">
                  <a:moveTo>
                    <a:pt x="20" y="0"/>
                  </a:moveTo>
                  <a:cubicBezTo>
                    <a:pt x="20" y="1"/>
                    <a:pt x="19" y="1"/>
                    <a:pt x="19" y="2"/>
                  </a:cubicBezTo>
                  <a:cubicBezTo>
                    <a:pt x="20" y="2"/>
                    <a:pt x="21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13" y="10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moveTo>
                    <a:pt x="11" y="7"/>
                  </a:moveTo>
                  <a:cubicBezTo>
                    <a:pt x="11" y="6"/>
                    <a:pt x="11" y="5"/>
                    <a:pt x="11" y="4"/>
                  </a:cubicBezTo>
                  <a:cubicBezTo>
                    <a:pt x="11" y="5"/>
                    <a:pt x="11" y="6"/>
                    <a:pt x="11" y="7"/>
                  </a:cubicBezTo>
                  <a:moveTo>
                    <a:pt x="17" y="0"/>
                  </a:moveTo>
                  <a:cubicBezTo>
                    <a:pt x="14" y="0"/>
                    <a:pt x="13" y="0"/>
                    <a:pt x="12" y="2"/>
                  </a:cubicBezTo>
                  <a:cubicBezTo>
                    <a:pt x="9" y="2"/>
                    <a:pt x="8" y="4"/>
                    <a:pt x="8" y="6"/>
                  </a:cubicBezTo>
                  <a:cubicBezTo>
                    <a:pt x="7" y="6"/>
                    <a:pt x="6" y="5"/>
                    <a:pt x="5" y="5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2" y="10"/>
                    <a:pt x="3" y="9"/>
                    <a:pt x="5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2" y="10"/>
                    <a:pt x="0" y="14"/>
                    <a:pt x="3" y="20"/>
                  </a:cubicBezTo>
                  <a:cubicBezTo>
                    <a:pt x="3" y="16"/>
                    <a:pt x="6" y="14"/>
                    <a:pt x="9" y="12"/>
                  </a:cubicBezTo>
                  <a:cubicBezTo>
                    <a:pt x="5" y="16"/>
                    <a:pt x="5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3" y="22"/>
                    <a:pt x="8" y="20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6" y="22"/>
                    <a:pt x="17" y="39"/>
                    <a:pt x="26" y="49"/>
                  </a:cubicBezTo>
                  <a:cubicBezTo>
                    <a:pt x="26" y="48"/>
                    <a:pt x="27" y="48"/>
                    <a:pt x="28" y="48"/>
                  </a:cubicBezTo>
                  <a:cubicBezTo>
                    <a:pt x="19" y="39"/>
                    <a:pt x="18" y="23"/>
                    <a:pt x="14" y="14"/>
                  </a:cubicBezTo>
                  <a:cubicBezTo>
                    <a:pt x="15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7" y="15"/>
                    <a:pt x="18" y="19"/>
                    <a:pt x="19" y="21"/>
                  </a:cubicBezTo>
                  <a:cubicBezTo>
                    <a:pt x="22" y="14"/>
                    <a:pt x="20" y="12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1"/>
                    <a:pt x="22" y="13"/>
                    <a:pt x="22" y="16"/>
                  </a:cubicBezTo>
                  <a:cubicBezTo>
                    <a:pt x="25" y="12"/>
                    <a:pt x="23" y="8"/>
                    <a:pt x="20" y="8"/>
                  </a:cubicBezTo>
                  <a:cubicBezTo>
                    <a:pt x="19" y="8"/>
                    <a:pt x="18" y="8"/>
                    <a:pt x="17" y="9"/>
                  </a:cubicBezTo>
                  <a:cubicBezTo>
                    <a:pt x="19" y="7"/>
                    <a:pt x="22" y="6"/>
                    <a:pt x="25" y="6"/>
                  </a:cubicBezTo>
                  <a:cubicBezTo>
                    <a:pt x="26" y="6"/>
                    <a:pt x="27" y="6"/>
                    <a:pt x="28" y="7"/>
                  </a:cubicBezTo>
                  <a:cubicBezTo>
                    <a:pt x="28" y="4"/>
                    <a:pt x="25" y="2"/>
                    <a:pt x="22" y="2"/>
                  </a:cubicBezTo>
                  <a:cubicBezTo>
                    <a:pt x="19" y="2"/>
                    <a:pt x="15" y="4"/>
                    <a:pt x="13" y="9"/>
                  </a:cubicBezTo>
                  <a:cubicBezTo>
                    <a:pt x="13" y="5"/>
                    <a:pt x="16" y="3"/>
                    <a:pt x="19" y="2"/>
                  </a:cubicBezTo>
                  <a:cubicBezTo>
                    <a:pt x="19" y="1"/>
                    <a:pt x="18" y="1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šḻïďê-Freeform: Shape 88"/>
            <p:cNvSpPr>
              <a:spLocks/>
            </p:cNvSpPr>
            <p:nvPr/>
          </p:nvSpPr>
          <p:spPr bwMode="auto">
            <a:xfrm>
              <a:off x="4862457" y="6138550"/>
              <a:ext cx="40423" cy="4151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1 w 2"/>
                <a:gd name="T5" fmla="*/ 2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šḻïďê-Freeform: Shape 89"/>
            <p:cNvSpPr>
              <a:spLocks/>
            </p:cNvSpPr>
            <p:nvPr/>
          </p:nvSpPr>
          <p:spPr bwMode="auto">
            <a:xfrm>
              <a:off x="4622105" y="6831201"/>
              <a:ext cx="1887856" cy="367083"/>
            </a:xfrm>
            <a:custGeom>
              <a:avLst/>
              <a:gdLst>
                <a:gd name="T0" fmla="*/ 94 w 94"/>
                <a:gd name="T1" fmla="*/ 5 h 18"/>
                <a:gd name="T2" fmla="*/ 1 w 94"/>
                <a:gd name="T3" fmla="*/ 18 h 18"/>
                <a:gd name="T4" fmla="*/ 0 w 94"/>
                <a:gd name="T5" fmla="*/ 13 h 18"/>
                <a:gd name="T6" fmla="*/ 94 w 94"/>
                <a:gd name="T7" fmla="*/ 0 h 18"/>
                <a:gd name="T8" fmla="*/ 94 w 94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8">
                  <a:moveTo>
                    <a:pt x="94" y="5"/>
                  </a:moveTo>
                  <a:cubicBezTo>
                    <a:pt x="63" y="8"/>
                    <a:pt x="32" y="12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31" y="7"/>
                    <a:pt x="62" y="3"/>
                    <a:pt x="94" y="0"/>
                  </a:cubicBezTo>
                  <a:cubicBezTo>
                    <a:pt x="94" y="2"/>
                    <a:pt x="94" y="3"/>
                    <a:pt x="94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šḻïďê-Freeform: Shape 90"/>
            <p:cNvSpPr>
              <a:spLocks/>
            </p:cNvSpPr>
            <p:nvPr/>
          </p:nvSpPr>
          <p:spPr bwMode="auto">
            <a:xfrm>
              <a:off x="5003390" y="6465210"/>
              <a:ext cx="1044439" cy="549532"/>
            </a:xfrm>
            <a:custGeom>
              <a:avLst/>
              <a:gdLst>
                <a:gd name="T0" fmla="*/ 52 w 52"/>
                <a:gd name="T1" fmla="*/ 20 h 27"/>
                <a:gd name="T2" fmla="*/ 50 w 52"/>
                <a:gd name="T3" fmla="*/ 0 h 27"/>
                <a:gd name="T4" fmla="*/ 0 w 52"/>
                <a:gd name="T5" fmla="*/ 7 h 27"/>
                <a:gd name="T6" fmla="*/ 3 w 52"/>
                <a:gd name="T7" fmla="*/ 27 h 27"/>
                <a:gd name="T8" fmla="*/ 52 w 52"/>
                <a:gd name="T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7">
                  <a:moveTo>
                    <a:pt x="52" y="20"/>
                  </a:moveTo>
                  <a:cubicBezTo>
                    <a:pt x="51" y="14"/>
                    <a:pt x="51" y="7"/>
                    <a:pt x="50" y="0"/>
                  </a:cubicBezTo>
                  <a:cubicBezTo>
                    <a:pt x="33" y="2"/>
                    <a:pt x="17" y="4"/>
                    <a:pt x="0" y="7"/>
                  </a:cubicBezTo>
                  <a:cubicBezTo>
                    <a:pt x="1" y="14"/>
                    <a:pt x="2" y="20"/>
                    <a:pt x="3" y="27"/>
                  </a:cubicBezTo>
                  <a:cubicBezTo>
                    <a:pt x="20" y="24"/>
                    <a:pt x="36" y="22"/>
                    <a:pt x="52" y="2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šḻïďê-Freeform: Shape 91"/>
            <p:cNvSpPr>
              <a:spLocks/>
            </p:cNvSpPr>
            <p:nvPr/>
          </p:nvSpPr>
          <p:spPr bwMode="auto">
            <a:xfrm>
              <a:off x="5264500" y="6362514"/>
              <a:ext cx="502554" cy="611805"/>
            </a:xfrm>
            <a:custGeom>
              <a:avLst/>
              <a:gdLst>
                <a:gd name="T0" fmla="*/ 25 w 25"/>
                <a:gd name="T1" fmla="*/ 27 h 30"/>
                <a:gd name="T2" fmla="*/ 22 w 25"/>
                <a:gd name="T3" fmla="*/ 0 h 30"/>
                <a:gd name="T4" fmla="*/ 0 w 25"/>
                <a:gd name="T5" fmla="*/ 3 h 30"/>
                <a:gd name="T6" fmla="*/ 5 w 25"/>
                <a:gd name="T7" fmla="*/ 30 h 30"/>
                <a:gd name="T8" fmla="*/ 25 w 25"/>
                <a:gd name="T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0">
                  <a:moveTo>
                    <a:pt x="25" y="27"/>
                  </a:moveTo>
                  <a:cubicBezTo>
                    <a:pt x="24" y="18"/>
                    <a:pt x="23" y="9"/>
                    <a:pt x="22" y="0"/>
                  </a:cubicBezTo>
                  <a:cubicBezTo>
                    <a:pt x="14" y="1"/>
                    <a:pt x="7" y="2"/>
                    <a:pt x="0" y="3"/>
                  </a:cubicBezTo>
                  <a:cubicBezTo>
                    <a:pt x="2" y="12"/>
                    <a:pt x="3" y="21"/>
                    <a:pt x="5" y="30"/>
                  </a:cubicBezTo>
                  <a:cubicBezTo>
                    <a:pt x="11" y="29"/>
                    <a:pt x="18" y="28"/>
                    <a:pt x="25" y="2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šḻïďê-Freeform: Shape 92"/>
            <p:cNvSpPr>
              <a:spLocks/>
            </p:cNvSpPr>
            <p:nvPr/>
          </p:nvSpPr>
          <p:spPr bwMode="auto">
            <a:xfrm>
              <a:off x="5324588" y="6057704"/>
              <a:ext cx="220687" cy="40423"/>
            </a:xfrm>
            <a:custGeom>
              <a:avLst/>
              <a:gdLst>
                <a:gd name="T0" fmla="*/ 11 w 11"/>
                <a:gd name="T1" fmla="*/ 0 h 2"/>
                <a:gd name="T2" fmla="*/ 0 w 11"/>
                <a:gd name="T3" fmla="*/ 2 h 2"/>
                <a:gd name="T4" fmla="*/ 0 w 11"/>
                <a:gd name="T5" fmla="*/ 1 h 2"/>
                <a:gd name="T6" fmla="*/ 11 w 1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11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0"/>
                    <a:pt x="1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šḻïďê-Freeform: Shape 93"/>
            <p:cNvSpPr>
              <a:spLocks/>
            </p:cNvSpPr>
            <p:nvPr/>
          </p:nvSpPr>
          <p:spPr bwMode="auto">
            <a:xfrm>
              <a:off x="4541259" y="6423695"/>
              <a:ext cx="220687" cy="672986"/>
            </a:xfrm>
            <a:custGeom>
              <a:avLst/>
              <a:gdLst>
                <a:gd name="T0" fmla="*/ 11 w 11"/>
                <a:gd name="T1" fmla="*/ 32 h 33"/>
                <a:gd name="T2" fmla="*/ 4 w 11"/>
                <a:gd name="T3" fmla="*/ 0 h 33"/>
                <a:gd name="T4" fmla="*/ 0 w 11"/>
                <a:gd name="T5" fmla="*/ 1 h 33"/>
                <a:gd name="T6" fmla="*/ 5 w 11"/>
                <a:gd name="T7" fmla="*/ 33 h 33"/>
                <a:gd name="T8" fmla="*/ 11 w 11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11" y="32"/>
                  </a:moveTo>
                  <a:cubicBezTo>
                    <a:pt x="8" y="21"/>
                    <a:pt x="6" y="11"/>
                    <a:pt x="4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2" y="12"/>
                    <a:pt x="3" y="22"/>
                    <a:pt x="5" y="33"/>
                  </a:cubicBezTo>
                  <a:cubicBezTo>
                    <a:pt x="7" y="33"/>
                    <a:pt x="9" y="32"/>
                    <a:pt x="11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šḻïďê-Freeform: Shape 94"/>
            <p:cNvSpPr>
              <a:spLocks/>
            </p:cNvSpPr>
            <p:nvPr/>
          </p:nvSpPr>
          <p:spPr bwMode="auto">
            <a:xfrm>
              <a:off x="4601347" y="6851959"/>
              <a:ext cx="121269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6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šḻïďê-Freeform: Shape 95"/>
            <p:cNvSpPr>
              <a:spLocks/>
            </p:cNvSpPr>
            <p:nvPr/>
          </p:nvSpPr>
          <p:spPr bwMode="auto">
            <a:xfrm>
              <a:off x="4562017" y="6648752"/>
              <a:ext cx="120176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6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1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ḻïďê-Freeform: Shape 96"/>
            <p:cNvSpPr>
              <a:spLocks/>
            </p:cNvSpPr>
            <p:nvPr/>
          </p:nvSpPr>
          <p:spPr bwMode="auto">
            <a:xfrm>
              <a:off x="4541259" y="6444453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1 h 1"/>
                <a:gd name="T6" fmla="*/ 4 w 5"/>
                <a:gd name="T7" fmla="*/ 0 h 1"/>
                <a:gd name="T8" fmla="*/ 5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3" y="0"/>
                    <a:pt x="4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šḻïďê-Freeform: Shape 97"/>
            <p:cNvSpPr>
              <a:spLocks/>
            </p:cNvSpPr>
            <p:nvPr/>
          </p:nvSpPr>
          <p:spPr bwMode="auto">
            <a:xfrm>
              <a:off x="4541259" y="6383272"/>
              <a:ext cx="80846" cy="61181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3 h 3"/>
                <a:gd name="T4" fmla="*/ 0 w 4"/>
                <a:gd name="T5" fmla="*/ 0 h 3"/>
                <a:gd name="T6" fmla="*/ 3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šḻïďê-Freeform: Shape 98"/>
            <p:cNvSpPr>
              <a:spLocks/>
            </p:cNvSpPr>
            <p:nvPr/>
          </p:nvSpPr>
          <p:spPr bwMode="auto">
            <a:xfrm>
              <a:off x="4562017" y="6383272"/>
              <a:ext cx="19665" cy="61181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šḻïďê-Freeform: Shape 99"/>
            <p:cNvSpPr>
              <a:spLocks/>
            </p:cNvSpPr>
            <p:nvPr/>
          </p:nvSpPr>
          <p:spPr bwMode="auto">
            <a:xfrm>
              <a:off x="4541259" y="6383272"/>
              <a:ext cx="20758" cy="61181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1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šḻïďê-Freeform: Shape 100"/>
            <p:cNvSpPr>
              <a:spLocks/>
            </p:cNvSpPr>
            <p:nvPr/>
          </p:nvSpPr>
          <p:spPr bwMode="auto">
            <a:xfrm>
              <a:off x="4581682" y="6383272"/>
              <a:ext cx="19665" cy="61181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šḻïďê-Freeform: Shape 101"/>
            <p:cNvSpPr>
              <a:spLocks/>
            </p:cNvSpPr>
            <p:nvPr/>
          </p:nvSpPr>
          <p:spPr bwMode="auto">
            <a:xfrm>
              <a:off x="4521594" y="6362514"/>
              <a:ext cx="100511" cy="4151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1 h 2"/>
                <a:gd name="T4" fmla="*/ 0 w 5"/>
                <a:gd name="T5" fmla="*/ 2 h 2"/>
                <a:gd name="T6" fmla="*/ 5 w 5"/>
                <a:gd name="T7" fmla="*/ 1 h 2"/>
                <a:gd name="T8" fmla="*/ 5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šḻïďê-Freeform: Shape 102"/>
            <p:cNvSpPr>
              <a:spLocks/>
            </p:cNvSpPr>
            <p:nvPr/>
          </p:nvSpPr>
          <p:spPr bwMode="auto">
            <a:xfrm>
              <a:off x="4541259" y="6241246"/>
              <a:ext cx="20758" cy="80846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šḻïďê-Freeform: Shape 103"/>
            <p:cNvSpPr>
              <a:spLocks/>
            </p:cNvSpPr>
            <p:nvPr/>
          </p:nvSpPr>
          <p:spPr bwMode="auto">
            <a:xfrm>
              <a:off x="4541259" y="6322092"/>
              <a:ext cx="60088" cy="61181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0 h 3"/>
                <a:gd name="T4" fmla="*/ 0 w 3"/>
                <a:gd name="T5" fmla="*/ 3 h 3"/>
                <a:gd name="T6" fmla="*/ 3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ḻïďê-Freeform: Shape 104"/>
            <p:cNvSpPr>
              <a:spLocks/>
            </p:cNvSpPr>
            <p:nvPr/>
          </p:nvSpPr>
          <p:spPr bwMode="auto">
            <a:xfrm>
              <a:off x="4782703" y="6546056"/>
              <a:ext cx="160599" cy="510202"/>
            </a:xfrm>
            <a:custGeom>
              <a:avLst/>
              <a:gdLst>
                <a:gd name="T0" fmla="*/ 8 w 8"/>
                <a:gd name="T1" fmla="*/ 24 h 25"/>
                <a:gd name="T2" fmla="*/ 4 w 8"/>
                <a:gd name="T3" fmla="*/ 0 h 25"/>
                <a:gd name="T4" fmla="*/ 0 w 8"/>
                <a:gd name="T5" fmla="*/ 0 h 25"/>
                <a:gd name="T6" fmla="*/ 4 w 8"/>
                <a:gd name="T7" fmla="*/ 25 h 25"/>
                <a:gd name="T8" fmla="*/ 8 w 8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5">
                  <a:moveTo>
                    <a:pt x="8" y="24"/>
                  </a:moveTo>
                  <a:cubicBezTo>
                    <a:pt x="7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9"/>
                    <a:pt x="3" y="17"/>
                    <a:pt x="4" y="25"/>
                  </a:cubicBezTo>
                  <a:cubicBezTo>
                    <a:pt x="6" y="25"/>
                    <a:pt x="7" y="24"/>
                    <a:pt x="8" y="2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ḷîḓé-Freeform: Shape 105"/>
            <p:cNvSpPr>
              <a:spLocks/>
            </p:cNvSpPr>
            <p:nvPr/>
          </p:nvSpPr>
          <p:spPr bwMode="auto">
            <a:xfrm>
              <a:off x="4823126" y="6872716"/>
              <a:ext cx="120176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5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5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ŝḷîḓé-Freeform: Shape 106"/>
            <p:cNvSpPr>
              <a:spLocks/>
            </p:cNvSpPr>
            <p:nvPr/>
          </p:nvSpPr>
          <p:spPr bwMode="auto">
            <a:xfrm>
              <a:off x="4802369" y="6729598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0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ŝḷîḓé-Freeform: Shape 107"/>
            <p:cNvSpPr>
              <a:spLocks/>
            </p:cNvSpPr>
            <p:nvPr/>
          </p:nvSpPr>
          <p:spPr bwMode="auto">
            <a:xfrm>
              <a:off x="4782703" y="6546056"/>
              <a:ext cx="79753" cy="41515"/>
            </a:xfrm>
            <a:custGeom>
              <a:avLst/>
              <a:gdLst>
                <a:gd name="T0" fmla="*/ 4 w 4"/>
                <a:gd name="T1" fmla="*/ 1 h 2"/>
                <a:gd name="T2" fmla="*/ 0 w 4"/>
                <a:gd name="T3" fmla="*/ 2 h 2"/>
                <a:gd name="T4" fmla="*/ 0 w 4"/>
                <a:gd name="T5" fmla="*/ 1 h 2"/>
                <a:gd name="T6" fmla="*/ 4 w 4"/>
                <a:gd name="T7" fmla="*/ 0 h 2"/>
                <a:gd name="T8" fmla="*/ 4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ŝḷîḓé-Freeform: Shape 108"/>
            <p:cNvSpPr>
              <a:spLocks/>
            </p:cNvSpPr>
            <p:nvPr/>
          </p:nvSpPr>
          <p:spPr bwMode="auto">
            <a:xfrm>
              <a:off x="4782703" y="6505633"/>
              <a:ext cx="60088" cy="40423"/>
            </a:xfrm>
            <a:custGeom>
              <a:avLst/>
              <a:gdLst>
                <a:gd name="T0" fmla="*/ 3 w 3"/>
                <a:gd name="T1" fmla="*/ 2 h 2"/>
                <a:gd name="T2" fmla="*/ 1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ŝḷîḓé-Freeform: Shape 109"/>
            <p:cNvSpPr>
              <a:spLocks/>
            </p:cNvSpPr>
            <p:nvPr/>
          </p:nvSpPr>
          <p:spPr bwMode="auto">
            <a:xfrm>
              <a:off x="4802369" y="6505633"/>
              <a:ext cx="20758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ŝḷîḓé-Freeform: Shape 110"/>
            <p:cNvSpPr>
              <a:spLocks/>
            </p:cNvSpPr>
            <p:nvPr/>
          </p:nvSpPr>
          <p:spPr bwMode="auto">
            <a:xfrm>
              <a:off x="4802369" y="6505633"/>
              <a:ext cx="0" cy="40423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ŝḷîḓé-Freeform: Shape 111"/>
            <p:cNvSpPr>
              <a:spLocks/>
            </p:cNvSpPr>
            <p:nvPr/>
          </p:nvSpPr>
          <p:spPr bwMode="auto">
            <a:xfrm>
              <a:off x="4823126" y="6505633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ŝḷîḓé-Freeform: Shape 112"/>
            <p:cNvSpPr>
              <a:spLocks/>
            </p:cNvSpPr>
            <p:nvPr/>
          </p:nvSpPr>
          <p:spPr bwMode="auto">
            <a:xfrm>
              <a:off x="4761946" y="6484875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1 h 1"/>
                <a:gd name="T6" fmla="*/ 5 w 5"/>
                <a:gd name="T7" fmla="*/ 1 h 1"/>
                <a:gd name="T8" fmla="*/ 5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ŝḷîḓé-Freeform: Shape 113"/>
            <p:cNvSpPr>
              <a:spLocks/>
            </p:cNvSpPr>
            <p:nvPr/>
          </p:nvSpPr>
          <p:spPr bwMode="auto">
            <a:xfrm>
              <a:off x="4802369" y="6383272"/>
              <a:ext cx="0" cy="81938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ŝḷîḓé-Freeform: Shape 114"/>
            <p:cNvSpPr>
              <a:spLocks/>
            </p:cNvSpPr>
            <p:nvPr/>
          </p:nvSpPr>
          <p:spPr bwMode="auto">
            <a:xfrm>
              <a:off x="4782703" y="6465210"/>
              <a:ext cx="60088" cy="40423"/>
            </a:xfrm>
            <a:custGeom>
              <a:avLst/>
              <a:gdLst>
                <a:gd name="T0" fmla="*/ 3 w 3"/>
                <a:gd name="T1" fmla="*/ 2 h 2"/>
                <a:gd name="T2" fmla="*/ 1 w 3"/>
                <a:gd name="T3" fmla="*/ 0 h 2"/>
                <a:gd name="T4" fmla="*/ 0 w 3"/>
                <a:gd name="T5" fmla="*/ 2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ŝḷîḓé-Freeform: Shape 115"/>
            <p:cNvSpPr>
              <a:spLocks/>
            </p:cNvSpPr>
            <p:nvPr/>
          </p:nvSpPr>
          <p:spPr bwMode="auto">
            <a:xfrm>
              <a:off x="6328604" y="6180065"/>
              <a:ext cx="161691" cy="671893"/>
            </a:xfrm>
            <a:custGeom>
              <a:avLst/>
              <a:gdLst>
                <a:gd name="T0" fmla="*/ 8 w 8"/>
                <a:gd name="T1" fmla="*/ 32 h 33"/>
                <a:gd name="T2" fmla="*/ 4 w 8"/>
                <a:gd name="T3" fmla="*/ 0 h 33"/>
                <a:gd name="T4" fmla="*/ 0 w 8"/>
                <a:gd name="T5" fmla="*/ 1 h 33"/>
                <a:gd name="T6" fmla="*/ 2 w 8"/>
                <a:gd name="T7" fmla="*/ 33 h 33"/>
                <a:gd name="T8" fmla="*/ 8 w 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3">
                  <a:moveTo>
                    <a:pt x="8" y="32"/>
                  </a:moveTo>
                  <a:cubicBezTo>
                    <a:pt x="6" y="22"/>
                    <a:pt x="5" y="11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1" y="11"/>
                    <a:pt x="1" y="22"/>
                    <a:pt x="2" y="33"/>
                  </a:cubicBezTo>
                  <a:cubicBezTo>
                    <a:pt x="4" y="33"/>
                    <a:pt x="6" y="32"/>
                    <a:pt x="8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ŝḷîḓé-Freeform: Shape 116"/>
            <p:cNvSpPr>
              <a:spLocks/>
            </p:cNvSpPr>
            <p:nvPr/>
          </p:nvSpPr>
          <p:spPr bwMode="auto">
            <a:xfrm>
              <a:off x="6349362" y="6607236"/>
              <a:ext cx="120176" cy="20758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1 h 1"/>
                <a:gd name="T4" fmla="*/ 6 w 6"/>
                <a:gd name="T5" fmla="*/ 0 h 1"/>
                <a:gd name="T6" fmla="*/ 0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ḷîḓé-Freeform: Shape 117"/>
            <p:cNvSpPr>
              <a:spLocks/>
            </p:cNvSpPr>
            <p:nvPr/>
          </p:nvSpPr>
          <p:spPr bwMode="auto">
            <a:xfrm>
              <a:off x="6328604" y="6404030"/>
              <a:ext cx="121269" cy="40423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6 w 6"/>
                <a:gd name="T5" fmla="*/ 0 h 2"/>
                <a:gd name="T6" fmla="*/ 0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2" y="2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ŝḷîḓé-Freeform: Shape 118"/>
            <p:cNvSpPr>
              <a:spLocks/>
            </p:cNvSpPr>
            <p:nvPr/>
          </p:nvSpPr>
          <p:spPr bwMode="auto">
            <a:xfrm>
              <a:off x="6328604" y="6199731"/>
              <a:ext cx="100511" cy="20758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0 h 1"/>
                <a:gd name="T4" fmla="*/ 5 w 5"/>
                <a:gd name="T5" fmla="*/ 0 h 1"/>
                <a:gd name="T6" fmla="*/ 0 w 5"/>
                <a:gd name="T7" fmla="*/ 0 h 1"/>
                <a:gd name="T8" fmla="*/ 0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ŝḷîḓé-Freeform: Shape 119"/>
            <p:cNvSpPr>
              <a:spLocks/>
            </p:cNvSpPr>
            <p:nvPr/>
          </p:nvSpPr>
          <p:spPr bwMode="auto">
            <a:xfrm>
              <a:off x="6328604" y="6138550"/>
              <a:ext cx="80846" cy="61181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2 h 3"/>
                <a:gd name="T4" fmla="*/ 3 w 4"/>
                <a:gd name="T5" fmla="*/ 0 h 3"/>
                <a:gd name="T6" fmla="*/ 0 w 4"/>
                <a:gd name="T7" fmla="*/ 0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ŝḷîḓé-Freeform: Shape 120"/>
            <p:cNvSpPr>
              <a:spLocks/>
            </p:cNvSpPr>
            <p:nvPr/>
          </p:nvSpPr>
          <p:spPr bwMode="auto">
            <a:xfrm>
              <a:off x="6349362" y="6138550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ḷîḓé-Freeform: Shape 121"/>
            <p:cNvSpPr>
              <a:spLocks/>
            </p:cNvSpPr>
            <p:nvPr/>
          </p:nvSpPr>
          <p:spPr bwMode="auto">
            <a:xfrm>
              <a:off x="6369027" y="6138550"/>
              <a:ext cx="20758" cy="4151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ŝḷîḓé-Freeform: Shape 122"/>
            <p:cNvSpPr>
              <a:spLocks/>
            </p:cNvSpPr>
            <p:nvPr/>
          </p:nvSpPr>
          <p:spPr bwMode="auto">
            <a:xfrm>
              <a:off x="6349362" y="6138550"/>
              <a:ext cx="0" cy="61181"/>
            </a:xfrm>
            <a:custGeom>
              <a:avLst/>
              <a:gdLst>
                <a:gd name="T0" fmla="*/ 3 h 3"/>
                <a:gd name="T1" fmla="*/ 2 h 3"/>
                <a:gd name="T2" fmla="*/ 0 h 3"/>
                <a:gd name="T3" fmla="*/ 0 h 3"/>
                <a:gd name="T4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ŝḷîḓé-Freeform: Shape 123"/>
            <p:cNvSpPr>
              <a:spLocks/>
            </p:cNvSpPr>
            <p:nvPr/>
          </p:nvSpPr>
          <p:spPr bwMode="auto">
            <a:xfrm>
              <a:off x="6308939" y="6118885"/>
              <a:ext cx="120176" cy="19665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6 w 6"/>
                <a:gd name="T5" fmla="*/ 1 h 1"/>
                <a:gd name="T6" fmla="*/ 0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ŝḷîḓé-Freeform: Shape 124"/>
            <p:cNvSpPr>
              <a:spLocks/>
            </p:cNvSpPr>
            <p:nvPr/>
          </p:nvSpPr>
          <p:spPr bwMode="auto">
            <a:xfrm>
              <a:off x="6349362" y="5996524"/>
              <a:ext cx="19665" cy="80846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ḷîḓé-Freeform: Shape 125"/>
            <p:cNvSpPr>
              <a:spLocks/>
            </p:cNvSpPr>
            <p:nvPr/>
          </p:nvSpPr>
          <p:spPr bwMode="auto">
            <a:xfrm>
              <a:off x="6328604" y="6077370"/>
              <a:ext cx="61181" cy="41515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3 w 3"/>
                <a:gd name="T5" fmla="*/ 2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ŝḷîḓé-Freeform: Shape 126"/>
            <p:cNvSpPr>
              <a:spLocks/>
            </p:cNvSpPr>
            <p:nvPr/>
          </p:nvSpPr>
          <p:spPr bwMode="auto">
            <a:xfrm>
              <a:off x="6128675" y="6362514"/>
              <a:ext cx="139841" cy="510202"/>
            </a:xfrm>
            <a:custGeom>
              <a:avLst/>
              <a:gdLst>
                <a:gd name="T0" fmla="*/ 7 w 7"/>
                <a:gd name="T1" fmla="*/ 24 h 25"/>
                <a:gd name="T2" fmla="*/ 4 w 7"/>
                <a:gd name="T3" fmla="*/ 0 h 25"/>
                <a:gd name="T4" fmla="*/ 0 w 7"/>
                <a:gd name="T5" fmla="*/ 0 h 25"/>
                <a:gd name="T6" fmla="*/ 2 w 7"/>
                <a:gd name="T7" fmla="*/ 25 h 25"/>
                <a:gd name="T8" fmla="*/ 7 w 7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7" y="24"/>
                  </a:moveTo>
                  <a:cubicBezTo>
                    <a:pt x="6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1" y="8"/>
                    <a:pt x="2" y="17"/>
                    <a:pt x="2" y="25"/>
                  </a:cubicBezTo>
                  <a:cubicBezTo>
                    <a:pt x="4" y="25"/>
                    <a:pt x="5" y="24"/>
                    <a:pt x="7" y="2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ŝḷîḓé-Freeform: Shape 127"/>
            <p:cNvSpPr>
              <a:spLocks/>
            </p:cNvSpPr>
            <p:nvPr/>
          </p:nvSpPr>
          <p:spPr bwMode="auto">
            <a:xfrm>
              <a:off x="6148340" y="6689175"/>
              <a:ext cx="100511" cy="4042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1 h 2"/>
                <a:gd name="T4" fmla="*/ 5 w 5"/>
                <a:gd name="T5" fmla="*/ 0 h 2"/>
                <a:gd name="T6" fmla="*/ 0 w 5"/>
                <a:gd name="T7" fmla="*/ 1 h 2"/>
                <a:gd name="T8" fmla="*/ 0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2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ŝḷîḓé-Freeform: Shape 128"/>
            <p:cNvSpPr>
              <a:spLocks/>
            </p:cNvSpPr>
            <p:nvPr/>
          </p:nvSpPr>
          <p:spPr bwMode="auto">
            <a:xfrm>
              <a:off x="6148340" y="6546056"/>
              <a:ext cx="80846" cy="20758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4 w 4"/>
                <a:gd name="T5" fmla="*/ 0 h 1"/>
                <a:gd name="T6" fmla="*/ 0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ŝḷîḓé-Freeform: Shape 129"/>
            <p:cNvSpPr>
              <a:spLocks/>
            </p:cNvSpPr>
            <p:nvPr/>
          </p:nvSpPr>
          <p:spPr bwMode="auto">
            <a:xfrm>
              <a:off x="6128675" y="6362514"/>
              <a:ext cx="79753" cy="20758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0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ŝḷîḓé-Freeform: Shape 130"/>
            <p:cNvSpPr>
              <a:spLocks/>
            </p:cNvSpPr>
            <p:nvPr/>
          </p:nvSpPr>
          <p:spPr bwMode="auto">
            <a:xfrm>
              <a:off x="6128675" y="6322092"/>
              <a:ext cx="60088" cy="40423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2 h 2"/>
                <a:gd name="T4" fmla="*/ 3 w 3"/>
                <a:gd name="T5" fmla="*/ 0 h 2"/>
                <a:gd name="T6" fmla="*/ 0 w 3"/>
                <a:gd name="T7" fmla="*/ 0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ŝḷîḓé-Freeform: Shape 131"/>
            <p:cNvSpPr>
              <a:spLocks/>
            </p:cNvSpPr>
            <p:nvPr/>
          </p:nvSpPr>
          <p:spPr bwMode="auto">
            <a:xfrm>
              <a:off x="6148340" y="6322092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ŝḷîḓé-Freeform: Shape 132"/>
            <p:cNvSpPr>
              <a:spLocks/>
            </p:cNvSpPr>
            <p:nvPr/>
          </p:nvSpPr>
          <p:spPr bwMode="auto">
            <a:xfrm>
              <a:off x="6168005" y="6322092"/>
              <a:ext cx="20758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ŝḷîḓé-Freeform: Shape 133"/>
            <p:cNvSpPr>
              <a:spLocks/>
            </p:cNvSpPr>
            <p:nvPr/>
          </p:nvSpPr>
          <p:spPr bwMode="auto">
            <a:xfrm>
              <a:off x="6148340" y="6322092"/>
              <a:ext cx="0" cy="40423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ŝḷîḓé-Freeform: Shape 134"/>
            <p:cNvSpPr>
              <a:spLocks/>
            </p:cNvSpPr>
            <p:nvPr/>
          </p:nvSpPr>
          <p:spPr bwMode="auto">
            <a:xfrm>
              <a:off x="6128675" y="6302426"/>
              <a:ext cx="79753" cy="19665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4 w 4"/>
                <a:gd name="T5" fmla="*/ 1 h 1"/>
                <a:gd name="T6" fmla="*/ 0 w 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ŝḷîḓé-Freeform: Shape 135"/>
            <p:cNvSpPr>
              <a:spLocks/>
            </p:cNvSpPr>
            <p:nvPr/>
          </p:nvSpPr>
          <p:spPr bwMode="auto">
            <a:xfrm>
              <a:off x="6148340" y="6199731"/>
              <a:ext cx="19665" cy="81938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S1ide-Freeform: Shape 136"/>
            <p:cNvSpPr>
              <a:spLocks/>
            </p:cNvSpPr>
            <p:nvPr/>
          </p:nvSpPr>
          <p:spPr bwMode="auto">
            <a:xfrm>
              <a:off x="6128675" y="6260911"/>
              <a:ext cx="60088" cy="61181"/>
            </a:xfrm>
            <a:custGeom>
              <a:avLst/>
              <a:gdLst>
                <a:gd name="T0" fmla="*/ 0 w 3"/>
                <a:gd name="T1" fmla="*/ 3 h 3"/>
                <a:gd name="T2" fmla="*/ 1 w 3"/>
                <a:gd name="T3" fmla="*/ 0 h 3"/>
                <a:gd name="T4" fmla="*/ 3 w 3"/>
                <a:gd name="T5" fmla="*/ 2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2" y="2"/>
                    <a:pt x="1" y="3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1ide-Freeform: Shape 137"/>
            <p:cNvSpPr>
              <a:spLocks/>
            </p:cNvSpPr>
            <p:nvPr/>
          </p:nvSpPr>
          <p:spPr bwMode="auto">
            <a:xfrm>
              <a:off x="5405434" y="6587571"/>
              <a:ext cx="261110" cy="346325"/>
            </a:xfrm>
            <a:custGeom>
              <a:avLst/>
              <a:gdLst>
                <a:gd name="T0" fmla="*/ 12 w 13"/>
                <a:gd name="T1" fmla="*/ 4 h 17"/>
                <a:gd name="T2" fmla="*/ 5 w 13"/>
                <a:gd name="T3" fmla="*/ 0 h 17"/>
                <a:gd name="T4" fmla="*/ 0 w 13"/>
                <a:gd name="T5" fmla="*/ 5 h 17"/>
                <a:gd name="T6" fmla="*/ 2 w 13"/>
                <a:gd name="T7" fmla="*/ 17 h 17"/>
                <a:gd name="T8" fmla="*/ 13 w 13"/>
                <a:gd name="T9" fmla="*/ 15 h 17"/>
                <a:gd name="T10" fmla="*/ 12 w 13"/>
                <a:gd name="T1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12" y="4"/>
                  </a:moveTo>
                  <a:cubicBezTo>
                    <a:pt x="11" y="1"/>
                    <a:pt x="9" y="1"/>
                    <a:pt x="5" y="0"/>
                  </a:cubicBezTo>
                  <a:cubicBezTo>
                    <a:pt x="2" y="2"/>
                    <a:pt x="0" y="3"/>
                    <a:pt x="0" y="5"/>
                  </a:cubicBezTo>
                  <a:cubicBezTo>
                    <a:pt x="1" y="9"/>
                    <a:pt x="1" y="13"/>
                    <a:pt x="2" y="17"/>
                  </a:cubicBezTo>
                  <a:cubicBezTo>
                    <a:pt x="6" y="16"/>
                    <a:pt x="10" y="16"/>
                    <a:pt x="13" y="15"/>
                  </a:cubicBezTo>
                  <a:cubicBezTo>
                    <a:pt x="13" y="12"/>
                    <a:pt x="12" y="8"/>
                    <a:pt x="1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S1ide-Freeform: Shape 138"/>
            <p:cNvSpPr>
              <a:spLocks/>
            </p:cNvSpPr>
            <p:nvPr/>
          </p:nvSpPr>
          <p:spPr bwMode="auto">
            <a:xfrm>
              <a:off x="5505944" y="6811536"/>
              <a:ext cx="79753" cy="101603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0 w 4"/>
                <a:gd name="T5" fmla="*/ 2 h 5"/>
                <a:gd name="T6" fmla="*/ 1 w 4"/>
                <a:gd name="T7" fmla="*/ 5 h 5"/>
                <a:gd name="T8" fmla="*/ 4 w 4"/>
                <a:gd name="T9" fmla="*/ 5 h 5"/>
                <a:gd name="T10" fmla="*/ 4 w 4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1ide-Freeform: Shape 139"/>
            <p:cNvSpPr>
              <a:spLocks/>
            </p:cNvSpPr>
            <p:nvPr/>
          </p:nvSpPr>
          <p:spPr bwMode="auto">
            <a:xfrm>
              <a:off x="5485187" y="6648752"/>
              <a:ext cx="80846" cy="101603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0 w 4"/>
                <a:gd name="T5" fmla="*/ 2 h 5"/>
                <a:gd name="T6" fmla="*/ 0 w 4"/>
                <a:gd name="T7" fmla="*/ 2 h 5"/>
                <a:gd name="T8" fmla="*/ 1 w 4"/>
                <a:gd name="T9" fmla="*/ 5 h 5"/>
                <a:gd name="T10" fmla="*/ 4 w 4"/>
                <a:gd name="T11" fmla="*/ 4 h 5"/>
                <a:gd name="T12" fmla="*/ 4 w 4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2" y="5"/>
                    <a:pt x="3" y="5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1ide-Freeform: Shape 140"/>
            <p:cNvSpPr>
              <a:spLocks/>
            </p:cNvSpPr>
            <p:nvPr/>
          </p:nvSpPr>
          <p:spPr bwMode="auto">
            <a:xfrm>
              <a:off x="5183654" y="6627994"/>
              <a:ext cx="121269" cy="162784"/>
            </a:xfrm>
            <a:custGeom>
              <a:avLst/>
              <a:gdLst>
                <a:gd name="T0" fmla="*/ 5 w 6"/>
                <a:gd name="T1" fmla="*/ 3 h 8"/>
                <a:gd name="T2" fmla="*/ 2 w 6"/>
                <a:gd name="T3" fmla="*/ 0 h 8"/>
                <a:gd name="T4" fmla="*/ 0 w 6"/>
                <a:gd name="T5" fmla="*/ 4 h 8"/>
                <a:gd name="T6" fmla="*/ 0 w 6"/>
                <a:gd name="T7" fmla="*/ 4 h 8"/>
                <a:gd name="T8" fmla="*/ 1 w 6"/>
                <a:gd name="T9" fmla="*/ 8 h 8"/>
                <a:gd name="T10" fmla="*/ 6 w 6"/>
                <a:gd name="T11" fmla="*/ 7 h 8"/>
                <a:gd name="T12" fmla="*/ 5 w 6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5" y="3"/>
                  </a:moveTo>
                  <a:cubicBezTo>
                    <a:pt x="5" y="2"/>
                    <a:pt x="4" y="1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8"/>
                  </a:cubicBezTo>
                  <a:cubicBezTo>
                    <a:pt x="2" y="8"/>
                    <a:pt x="4" y="7"/>
                    <a:pt x="6" y="7"/>
                  </a:cubicBezTo>
                  <a:cubicBezTo>
                    <a:pt x="6" y="6"/>
                    <a:pt x="5" y="4"/>
                    <a:pt x="5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1ide-Freeform: Shape 141"/>
            <p:cNvSpPr>
              <a:spLocks/>
            </p:cNvSpPr>
            <p:nvPr/>
          </p:nvSpPr>
          <p:spPr bwMode="auto">
            <a:xfrm>
              <a:off x="5224077" y="6729598"/>
              <a:ext cx="40423" cy="61181"/>
            </a:xfrm>
            <a:custGeom>
              <a:avLst/>
              <a:gdLst>
                <a:gd name="T0" fmla="*/ 2 w 2"/>
                <a:gd name="T1" fmla="*/ 1 h 3"/>
                <a:gd name="T2" fmla="*/ 1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2 w 2"/>
                <a:gd name="T9" fmla="*/ 2 h 3"/>
                <a:gd name="T10" fmla="*/ 2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1ide-Freeform: Shape 142"/>
            <p:cNvSpPr>
              <a:spLocks/>
            </p:cNvSpPr>
            <p:nvPr/>
          </p:nvSpPr>
          <p:spPr bwMode="auto">
            <a:xfrm>
              <a:off x="5063478" y="6668417"/>
              <a:ext cx="80846" cy="143119"/>
            </a:xfrm>
            <a:custGeom>
              <a:avLst/>
              <a:gdLst>
                <a:gd name="T0" fmla="*/ 3 w 4"/>
                <a:gd name="T1" fmla="*/ 2 h 7"/>
                <a:gd name="T2" fmla="*/ 1 w 4"/>
                <a:gd name="T3" fmla="*/ 0 h 7"/>
                <a:gd name="T4" fmla="*/ 0 w 4"/>
                <a:gd name="T5" fmla="*/ 3 h 7"/>
                <a:gd name="T6" fmla="*/ 0 w 4"/>
                <a:gd name="T7" fmla="*/ 7 h 7"/>
                <a:gd name="T8" fmla="*/ 4 w 4"/>
                <a:gd name="T9" fmla="*/ 6 h 7"/>
                <a:gd name="T10" fmla="*/ 3 w 4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3" y="2"/>
                  </a:moveTo>
                  <a:cubicBezTo>
                    <a:pt x="3" y="2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2" y="7"/>
                    <a:pt x="3" y="6"/>
                    <a:pt x="4" y="6"/>
                  </a:cubicBezTo>
                  <a:cubicBezTo>
                    <a:pt x="4" y="5"/>
                    <a:pt x="4" y="4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S1ide-Freeform: Shape 143"/>
            <p:cNvSpPr>
              <a:spLocks/>
            </p:cNvSpPr>
            <p:nvPr/>
          </p:nvSpPr>
          <p:spPr bwMode="auto">
            <a:xfrm>
              <a:off x="5204412" y="6811536"/>
              <a:ext cx="120176" cy="162784"/>
            </a:xfrm>
            <a:custGeom>
              <a:avLst/>
              <a:gdLst>
                <a:gd name="T0" fmla="*/ 6 w 6"/>
                <a:gd name="T1" fmla="*/ 3 h 8"/>
                <a:gd name="T2" fmla="*/ 3 w 6"/>
                <a:gd name="T3" fmla="*/ 0 h 8"/>
                <a:gd name="T4" fmla="*/ 0 w 6"/>
                <a:gd name="T5" fmla="*/ 3 h 8"/>
                <a:gd name="T6" fmla="*/ 1 w 6"/>
                <a:gd name="T7" fmla="*/ 8 h 8"/>
                <a:gd name="T8" fmla="*/ 6 w 6"/>
                <a:gd name="T9" fmla="*/ 7 h 8"/>
                <a:gd name="T10" fmla="*/ 6 w 6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6" y="3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3" y="7"/>
                    <a:pt x="4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S1ide-Freeform: Shape 144"/>
            <p:cNvSpPr>
              <a:spLocks/>
            </p:cNvSpPr>
            <p:nvPr/>
          </p:nvSpPr>
          <p:spPr bwMode="auto">
            <a:xfrm>
              <a:off x="5244835" y="6913139"/>
              <a:ext cx="60088" cy="40423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0 h 2"/>
                <a:gd name="T4" fmla="*/ 0 w 3"/>
                <a:gd name="T5" fmla="*/ 1 h 2"/>
                <a:gd name="T6" fmla="*/ 0 w 3"/>
                <a:gd name="T7" fmla="*/ 1 h 2"/>
                <a:gd name="T8" fmla="*/ 1 w 3"/>
                <a:gd name="T9" fmla="*/ 2 h 2"/>
                <a:gd name="T10" fmla="*/ 3 w 3"/>
                <a:gd name="T11" fmla="*/ 2 h 2"/>
                <a:gd name="T12" fmla="*/ 2 w 3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S1ide-Freeform: Shape 145"/>
            <p:cNvSpPr>
              <a:spLocks/>
            </p:cNvSpPr>
            <p:nvPr/>
          </p:nvSpPr>
          <p:spPr bwMode="auto">
            <a:xfrm>
              <a:off x="5084236" y="6851959"/>
              <a:ext cx="79753" cy="143119"/>
            </a:xfrm>
            <a:custGeom>
              <a:avLst/>
              <a:gdLst>
                <a:gd name="T0" fmla="*/ 4 w 4"/>
                <a:gd name="T1" fmla="*/ 2 h 7"/>
                <a:gd name="T2" fmla="*/ 2 w 4"/>
                <a:gd name="T3" fmla="*/ 0 h 7"/>
                <a:gd name="T4" fmla="*/ 0 w 4"/>
                <a:gd name="T5" fmla="*/ 3 h 7"/>
                <a:gd name="T6" fmla="*/ 1 w 4"/>
                <a:gd name="T7" fmla="*/ 7 h 7"/>
                <a:gd name="T8" fmla="*/ 4 w 4"/>
                <a:gd name="T9" fmla="*/ 6 h 7"/>
                <a:gd name="T10" fmla="*/ 4 w 4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1" y="7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4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S1ide-Freeform: Shape 146"/>
            <p:cNvSpPr>
              <a:spLocks/>
            </p:cNvSpPr>
            <p:nvPr/>
          </p:nvSpPr>
          <p:spPr bwMode="auto">
            <a:xfrm>
              <a:off x="5746297" y="6546056"/>
              <a:ext cx="121269" cy="163876"/>
            </a:xfrm>
            <a:custGeom>
              <a:avLst/>
              <a:gdLst>
                <a:gd name="T0" fmla="*/ 0 w 6"/>
                <a:gd name="T1" fmla="*/ 4 h 8"/>
                <a:gd name="T2" fmla="*/ 3 w 6"/>
                <a:gd name="T3" fmla="*/ 0 h 8"/>
                <a:gd name="T4" fmla="*/ 6 w 6"/>
                <a:gd name="T5" fmla="*/ 3 h 8"/>
                <a:gd name="T6" fmla="*/ 6 w 6"/>
                <a:gd name="T7" fmla="*/ 3 h 8"/>
                <a:gd name="T8" fmla="*/ 6 w 6"/>
                <a:gd name="T9" fmla="*/ 7 h 8"/>
                <a:gd name="T10" fmla="*/ 1 w 6"/>
                <a:gd name="T11" fmla="*/ 8 h 8"/>
                <a:gd name="T12" fmla="*/ 0 w 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cubicBezTo>
                    <a:pt x="1" y="2"/>
                    <a:pt x="1" y="1"/>
                    <a:pt x="3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6"/>
                    <a:pt x="6" y="7"/>
                  </a:cubicBezTo>
                  <a:cubicBezTo>
                    <a:pt x="4" y="7"/>
                    <a:pt x="3" y="8"/>
                    <a:pt x="1" y="8"/>
                  </a:cubicBezTo>
                  <a:cubicBezTo>
                    <a:pt x="1" y="6"/>
                    <a:pt x="1" y="5"/>
                    <a:pt x="0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S1ide-Freeform: Shape 147"/>
            <p:cNvSpPr>
              <a:spLocks/>
            </p:cNvSpPr>
            <p:nvPr/>
          </p:nvSpPr>
          <p:spPr bwMode="auto">
            <a:xfrm>
              <a:off x="5806385" y="6648752"/>
              <a:ext cx="20758" cy="61181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0 h 3"/>
                <a:gd name="T4" fmla="*/ 1 w 1"/>
                <a:gd name="T5" fmla="*/ 1 h 3"/>
                <a:gd name="T6" fmla="*/ 1 w 1"/>
                <a:gd name="T7" fmla="*/ 2 h 3"/>
                <a:gd name="T8" fmla="*/ 0 w 1"/>
                <a:gd name="T9" fmla="*/ 3 h 3"/>
                <a:gd name="T10" fmla="*/ 0 w 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1ide-Freeform: Shape 148"/>
            <p:cNvSpPr>
              <a:spLocks/>
            </p:cNvSpPr>
            <p:nvPr/>
          </p:nvSpPr>
          <p:spPr bwMode="auto">
            <a:xfrm>
              <a:off x="5906895" y="6546056"/>
              <a:ext cx="100511" cy="143119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0 h 7"/>
                <a:gd name="T4" fmla="*/ 4 w 5"/>
                <a:gd name="T5" fmla="*/ 3 h 7"/>
                <a:gd name="T6" fmla="*/ 5 w 5"/>
                <a:gd name="T7" fmla="*/ 6 h 7"/>
                <a:gd name="T8" fmla="*/ 1 w 5"/>
                <a:gd name="T9" fmla="*/ 7 h 7"/>
                <a:gd name="T10" fmla="*/ 0 w 5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6"/>
                    <a:pt x="0" y="4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S1ide-Freeform: Shape 149"/>
            <p:cNvSpPr>
              <a:spLocks/>
            </p:cNvSpPr>
            <p:nvPr/>
          </p:nvSpPr>
          <p:spPr bwMode="auto">
            <a:xfrm>
              <a:off x="5786719" y="6729598"/>
              <a:ext cx="100511" cy="162784"/>
            </a:xfrm>
            <a:custGeom>
              <a:avLst/>
              <a:gdLst>
                <a:gd name="T0" fmla="*/ 0 w 5"/>
                <a:gd name="T1" fmla="*/ 3 h 8"/>
                <a:gd name="T2" fmla="*/ 2 w 5"/>
                <a:gd name="T3" fmla="*/ 0 h 8"/>
                <a:gd name="T4" fmla="*/ 5 w 5"/>
                <a:gd name="T5" fmla="*/ 3 h 8"/>
                <a:gd name="T6" fmla="*/ 5 w 5"/>
                <a:gd name="T7" fmla="*/ 3 h 8"/>
                <a:gd name="T8" fmla="*/ 5 w 5"/>
                <a:gd name="T9" fmla="*/ 7 h 8"/>
                <a:gd name="T10" fmla="*/ 0 w 5"/>
                <a:gd name="T11" fmla="*/ 8 h 8"/>
                <a:gd name="T12" fmla="*/ 0 w 5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4" y="7"/>
                    <a:pt x="2" y="7"/>
                    <a:pt x="0" y="8"/>
                  </a:cubicBezTo>
                  <a:cubicBezTo>
                    <a:pt x="0" y="6"/>
                    <a:pt x="0" y="5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S1ide-Freeform: Shape 150"/>
            <p:cNvSpPr>
              <a:spLocks/>
            </p:cNvSpPr>
            <p:nvPr/>
          </p:nvSpPr>
          <p:spPr bwMode="auto">
            <a:xfrm>
              <a:off x="5827142" y="6831201"/>
              <a:ext cx="40423" cy="41515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1 w 2"/>
                <a:gd name="T5" fmla="*/ 1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1ide-Freeform: Shape 151"/>
            <p:cNvSpPr>
              <a:spLocks/>
            </p:cNvSpPr>
            <p:nvPr/>
          </p:nvSpPr>
          <p:spPr bwMode="auto">
            <a:xfrm>
              <a:off x="5927653" y="6729598"/>
              <a:ext cx="100511" cy="143119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0 h 7"/>
                <a:gd name="T4" fmla="*/ 4 w 5"/>
                <a:gd name="T5" fmla="*/ 3 h 7"/>
                <a:gd name="T6" fmla="*/ 4 w 5"/>
                <a:gd name="T7" fmla="*/ 3 h 7"/>
                <a:gd name="T8" fmla="*/ 5 w 5"/>
                <a:gd name="T9" fmla="*/ 6 h 7"/>
                <a:gd name="T10" fmla="*/ 1 w 5"/>
                <a:gd name="T11" fmla="*/ 7 h 7"/>
                <a:gd name="T12" fmla="*/ 0 w 5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6"/>
                    <a:pt x="2" y="7"/>
                    <a:pt x="1" y="7"/>
                  </a:cubicBezTo>
                  <a:cubicBezTo>
                    <a:pt x="1" y="6"/>
                    <a:pt x="1" y="4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S1ide-Freeform: Shape 152"/>
            <p:cNvSpPr>
              <a:spLocks/>
            </p:cNvSpPr>
            <p:nvPr/>
          </p:nvSpPr>
          <p:spPr bwMode="auto">
            <a:xfrm>
              <a:off x="5123566" y="6383272"/>
              <a:ext cx="160599" cy="122361"/>
            </a:xfrm>
            <a:custGeom>
              <a:avLst/>
              <a:gdLst>
                <a:gd name="T0" fmla="*/ 8 w 8"/>
                <a:gd name="T1" fmla="*/ 5 h 6"/>
                <a:gd name="T2" fmla="*/ 8 w 8"/>
                <a:gd name="T3" fmla="*/ 3 h 6"/>
                <a:gd name="T4" fmla="*/ 7 w 8"/>
                <a:gd name="T5" fmla="*/ 1 h 6"/>
                <a:gd name="T6" fmla="*/ 5 w 8"/>
                <a:gd name="T7" fmla="*/ 1 h 6"/>
                <a:gd name="T8" fmla="*/ 4 w 8"/>
                <a:gd name="T9" fmla="*/ 0 h 6"/>
                <a:gd name="T10" fmla="*/ 3 w 8"/>
                <a:gd name="T11" fmla="*/ 1 h 6"/>
                <a:gd name="T12" fmla="*/ 1 w 8"/>
                <a:gd name="T13" fmla="*/ 2 h 6"/>
                <a:gd name="T14" fmla="*/ 1 w 8"/>
                <a:gd name="T15" fmla="*/ 4 h 6"/>
                <a:gd name="T16" fmla="*/ 1 w 8"/>
                <a:gd name="T17" fmla="*/ 6 h 6"/>
                <a:gd name="T18" fmla="*/ 8 w 8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4"/>
                    <a:pt x="8" y="4"/>
                    <a:pt x="8" y="3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3" y="6"/>
                    <a:pt x="6" y="5"/>
                    <a:pt x="8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S1ide-Freeform: Shape 153"/>
            <p:cNvSpPr>
              <a:spLocks/>
            </p:cNvSpPr>
            <p:nvPr/>
          </p:nvSpPr>
          <p:spPr bwMode="auto">
            <a:xfrm>
              <a:off x="5144324" y="6484875"/>
              <a:ext cx="160599" cy="102696"/>
            </a:xfrm>
            <a:custGeom>
              <a:avLst/>
              <a:gdLst>
                <a:gd name="T0" fmla="*/ 8 w 8"/>
                <a:gd name="T1" fmla="*/ 4 h 5"/>
                <a:gd name="T2" fmla="*/ 7 w 8"/>
                <a:gd name="T3" fmla="*/ 0 h 5"/>
                <a:gd name="T4" fmla="*/ 0 w 8"/>
                <a:gd name="T5" fmla="*/ 1 h 5"/>
                <a:gd name="T6" fmla="*/ 1 w 8"/>
                <a:gd name="T7" fmla="*/ 5 h 5"/>
                <a:gd name="T8" fmla="*/ 8 w 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cubicBezTo>
                    <a:pt x="7" y="2"/>
                    <a:pt x="7" y="1"/>
                    <a:pt x="7" y="0"/>
                  </a:cubicBezTo>
                  <a:cubicBezTo>
                    <a:pt x="5" y="0"/>
                    <a:pt x="2" y="1"/>
                    <a:pt x="0" y="1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3" y="4"/>
                    <a:pt x="5" y="4"/>
                    <a:pt x="8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S1ide-Freeform: Shape 154"/>
            <p:cNvSpPr>
              <a:spLocks/>
            </p:cNvSpPr>
            <p:nvPr/>
          </p:nvSpPr>
          <p:spPr bwMode="auto">
            <a:xfrm>
              <a:off x="5204412" y="6505633"/>
              <a:ext cx="40423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0 w 2"/>
                <a:gd name="T5" fmla="*/ 1 h 4"/>
                <a:gd name="T6" fmla="*/ 0 w 2"/>
                <a:gd name="T7" fmla="*/ 4 h 4"/>
                <a:gd name="T8" fmla="*/ 2 w 2"/>
                <a:gd name="T9" fmla="*/ 3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S1ide-Freeform: Shape 155"/>
            <p:cNvSpPr>
              <a:spLocks/>
            </p:cNvSpPr>
            <p:nvPr/>
          </p:nvSpPr>
          <p:spPr bwMode="auto">
            <a:xfrm>
              <a:off x="5163989" y="6526391"/>
              <a:ext cx="19665" cy="61181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S1ide-Freeform: Shape 156"/>
            <p:cNvSpPr>
              <a:spLocks/>
            </p:cNvSpPr>
            <p:nvPr/>
          </p:nvSpPr>
          <p:spPr bwMode="auto">
            <a:xfrm>
              <a:off x="5264500" y="6505633"/>
              <a:ext cx="19665" cy="61181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S1ide-Freeform: Shape 157"/>
            <p:cNvSpPr>
              <a:spLocks/>
            </p:cNvSpPr>
            <p:nvPr/>
          </p:nvSpPr>
          <p:spPr bwMode="auto">
            <a:xfrm>
              <a:off x="5003390" y="6546056"/>
              <a:ext cx="100511" cy="61181"/>
            </a:xfrm>
            <a:custGeom>
              <a:avLst/>
              <a:gdLst>
                <a:gd name="T0" fmla="*/ 5 w 5"/>
                <a:gd name="T1" fmla="*/ 2 h 3"/>
                <a:gd name="T2" fmla="*/ 3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4" y="2"/>
                    <a:pt x="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S1ide-Freeform: Shape 158"/>
            <p:cNvSpPr>
              <a:spLocks/>
            </p:cNvSpPr>
            <p:nvPr/>
          </p:nvSpPr>
          <p:spPr bwMode="auto">
            <a:xfrm>
              <a:off x="5686208" y="6302426"/>
              <a:ext cx="160599" cy="121269"/>
            </a:xfrm>
            <a:custGeom>
              <a:avLst/>
              <a:gdLst>
                <a:gd name="T0" fmla="*/ 1 w 8"/>
                <a:gd name="T1" fmla="*/ 6 h 6"/>
                <a:gd name="T2" fmla="*/ 0 w 8"/>
                <a:gd name="T3" fmla="*/ 5 h 6"/>
                <a:gd name="T4" fmla="*/ 1 w 8"/>
                <a:gd name="T5" fmla="*/ 2 h 6"/>
                <a:gd name="T6" fmla="*/ 2 w 8"/>
                <a:gd name="T7" fmla="*/ 1 h 6"/>
                <a:gd name="T8" fmla="*/ 3 w 8"/>
                <a:gd name="T9" fmla="*/ 0 h 6"/>
                <a:gd name="T10" fmla="*/ 5 w 8"/>
                <a:gd name="T11" fmla="*/ 1 h 6"/>
                <a:gd name="T12" fmla="*/ 6 w 8"/>
                <a:gd name="T13" fmla="*/ 2 h 6"/>
                <a:gd name="T14" fmla="*/ 8 w 8"/>
                <a:gd name="T15" fmla="*/ 4 h 6"/>
                <a:gd name="T16" fmla="*/ 8 w 8"/>
                <a:gd name="T17" fmla="*/ 5 h 6"/>
                <a:gd name="T18" fmla="*/ 1 w 8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1" y="6"/>
                  </a:move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5" y="5"/>
                    <a:pt x="3" y="6"/>
                    <a:pt x="1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S1ide-Freeform: Shape 159"/>
            <p:cNvSpPr>
              <a:spLocks/>
            </p:cNvSpPr>
            <p:nvPr/>
          </p:nvSpPr>
          <p:spPr bwMode="auto">
            <a:xfrm>
              <a:off x="5706966" y="6404030"/>
              <a:ext cx="139841" cy="101603"/>
            </a:xfrm>
            <a:custGeom>
              <a:avLst/>
              <a:gdLst>
                <a:gd name="T0" fmla="*/ 7 w 7"/>
                <a:gd name="T1" fmla="*/ 4 h 5"/>
                <a:gd name="T2" fmla="*/ 7 w 7"/>
                <a:gd name="T3" fmla="*/ 0 h 5"/>
                <a:gd name="T4" fmla="*/ 0 w 7"/>
                <a:gd name="T5" fmla="*/ 1 h 5"/>
                <a:gd name="T6" fmla="*/ 0 w 7"/>
                <a:gd name="T7" fmla="*/ 5 h 5"/>
                <a:gd name="T8" fmla="*/ 7 w 7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4"/>
                  </a:moveTo>
                  <a:cubicBezTo>
                    <a:pt x="7" y="3"/>
                    <a:pt x="7" y="1"/>
                    <a:pt x="7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3" y="5"/>
                    <a:pt x="5" y="4"/>
                    <a:pt x="7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S1ide-Freeform: Shape 160"/>
            <p:cNvSpPr>
              <a:spLocks/>
            </p:cNvSpPr>
            <p:nvPr/>
          </p:nvSpPr>
          <p:spPr bwMode="auto">
            <a:xfrm>
              <a:off x="5183654" y="6302426"/>
              <a:ext cx="20758" cy="80846"/>
            </a:xfrm>
            <a:custGeom>
              <a:avLst/>
              <a:gdLst>
                <a:gd name="T0" fmla="*/ 0 w 1"/>
                <a:gd name="T1" fmla="*/ 2 h 4"/>
                <a:gd name="T2" fmla="*/ 0 w 1"/>
                <a:gd name="T3" fmla="*/ 2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2 h 4"/>
                <a:gd name="T12" fmla="*/ 1 w 1"/>
                <a:gd name="T13" fmla="*/ 2 h 4"/>
                <a:gd name="T14" fmla="*/ 1 w 1"/>
                <a:gd name="T15" fmla="*/ 2 h 4"/>
                <a:gd name="T16" fmla="*/ 0 w 1"/>
                <a:gd name="T17" fmla="*/ 2 h 4"/>
                <a:gd name="T18" fmla="*/ 0 w 1"/>
                <a:gd name="T19" fmla="*/ 0 h 4"/>
                <a:gd name="T20" fmla="*/ 0 w 1"/>
                <a:gd name="T21" fmla="*/ 0 h 4"/>
                <a:gd name="T22" fmla="*/ 0 w 1"/>
                <a:gd name="T23" fmla="*/ 2 h 4"/>
                <a:gd name="T24" fmla="*/ 0 w 1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S1ide-Freeform: Shape 161"/>
            <p:cNvSpPr>
              <a:spLocks/>
            </p:cNvSpPr>
            <p:nvPr/>
          </p:nvSpPr>
          <p:spPr bwMode="auto">
            <a:xfrm>
              <a:off x="5003390" y="6444453"/>
              <a:ext cx="19665" cy="101603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1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1 w 1"/>
                <a:gd name="T11" fmla="*/ 2 h 5"/>
                <a:gd name="T12" fmla="*/ 1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S1ide-Freeform: Shape 162"/>
            <p:cNvSpPr>
              <a:spLocks/>
            </p:cNvSpPr>
            <p:nvPr/>
          </p:nvSpPr>
          <p:spPr bwMode="auto">
            <a:xfrm>
              <a:off x="5043813" y="6484875"/>
              <a:ext cx="19665" cy="61181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3 h 3"/>
                <a:gd name="T6" fmla="*/ 0 w 1"/>
                <a:gd name="T7" fmla="*/ 3 h 3"/>
                <a:gd name="T8" fmla="*/ 0 w 1"/>
                <a:gd name="T9" fmla="*/ 2 h 3"/>
                <a:gd name="T10" fmla="*/ 1 w 1"/>
                <a:gd name="T11" fmla="*/ 1 h 3"/>
                <a:gd name="T12" fmla="*/ 1 w 1"/>
                <a:gd name="T13" fmla="*/ 1 h 3"/>
                <a:gd name="T14" fmla="*/ 0 w 1"/>
                <a:gd name="T15" fmla="*/ 1 h 3"/>
                <a:gd name="T16" fmla="*/ 0 w 1"/>
                <a:gd name="T17" fmla="*/ 0 h 3"/>
                <a:gd name="T18" fmla="*/ 0 w 1"/>
                <a:gd name="T19" fmla="*/ 0 h 3"/>
                <a:gd name="T20" fmla="*/ 0 w 1"/>
                <a:gd name="T21" fmla="*/ 1 h 3"/>
                <a:gd name="T22" fmla="*/ 0 w 1"/>
                <a:gd name="T23" fmla="*/ 1 h 3"/>
                <a:gd name="T24" fmla="*/ 0 w 1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S1ide-Freeform: Shape 163"/>
            <p:cNvSpPr>
              <a:spLocks/>
            </p:cNvSpPr>
            <p:nvPr/>
          </p:nvSpPr>
          <p:spPr bwMode="auto">
            <a:xfrm>
              <a:off x="5123566" y="6484875"/>
              <a:ext cx="20758" cy="102696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0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0 w 1"/>
                <a:gd name="T11" fmla="*/ 2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S1ide-Freeform: Shape 164"/>
            <p:cNvSpPr>
              <a:spLocks/>
            </p:cNvSpPr>
            <p:nvPr/>
          </p:nvSpPr>
          <p:spPr bwMode="auto">
            <a:xfrm>
              <a:off x="5746297" y="6220488"/>
              <a:ext cx="20758" cy="81938"/>
            </a:xfrm>
            <a:custGeom>
              <a:avLst/>
              <a:gdLst>
                <a:gd name="T0" fmla="*/ 0 w 1"/>
                <a:gd name="T1" fmla="*/ 2 h 4"/>
                <a:gd name="T2" fmla="*/ 0 w 1"/>
                <a:gd name="T3" fmla="*/ 2 h 4"/>
                <a:gd name="T4" fmla="*/ 0 w 1"/>
                <a:gd name="T5" fmla="*/ 4 h 4"/>
                <a:gd name="T6" fmla="*/ 0 w 1"/>
                <a:gd name="T7" fmla="*/ 4 h 4"/>
                <a:gd name="T8" fmla="*/ 1 w 1"/>
                <a:gd name="T9" fmla="*/ 4 h 4"/>
                <a:gd name="T10" fmla="*/ 0 w 1"/>
                <a:gd name="T11" fmla="*/ 2 h 4"/>
                <a:gd name="T12" fmla="*/ 1 w 1"/>
                <a:gd name="T13" fmla="*/ 2 h 4"/>
                <a:gd name="T14" fmla="*/ 1 w 1"/>
                <a:gd name="T15" fmla="*/ 2 h 4"/>
                <a:gd name="T16" fmla="*/ 0 w 1"/>
                <a:gd name="T17" fmla="*/ 2 h 4"/>
                <a:gd name="T18" fmla="*/ 0 w 1"/>
                <a:gd name="T19" fmla="*/ 0 h 4"/>
                <a:gd name="T20" fmla="*/ 0 w 1"/>
                <a:gd name="T21" fmla="*/ 0 h 4"/>
                <a:gd name="T22" fmla="*/ 0 w 1"/>
                <a:gd name="T23" fmla="*/ 2 h 4"/>
                <a:gd name="T24" fmla="*/ 0 w 1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S1ide-Freeform: Shape 165"/>
            <p:cNvSpPr>
              <a:spLocks/>
            </p:cNvSpPr>
            <p:nvPr/>
          </p:nvSpPr>
          <p:spPr bwMode="auto">
            <a:xfrm>
              <a:off x="5947318" y="6322092"/>
              <a:ext cx="20758" cy="81938"/>
            </a:xfrm>
            <a:custGeom>
              <a:avLst/>
              <a:gdLst>
                <a:gd name="T0" fmla="*/ 0 w 1"/>
                <a:gd name="T1" fmla="*/ 1 h 4"/>
                <a:gd name="T2" fmla="*/ 1 w 1"/>
                <a:gd name="T3" fmla="*/ 1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0 h 4"/>
                <a:gd name="T18" fmla="*/ 1 w 1"/>
                <a:gd name="T19" fmla="*/ 0 h 4"/>
                <a:gd name="T20" fmla="*/ 1 w 1"/>
                <a:gd name="T21" fmla="*/ 1 h 4"/>
                <a:gd name="T22" fmla="*/ 0 w 1"/>
                <a:gd name="T2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ṩľíḍè-Freeform: Shape 166"/>
            <p:cNvSpPr>
              <a:spLocks/>
            </p:cNvSpPr>
            <p:nvPr/>
          </p:nvSpPr>
          <p:spPr bwMode="auto">
            <a:xfrm>
              <a:off x="5927653" y="6362514"/>
              <a:ext cx="19665" cy="61181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1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1 h 3"/>
                <a:gd name="T10" fmla="*/ 1 w 1"/>
                <a:gd name="T11" fmla="*/ 1 h 3"/>
                <a:gd name="T12" fmla="*/ 1 w 1"/>
                <a:gd name="T13" fmla="*/ 1 h 3"/>
                <a:gd name="T14" fmla="*/ 1 w 1"/>
                <a:gd name="T15" fmla="*/ 1 h 3"/>
                <a:gd name="T16" fmla="*/ 0 w 1"/>
                <a:gd name="T17" fmla="*/ 0 h 3"/>
                <a:gd name="T18" fmla="*/ 0 w 1"/>
                <a:gd name="T19" fmla="*/ 0 h 3"/>
                <a:gd name="T20" fmla="*/ 0 w 1"/>
                <a:gd name="T21" fmla="*/ 1 h 3"/>
                <a:gd name="T22" fmla="*/ 0 w 1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ṩľíḍè-Freeform: Shape 167"/>
            <p:cNvSpPr>
              <a:spLocks/>
            </p:cNvSpPr>
            <p:nvPr/>
          </p:nvSpPr>
          <p:spPr bwMode="auto">
            <a:xfrm>
              <a:off x="5867565" y="6383272"/>
              <a:ext cx="19665" cy="101603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0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0 w 1"/>
                <a:gd name="T11" fmla="*/ 2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ṩľíḍè-Freeform: Shape 168"/>
            <p:cNvSpPr>
              <a:spLocks/>
            </p:cNvSpPr>
            <p:nvPr/>
          </p:nvSpPr>
          <p:spPr bwMode="auto">
            <a:xfrm>
              <a:off x="5746297" y="6423695"/>
              <a:ext cx="60088" cy="81938"/>
            </a:xfrm>
            <a:custGeom>
              <a:avLst/>
              <a:gdLst>
                <a:gd name="T0" fmla="*/ 0 w 3"/>
                <a:gd name="T1" fmla="*/ 1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4 h 4"/>
                <a:gd name="T8" fmla="*/ 1 w 3"/>
                <a:gd name="T9" fmla="*/ 4 h 4"/>
                <a:gd name="T10" fmla="*/ 0 w 3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ṩľíḍè-Freeform: Shape 169"/>
            <p:cNvSpPr>
              <a:spLocks/>
            </p:cNvSpPr>
            <p:nvPr/>
          </p:nvSpPr>
          <p:spPr bwMode="auto">
            <a:xfrm>
              <a:off x="5806385" y="6423695"/>
              <a:ext cx="40423" cy="61181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0 h 3"/>
                <a:gd name="T4" fmla="*/ 1 w 2"/>
                <a:gd name="T5" fmla="*/ 1 h 3"/>
                <a:gd name="T6" fmla="*/ 2 w 2"/>
                <a:gd name="T7" fmla="*/ 3 h 3"/>
                <a:gd name="T8" fmla="*/ 1 w 2"/>
                <a:gd name="T9" fmla="*/ 3 h 3"/>
                <a:gd name="T10" fmla="*/ 0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ṩľíḍè-Freeform: Shape 170"/>
            <p:cNvSpPr>
              <a:spLocks/>
            </p:cNvSpPr>
            <p:nvPr/>
          </p:nvSpPr>
          <p:spPr bwMode="auto">
            <a:xfrm>
              <a:off x="5706966" y="6444453"/>
              <a:ext cx="39330" cy="61181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0 h 3"/>
                <a:gd name="T4" fmla="*/ 1 w 2"/>
                <a:gd name="T5" fmla="*/ 1 h 3"/>
                <a:gd name="T6" fmla="*/ 2 w 2"/>
                <a:gd name="T7" fmla="*/ 3 h 3"/>
                <a:gd name="T8" fmla="*/ 1 w 2"/>
                <a:gd name="T9" fmla="*/ 3 h 3"/>
                <a:gd name="T10" fmla="*/ 0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ṩľíḍè-Freeform: Shape 171"/>
            <p:cNvSpPr>
              <a:spLocks/>
            </p:cNvSpPr>
            <p:nvPr/>
          </p:nvSpPr>
          <p:spPr bwMode="auto">
            <a:xfrm>
              <a:off x="5887230" y="6404030"/>
              <a:ext cx="120176" cy="80846"/>
            </a:xfrm>
            <a:custGeom>
              <a:avLst/>
              <a:gdLst>
                <a:gd name="T0" fmla="*/ 6 w 6"/>
                <a:gd name="T1" fmla="*/ 3 h 4"/>
                <a:gd name="T2" fmla="*/ 5 w 6"/>
                <a:gd name="T3" fmla="*/ 0 h 4"/>
                <a:gd name="T4" fmla="*/ 2 w 6"/>
                <a:gd name="T5" fmla="*/ 1 h 4"/>
                <a:gd name="T6" fmla="*/ 0 w 6"/>
                <a:gd name="T7" fmla="*/ 4 h 4"/>
                <a:gd name="T8" fmla="*/ 6 w 6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2" y="4"/>
                    <a:pt x="4" y="3"/>
                    <a:pt x="6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ṩľíḍè-Freeform: Shape 172"/>
            <p:cNvSpPr>
              <a:spLocks/>
            </p:cNvSpPr>
            <p:nvPr/>
          </p:nvSpPr>
          <p:spPr bwMode="auto">
            <a:xfrm>
              <a:off x="5224077" y="5874163"/>
              <a:ext cx="482889" cy="549532"/>
            </a:xfrm>
            <a:custGeom>
              <a:avLst/>
              <a:gdLst>
                <a:gd name="T0" fmla="*/ 20 w 24"/>
                <a:gd name="T1" fmla="*/ 12 h 27"/>
                <a:gd name="T2" fmla="*/ 14 w 24"/>
                <a:gd name="T3" fmla="*/ 9 h 27"/>
                <a:gd name="T4" fmla="*/ 10 w 24"/>
                <a:gd name="T5" fmla="*/ 6 h 27"/>
                <a:gd name="T6" fmla="*/ 10 w 24"/>
                <a:gd name="T7" fmla="*/ 6 h 27"/>
                <a:gd name="T8" fmla="*/ 11 w 24"/>
                <a:gd name="T9" fmla="*/ 5 h 27"/>
                <a:gd name="T10" fmla="*/ 10 w 24"/>
                <a:gd name="T11" fmla="*/ 5 h 27"/>
                <a:gd name="T12" fmla="*/ 10 w 24"/>
                <a:gd name="T13" fmla="*/ 5 h 27"/>
                <a:gd name="T14" fmla="*/ 11 w 24"/>
                <a:gd name="T15" fmla="*/ 4 h 27"/>
                <a:gd name="T16" fmla="*/ 10 w 24"/>
                <a:gd name="T17" fmla="*/ 4 h 27"/>
                <a:gd name="T18" fmla="*/ 10 w 24"/>
                <a:gd name="T19" fmla="*/ 2 h 27"/>
                <a:gd name="T20" fmla="*/ 10 w 24"/>
                <a:gd name="T21" fmla="*/ 2 h 27"/>
                <a:gd name="T22" fmla="*/ 10 w 24"/>
                <a:gd name="T23" fmla="*/ 1 h 27"/>
                <a:gd name="T24" fmla="*/ 10 w 24"/>
                <a:gd name="T25" fmla="*/ 1 h 27"/>
                <a:gd name="T26" fmla="*/ 9 w 24"/>
                <a:gd name="T27" fmla="*/ 0 h 27"/>
                <a:gd name="T28" fmla="*/ 9 w 24"/>
                <a:gd name="T29" fmla="*/ 0 h 27"/>
                <a:gd name="T30" fmla="*/ 10 w 24"/>
                <a:gd name="T31" fmla="*/ 1 h 27"/>
                <a:gd name="T32" fmla="*/ 9 w 24"/>
                <a:gd name="T33" fmla="*/ 2 h 27"/>
                <a:gd name="T34" fmla="*/ 9 w 24"/>
                <a:gd name="T35" fmla="*/ 2 h 27"/>
                <a:gd name="T36" fmla="*/ 10 w 24"/>
                <a:gd name="T37" fmla="*/ 2 h 27"/>
                <a:gd name="T38" fmla="*/ 10 w 24"/>
                <a:gd name="T39" fmla="*/ 4 h 27"/>
                <a:gd name="T40" fmla="*/ 9 w 24"/>
                <a:gd name="T41" fmla="*/ 4 h 27"/>
                <a:gd name="T42" fmla="*/ 10 w 24"/>
                <a:gd name="T43" fmla="*/ 5 h 27"/>
                <a:gd name="T44" fmla="*/ 10 w 24"/>
                <a:gd name="T45" fmla="*/ 5 h 27"/>
                <a:gd name="T46" fmla="*/ 10 w 24"/>
                <a:gd name="T47" fmla="*/ 6 h 27"/>
                <a:gd name="T48" fmla="*/ 10 w 24"/>
                <a:gd name="T49" fmla="*/ 6 h 27"/>
                <a:gd name="T50" fmla="*/ 10 w 24"/>
                <a:gd name="T51" fmla="*/ 6 h 27"/>
                <a:gd name="T52" fmla="*/ 7 w 24"/>
                <a:gd name="T53" fmla="*/ 10 h 27"/>
                <a:gd name="T54" fmla="*/ 3 w 24"/>
                <a:gd name="T55" fmla="*/ 14 h 27"/>
                <a:gd name="T56" fmla="*/ 0 w 24"/>
                <a:gd name="T57" fmla="*/ 22 h 27"/>
                <a:gd name="T58" fmla="*/ 2 w 24"/>
                <a:gd name="T59" fmla="*/ 27 h 27"/>
                <a:gd name="T60" fmla="*/ 24 w 24"/>
                <a:gd name="T61" fmla="*/ 24 h 27"/>
                <a:gd name="T62" fmla="*/ 24 w 24"/>
                <a:gd name="T63" fmla="*/ 19 h 27"/>
                <a:gd name="T64" fmla="*/ 20 w 24"/>
                <a:gd name="T6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7">
                  <a:moveTo>
                    <a:pt x="20" y="12"/>
                  </a:moveTo>
                  <a:cubicBezTo>
                    <a:pt x="19" y="11"/>
                    <a:pt x="16" y="10"/>
                    <a:pt x="14" y="9"/>
                  </a:cubicBezTo>
                  <a:cubicBezTo>
                    <a:pt x="13" y="8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8" y="8"/>
                    <a:pt x="7" y="10"/>
                  </a:cubicBezTo>
                  <a:cubicBezTo>
                    <a:pt x="6" y="11"/>
                    <a:pt x="3" y="13"/>
                    <a:pt x="3" y="14"/>
                  </a:cubicBezTo>
                  <a:cubicBezTo>
                    <a:pt x="1" y="16"/>
                    <a:pt x="0" y="19"/>
                    <a:pt x="0" y="22"/>
                  </a:cubicBezTo>
                  <a:cubicBezTo>
                    <a:pt x="1" y="24"/>
                    <a:pt x="2" y="25"/>
                    <a:pt x="2" y="27"/>
                  </a:cubicBezTo>
                  <a:cubicBezTo>
                    <a:pt x="9" y="26"/>
                    <a:pt x="16" y="25"/>
                    <a:pt x="24" y="24"/>
                  </a:cubicBezTo>
                  <a:cubicBezTo>
                    <a:pt x="24" y="22"/>
                    <a:pt x="24" y="20"/>
                    <a:pt x="24" y="19"/>
                  </a:cubicBezTo>
                  <a:cubicBezTo>
                    <a:pt x="24" y="16"/>
                    <a:pt x="22" y="13"/>
                    <a:pt x="20" y="1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ṩľíḍè-Freeform: Shape 173"/>
            <p:cNvSpPr>
              <a:spLocks/>
            </p:cNvSpPr>
            <p:nvPr/>
          </p:nvSpPr>
          <p:spPr bwMode="auto">
            <a:xfrm>
              <a:off x="7152356" y="4651645"/>
              <a:ext cx="823752" cy="2240736"/>
            </a:xfrm>
            <a:custGeom>
              <a:avLst/>
              <a:gdLst>
                <a:gd name="T0" fmla="*/ 41 w 41"/>
                <a:gd name="T1" fmla="*/ 106 h 110"/>
                <a:gd name="T2" fmla="*/ 40 w 41"/>
                <a:gd name="T3" fmla="*/ 106 h 110"/>
                <a:gd name="T4" fmla="*/ 32 w 41"/>
                <a:gd name="T5" fmla="*/ 92 h 110"/>
                <a:gd name="T6" fmla="*/ 32 w 41"/>
                <a:gd name="T7" fmla="*/ 89 h 110"/>
                <a:gd name="T8" fmla="*/ 32 w 41"/>
                <a:gd name="T9" fmla="*/ 87 h 110"/>
                <a:gd name="T10" fmla="*/ 30 w 41"/>
                <a:gd name="T11" fmla="*/ 87 h 110"/>
                <a:gd name="T12" fmla="*/ 26 w 41"/>
                <a:gd name="T13" fmla="*/ 71 h 110"/>
                <a:gd name="T14" fmla="*/ 26 w 41"/>
                <a:gd name="T15" fmla="*/ 71 h 110"/>
                <a:gd name="T16" fmla="*/ 26 w 41"/>
                <a:gd name="T17" fmla="*/ 69 h 110"/>
                <a:gd name="T18" fmla="*/ 25 w 41"/>
                <a:gd name="T19" fmla="*/ 69 h 110"/>
                <a:gd name="T20" fmla="*/ 21 w 41"/>
                <a:gd name="T21" fmla="*/ 17 h 110"/>
                <a:gd name="T22" fmla="*/ 21 w 41"/>
                <a:gd name="T23" fmla="*/ 17 h 110"/>
                <a:gd name="T24" fmla="*/ 22 w 41"/>
                <a:gd name="T25" fmla="*/ 14 h 110"/>
                <a:gd name="T26" fmla="*/ 21 w 41"/>
                <a:gd name="T27" fmla="*/ 14 h 110"/>
                <a:gd name="T28" fmla="*/ 21 w 41"/>
                <a:gd name="T29" fmla="*/ 13 h 110"/>
                <a:gd name="T30" fmla="*/ 21 w 41"/>
                <a:gd name="T31" fmla="*/ 13 h 110"/>
                <a:gd name="T32" fmla="*/ 21 w 41"/>
                <a:gd name="T33" fmla="*/ 11 h 110"/>
                <a:gd name="T34" fmla="*/ 21 w 41"/>
                <a:gd name="T35" fmla="*/ 11 h 110"/>
                <a:gd name="T36" fmla="*/ 19 w 41"/>
                <a:gd name="T37" fmla="*/ 9 h 110"/>
                <a:gd name="T38" fmla="*/ 19 w 41"/>
                <a:gd name="T39" fmla="*/ 4 h 110"/>
                <a:gd name="T40" fmla="*/ 18 w 41"/>
                <a:gd name="T41" fmla="*/ 4 h 110"/>
                <a:gd name="T42" fmla="*/ 18 w 41"/>
                <a:gd name="T43" fmla="*/ 0 h 110"/>
                <a:gd name="T44" fmla="*/ 18 w 41"/>
                <a:gd name="T45" fmla="*/ 0 h 110"/>
                <a:gd name="T46" fmla="*/ 18 w 41"/>
                <a:gd name="T47" fmla="*/ 4 h 110"/>
                <a:gd name="T48" fmla="*/ 18 w 41"/>
                <a:gd name="T49" fmla="*/ 4 h 110"/>
                <a:gd name="T50" fmla="*/ 18 w 41"/>
                <a:gd name="T51" fmla="*/ 9 h 110"/>
                <a:gd name="T52" fmla="*/ 16 w 41"/>
                <a:gd name="T53" fmla="*/ 11 h 110"/>
                <a:gd name="T54" fmla="*/ 16 w 41"/>
                <a:gd name="T55" fmla="*/ 11 h 110"/>
                <a:gd name="T56" fmla="*/ 16 w 41"/>
                <a:gd name="T57" fmla="*/ 11 h 110"/>
                <a:gd name="T58" fmla="*/ 15 w 41"/>
                <a:gd name="T59" fmla="*/ 11 h 110"/>
                <a:gd name="T60" fmla="*/ 16 w 41"/>
                <a:gd name="T61" fmla="*/ 13 h 110"/>
                <a:gd name="T62" fmla="*/ 16 w 41"/>
                <a:gd name="T63" fmla="*/ 13 h 110"/>
                <a:gd name="T64" fmla="*/ 16 w 41"/>
                <a:gd name="T65" fmla="*/ 14 h 110"/>
                <a:gd name="T66" fmla="*/ 15 w 41"/>
                <a:gd name="T67" fmla="*/ 14 h 110"/>
                <a:gd name="T68" fmla="*/ 16 w 41"/>
                <a:gd name="T69" fmla="*/ 17 h 110"/>
                <a:gd name="T70" fmla="*/ 14 w 41"/>
                <a:gd name="T71" fmla="*/ 69 h 110"/>
                <a:gd name="T72" fmla="*/ 13 w 41"/>
                <a:gd name="T73" fmla="*/ 69 h 110"/>
                <a:gd name="T74" fmla="*/ 13 w 41"/>
                <a:gd name="T75" fmla="*/ 71 h 110"/>
                <a:gd name="T76" fmla="*/ 14 w 41"/>
                <a:gd name="T77" fmla="*/ 71 h 110"/>
                <a:gd name="T78" fmla="*/ 10 w 41"/>
                <a:gd name="T79" fmla="*/ 88 h 110"/>
                <a:gd name="T80" fmla="*/ 8 w 41"/>
                <a:gd name="T81" fmla="*/ 88 h 110"/>
                <a:gd name="T82" fmla="*/ 8 w 41"/>
                <a:gd name="T83" fmla="*/ 89 h 110"/>
                <a:gd name="T84" fmla="*/ 8 w 41"/>
                <a:gd name="T85" fmla="*/ 92 h 110"/>
                <a:gd name="T86" fmla="*/ 1 w 41"/>
                <a:gd name="T87" fmla="*/ 107 h 110"/>
                <a:gd name="T88" fmla="*/ 0 w 41"/>
                <a:gd name="T89" fmla="*/ 107 h 110"/>
                <a:gd name="T90" fmla="*/ 0 w 41"/>
                <a:gd name="T91" fmla="*/ 110 h 110"/>
                <a:gd name="T92" fmla="*/ 8 w 41"/>
                <a:gd name="T93" fmla="*/ 110 h 110"/>
                <a:gd name="T94" fmla="*/ 8 w 41"/>
                <a:gd name="T95" fmla="*/ 107 h 110"/>
                <a:gd name="T96" fmla="*/ 8 w 41"/>
                <a:gd name="T97" fmla="*/ 107 h 110"/>
                <a:gd name="T98" fmla="*/ 20 w 41"/>
                <a:gd name="T99" fmla="*/ 96 h 110"/>
                <a:gd name="T100" fmla="*/ 34 w 41"/>
                <a:gd name="T101" fmla="*/ 106 h 110"/>
                <a:gd name="T102" fmla="*/ 33 w 41"/>
                <a:gd name="T103" fmla="*/ 106 h 110"/>
                <a:gd name="T104" fmla="*/ 33 w 41"/>
                <a:gd name="T105" fmla="*/ 109 h 110"/>
                <a:gd name="T106" fmla="*/ 41 w 41"/>
                <a:gd name="T107" fmla="*/ 109 h 110"/>
                <a:gd name="T108" fmla="*/ 41 w 41"/>
                <a:gd name="T109" fmla="*/ 106 h 110"/>
                <a:gd name="T110" fmla="*/ 17 w 41"/>
                <a:gd name="T111" fmla="*/ 75 h 110"/>
                <a:gd name="T112" fmla="*/ 23 w 41"/>
                <a:gd name="T113" fmla="*/ 75 h 110"/>
                <a:gd name="T114" fmla="*/ 25 w 41"/>
                <a:gd name="T115" fmla="*/ 87 h 110"/>
                <a:gd name="T116" fmla="*/ 15 w 41"/>
                <a:gd name="T117" fmla="*/ 87 h 110"/>
                <a:gd name="T118" fmla="*/ 17 w 41"/>
                <a:gd name="T119" fmla="*/ 7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" h="110">
                  <a:moveTo>
                    <a:pt x="41" y="106"/>
                  </a:moveTo>
                  <a:cubicBezTo>
                    <a:pt x="41" y="106"/>
                    <a:pt x="40" y="106"/>
                    <a:pt x="40" y="106"/>
                  </a:cubicBezTo>
                  <a:cubicBezTo>
                    <a:pt x="37" y="102"/>
                    <a:pt x="34" y="97"/>
                    <a:pt x="32" y="92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1" y="87"/>
                    <a:pt x="30" y="87"/>
                  </a:cubicBezTo>
                  <a:cubicBezTo>
                    <a:pt x="28" y="81"/>
                    <a:pt x="27" y="76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0"/>
                    <a:pt x="26" y="69"/>
                    <a:pt x="26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2" y="56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1" y="15"/>
                    <a:pt x="22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19" y="10"/>
                    <a:pt x="19" y="9"/>
                  </a:cubicBezTo>
                  <a:cubicBezTo>
                    <a:pt x="19" y="8"/>
                    <a:pt x="19" y="6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8" y="8"/>
                    <a:pt x="18" y="9"/>
                  </a:cubicBezTo>
                  <a:cubicBezTo>
                    <a:pt x="17" y="10"/>
                    <a:pt x="17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6" y="16"/>
                    <a:pt x="16" y="17"/>
                  </a:cubicBezTo>
                  <a:cubicBezTo>
                    <a:pt x="16" y="17"/>
                    <a:pt x="16" y="55"/>
                    <a:pt x="14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3" y="71"/>
                    <a:pt x="13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3" y="77"/>
                    <a:pt x="12" y="82"/>
                    <a:pt x="10" y="88"/>
                  </a:cubicBezTo>
                  <a:cubicBezTo>
                    <a:pt x="9" y="88"/>
                    <a:pt x="9" y="88"/>
                    <a:pt x="8" y="88"/>
                  </a:cubicBezTo>
                  <a:cubicBezTo>
                    <a:pt x="8" y="88"/>
                    <a:pt x="8" y="89"/>
                    <a:pt x="8" y="89"/>
                  </a:cubicBezTo>
                  <a:cubicBezTo>
                    <a:pt x="8" y="90"/>
                    <a:pt x="8" y="91"/>
                    <a:pt x="8" y="92"/>
                  </a:cubicBezTo>
                  <a:cubicBezTo>
                    <a:pt x="5" y="100"/>
                    <a:pt x="2" y="106"/>
                    <a:pt x="1" y="107"/>
                  </a:cubicBezTo>
                  <a:cubicBezTo>
                    <a:pt x="1" y="107"/>
                    <a:pt x="1" y="107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3" y="110"/>
                    <a:pt x="6" y="110"/>
                    <a:pt x="8" y="110"/>
                  </a:cubicBezTo>
                  <a:cubicBezTo>
                    <a:pt x="8" y="109"/>
                    <a:pt x="8" y="108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5"/>
                    <a:pt x="10" y="97"/>
                    <a:pt x="20" y="96"/>
                  </a:cubicBezTo>
                  <a:cubicBezTo>
                    <a:pt x="30" y="96"/>
                    <a:pt x="33" y="105"/>
                    <a:pt x="34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107"/>
                    <a:pt x="33" y="108"/>
                    <a:pt x="33" y="109"/>
                  </a:cubicBezTo>
                  <a:cubicBezTo>
                    <a:pt x="36" y="109"/>
                    <a:pt x="38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lose/>
                  <a:moveTo>
                    <a:pt x="17" y="75"/>
                  </a:moveTo>
                  <a:cubicBezTo>
                    <a:pt x="17" y="75"/>
                    <a:pt x="20" y="75"/>
                    <a:pt x="23" y="75"/>
                  </a:cubicBezTo>
                  <a:cubicBezTo>
                    <a:pt x="23" y="80"/>
                    <a:pt x="25" y="86"/>
                    <a:pt x="25" y="87"/>
                  </a:cubicBezTo>
                  <a:cubicBezTo>
                    <a:pt x="22" y="87"/>
                    <a:pt x="19" y="87"/>
                    <a:pt x="15" y="87"/>
                  </a:cubicBezTo>
                  <a:cubicBezTo>
                    <a:pt x="16" y="84"/>
                    <a:pt x="17" y="75"/>
                    <a:pt x="17" y="7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ľíḍè-Freeform: Shape 174"/>
            <p:cNvSpPr>
              <a:spLocks/>
            </p:cNvSpPr>
            <p:nvPr/>
          </p:nvSpPr>
          <p:spPr bwMode="auto">
            <a:xfrm>
              <a:off x="9463013" y="5608683"/>
              <a:ext cx="682818" cy="1386394"/>
            </a:xfrm>
            <a:custGeom>
              <a:avLst/>
              <a:gdLst>
                <a:gd name="T0" fmla="*/ 31 w 34"/>
                <a:gd name="T1" fmla="*/ 3 h 68"/>
                <a:gd name="T2" fmla="*/ 25 w 34"/>
                <a:gd name="T3" fmla="*/ 0 h 68"/>
                <a:gd name="T4" fmla="*/ 17 w 34"/>
                <a:gd name="T5" fmla="*/ 1 h 68"/>
                <a:gd name="T6" fmla="*/ 14 w 34"/>
                <a:gd name="T7" fmla="*/ 4 h 68"/>
                <a:gd name="T8" fmla="*/ 0 w 34"/>
                <a:gd name="T9" fmla="*/ 65 h 68"/>
                <a:gd name="T10" fmla="*/ 26 w 34"/>
                <a:gd name="T11" fmla="*/ 68 h 68"/>
                <a:gd name="T12" fmla="*/ 34 w 34"/>
                <a:gd name="T13" fmla="*/ 7 h 68"/>
                <a:gd name="T14" fmla="*/ 31 w 34"/>
                <a:gd name="T15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68">
                  <a:moveTo>
                    <a:pt x="31" y="3"/>
                  </a:moveTo>
                  <a:cubicBezTo>
                    <a:pt x="29" y="2"/>
                    <a:pt x="27" y="1"/>
                    <a:pt x="25" y="0"/>
                  </a:cubicBezTo>
                  <a:cubicBezTo>
                    <a:pt x="22" y="0"/>
                    <a:pt x="20" y="1"/>
                    <a:pt x="17" y="1"/>
                  </a:cubicBezTo>
                  <a:cubicBezTo>
                    <a:pt x="16" y="2"/>
                    <a:pt x="15" y="3"/>
                    <a:pt x="14" y="4"/>
                  </a:cubicBezTo>
                  <a:cubicBezTo>
                    <a:pt x="9" y="24"/>
                    <a:pt x="4" y="45"/>
                    <a:pt x="0" y="65"/>
                  </a:cubicBezTo>
                  <a:cubicBezTo>
                    <a:pt x="8" y="66"/>
                    <a:pt x="17" y="67"/>
                    <a:pt x="26" y="68"/>
                  </a:cubicBezTo>
                  <a:cubicBezTo>
                    <a:pt x="28" y="47"/>
                    <a:pt x="31" y="27"/>
                    <a:pt x="34" y="7"/>
                  </a:cubicBezTo>
                  <a:cubicBezTo>
                    <a:pt x="33" y="6"/>
                    <a:pt x="32" y="5"/>
                    <a:pt x="3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ṩľíḍè-Freeform: Shape 175"/>
            <p:cNvSpPr>
              <a:spLocks/>
            </p:cNvSpPr>
            <p:nvPr/>
          </p:nvSpPr>
          <p:spPr bwMode="auto">
            <a:xfrm>
              <a:off x="9824633" y="5487415"/>
              <a:ext cx="280775" cy="182449"/>
            </a:xfrm>
            <a:custGeom>
              <a:avLst/>
              <a:gdLst>
                <a:gd name="T0" fmla="*/ 0 w 14"/>
                <a:gd name="T1" fmla="*/ 5 h 9"/>
                <a:gd name="T2" fmla="*/ 7 w 14"/>
                <a:gd name="T3" fmla="*/ 2 h 9"/>
                <a:gd name="T4" fmla="*/ 13 w 14"/>
                <a:gd name="T5" fmla="*/ 8 h 9"/>
                <a:gd name="T6" fmla="*/ 13 w 14"/>
                <a:gd name="T7" fmla="*/ 9 h 9"/>
                <a:gd name="T8" fmla="*/ 14 w 14"/>
                <a:gd name="T9" fmla="*/ 7 h 9"/>
                <a:gd name="T10" fmla="*/ 8 w 14"/>
                <a:gd name="T11" fmla="*/ 1 h 9"/>
                <a:gd name="T12" fmla="*/ 0 w 14"/>
                <a:gd name="T13" fmla="*/ 5 h 9"/>
                <a:gd name="T14" fmla="*/ 0 w 14"/>
                <a:gd name="T15" fmla="*/ 6 h 9"/>
                <a:gd name="T16" fmla="*/ 0 w 14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9">
                  <a:moveTo>
                    <a:pt x="0" y="5"/>
                  </a:moveTo>
                  <a:cubicBezTo>
                    <a:pt x="0" y="3"/>
                    <a:pt x="4" y="1"/>
                    <a:pt x="7" y="2"/>
                  </a:cubicBezTo>
                  <a:cubicBezTo>
                    <a:pt x="11" y="3"/>
                    <a:pt x="14" y="5"/>
                    <a:pt x="13" y="8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4"/>
                    <a:pt x="11" y="2"/>
                    <a:pt x="8" y="1"/>
                  </a:cubicBezTo>
                  <a:cubicBezTo>
                    <a:pt x="4" y="0"/>
                    <a:pt x="0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ṩľíḍè-Freeform: Shape 176"/>
            <p:cNvSpPr>
              <a:spLocks/>
            </p:cNvSpPr>
            <p:nvPr/>
          </p:nvSpPr>
          <p:spPr bwMode="auto">
            <a:xfrm>
              <a:off x="9803876" y="5487415"/>
              <a:ext cx="301533" cy="182449"/>
            </a:xfrm>
            <a:custGeom>
              <a:avLst/>
              <a:gdLst>
                <a:gd name="T0" fmla="*/ 1 w 15"/>
                <a:gd name="T1" fmla="*/ 6 h 9"/>
                <a:gd name="T2" fmla="*/ 1 w 15"/>
                <a:gd name="T3" fmla="*/ 6 h 9"/>
                <a:gd name="T4" fmla="*/ 1 w 15"/>
                <a:gd name="T5" fmla="*/ 5 h 9"/>
                <a:gd name="T6" fmla="*/ 9 w 15"/>
                <a:gd name="T7" fmla="*/ 1 h 9"/>
                <a:gd name="T8" fmla="*/ 10 w 15"/>
                <a:gd name="T9" fmla="*/ 1 h 9"/>
                <a:gd name="T10" fmla="*/ 15 w 15"/>
                <a:gd name="T11" fmla="*/ 7 h 9"/>
                <a:gd name="T12" fmla="*/ 14 w 15"/>
                <a:gd name="T13" fmla="*/ 9 h 9"/>
                <a:gd name="T14" fmla="*/ 14 w 15"/>
                <a:gd name="T15" fmla="*/ 9 h 9"/>
                <a:gd name="T16" fmla="*/ 14 w 15"/>
                <a:gd name="T17" fmla="*/ 8 h 9"/>
                <a:gd name="T18" fmla="*/ 14 w 15"/>
                <a:gd name="T19" fmla="*/ 8 h 9"/>
                <a:gd name="T20" fmla="*/ 10 w 15"/>
                <a:gd name="T21" fmla="*/ 2 h 9"/>
                <a:gd name="T22" fmla="*/ 8 w 15"/>
                <a:gd name="T23" fmla="*/ 2 h 9"/>
                <a:gd name="T24" fmla="*/ 1 w 15"/>
                <a:gd name="T25" fmla="*/ 5 h 9"/>
                <a:gd name="T26" fmla="*/ 1 w 15"/>
                <a:gd name="T27" fmla="*/ 6 h 9"/>
                <a:gd name="T28" fmla="*/ 1 w 15"/>
                <a:gd name="T29" fmla="*/ 6 h 9"/>
                <a:gd name="T30" fmla="*/ 10 w 15"/>
                <a:gd name="T31" fmla="*/ 1 h 9"/>
                <a:gd name="T32" fmla="*/ 9 w 15"/>
                <a:gd name="T33" fmla="*/ 1 h 9"/>
                <a:gd name="T34" fmla="*/ 1 w 15"/>
                <a:gd name="T35" fmla="*/ 5 h 9"/>
                <a:gd name="T36" fmla="*/ 1 w 15"/>
                <a:gd name="T37" fmla="*/ 5 h 9"/>
                <a:gd name="T38" fmla="*/ 8 w 15"/>
                <a:gd name="T39" fmla="*/ 2 h 9"/>
                <a:gd name="T40" fmla="*/ 10 w 15"/>
                <a:gd name="T41" fmla="*/ 2 h 9"/>
                <a:gd name="T42" fmla="*/ 14 w 15"/>
                <a:gd name="T43" fmla="*/ 7 h 9"/>
                <a:gd name="T44" fmla="*/ 14 w 15"/>
                <a:gd name="T45" fmla="*/ 7 h 9"/>
                <a:gd name="T46" fmla="*/ 10 w 15"/>
                <a:gd name="T4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9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5"/>
                    <a:pt x="1" y="5"/>
                  </a:cubicBezTo>
                  <a:cubicBezTo>
                    <a:pt x="1" y="2"/>
                    <a:pt x="5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3" y="2"/>
                    <a:pt x="15" y="5"/>
                    <a:pt x="15" y="7"/>
                  </a:cubicBezTo>
                  <a:cubicBezTo>
                    <a:pt x="15" y="8"/>
                    <a:pt x="14" y="8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"/>
                    <a:pt x="13" y="3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5" y="1"/>
                    <a:pt x="2" y="3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2"/>
                    <a:pt x="5" y="1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3" y="3"/>
                    <a:pt x="14" y="5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5"/>
                    <a:pt x="13" y="2"/>
                    <a:pt x="1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ṩľíḍè-Freeform: Shape 177"/>
            <p:cNvSpPr>
              <a:spLocks/>
            </p:cNvSpPr>
            <p:nvPr/>
          </p:nvSpPr>
          <p:spPr bwMode="auto">
            <a:xfrm>
              <a:off x="9803876" y="6342849"/>
              <a:ext cx="80846" cy="162784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8 h 8"/>
                <a:gd name="T4" fmla="*/ 1 w 4"/>
                <a:gd name="T5" fmla="*/ 1 h 8"/>
                <a:gd name="T6" fmla="*/ 3 w 4"/>
                <a:gd name="T7" fmla="*/ 0 h 8"/>
                <a:gd name="T8" fmla="*/ 4 w 4"/>
                <a:gd name="T9" fmla="*/ 1 h 8"/>
                <a:gd name="T10" fmla="*/ 2 w 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ṩľíḍè-Freeform: Shape 178"/>
            <p:cNvSpPr>
              <a:spLocks/>
            </p:cNvSpPr>
            <p:nvPr/>
          </p:nvSpPr>
          <p:spPr bwMode="auto">
            <a:xfrm>
              <a:off x="9863964" y="6362514"/>
              <a:ext cx="61181" cy="163876"/>
            </a:xfrm>
            <a:custGeom>
              <a:avLst/>
              <a:gdLst>
                <a:gd name="T0" fmla="*/ 2 w 3"/>
                <a:gd name="T1" fmla="*/ 8 h 8"/>
                <a:gd name="T2" fmla="*/ 0 w 3"/>
                <a:gd name="T3" fmla="*/ 8 h 8"/>
                <a:gd name="T4" fmla="*/ 1 w 3"/>
                <a:gd name="T5" fmla="*/ 1 h 8"/>
                <a:gd name="T6" fmla="*/ 2 w 3"/>
                <a:gd name="T7" fmla="*/ 0 h 8"/>
                <a:gd name="T8" fmla="*/ 3 w 3"/>
                <a:gd name="T9" fmla="*/ 1 h 8"/>
                <a:gd name="T10" fmla="*/ 2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ṩľíḍè-Freeform: Shape 179"/>
            <p:cNvSpPr>
              <a:spLocks/>
            </p:cNvSpPr>
            <p:nvPr/>
          </p:nvSpPr>
          <p:spPr bwMode="auto">
            <a:xfrm>
              <a:off x="9925144" y="6383272"/>
              <a:ext cx="39330" cy="162784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1 h 8"/>
                <a:gd name="T10" fmla="*/ 1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6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ṩľíḍè-Freeform: Shape 180"/>
            <p:cNvSpPr>
              <a:spLocks/>
            </p:cNvSpPr>
            <p:nvPr/>
          </p:nvSpPr>
          <p:spPr bwMode="auto">
            <a:xfrm>
              <a:off x="9964475" y="6404030"/>
              <a:ext cx="40423" cy="162784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1 h 8"/>
                <a:gd name="T10" fmla="*/ 1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1" y="6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ṩľíḍè-Freeform: Shape 181"/>
            <p:cNvSpPr>
              <a:spLocks/>
            </p:cNvSpPr>
            <p:nvPr/>
          </p:nvSpPr>
          <p:spPr bwMode="auto">
            <a:xfrm>
              <a:off x="10004897" y="6404030"/>
              <a:ext cx="19665" cy="183542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8 h 9"/>
                <a:gd name="T4" fmla="*/ 1 w 1"/>
                <a:gd name="T5" fmla="*/ 1 h 9"/>
                <a:gd name="T6" fmla="*/ 1 w 1"/>
                <a:gd name="T7" fmla="*/ 1 h 9"/>
                <a:gd name="T8" fmla="*/ 1 w 1"/>
                <a:gd name="T9" fmla="*/ 2 h 9"/>
                <a:gd name="T10" fmla="*/ 0 w 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4"/>
                    <a:pt x="1" y="7"/>
                    <a:pt x="0" y="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ṩľíḍè-Freeform: Shape 182"/>
            <p:cNvSpPr>
              <a:spLocks/>
            </p:cNvSpPr>
            <p:nvPr/>
          </p:nvSpPr>
          <p:spPr bwMode="auto">
            <a:xfrm>
              <a:off x="9743788" y="6322092"/>
              <a:ext cx="80846" cy="183542"/>
            </a:xfrm>
            <a:custGeom>
              <a:avLst/>
              <a:gdLst>
                <a:gd name="T0" fmla="*/ 0 w 4"/>
                <a:gd name="T1" fmla="*/ 8 h 9"/>
                <a:gd name="T2" fmla="*/ 2 w 4"/>
                <a:gd name="T3" fmla="*/ 9 h 9"/>
                <a:gd name="T4" fmla="*/ 4 w 4"/>
                <a:gd name="T5" fmla="*/ 2 h 9"/>
                <a:gd name="T6" fmla="*/ 3 w 4"/>
                <a:gd name="T7" fmla="*/ 1 h 9"/>
                <a:gd name="T8" fmla="*/ 2 w 4"/>
                <a:gd name="T9" fmla="*/ 1 h 9"/>
                <a:gd name="T10" fmla="*/ 0 w 4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0" y="8"/>
                  </a:moveTo>
                  <a:cubicBezTo>
                    <a:pt x="1" y="8"/>
                    <a:pt x="2" y="9"/>
                    <a:pt x="2" y="9"/>
                  </a:cubicBezTo>
                  <a:cubicBezTo>
                    <a:pt x="3" y="6"/>
                    <a:pt x="3" y="4"/>
                    <a:pt x="4" y="2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ṩľíḍè-Freeform: Shape 183"/>
            <p:cNvSpPr>
              <a:spLocks/>
            </p:cNvSpPr>
            <p:nvPr/>
          </p:nvSpPr>
          <p:spPr bwMode="auto">
            <a:xfrm>
              <a:off x="9683700" y="6322092"/>
              <a:ext cx="79753" cy="162784"/>
            </a:xfrm>
            <a:custGeom>
              <a:avLst/>
              <a:gdLst>
                <a:gd name="T0" fmla="*/ 0 w 4"/>
                <a:gd name="T1" fmla="*/ 8 h 8"/>
                <a:gd name="T2" fmla="*/ 2 w 4"/>
                <a:gd name="T3" fmla="*/ 8 h 8"/>
                <a:gd name="T4" fmla="*/ 4 w 4"/>
                <a:gd name="T5" fmla="*/ 1 h 8"/>
                <a:gd name="T6" fmla="*/ 3 w 4"/>
                <a:gd name="T7" fmla="*/ 0 h 8"/>
                <a:gd name="T8" fmla="*/ 2 w 4"/>
                <a:gd name="T9" fmla="*/ 1 h 8"/>
                <a:gd name="T10" fmla="*/ 0 w 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cubicBezTo>
                    <a:pt x="1" y="8"/>
                    <a:pt x="2" y="8"/>
                    <a:pt x="2" y="8"/>
                  </a:cubicBezTo>
                  <a:cubicBezTo>
                    <a:pt x="3" y="6"/>
                    <a:pt x="3" y="4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ṩľíḍè-Freeform: Shape 184"/>
            <p:cNvSpPr>
              <a:spLocks/>
            </p:cNvSpPr>
            <p:nvPr/>
          </p:nvSpPr>
          <p:spPr bwMode="auto">
            <a:xfrm>
              <a:off x="9643277" y="6322092"/>
              <a:ext cx="60088" cy="183542"/>
            </a:xfrm>
            <a:custGeom>
              <a:avLst/>
              <a:gdLst>
                <a:gd name="T0" fmla="*/ 0 w 3"/>
                <a:gd name="T1" fmla="*/ 9 h 9"/>
                <a:gd name="T2" fmla="*/ 2 w 3"/>
                <a:gd name="T3" fmla="*/ 8 h 9"/>
                <a:gd name="T4" fmla="*/ 3 w 3"/>
                <a:gd name="T5" fmla="*/ 1 h 9"/>
                <a:gd name="T6" fmla="*/ 2 w 3"/>
                <a:gd name="T7" fmla="*/ 0 h 9"/>
                <a:gd name="T8" fmla="*/ 1 w 3"/>
                <a:gd name="T9" fmla="*/ 2 h 9"/>
                <a:gd name="T10" fmla="*/ 0 w 3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0" y="9"/>
                    <a:pt x="1" y="8"/>
                    <a:pt x="2" y="8"/>
                  </a:cubicBezTo>
                  <a:cubicBezTo>
                    <a:pt x="2" y="6"/>
                    <a:pt x="3" y="4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4"/>
                    <a:pt x="1" y="6"/>
                    <a:pt x="0" y="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ṩľíḍè-Freeform: Shape 185"/>
            <p:cNvSpPr>
              <a:spLocks/>
            </p:cNvSpPr>
            <p:nvPr/>
          </p:nvSpPr>
          <p:spPr bwMode="auto">
            <a:xfrm>
              <a:off x="9602854" y="6342849"/>
              <a:ext cx="60088" cy="162784"/>
            </a:xfrm>
            <a:custGeom>
              <a:avLst/>
              <a:gdLst>
                <a:gd name="T0" fmla="*/ 0 w 3"/>
                <a:gd name="T1" fmla="*/ 8 h 8"/>
                <a:gd name="T2" fmla="*/ 1 w 3"/>
                <a:gd name="T3" fmla="*/ 8 h 8"/>
                <a:gd name="T4" fmla="*/ 3 w 3"/>
                <a:gd name="T5" fmla="*/ 1 h 8"/>
                <a:gd name="T6" fmla="*/ 2 w 3"/>
                <a:gd name="T7" fmla="*/ 0 h 8"/>
                <a:gd name="T8" fmla="*/ 2 w 3"/>
                <a:gd name="T9" fmla="*/ 1 h 8"/>
                <a:gd name="T10" fmla="*/ 0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2" y="5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ṩľíḍè-Freeform: Shape 186"/>
            <p:cNvSpPr>
              <a:spLocks/>
            </p:cNvSpPr>
            <p:nvPr/>
          </p:nvSpPr>
          <p:spPr bwMode="auto">
            <a:xfrm>
              <a:off x="9583189" y="6342849"/>
              <a:ext cx="40423" cy="162784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2 w 2"/>
                <a:gd name="T5" fmla="*/ 1 h 8"/>
                <a:gd name="T6" fmla="*/ 2 w 2"/>
                <a:gd name="T7" fmla="*/ 0 h 8"/>
                <a:gd name="T8" fmla="*/ 1 w 2"/>
                <a:gd name="T9" fmla="*/ 1 h 8"/>
                <a:gd name="T10" fmla="*/ 0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ṩľíḍè-Freeform: Shape 187"/>
            <p:cNvSpPr>
              <a:spLocks/>
            </p:cNvSpPr>
            <p:nvPr/>
          </p:nvSpPr>
          <p:spPr bwMode="auto">
            <a:xfrm>
              <a:off x="9502343" y="6526391"/>
              <a:ext cx="502554" cy="427171"/>
            </a:xfrm>
            <a:custGeom>
              <a:avLst/>
              <a:gdLst>
                <a:gd name="T0" fmla="*/ 15 w 25"/>
                <a:gd name="T1" fmla="*/ 0 h 21"/>
                <a:gd name="T2" fmla="*/ 13 w 25"/>
                <a:gd name="T3" fmla="*/ 2 h 21"/>
                <a:gd name="T4" fmla="*/ 10 w 25"/>
                <a:gd name="T5" fmla="*/ 16 h 21"/>
                <a:gd name="T6" fmla="*/ 14 w 25"/>
                <a:gd name="T7" fmla="*/ 17 h 21"/>
                <a:gd name="T8" fmla="*/ 17 w 25"/>
                <a:gd name="T9" fmla="*/ 3 h 21"/>
                <a:gd name="T10" fmla="*/ 15 w 25"/>
                <a:gd name="T11" fmla="*/ 0 h 21"/>
                <a:gd name="T12" fmla="*/ 20 w 25"/>
                <a:gd name="T13" fmla="*/ 2 h 21"/>
                <a:gd name="T14" fmla="*/ 18 w 25"/>
                <a:gd name="T15" fmla="*/ 3 h 21"/>
                <a:gd name="T16" fmla="*/ 16 w 25"/>
                <a:gd name="T17" fmla="*/ 17 h 21"/>
                <a:gd name="T18" fmla="*/ 19 w 25"/>
                <a:gd name="T19" fmla="*/ 19 h 21"/>
                <a:gd name="T20" fmla="*/ 22 w 25"/>
                <a:gd name="T21" fmla="*/ 5 h 21"/>
                <a:gd name="T22" fmla="*/ 20 w 25"/>
                <a:gd name="T23" fmla="*/ 2 h 21"/>
                <a:gd name="T24" fmla="*/ 25 w 25"/>
                <a:gd name="T25" fmla="*/ 6 h 21"/>
                <a:gd name="T26" fmla="*/ 24 w 25"/>
                <a:gd name="T27" fmla="*/ 4 h 21"/>
                <a:gd name="T28" fmla="*/ 23 w 25"/>
                <a:gd name="T29" fmla="*/ 5 h 21"/>
                <a:gd name="T30" fmla="*/ 21 w 25"/>
                <a:gd name="T31" fmla="*/ 19 h 21"/>
                <a:gd name="T32" fmla="*/ 23 w 25"/>
                <a:gd name="T33" fmla="*/ 21 h 21"/>
                <a:gd name="T34" fmla="*/ 25 w 25"/>
                <a:gd name="T35" fmla="*/ 6 h 21"/>
                <a:gd name="T36" fmla="*/ 9 w 25"/>
                <a:gd name="T37" fmla="*/ 0 h 21"/>
                <a:gd name="T38" fmla="*/ 7 w 25"/>
                <a:gd name="T39" fmla="*/ 1 h 21"/>
                <a:gd name="T40" fmla="*/ 4 w 25"/>
                <a:gd name="T41" fmla="*/ 15 h 21"/>
                <a:gd name="T42" fmla="*/ 9 w 25"/>
                <a:gd name="T43" fmla="*/ 16 h 21"/>
                <a:gd name="T44" fmla="*/ 11 w 25"/>
                <a:gd name="T45" fmla="*/ 2 h 21"/>
                <a:gd name="T46" fmla="*/ 9 w 25"/>
                <a:gd name="T47" fmla="*/ 0 h 21"/>
                <a:gd name="T48" fmla="*/ 5 w 25"/>
                <a:gd name="T49" fmla="*/ 0 h 21"/>
                <a:gd name="T50" fmla="*/ 3 w 25"/>
                <a:gd name="T51" fmla="*/ 2 h 21"/>
                <a:gd name="T52" fmla="*/ 0 w 25"/>
                <a:gd name="T53" fmla="*/ 16 h 21"/>
                <a:gd name="T54" fmla="*/ 2 w 25"/>
                <a:gd name="T55" fmla="*/ 16 h 21"/>
                <a:gd name="T56" fmla="*/ 5 w 25"/>
                <a:gd name="T57" fmla="*/ 2 h 21"/>
                <a:gd name="T58" fmla="*/ 5 w 25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2" y="7"/>
                    <a:pt x="11" y="11"/>
                    <a:pt x="10" y="16"/>
                  </a:cubicBezTo>
                  <a:cubicBezTo>
                    <a:pt x="12" y="16"/>
                    <a:pt x="13" y="17"/>
                    <a:pt x="14" y="17"/>
                  </a:cubicBezTo>
                  <a:cubicBezTo>
                    <a:pt x="15" y="12"/>
                    <a:pt x="16" y="8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lose/>
                  <a:moveTo>
                    <a:pt x="20" y="2"/>
                  </a:moveTo>
                  <a:cubicBezTo>
                    <a:pt x="19" y="2"/>
                    <a:pt x="18" y="2"/>
                    <a:pt x="18" y="3"/>
                  </a:cubicBezTo>
                  <a:cubicBezTo>
                    <a:pt x="17" y="8"/>
                    <a:pt x="16" y="13"/>
                    <a:pt x="16" y="17"/>
                  </a:cubicBezTo>
                  <a:cubicBezTo>
                    <a:pt x="17" y="18"/>
                    <a:pt x="18" y="18"/>
                    <a:pt x="19" y="19"/>
                  </a:cubicBezTo>
                  <a:cubicBezTo>
                    <a:pt x="20" y="14"/>
                    <a:pt x="21" y="9"/>
                    <a:pt x="22" y="5"/>
                  </a:cubicBezTo>
                  <a:cubicBezTo>
                    <a:pt x="22" y="4"/>
                    <a:pt x="21" y="2"/>
                    <a:pt x="20" y="2"/>
                  </a:cubicBezTo>
                  <a:close/>
                  <a:moveTo>
                    <a:pt x="25" y="6"/>
                  </a:moveTo>
                  <a:cubicBezTo>
                    <a:pt x="25" y="5"/>
                    <a:pt x="25" y="4"/>
                    <a:pt x="24" y="4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2" y="10"/>
                    <a:pt x="21" y="15"/>
                    <a:pt x="21" y="19"/>
                  </a:cubicBezTo>
                  <a:cubicBezTo>
                    <a:pt x="21" y="20"/>
                    <a:pt x="22" y="20"/>
                    <a:pt x="23" y="21"/>
                  </a:cubicBezTo>
                  <a:cubicBezTo>
                    <a:pt x="23" y="16"/>
                    <a:pt x="24" y="11"/>
                    <a:pt x="25" y="6"/>
                  </a:cubicBezTo>
                  <a:close/>
                  <a:moveTo>
                    <a:pt x="9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6" y="6"/>
                    <a:pt x="5" y="11"/>
                    <a:pt x="4" y="15"/>
                  </a:cubicBezTo>
                  <a:cubicBezTo>
                    <a:pt x="5" y="15"/>
                    <a:pt x="7" y="16"/>
                    <a:pt x="9" y="16"/>
                  </a:cubicBezTo>
                  <a:cubicBezTo>
                    <a:pt x="10" y="11"/>
                    <a:pt x="10" y="7"/>
                    <a:pt x="11" y="2"/>
                  </a:cubicBezTo>
                  <a:cubicBezTo>
                    <a:pt x="11" y="1"/>
                    <a:pt x="11" y="0"/>
                    <a:pt x="9" y="0"/>
                  </a:cubicBezTo>
                  <a:close/>
                  <a:moveTo>
                    <a:pt x="5" y="0"/>
                  </a:moveTo>
                  <a:cubicBezTo>
                    <a:pt x="4" y="0"/>
                    <a:pt x="3" y="1"/>
                    <a:pt x="3" y="2"/>
                  </a:cubicBezTo>
                  <a:cubicBezTo>
                    <a:pt x="2" y="7"/>
                    <a:pt x="1" y="11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1"/>
                    <a:pt x="4" y="6"/>
                    <a:pt x="5" y="2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ṩľíḍè-Freeform: Shape 188"/>
            <p:cNvSpPr>
              <a:spLocks/>
            </p:cNvSpPr>
            <p:nvPr/>
          </p:nvSpPr>
          <p:spPr bwMode="auto">
            <a:xfrm>
              <a:off x="9623612" y="6180065"/>
              <a:ext cx="39330" cy="101603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1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2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ṩľíḍè-Freeform: Shape 189"/>
            <p:cNvSpPr>
              <a:spLocks/>
            </p:cNvSpPr>
            <p:nvPr/>
          </p:nvSpPr>
          <p:spPr bwMode="auto">
            <a:xfrm>
              <a:off x="9724123" y="6159308"/>
              <a:ext cx="60088" cy="122361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3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ṩľíḍè-Freeform: Shape 190"/>
            <p:cNvSpPr>
              <a:spLocks/>
            </p:cNvSpPr>
            <p:nvPr/>
          </p:nvSpPr>
          <p:spPr bwMode="auto">
            <a:xfrm>
              <a:off x="9683700" y="6159308"/>
              <a:ext cx="60088" cy="122361"/>
            </a:xfrm>
            <a:custGeom>
              <a:avLst/>
              <a:gdLst>
                <a:gd name="T0" fmla="*/ 2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2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4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ṩľíḍè-Freeform: Shape 191"/>
            <p:cNvSpPr>
              <a:spLocks/>
            </p:cNvSpPr>
            <p:nvPr/>
          </p:nvSpPr>
          <p:spPr bwMode="auto">
            <a:xfrm>
              <a:off x="9643277" y="6159308"/>
              <a:ext cx="60088" cy="122361"/>
            </a:xfrm>
            <a:custGeom>
              <a:avLst/>
              <a:gdLst>
                <a:gd name="T0" fmla="*/ 2 w 3"/>
                <a:gd name="T1" fmla="*/ 1 h 6"/>
                <a:gd name="T2" fmla="*/ 1 w 3"/>
                <a:gd name="T3" fmla="*/ 2 h 6"/>
                <a:gd name="T4" fmla="*/ 0 w 3"/>
                <a:gd name="T5" fmla="*/ 6 h 6"/>
                <a:gd name="T6" fmla="*/ 1 w 3"/>
                <a:gd name="T7" fmla="*/ 6 h 6"/>
                <a:gd name="T8" fmla="*/ 2 w 3"/>
                <a:gd name="T9" fmla="*/ 1 h 6"/>
                <a:gd name="T10" fmla="*/ 2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3"/>
                    <a:pt x="1" y="5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3" y="1"/>
                    <a:pt x="2" y="0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ṩľíḍè-Freeform: Shape 192"/>
            <p:cNvSpPr>
              <a:spLocks/>
            </p:cNvSpPr>
            <p:nvPr/>
          </p:nvSpPr>
          <p:spPr bwMode="auto">
            <a:xfrm>
              <a:off x="9784211" y="6159308"/>
              <a:ext cx="60088" cy="122361"/>
            </a:xfrm>
            <a:custGeom>
              <a:avLst/>
              <a:gdLst>
                <a:gd name="T0" fmla="*/ 2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2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ṩľíḍè-Freeform: Shape 193"/>
            <p:cNvSpPr>
              <a:spLocks/>
            </p:cNvSpPr>
            <p:nvPr/>
          </p:nvSpPr>
          <p:spPr bwMode="auto">
            <a:xfrm>
              <a:off x="10024563" y="6241246"/>
              <a:ext cx="40423" cy="121269"/>
            </a:xfrm>
            <a:custGeom>
              <a:avLst/>
              <a:gdLst>
                <a:gd name="T0" fmla="*/ 1 w 2"/>
                <a:gd name="T1" fmla="*/ 2 h 6"/>
                <a:gd name="T2" fmla="*/ 1 w 2"/>
                <a:gd name="T3" fmla="*/ 0 h 6"/>
                <a:gd name="T4" fmla="*/ 1 w 2"/>
                <a:gd name="T5" fmla="*/ 1 h 6"/>
                <a:gd name="T6" fmla="*/ 0 w 2"/>
                <a:gd name="T7" fmla="*/ 6 h 6"/>
                <a:gd name="T8" fmla="*/ 1 w 2"/>
                <a:gd name="T9" fmla="*/ 6 h 6"/>
                <a:gd name="T10" fmla="*/ 1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ṩľíḍè-Freeform: Shape 194"/>
            <p:cNvSpPr>
              <a:spLocks/>
            </p:cNvSpPr>
            <p:nvPr/>
          </p:nvSpPr>
          <p:spPr bwMode="auto">
            <a:xfrm>
              <a:off x="10004897" y="6220488"/>
              <a:ext cx="19665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0 h 6"/>
                <a:gd name="T4" fmla="*/ 0 w 1"/>
                <a:gd name="T5" fmla="*/ 1 h 6"/>
                <a:gd name="T6" fmla="*/ 0 w 1"/>
                <a:gd name="T7" fmla="*/ 6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ślíḋè-Freeform: Shape 195"/>
            <p:cNvSpPr>
              <a:spLocks/>
            </p:cNvSpPr>
            <p:nvPr/>
          </p:nvSpPr>
          <p:spPr bwMode="auto">
            <a:xfrm>
              <a:off x="9844299" y="6159308"/>
              <a:ext cx="60088" cy="143119"/>
            </a:xfrm>
            <a:custGeom>
              <a:avLst/>
              <a:gdLst>
                <a:gd name="T0" fmla="*/ 3 w 3"/>
                <a:gd name="T1" fmla="*/ 2 h 7"/>
                <a:gd name="T2" fmla="*/ 2 w 3"/>
                <a:gd name="T3" fmla="*/ 0 h 7"/>
                <a:gd name="T4" fmla="*/ 1 w 3"/>
                <a:gd name="T5" fmla="*/ 1 h 7"/>
                <a:gd name="T6" fmla="*/ 0 w 3"/>
                <a:gd name="T7" fmla="*/ 7 h 7"/>
                <a:gd name="T8" fmla="*/ 2 w 3"/>
                <a:gd name="T9" fmla="*/ 7 h 7"/>
                <a:gd name="T10" fmla="*/ 3 w 3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5"/>
                    <a:pt x="3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ślíḋè-Freeform: Shape 196"/>
            <p:cNvSpPr>
              <a:spLocks/>
            </p:cNvSpPr>
            <p:nvPr/>
          </p:nvSpPr>
          <p:spPr bwMode="auto">
            <a:xfrm>
              <a:off x="9904387" y="6180065"/>
              <a:ext cx="60088" cy="142026"/>
            </a:xfrm>
            <a:custGeom>
              <a:avLst/>
              <a:gdLst>
                <a:gd name="T0" fmla="*/ 3 w 3"/>
                <a:gd name="T1" fmla="*/ 2 h 7"/>
                <a:gd name="T2" fmla="*/ 2 w 3"/>
                <a:gd name="T3" fmla="*/ 0 h 7"/>
                <a:gd name="T4" fmla="*/ 1 w 3"/>
                <a:gd name="T5" fmla="*/ 1 h 7"/>
                <a:gd name="T6" fmla="*/ 0 w 3"/>
                <a:gd name="T7" fmla="*/ 6 h 7"/>
                <a:gd name="T8" fmla="*/ 2 w 3"/>
                <a:gd name="T9" fmla="*/ 7 h 7"/>
                <a:gd name="T10" fmla="*/ 3 w 3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2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5"/>
                    <a:pt x="2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ślíḋè-Freeform: Shape 197"/>
            <p:cNvSpPr>
              <a:spLocks/>
            </p:cNvSpPr>
            <p:nvPr/>
          </p:nvSpPr>
          <p:spPr bwMode="auto">
            <a:xfrm>
              <a:off x="9964475" y="6199731"/>
              <a:ext cx="40423" cy="143119"/>
            </a:xfrm>
            <a:custGeom>
              <a:avLst/>
              <a:gdLst>
                <a:gd name="T0" fmla="*/ 2 w 2"/>
                <a:gd name="T1" fmla="*/ 2 h 7"/>
                <a:gd name="T2" fmla="*/ 1 w 2"/>
                <a:gd name="T3" fmla="*/ 0 h 7"/>
                <a:gd name="T4" fmla="*/ 0 w 2"/>
                <a:gd name="T5" fmla="*/ 1 h 7"/>
                <a:gd name="T6" fmla="*/ 0 w 2"/>
                <a:gd name="T7" fmla="*/ 6 h 7"/>
                <a:gd name="T8" fmla="*/ 1 w 2"/>
                <a:gd name="T9" fmla="*/ 7 h 7"/>
                <a:gd name="T10" fmla="*/ 2 w 2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5"/>
                    <a:pt x="1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ślíḋè-Freeform: Shape 198"/>
            <p:cNvSpPr>
              <a:spLocks/>
            </p:cNvSpPr>
            <p:nvPr/>
          </p:nvSpPr>
          <p:spPr bwMode="auto">
            <a:xfrm>
              <a:off x="9724123" y="6016189"/>
              <a:ext cx="39330" cy="102696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1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2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ślíḋè-Freeform: Shape 199"/>
            <p:cNvSpPr>
              <a:spLocks/>
            </p:cNvSpPr>
            <p:nvPr/>
          </p:nvSpPr>
          <p:spPr bwMode="auto">
            <a:xfrm>
              <a:off x="9763453" y="6016189"/>
              <a:ext cx="61181" cy="102696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ślíḋè-Freeform: Shape 200"/>
            <p:cNvSpPr>
              <a:spLocks/>
            </p:cNvSpPr>
            <p:nvPr/>
          </p:nvSpPr>
          <p:spPr bwMode="auto">
            <a:xfrm>
              <a:off x="9824633" y="6016189"/>
              <a:ext cx="60088" cy="102696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ślíḋè-Freeform: Shape 201"/>
            <p:cNvSpPr>
              <a:spLocks/>
            </p:cNvSpPr>
            <p:nvPr/>
          </p:nvSpPr>
          <p:spPr bwMode="auto">
            <a:xfrm>
              <a:off x="9683700" y="6016189"/>
              <a:ext cx="40423" cy="122361"/>
            </a:xfrm>
            <a:custGeom>
              <a:avLst/>
              <a:gdLst>
                <a:gd name="T0" fmla="*/ 2 w 2"/>
                <a:gd name="T1" fmla="*/ 0 h 6"/>
                <a:gd name="T2" fmla="*/ 1 w 2"/>
                <a:gd name="T3" fmla="*/ 2 h 6"/>
                <a:gd name="T4" fmla="*/ 0 w 2"/>
                <a:gd name="T5" fmla="*/ 6 h 6"/>
                <a:gd name="T6" fmla="*/ 1 w 2"/>
                <a:gd name="T7" fmla="*/ 5 h 6"/>
                <a:gd name="T8" fmla="*/ 2 w 2"/>
                <a:gd name="T9" fmla="*/ 1 h 6"/>
                <a:gd name="T10" fmla="*/ 2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ślíḋè-Freeform: Shape 202"/>
            <p:cNvSpPr>
              <a:spLocks/>
            </p:cNvSpPr>
            <p:nvPr/>
          </p:nvSpPr>
          <p:spPr bwMode="auto">
            <a:xfrm>
              <a:off x="9863964" y="6016189"/>
              <a:ext cx="61181" cy="122361"/>
            </a:xfrm>
            <a:custGeom>
              <a:avLst/>
              <a:gdLst>
                <a:gd name="T0" fmla="*/ 3 w 3"/>
                <a:gd name="T1" fmla="*/ 1 h 6"/>
                <a:gd name="T2" fmla="*/ 3 w 3"/>
                <a:gd name="T3" fmla="*/ 0 h 6"/>
                <a:gd name="T4" fmla="*/ 1 w 3"/>
                <a:gd name="T5" fmla="*/ 1 h 6"/>
                <a:gd name="T6" fmla="*/ 0 w 3"/>
                <a:gd name="T7" fmla="*/ 6 h 6"/>
                <a:gd name="T8" fmla="*/ 3 w 3"/>
                <a:gd name="T9" fmla="*/ 6 h 6"/>
                <a:gd name="T10" fmla="*/ 3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5"/>
                    <a:pt x="3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ślíḋè-Freeform: Shape 203"/>
            <p:cNvSpPr>
              <a:spLocks/>
            </p:cNvSpPr>
            <p:nvPr/>
          </p:nvSpPr>
          <p:spPr bwMode="auto">
            <a:xfrm>
              <a:off x="10045320" y="6098127"/>
              <a:ext cx="40423" cy="122361"/>
            </a:xfrm>
            <a:custGeom>
              <a:avLst/>
              <a:gdLst>
                <a:gd name="T0" fmla="*/ 1 w 2"/>
                <a:gd name="T1" fmla="*/ 2 h 6"/>
                <a:gd name="T2" fmla="*/ 1 w 2"/>
                <a:gd name="T3" fmla="*/ 0 h 6"/>
                <a:gd name="T4" fmla="*/ 1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1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2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ślíḋè-Freeform: Shape 204"/>
            <p:cNvSpPr>
              <a:spLocks/>
            </p:cNvSpPr>
            <p:nvPr/>
          </p:nvSpPr>
          <p:spPr bwMode="auto">
            <a:xfrm>
              <a:off x="10024563" y="6077370"/>
              <a:ext cx="20758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0 h 6"/>
                <a:gd name="T4" fmla="*/ 0 w 1"/>
                <a:gd name="T5" fmla="*/ 1 h 6"/>
                <a:gd name="T6" fmla="*/ 0 w 1"/>
                <a:gd name="T7" fmla="*/ 5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ślíḋè-Freeform: Shape 205"/>
            <p:cNvSpPr>
              <a:spLocks/>
            </p:cNvSpPr>
            <p:nvPr/>
          </p:nvSpPr>
          <p:spPr bwMode="auto">
            <a:xfrm>
              <a:off x="9985232" y="6057704"/>
              <a:ext cx="39330" cy="122361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0 h 6"/>
                <a:gd name="T4" fmla="*/ 0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ślíḋè-Freeform: Shape 206"/>
            <p:cNvSpPr>
              <a:spLocks/>
            </p:cNvSpPr>
            <p:nvPr/>
          </p:nvSpPr>
          <p:spPr bwMode="auto">
            <a:xfrm>
              <a:off x="9925144" y="6036947"/>
              <a:ext cx="60088" cy="122361"/>
            </a:xfrm>
            <a:custGeom>
              <a:avLst/>
              <a:gdLst>
                <a:gd name="T0" fmla="*/ 3 w 3"/>
                <a:gd name="T1" fmla="*/ 1 h 6"/>
                <a:gd name="T2" fmla="*/ 2 w 3"/>
                <a:gd name="T3" fmla="*/ 0 h 6"/>
                <a:gd name="T4" fmla="*/ 1 w 3"/>
                <a:gd name="T5" fmla="*/ 1 h 6"/>
                <a:gd name="T6" fmla="*/ 0 w 3"/>
                <a:gd name="T7" fmla="*/ 5 h 6"/>
                <a:gd name="T8" fmla="*/ 2 w 3"/>
                <a:gd name="T9" fmla="*/ 6 h 6"/>
                <a:gd name="T10" fmla="*/ 3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4"/>
                    <a:pt x="3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ślíḋè-Freeform: Shape 207"/>
            <p:cNvSpPr>
              <a:spLocks/>
            </p:cNvSpPr>
            <p:nvPr/>
          </p:nvSpPr>
          <p:spPr bwMode="auto">
            <a:xfrm>
              <a:off x="9662942" y="6036947"/>
              <a:ext cx="20758" cy="101603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1 h 5"/>
                <a:gd name="T10" fmla="*/ 1 w 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ślíḋè-Freeform: Shape 208"/>
            <p:cNvSpPr>
              <a:spLocks/>
            </p:cNvSpPr>
            <p:nvPr/>
          </p:nvSpPr>
          <p:spPr bwMode="auto">
            <a:xfrm>
              <a:off x="9784211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ślíḋè-Freeform: Shape 209"/>
            <p:cNvSpPr>
              <a:spLocks/>
            </p:cNvSpPr>
            <p:nvPr/>
          </p:nvSpPr>
          <p:spPr bwMode="auto">
            <a:xfrm>
              <a:off x="9683700" y="5894920"/>
              <a:ext cx="40423" cy="101603"/>
            </a:xfrm>
            <a:custGeom>
              <a:avLst/>
              <a:gdLst>
                <a:gd name="T0" fmla="*/ 1 w 2"/>
                <a:gd name="T1" fmla="*/ 1 h 5"/>
                <a:gd name="T2" fmla="*/ 1 w 2"/>
                <a:gd name="T3" fmla="*/ 2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1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0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ślíḋè-Freeform: Shape 210"/>
            <p:cNvSpPr>
              <a:spLocks/>
            </p:cNvSpPr>
            <p:nvPr/>
          </p:nvSpPr>
          <p:spPr bwMode="auto">
            <a:xfrm>
              <a:off x="9844299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ślíḋè-Freeform: Shape 211"/>
            <p:cNvSpPr>
              <a:spLocks/>
            </p:cNvSpPr>
            <p:nvPr/>
          </p:nvSpPr>
          <p:spPr bwMode="auto">
            <a:xfrm>
              <a:off x="9724123" y="5894920"/>
              <a:ext cx="19665" cy="101603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1 w 1"/>
                <a:gd name="T7" fmla="*/ 4 h 5"/>
                <a:gd name="T8" fmla="*/ 1 w 1"/>
                <a:gd name="T9" fmla="*/ 1 h 5"/>
                <a:gd name="T10" fmla="*/ 1 w 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ślíḋè-Freeform: Shape 212"/>
            <p:cNvSpPr>
              <a:spLocks/>
            </p:cNvSpPr>
            <p:nvPr/>
          </p:nvSpPr>
          <p:spPr bwMode="auto">
            <a:xfrm>
              <a:off x="9743788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2 h 5"/>
                <a:gd name="T4" fmla="*/ 0 w 3"/>
                <a:gd name="T5" fmla="*/ 5 h 5"/>
                <a:gd name="T6" fmla="*/ 2 w 3"/>
                <a:gd name="T7" fmla="*/ 5 h 5"/>
                <a:gd name="T8" fmla="*/ 2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ślíḋè-Freeform: Shape 213"/>
            <p:cNvSpPr>
              <a:spLocks/>
            </p:cNvSpPr>
            <p:nvPr/>
          </p:nvSpPr>
          <p:spPr bwMode="auto">
            <a:xfrm>
              <a:off x="9904387" y="5874163"/>
              <a:ext cx="60088" cy="122361"/>
            </a:xfrm>
            <a:custGeom>
              <a:avLst/>
              <a:gdLst>
                <a:gd name="T0" fmla="*/ 2 w 3"/>
                <a:gd name="T1" fmla="*/ 2 h 6"/>
                <a:gd name="T2" fmla="*/ 2 w 3"/>
                <a:gd name="T3" fmla="*/ 0 h 6"/>
                <a:gd name="T4" fmla="*/ 1 w 3"/>
                <a:gd name="T5" fmla="*/ 1 h 6"/>
                <a:gd name="T6" fmla="*/ 0 w 3"/>
                <a:gd name="T7" fmla="*/ 5 h 6"/>
                <a:gd name="T8" fmla="*/ 2 w 3"/>
                <a:gd name="T9" fmla="*/ 6 h 6"/>
                <a:gd name="T10" fmla="*/ 2 w 3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ślíḋè-Freeform: Shape 214"/>
            <p:cNvSpPr>
              <a:spLocks/>
            </p:cNvSpPr>
            <p:nvPr/>
          </p:nvSpPr>
          <p:spPr bwMode="auto">
            <a:xfrm>
              <a:off x="10064985" y="5975766"/>
              <a:ext cx="20758" cy="101603"/>
            </a:xfrm>
            <a:custGeom>
              <a:avLst/>
              <a:gdLst>
                <a:gd name="T0" fmla="*/ 1 w 1"/>
                <a:gd name="T1" fmla="*/ 1 h 5"/>
                <a:gd name="T2" fmla="*/ 1 w 1"/>
                <a:gd name="T3" fmla="*/ 0 h 5"/>
                <a:gd name="T4" fmla="*/ 1 w 1"/>
                <a:gd name="T5" fmla="*/ 0 h 5"/>
                <a:gd name="T6" fmla="*/ 0 w 1"/>
                <a:gd name="T7" fmla="*/ 4 h 5"/>
                <a:gd name="T8" fmla="*/ 1 w 1"/>
                <a:gd name="T9" fmla="*/ 5 h 5"/>
                <a:gd name="T10" fmla="*/ 1 w 1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ślíḋè-Freeform: Shape 215"/>
            <p:cNvSpPr>
              <a:spLocks/>
            </p:cNvSpPr>
            <p:nvPr/>
          </p:nvSpPr>
          <p:spPr bwMode="auto">
            <a:xfrm>
              <a:off x="10045320" y="5935343"/>
              <a:ext cx="19665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1 h 6"/>
                <a:gd name="T4" fmla="*/ 0 w 1"/>
                <a:gd name="T5" fmla="*/ 1 h 6"/>
                <a:gd name="T6" fmla="*/ 0 w 1"/>
                <a:gd name="T7" fmla="*/ 5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ślíḋè-Freeform: Shape 216"/>
            <p:cNvSpPr>
              <a:spLocks/>
            </p:cNvSpPr>
            <p:nvPr/>
          </p:nvSpPr>
          <p:spPr bwMode="auto">
            <a:xfrm>
              <a:off x="10004897" y="5914586"/>
              <a:ext cx="40423" cy="122361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1 h 6"/>
                <a:gd name="T4" fmla="*/ 1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ślíḋè-Freeform: Shape 217"/>
            <p:cNvSpPr>
              <a:spLocks/>
            </p:cNvSpPr>
            <p:nvPr/>
          </p:nvSpPr>
          <p:spPr bwMode="auto">
            <a:xfrm>
              <a:off x="9964475" y="5894920"/>
              <a:ext cx="40423" cy="121269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0 h 6"/>
                <a:gd name="T4" fmla="*/ 0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ślíḋè-Freeform: Shape 218"/>
            <p:cNvSpPr>
              <a:spLocks/>
            </p:cNvSpPr>
            <p:nvPr/>
          </p:nvSpPr>
          <p:spPr bwMode="auto">
            <a:xfrm>
              <a:off x="9784211" y="5772559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0 w 2"/>
                <a:gd name="T5" fmla="*/ 4 h 4"/>
                <a:gd name="T6" fmla="*/ 1 w 2"/>
                <a:gd name="T7" fmla="*/ 3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ślíḋè-Freeform: Shape 219"/>
            <p:cNvSpPr>
              <a:spLocks/>
            </p:cNvSpPr>
            <p:nvPr/>
          </p:nvSpPr>
          <p:spPr bwMode="auto">
            <a:xfrm>
              <a:off x="9863964" y="5751802"/>
              <a:ext cx="61181" cy="81938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1 h 4"/>
                <a:gd name="T4" fmla="*/ 0 w 3"/>
                <a:gd name="T5" fmla="*/ 4 h 4"/>
                <a:gd name="T6" fmla="*/ 2 w 3"/>
                <a:gd name="T7" fmla="*/ 4 h 4"/>
                <a:gd name="T8" fmla="*/ 3 w 3"/>
                <a:gd name="T9" fmla="*/ 1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ślíḋè-Freeform: Shape 220"/>
            <p:cNvSpPr>
              <a:spLocks/>
            </p:cNvSpPr>
            <p:nvPr/>
          </p:nvSpPr>
          <p:spPr bwMode="auto">
            <a:xfrm>
              <a:off x="9824633" y="5751802"/>
              <a:ext cx="39330" cy="81938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2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ślíḋè-Freeform: Shape 221"/>
            <p:cNvSpPr>
              <a:spLocks/>
            </p:cNvSpPr>
            <p:nvPr/>
          </p:nvSpPr>
          <p:spPr bwMode="auto">
            <a:xfrm>
              <a:off x="9743788" y="5772559"/>
              <a:ext cx="40423" cy="80846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2 h 4"/>
                <a:gd name="T4" fmla="*/ 0 w 2"/>
                <a:gd name="T5" fmla="*/ 4 h 4"/>
                <a:gd name="T6" fmla="*/ 1 w 2"/>
                <a:gd name="T7" fmla="*/ 4 h 4"/>
                <a:gd name="T8" fmla="*/ 1 w 2"/>
                <a:gd name="T9" fmla="*/ 1 h 4"/>
                <a:gd name="T10" fmla="*/ 1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ślíḋè-Freeform: Shape 222"/>
            <p:cNvSpPr>
              <a:spLocks/>
            </p:cNvSpPr>
            <p:nvPr/>
          </p:nvSpPr>
          <p:spPr bwMode="auto">
            <a:xfrm>
              <a:off x="9925144" y="5772559"/>
              <a:ext cx="39330" cy="80846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0 h 4"/>
                <a:gd name="T4" fmla="*/ 0 w 2"/>
                <a:gd name="T5" fmla="*/ 1 h 4"/>
                <a:gd name="T6" fmla="*/ 0 w 2"/>
                <a:gd name="T7" fmla="*/ 4 h 4"/>
                <a:gd name="T8" fmla="*/ 2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ślíḋè-Freeform: Shape 223"/>
            <p:cNvSpPr>
              <a:spLocks/>
            </p:cNvSpPr>
            <p:nvPr/>
          </p:nvSpPr>
          <p:spPr bwMode="auto">
            <a:xfrm>
              <a:off x="10064985" y="5833740"/>
              <a:ext cx="20758" cy="80846"/>
            </a:xfrm>
            <a:custGeom>
              <a:avLst/>
              <a:gdLst>
                <a:gd name="T0" fmla="*/ 1 w 1"/>
                <a:gd name="T1" fmla="*/ 2 h 4"/>
                <a:gd name="T2" fmla="*/ 1 w 1"/>
                <a:gd name="T3" fmla="*/ 0 h 4"/>
                <a:gd name="T4" fmla="*/ 0 w 1"/>
                <a:gd name="T5" fmla="*/ 1 h 4"/>
                <a:gd name="T6" fmla="*/ 0 w 1"/>
                <a:gd name="T7" fmla="*/ 3 h 4"/>
                <a:gd name="T8" fmla="*/ 1 w 1"/>
                <a:gd name="T9" fmla="*/ 4 h 4"/>
                <a:gd name="T10" fmla="*/ 1 w 1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ślíḋè-Freeform: Shape 224"/>
            <p:cNvSpPr>
              <a:spLocks/>
            </p:cNvSpPr>
            <p:nvPr/>
          </p:nvSpPr>
          <p:spPr bwMode="auto">
            <a:xfrm>
              <a:off x="10085743" y="5853405"/>
              <a:ext cx="19665" cy="81938"/>
            </a:xfrm>
            <a:custGeom>
              <a:avLst/>
              <a:gdLst>
                <a:gd name="T0" fmla="*/ 1 w 1"/>
                <a:gd name="T1" fmla="*/ 2 h 4"/>
                <a:gd name="T2" fmla="*/ 1 w 1"/>
                <a:gd name="T3" fmla="*/ 0 h 4"/>
                <a:gd name="T4" fmla="*/ 0 w 1"/>
                <a:gd name="T5" fmla="*/ 1 h 4"/>
                <a:gd name="T6" fmla="*/ 0 w 1"/>
                <a:gd name="T7" fmla="*/ 3 h 4"/>
                <a:gd name="T8" fmla="*/ 1 w 1"/>
                <a:gd name="T9" fmla="*/ 4 h 4"/>
                <a:gd name="T10" fmla="*/ 1 w 1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ṣļîḑé-Freeform: Shape 225"/>
            <p:cNvSpPr>
              <a:spLocks/>
            </p:cNvSpPr>
            <p:nvPr/>
          </p:nvSpPr>
          <p:spPr bwMode="auto">
            <a:xfrm>
              <a:off x="10024563" y="5812982"/>
              <a:ext cx="40423" cy="81938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0 h 4"/>
                <a:gd name="T4" fmla="*/ 0 w 2"/>
                <a:gd name="T5" fmla="*/ 1 h 4"/>
                <a:gd name="T6" fmla="*/ 0 w 2"/>
                <a:gd name="T7" fmla="*/ 3 h 4"/>
                <a:gd name="T8" fmla="*/ 1 w 2"/>
                <a:gd name="T9" fmla="*/ 4 h 4"/>
                <a:gd name="T10" fmla="*/ 1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ṣļîḑé-Freeform: Shape 226"/>
            <p:cNvSpPr>
              <a:spLocks/>
            </p:cNvSpPr>
            <p:nvPr/>
          </p:nvSpPr>
          <p:spPr bwMode="auto">
            <a:xfrm>
              <a:off x="9985232" y="5792225"/>
              <a:ext cx="39330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0 w 2"/>
                <a:gd name="T5" fmla="*/ 0 h 4"/>
                <a:gd name="T6" fmla="*/ 0 w 2"/>
                <a:gd name="T7" fmla="*/ 3 h 4"/>
                <a:gd name="T8" fmla="*/ 1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ṣļîḑé-Freeform: Shape 227"/>
            <p:cNvSpPr>
              <a:spLocks/>
            </p:cNvSpPr>
            <p:nvPr/>
          </p:nvSpPr>
          <p:spPr bwMode="auto">
            <a:xfrm>
              <a:off x="9724123" y="5792225"/>
              <a:ext cx="19665" cy="81938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 h 4"/>
                <a:gd name="T4" fmla="*/ 0 w 1"/>
                <a:gd name="T5" fmla="*/ 4 h 4"/>
                <a:gd name="T6" fmla="*/ 0 w 1"/>
                <a:gd name="T7" fmla="*/ 3 h 4"/>
                <a:gd name="T8" fmla="*/ 1 w 1"/>
                <a:gd name="T9" fmla="*/ 1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ṣļîḑé-Freeform: Shape 228"/>
            <p:cNvSpPr>
              <a:spLocks/>
            </p:cNvSpPr>
            <p:nvPr/>
          </p:nvSpPr>
          <p:spPr bwMode="auto">
            <a:xfrm>
              <a:off x="9944809" y="5650198"/>
              <a:ext cx="40423" cy="101603"/>
            </a:xfrm>
            <a:custGeom>
              <a:avLst/>
              <a:gdLst>
                <a:gd name="T0" fmla="*/ 2 w 2"/>
                <a:gd name="T1" fmla="*/ 1 h 5"/>
                <a:gd name="T2" fmla="*/ 2 w 2"/>
                <a:gd name="T3" fmla="*/ 0 h 5"/>
                <a:gd name="T4" fmla="*/ 1 w 2"/>
                <a:gd name="T5" fmla="*/ 1 h 5"/>
                <a:gd name="T6" fmla="*/ 0 w 2"/>
                <a:gd name="T7" fmla="*/ 4 h 5"/>
                <a:gd name="T8" fmla="*/ 2 w 2"/>
                <a:gd name="T9" fmla="*/ 5 h 5"/>
                <a:gd name="T10" fmla="*/ 2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ṣļîḑé-Freeform: Shape 229"/>
            <p:cNvSpPr>
              <a:spLocks/>
            </p:cNvSpPr>
            <p:nvPr/>
          </p:nvSpPr>
          <p:spPr bwMode="auto">
            <a:xfrm>
              <a:off x="9844299" y="5650198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ṣļîḑé-Freeform: Shape 230"/>
            <p:cNvSpPr>
              <a:spLocks/>
            </p:cNvSpPr>
            <p:nvPr/>
          </p:nvSpPr>
          <p:spPr bwMode="auto">
            <a:xfrm>
              <a:off x="9763453" y="5669864"/>
              <a:ext cx="40423" cy="81938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0 w 2"/>
                <a:gd name="T5" fmla="*/ 4 h 4"/>
                <a:gd name="T6" fmla="*/ 1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ṣļîḑé-Freeform: Shape 231"/>
            <p:cNvSpPr>
              <a:spLocks/>
            </p:cNvSpPr>
            <p:nvPr/>
          </p:nvSpPr>
          <p:spPr bwMode="auto">
            <a:xfrm>
              <a:off x="9803876" y="5650198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2 h 4"/>
                <a:gd name="T4" fmla="*/ 0 w 2"/>
                <a:gd name="T5" fmla="*/ 4 h 4"/>
                <a:gd name="T6" fmla="*/ 1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ṣļîḑé-Freeform: Shape 232"/>
            <p:cNvSpPr>
              <a:spLocks/>
            </p:cNvSpPr>
            <p:nvPr/>
          </p:nvSpPr>
          <p:spPr bwMode="auto">
            <a:xfrm>
              <a:off x="9884721" y="5650198"/>
              <a:ext cx="60088" cy="80846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1 h 4"/>
                <a:gd name="T4" fmla="*/ 0 w 3"/>
                <a:gd name="T5" fmla="*/ 4 h 4"/>
                <a:gd name="T6" fmla="*/ 2 w 3"/>
                <a:gd name="T7" fmla="*/ 4 h 4"/>
                <a:gd name="T8" fmla="*/ 3 w 3"/>
                <a:gd name="T9" fmla="*/ 1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ṣļîḑé-Freeform: Shape 233"/>
            <p:cNvSpPr>
              <a:spLocks/>
            </p:cNvSpPr>
            <p:nvPr/>
          </p:nvSpPr>
          <p:spPr bwMode="auto">
            <a:xfrm>
              <a:off x="9884721" y="5548595"/>
              <a:ext cx="60088" cy="60088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0 w 3"/>
                <a:gd name="T7" fmla="*/ 1 h 3"/>
                <a:gd name="T8" fmla="*/ 0 w 3"/>
                <a:gd name="T9" fmla="*/ 3 h 3"/>
                <a:gd name="T10" fmla="*/ 2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ṣļîḑé-Freeform: Shape 234"/>
            <p:cNvSpPr>
              <a:spLocks/>
            </p:cNvSpPr>
            <p:nvPr/>
          </p:nvSpPr>
          <p:spPr bwMode="auto">
            <a:xfrm>
              <a:off x="10004897" y="5568260"/>
              <a:ext cx="60088" cy="81938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2 h 4"/>
                <a:gd name="T4" fmla="*/ 2 w 3"/>
                <a:gd name="T5" fmla="*/ 1 h 4"/>
                <a:gd name="T6" fmla="*/ 1 w 3"/>
                <a:gd name="T7" fmla="*/ 1 h 4"/>
                <a:gd name="T8" fmla="*/ 0 w 3"/>
                <a:gd name="T9" fmla="*/ 3 h 4"/>
                <a:gd name="T10" fmla="*/ 3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1" y="3"/>
                    <a:pt x="2" y="3"/>
                    <a:pt x="3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ṣļîḑé-Freeform: Shape 235"/>
            <p:cNvSpPr>
              <a:spLocks/>
            </p:cNvSpPr>
            <p:nvPr/>
          </p:nvSpPr>
          <p:spPr bwMode="auto">
            <a:xfrm>
              <a:off x="9985232" y="5669864"/>
              <a:ext cx="60088" cy="102696"/>
            </a:xfrm>
            <a:custGeom>
              <a:avLst/>
              <a:gdLst>
                <a:gd name="T0" fmla="*/ 3 w 3"/>
                <a:gd name="T1" fmla="*/ 1 h 5"/>
                <a:gd name="T2" fmla="*/ 2 w 3"/>
                <a:gd name="T3" fmla="*/ 0 h 5"/>
                <a:gd name="T4" fmla="*/ 1 w 3"/>
                <a:gd name="T5" fmla="*/ 1 h 5"/>
                <a:gd name="T6" fmla="*/ 0 w 3"/>
                <a:gd name="T7" fmla="*/ 4 h 5"/>
                <a:gd name="T8" fmla="*/ 2 w 3"/>
                <a:gd name="T9" fmla="*/ 5 h 5"/>
                <a:gd name="T10" fmla="*/ 3 w 3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1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2" y="4"/>
                    <a:pt x="2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ṣļîḑé-Freeform: Shape 236"/>
            <p:cNvSpPr>
              <a:spLocks/>
            </p:cNvSpPr>
            <p:nvPr/>
          </p:nvSpPr>
          <p:spPr bwMode="auto">
            <a:xfrm>
              <a:off x="10064985" y="5731044"/>
              <a:ext cx="40423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1 w 2"/>
                <a:gd name="T5" fmla="*/ 0 h 4"/>
                <a:gd name="T6" fmla="*/ 0 w 2"/>
                <a:gd name="T7" fmla="*/ 3 h 4"/>
                <a:gd name="T8" fmla="*/ 1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ṣļîḑé-Freeform: Shape 237"/>
            <p:cNvSpPr>
              <a:spLocks/>
            </p:cNvSpPr>
            <p:nvPr/>
          </p:nvSpPr>
          <p:spPr bwMode="auto">
            <a:xfrm>
              <a:off x="10105408" y="5751802"/>
              <a:ext cx="19665" cy="81938"/>
            </a:xfrm>
            <a:custGeom>
              <a:avLst/>
              <a:gdLst>
                <a:gd name="T0" fmla="*/ 0 w 1"/>
                <a:gd name="T1" fmla="*/ 4 h 4"/>
                <a:gd name="T2" fmla="*/ 1 w 1"/>
                <a:gd name="T3" fmla="*/ 2 h 4"/>
                <a:gd name="T4" fmla="*/ 1 w 1"/>
                <a:gd name="T5" fmla="*/ 0 h 4"/>
                <a:gd name="T6" fmla="*/ 0 w 1"/>
                <a:gd name="T7" fmla="*/ 1 h 4"/>
                <a:gd name="T8" fmla="*/ 0 w 1"/>
                <a:gd name="T9" fmla="*/ 3 h 4"/>
                <a:gd name="T10" fmla="*/ 0 w 1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3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ṣļîḑé-Freeform: Shape 238"/>
            <p:cNvSpPr>
              <a:spLocks/>
            </p:cNvSpPr>
            <p:nvPr/>
          </p:nvSpPr>
          <p:spPr bwMode="auto">
            <a:xfrm>
              <a:off x="10045320" y="5690621"/>
              <a:ext cx="19665" cy="101603"/>
            </a:xfrm>
            <a:custGeom>
              <a:avLst/>
              <a:gdLst>
                <a:gd name="T0" fmla="*/ 1 w 1"/>
                <a:gd name="T1" fmla="*/ 2 h 5"/>
                <a:gd name="T2" fmla="*/ 1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5 h 5"/>
                <a:gd name="T10" fmla="*/ 1 w 1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ṣļîḑé-Freeform: Shape 239"/>
            <p:cNvSpPr>
              <a:spLocks/>
            </p:cNvSpPr>
            <p:nvPr/>
          </p:nvSpPr>
          <p:spPr bwMode="auto">
            <a:xfrm>
              <a:off x="9743788" y="5690621"/>
              <a:ext cx="19665" cy="81938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 h 4"/>
                <a:gd name="T4" fmla="*/ 0 w 1"/>
                <a:gd name="T5" fmla="*/ 4 h 4"/>
                <a:gd name="T6" fmla="*/ 0 w 1"/>
                <a:gd name="T7" fmla="*/ 3 h 4"/>
                <a:gd name="T8" fmla="*/ 1 w 1"/>
                <a:gd name="T9" fmla="*/ 1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ṣļîḑé-Freeform: Shape 240"/>
            <p:cNvSpPr>
              <a:spLocks/>
            </p:cNvSpPr>
            <p:nvPr/>
          </p:nvSpPr>
          <p:spPr bwMode="auto">
            <a:xfrm>
              <a:off x="9523101" y="6465210"/>
              <a:ext cx="522219" cy="162784"/>
            </a:xfrm>
            <a:custGeom>
              <a:avLst/>
              <a:gdLst>
                <a:gd name="T0" fmla="*/ 14 w 26"/>
                <a:gd name="T1" fmla="*/ 2 h 8"/>
                <a:gd name="T2" fmla="*/ 25 w 26"/>
                <a:gd name="T3" fmla="*/ 8 h 8"/>
                <a:gd name="T4" fmla="*/ 26 w 26"/>
                <a:gd name="T5" fmla="*/ 7 h 8"/>
                <a:gd name="T6" fmla="*/ 14 w 26"/>
                <a:gd name="T7" fmla="*/ 1 h 8"/>
                <a:gd name="T8" fmla="*/ 0 w 26"/>
                <a:gd name="T9" fmla="*/ 3 h 8"/>
                <a:gd name="T10" fmla="*/ 1 w 26"/>
                <a:gd name="T11" fmla="*/ 4 h 8"/>
                <a:gd name="T12" fmla="*/ 14 w 26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4" y="2"/>
                  </a:moveTo>
                  <a:cubicBezTo>
                    <a:pt x="20" y="4"/>
                    <a:pt x="25" y="6"/>
                    <a:pt x="25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2" y="2"/>
                    <a:pt x="7" y="1"/>
                    <a:pt x="1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ṣļîḑé-Freeform: Shape 241"/>
            <p:cNvSpPr>
              <a:spLocks/>
            </p:cNvSpPr>
            <p:nvPr/>
          </p:nvSpPr>
          <p:spPr bwMode="auto">
            <a:xfrm>
              <a:off x="9523101" y="6465210"/>
              <a:ext cx="522219" cy="162784"/>
            </a:xfrm>
            <a:custGeom>
              <a:avLst/>
              <a:gdLst>
                <a:gd name="T0" fmla="*/ 1 w 26"/>
                <a:gd name="T1" fmla="*/ 4 h 8"/>
                <a:gd name="T2" fmla="*/ 1 w 26"/>
                <a:gd name="T3" fmla="*/ 4 h 8"/>
                <a:gd name="T4" fmla="*/ 0 w 26"/>
                <a:gd name="T5" fmla="*/ 3 h 8"/>
                <a:gd name="T6" fmla="*/ 5 w 26"/>
                <a:gd name="T7" fmla="*/ 0 h 8"/>
                <a:gd name="T8" fmla="*/ 14 w 26"/>
                <a:gd name="T9" fmla="*/ 1 h 8"/>
                <a:gd name="T10" fmla="*/ 19 w 26"/>
                <a:gd name="T11" fmla="*/ 2 h 8"/>
                <a:gd name="T12" fmla="*/ 26 w 26"/>
                <a:gd name="T13" fmla="*/ 7 h 8"/>
                <a:gd name="T14" fmla="*/ 25 w 26"/>
                <a:gd name="T15" fmla="*/ 8 h 8"/>
                <a:gd name="T16" fmla="*/ 25 w 26"/>
                <a:gd name="T17" fmla="*/ 8 h 8"/>
                <a:gd name="T18" fmla="*/ 25 w 26"/>
                <a:gd name="T19" fmla="*/ 8 h 8"/>
                <a:gd name="T20" fmla="*/ 19 w 26"/>
                <a:gd name="T21" fmla="*/ 4 h 8"/>
                <a:gd name="T22" fmla="*/ 14 w 26"/>
                <a:gd name="T23" fmla="*/ 3 h 8"/>
                <a:gd name="T24" fmla="*/ 1 w 26"/>
                <a:gd name="T25" fmla="*/ 4 h 8"/>
                <a:gd name="T26" fmla="*/ 1 w 26"/>
                <a:gd name="T27" fmla="*/ 4 h 8"/>
                <a:gd name="T28" fmla="*/ 19 w 26"/>
                <a:gd name="T29" fmla="*/ 3 h 8"/>
                <a:gd name="T30" fmla="*/ 14 w 26"/>
                <a:gd name="T31" fmla="*/ 1 h 8"/>
                <a:gd name="T32" fmla="*/ 5 w 26"/>
                <a:gd name="T33" fmla="*/ 1 h 8"/>
                <a:gd name="T34" fmla="*/ 1 w 26"/>
                <a:gd name="T35" fmla="*/ 3 h 8"/>
                <a:gd name="T36" fmla="*/ 1 w 26"/>
                <a:gd name="T37" fmla="*/ 3 h 8"/>
                <a:gd name="T38" fmla="*/ 14 w 26"/>
                <a:gd name="T39" fmla="*/ 2 h 8"/>
                <a:gd name="T40" fmla="*/ 19 w 26"/>
                <a:gd name="T41" fmla="*/ 4 h 8"/>
                <a:gd name="T42" fmla="*/ 25 w 26"/>
                <a:gd name="T43" fmla="*/ 8 h 8"/>
                <a:gd name="T44" fmla="*/ 26 w 26"/>
                <a:gd name="T45" fmla="*/ 7 h 8"/>
                <a:gd name="T46" fmla="*/ 19 w 26"/>
                <a:gd name="T4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8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7" y="0"/>
                    <a:pt x="10" y="0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4" y="4"/>
                    <a:pt x="26" y="6"/>
                    <a:pt x="26" y="7"/>
                  </a:cubicBezTo>
                  <a:cubicBezTo>
                    <a:pt x="26" y="7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2" y="5"/>
                    <a:pt x="19" y="4"/>
                  </a:cubicBezTo>
                  <a:cubicBezTo>
                    <a:pt x="17" y="3"/>
                    <a:pt x="15" y="3"/>
                    <a:pt x="14" y="3"/>
                  </a:cubicBezTo>
                  <a:cubicBezTo>
                    <a:pt x="7" y="2"/>
                    <a:pt x="2" y="2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9" y="3"/>
                  </a:moveTo>
                  <a:cubicBezTo>
                    <a:pt x="18" y="2"/>
                    <a:pt x="16" y="2"/>
                    <a:pt x="14" y="1"/>
                  </a:cubicBezTo>
                  <a:cubicBezTo>
                    <a:pt x="10" y="1"/>
                    <a:pt x="7" y="1"/>
                    <a:pt x="5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7" y="1"/>
                    <a:pt x="14" y="2"/>
                  </a:cubicBezTo>
                  <a:cubicBezTo>
                    <a:pt x="15" y="3"/>
                    <a:pt x="17" y="3"/>
                    <a:pt x="19" y="4"/>
                  </a:cubicBezTo>
                  <a:cubicBezTo>
                    <a:pt x="23" y="5"/>
                    <a:pt x="25" y="6"/>
                    <a:pt x="25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6"/>
                    <a:pt x="23" y="4"/>
                    <a:pt x="19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ṣļîḑé-Freeform: Shape 242"/>
            <p:cNvSpPr>
              <a:spLocks/>
            </p:cNvSpPr>
            <p:nvPr/>
          </p:nvSpPr>
          <p:spPr bwMode="auto">
            <a:xfrm>
              <a:off x="9563524" y="6260911"/>
              <a:ext cx="522219" cy="183542"/>
            </a:xfrm>
            <a:custGeom>
              <a:avLst/>
              <a:gdLst>
                <a:gd name="T0" fmla="*/ 14 w 26"/>
                <a:gd name="T1" fmla="*/ 1 h 9"/>
                <a:gd name="T2" fmla="*/ 0 w 26"/>
                <a:gd name="T3" fmla="*/ 3 h 9"/>
                <a:gd name="T4" fmla="*/ 1 w 26"/>
                <a:gd name="T5" fmla="*/ 5 h 9"/>
                <a:gd name="T6" fmla="*/ 1 w 26"/>
                <a:gd name="T7" fmla="*/ 5 h 9"/>
                <a:gd name="T8" fmla="*/ 13 w 26"/>
                <a:gd name="T9" fmla="*/ 3 h 9"/>
                <a:gd name="T10" fmla="*/ 24 w 26"/>
                <a:gd name="T11" fmla="*/ 9 h 9"/>
                <a:gd name="T12" fmla="*/ 24 w 26"/>
                <a:gd name="T13" fmla="*/ 9 h 9"/>
                <a:gd name="T14" fmla="*/ 25 w 26"/>
                <a:gd name="T15" fmla="*/ 8 h 9"/>
                <a:gd name="T16" fmla="*/ 14 w 2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14" y="1"/>
                  </a:moveTo>
                  <a:cubicBezTo>
                    <a:pt x="7" y="0"/>
                    <a:pt x="1" y="1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7" y="1"/>
                    <a:pt x="13" y="3"/>
                  </a:cubicBezTo>
                  <a:cubicBezTo>
                    <a:pt x="20" y="4"/>
                    <a:pt x="25" y="6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5"/>
                    <a:pt x="20" y="3"/>
                    <a:pt x="14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ṣļîḑé-Freeform: Shape 243"/>
            <p:cNvSpPr>
              <a:spLocks/>
            </p:cNvSpPr>
            <p:nvPr/>
          </p:nvSpPr>
          <p:spPr bwMode="auto">
            <a:xfrm>
              <a:off x="9563524" y="6281669"/>
              <a:ext cx="522219" cy="162784"/>
            </a:xfrm>
            <a:custGeom>
              <a:avLst/>
              <a:gdLst>
                <a:gd name="T0" fmla="*/ 1 w 26"/>
                <a:gd name="T1" fmla="*/ 4 h 8"/>
                <a:gd name="T2" fmla="*/ 1 w 26"/>
                <a:gd name="T3" fmla="*/ 4 h 8"/>
                <a:gd name="T4" fmla="*/ 0 w 26"/>
                <a:gd name="T5" fmla="*/ 2 h 8"/>
                <a:gd name="T6" fmla="*/ 4 w 26"/>
                <a:gd name="T7" fmla="*/ 0 h 8"/>
                <a:gd name="T8" fmla="*/ 14 w 26"/>
                <a:gd name="T9" fmla="*/ 0 h 8"/>
                <a:gd name="T10" fmla="*/ 18 w 26"/>
                <a:gd name="T11" fmla="*/ 1 h 8"/>
                <a:gd name="T12" fmla="*/ 25 w 26"/>
                <a:gd name="T13" fmla="*/ 7 h 8"/>
                <a:gd name="T14" fmla="*/ 25 w 26"/>
                <a:gd name="T15" fmla="*/ 8 h 8"/>
                <a:gd name="T16" fmla="*/ 24 w 26"/>
                <a:gd name="T17" fmla="*/ 8 h 8"/>
                <a:gd name="T18" fmla="*/ 24 w 26"/>
                <a:gd name="T19" fmla="*/ 8 h 8"/>
                <a:gd name="T20" fmla="*/ 24 w 26"/>
                <a:gd name="T21" fmla="*/ 8 h 8"/>
                <a:gd name="T22" fmla="*/ 24 w 26"/>
                <a:gd name="T23" fmla="*/ 8 h 8"/>
                <a:gd name="T24" fmla="*/ 18 w 26"/>
                <a:gd name="T25" fmla="*/ 3 h 8"/>
                <a:gd name="T26" fmla="*/ 13 w 26"/>
                <a:gd name="T27" fmla="*/ 2 h 8"/>
                <a:gd name="T28" fmla="*/ 5 w 26"/>
                <a:gd name="T29" fmla="*/ 2 h 8"/>
                <a:gd name="T30" fmla="*/ 1 w 26"/>
                <a:gd name="T31" fmla="*/ 4 h 8"/>
                <a:gd name="T32" fmla="*/ 1 w 26"/>
                <a:gd name="T33" fmla="*/ 4 h 8"/>
                <a:gd name="T34" fmla="*/ 1 w 26"/>
                <a:gd name="T35" fmla="*/ 4 h 8"/>
                <a:gd name="T36" fmla="*/ 1 w 26"/>
                <a:gd name="T37" fmla="*/ 4 h 8"/>
                <a:gd name="T38" fmla="*/ 18 w 26"/>
                <a:gd name="T39" fmla="*/ 2 h 8"/>
                <a:gd name="T40" fmla="*/ 14 w 26"/>
                <a:gd name="T41" fmla="*/ 1 h 8"/>
                <a:gd name="T42" fmla="*/ 4 w 26"/>
                <a:gd name="T43" fmla="*/ 0 h 8"/>
                <a:gd name="T44" fmla="*/ 0 w 26"/>
                <a:gd name="T45" fmla="*/ 2 h 8"/>
                <a:gd name="T46" fmla="*/ 1 w 26"/>
                <a:gd name="T47" fmla="*/ 3 h 8"/>
                <a:gd name="T48" fmla="*/ 5 w 26"/>
                <a:gd name="T49" fmla="*/ 1 h 8"/>
                <a:gd name="T50" fmla="*/ 13 w 26"/>
                <a:gd name="T51" fmla="*/ 1 h 8"/>
                <a:gd name="T52" fmla="*/ 18 w 26"/>
                <a:gd name="T53" fmla="*/ 2 h 8"/>
                <a:gd name="T54" fmla="*/ 25 w 26"/>
                <a:gd name="T55" fmla="*/ 7 h 8"/>
                <a:gd name="T56" fmla="*/ 25 w 26"/>
                <a:gd name="T57" fmla="*/ 7 h 8"/>
                <a:gd name="T58" fmla="*/ 18 w 26"/>
                <a:gd name="T5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8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10" y="0"/>
                    <a:pt x="14" y="0"/>
                  </a:cubicBezTo>
                  <a:cubicBezTo>
                    <a:pt x="15" y="1"/>
                    <a:pt x="17" y="1"/>
                    <a:pt x="18" y="1"/>
                  </a:cubicBezTo>
                  <a:cubicBezTo>
                    <a:pt x="23" y="3"/>
                    <a:pt x="26" y="5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2" y="4"/>
                    <a:pt x="18" y="3"/>
                  </a:cubicBezTo>
                  <a:cubicBezTo>
                    <a:pt x="16" y="2"/>
                    <a:pt x="15" y="2"/>
                    <a:pt x="13" y="2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8" y="2"/>
                  </a:moveTo>
                  <a:cubicBezTo>
                    <a:pt x="17" y="1"/>
                    <a:pt x="15" y="1"/>
                    <a:pt x="14" y="1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5" y="2"/>
                    <a:pt x="16" y="2"/>
                    <a:pt x="18" y="2"/>
                  </a:cubicBezTo>
                  <a:cubicBezTo>
                    <a:pt x="22" y="4"/>
                    <a:pt x="25" y="6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5"/>
                    <a:pt x="23" y="3"/>
                    <a:pt x="18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ṣļîḑé-Freeform: Shape 244"/>
            <p:cNvSpPr>
              <a:spLocks/>
            </p:cNvSpPr>
            <p:nvPr/>
          </p:nvSpPr>
          <p:spPr bwMode="auto">
            <a:xfrm>
              <a:off x="9602854" y="6098127"/>
              <a:ext cx="482889" cy="204299"/>
            </a:xfrm>
            <a:custGeom>
              <a:avLst/>
              <a:gdLst>
                <a:gd name="T0" fmla="*/ 0 w 24"/>
                <a:gd name="T1" fmla="*/ 6 h 10"/>
                <a:gd name="T2" fmla="*/ 13 w 24"/>
                <a:gd name="T3" fmla="*/ 3 h 10"/>
                <a:gd name="T4" fmla="*/ 23 w 24"/>
                <a:gd name="T5" fmla="*/ 10 h 10"/>
                <a:gd name="T6" fmla="*/ 23 w 24"/>
                <a:gd name="T7" fmla="*/ 10 h 10"/>
                <a:gd name="T8" fmla="*/ 24 w 24"/>
                <a:gd name="T9" fmla="*/ 9 h 10"/>
                <a:gd name="T10" fmla="*/ 13 w 24"/>
                <a:gd name="T11" fmla="*/ 1 h 10"/>
                <a:gd name="T12" fmla="*/ 0 w 24"/>
                <a:gd name="T13" fmla="*/ 5 h 10"/>
                <a:gd name="T14" fmla="*/ 0 w 24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0">
                  <a:moveTo>
                    <a:pt x="0" y="6"/>
                  </a:moveTo>
                  <a:cubicBezTo>
                    <a:pt x="1" y="3"/>
                    <a:pt x="6" y="1"/>
                    <a:pt x="13" y="3"/>
                  </a:cubicBezTo>
                  <a:cubicBezTo>
                    <a:pt x="19" y="4"/>
                    <a:pt x="24" y="7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4" y="9"/>
                    <a:pt x="24" y="9"/>
                  </a:cubicBezTo>
                  <a:cubicBezTo>
                    <a:pt x="24" y="6"/>
                    <a:pt x="20" y="3"/>
                    <a:pt x="13" y="1"/>
                  </a:cubicBezTo>
                  <a:cubicBezTo>
                    <a:pt x="6" y="0"/>
                    <a:pt x="1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ṣļîḑé-Freeform: Shape 245"/>
            <p:cNvSpPr>
              <a:spLocks/>
            </p:cNvSpPr>
            <p:nvPr/>
          </p:nvSpPr>
          <p:spPr bwMode="auto">
            <a:xfrm>
              <a:off x="9602854" y="6118885"/>
              <a:ext cx="502554" cy="183542"/>
            </a:xfrm>
            <a:custGeom>
              <a:avLst/>
              <a:gdLst>
                <a:gd name="T0" fmla="*/ 0 w 25"/>
                <a:gd name="T1" fmla="*/ 5 h 9"/>
                <a:gd name="T2" fmla="*/ 0 w 25"/>
                <a:gd name="T3" fmla="*/ 5 h 9"/>
                <a:gd name="T4" fmla="*/ 0 w 25"/>
                <a:gd name="T5" fmla="*/ 4 h 9"/>
                <a:gd name="T6" fmla="*/ 4 w 25"/>
                <a:gd name="T7" fmla="*/ 0 h 9"/>
                <a:gd name="T8" fmla="*/ 13 w 25"/>
                <a:gd name="T9" fmla="*/ 0 h 9"/>
                <a:gd name="T10" fmla="*/ 16 w 25"/>
                <a:gd name="T11" fmla="*/ 1 h 9"/>
                <a:gd name="T12" fmla="*/ 24 w 25"/>
                <a:gd name="T13" fmla="*/ 8 h 9"/>
                <a:gd name="T14" fmla="*/ 23 w 25"/>
                <a:gd name="T15" fmla="*/ 9 h 9"/>
                <a:gd name="T16" fmla="*/ 23 w 25"/>
                <a:gd name="T17" fmla="*/ 9 h 9"/>
                <a:gd name="T18" fmla="*/ 23 w 25"/>
                <a:gd name="T19" fmla="*/ 9 h 9"/>
                <a:gd name="T20" fmla="*/ 23 w 25"/>
                <a:gd name="T21" fmla="*/ 9 h 9"/>
                <a:gd name="T22" fmla="*/ 16 w 25"/>
                <a:gd name="T23" fmla="*/ 3 h 9"/>
                <a:gd name="T24" fmla="*/ 13 w 25"/>
                <a:gd name="T25" fmla="*/ 2 h 9"/>
                <a:gd name="T26" fmla="*/ 0 w 25"/>
                <a:gd name="T27" fmla="*/ 5 h 9"/>
                <a:gd name="T28" fmla="*/ 0 w 25"/>
                <a:gd name="T29" fmla="*/ 5 h 9"/>
                <a:gd name="T30" fmla="*/ 0 w 25"/>
                <a:gd name="T31" fmla="*/ 5 h 9"/>
                <a:gd name="T32" fmla="*/ 16 w 25"/>
                <a:gd name="T33" fmla="*/ 1 h 9"/>
                <a:gd name="T34" fmla="*/ 13 w 25"/>
                <a:gd name="T35" fmla="*/ 1 h 9"/>
                <a:gd name="T36" fmla="*/ 4 w 25"/>
                <a:gd name="T37" fmla="*/ 1 h 9"/>
                <a:gd name="T38" fmla="*/ 0 w 25"/>
                <a:gd name="T39" fmla="*/ 4 h 9"/>
                <a:gd name="T40" fmla="*/ 0 w 25"/>
                <a:gd name="T41" fmla="*/ 4 h 9"/>
                <a:gd name="T42" fmla="*/ 13 w 25"/>
                <a:gd name="T43" fmla="*/ 1 h 9"/>
                <a:gd name="T44" fmla="*/ 16 w 25"/>
                <a:gd name="T45" fmla="*/ 2 h 9"/>
                <a:gd name="T46" fmla="*/ 24 w 25"/>
                <a:gd name="T47" fmla="*/ 8 h 9"/>
                <a:gd name="T48" fmla="*/ 24 w 25"/>
                <a:gd name="T49" fmla="*/ 8 h 9"/>
                <a:gd name="T50" fmla="*/ 16 w 25"/>
                <a:gd name="T5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1" y="3"/>
                    <a:pt x="25" y="6"/>
                    <a:pt x="24" y="8"/>
                  </a:cubicBezTo>
                  <a:cubicBezTo>
                    <a:pt x="24" y="8"/>
                    <a:pt x="24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7"/>
                    <a:pt x="21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6" y="1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4" y="2"/>
                    <a:pt x="15" y="2"/>
                    <a:pt x="16" y="2"/>
                  </a:cubicBezTo>
                  <a:cubicBezTo>
                    <a:pt x="21" y="4"/>
                    <a:pt x="24" y="6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1" y="3"/>
                    <a:pt x="16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ṣļîḑé-Freeform: Shape 246"/>
            <p:cNvSpPr>
              <a:spLocks/>
            </p:cNvSpPr>
            <p:nvPr/>
          </p:nvSpPr>
          <p:spPr bwMode="auto">
            <a:xfrm>
              <a:off x="9703365" y="5589018"/>
              <a:ext cx="462131" cy="264387"/>
            </a:xfrm>
            <a:custGeom>
              <a:avLst/>
              <a:gdLst>
                <a:gd name="T0" fmla="*/ 1 w 23"/>
                <a:gd name="T1" fmla="*/ 8 h 13"/>
                <a:gd name="T2" fmla="*/ 12 w 23"/>
                <a:gd name="T3" fmla="*/ 2 h 13"/>
                <a:gd name="T4" fmla="*/ 21 w 23"/>
                <a:gd name="T5" fmla="*/ 11 h 13"/>
                <a:gd name="T6" fmla="*/ 21 w 23"/>
                <a:gd name="T7" fmla="*/ 13 h 13"/>
                <a:gd name="T8" fmla="*/ 22 w 23"/>
                <a:gd name="T9" fmla="*/ 10 h 13"/>
                <a:gd name="T10" fmla="*/ 13 w 23"/>
                <a:gd name="T11" fmla="*/ 1 h 13"/>
                <a:gd name="T12" fmla="*/ 1 w 23"/>
                <a:gd name="T13" fmla="*/ 7 h 13"/>
                <a:gd name="T14" fmla="*/ 1 w 23"/>
                <a:gd name="T15" fmla="*/ 9 h 13"/>
                <a:gd name="T16" fmla="*/ 1 w 2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" y="8"/>
                  </a:moveTo>
                  <a:cubicBezTo>
                    <a:pt x="2" y="4"/>
                    <a:pt x="7" y="1"/>
                    <a:pt x="12" y="2"/>
                  </a:cubicBezTo>
                  <a:cubicBezTo>
                    <a:pt x="18" y="3"/>
                    <a:pt x="22" y="7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2"/>
                    <a:pt x="22" y="11"/>
                    <a:pt x="22" y="10"/>
                  </a:cubicBezTo>
                  <a:cubicBezTo>
                    <a:pt x="23" y="6"/>
                    <a:pt x="19" y="2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ṣļîḑé-Freeform: Shape 247"/>
            <p:cNvSpPr>
              <a:spLocks/>
            </p:cNvSpPr>
            <p:nvPr/>
          </p:nvSpPr>
          <p:spPr bwMode="auto">
            <a:xfrm>
              <a:off x="9703365" y="5589018"/>
              <a:ext cx="462131" cy="264387"/>
            </a:xfrm>
            <a:custGeom>
              <a:avLst/>
              <a:gdLst>
                <a:gd name="T0" fmla="*/ 1 w 23"/>
                <a:gd name="T1" fmla="*/ 10 h 13"/>
                <a:gd name="T2" fmla="*/ 1 w 23"/>
                <a:gd name="T3" fmla="*/ 9 h 13"/>
                <a:gd name="T4" fmla="*/ 0 w 23"/>
                <a:gd name="T5" fmla="*/ 7 h 13"/>
                <a:gd name="T6" fmla="*/ 13 w 23"/>
                <a:gd name="T7" fmla="*/ 1 h 13"/>
                <a:gd name="T8" fmla="*/ 15 w 23"/>
                <a:gd name="T9" fmla="*/ 1 h 13"/>
                <a:gd name="T10" fmla="*/ 22 w 23"/>
                <a:gd name="T11" fmla="*/ 10 h 13"/>
                <a:gd name="T12" fmla="*/ 21 w 23"/>
                <a:gd name="T13" fmla="*/ 13 h 13"/>
                <a:gd name="T14" fmla="*/ 21 w 23"/>
                <a:gd name="T15" fmla="*/ 13 h 13"/>
                <a:gd name="T16" fmla="*/ 21 w 23"/>
                <a:gd name="T17" fmla="*/ 13 h 13"/>
                <a:gd name="T18" fmla="*/ 21 w 23"/>
                <a:gd name="T19" fmla="*/ 11 h 13"/>
                <a:gd name="T20" fmla="*/ 14 w 23"/>
                <a:gd name="T21" fmla="*/ 2 h 13"/>
                <a:gd name="T22" fmla="*/ 12 w 23"/>
                <a:gd name="T23" fmla="*/ 2 h 13"/>
                <a:gd name="T24" fmla="*/ 1 w 23"/>
                <a:gd name="T25" fmla="*/ 8 h 13"/>
                <a:gd name="T26" fmla="*/ 1 w 23"/>
                <a:gd name="T27" fmla="*/ 9 h 13"/>
                <a:gd name="T28" fmla="*/ 1 w 23"/>
                <a:gd name="T29" fmla="*/ 10 h 13"/>
                <a:gd name="T30" fmla="*/ 15 w 23"/>
                <a:gd name="T31" fmla="*/ 2 h 13"/>
                <a:gd name="T32" fmla="*/ 13 w 23"/>
                <a:gd name="T33" fmla="*/ 1 h 13"/>
                <a:gd name="T34" fmla="*/ 1 w 23"/>
                <a:gd name="T35" fmla="*/ 7 h 13"/>
                <a:gd name="T36" fmla="*/ 1 w 23"/>
                <a:gd name="T37" fmla="*/ 8 h 13"/>
                <a:gd name="T38" fmla="*/ 12 w 23"/>
                <a:gd name="T39" fmla="*/ 2 h 13"/>
                <a:gd name="T40" fmla="*/ 14 w 23"/>
                <a:gd name="T41" fmla="*/ 2 h 13"/>
                <a:gd name="T42" fmla="*/ 21 w 23"/>
                <a:gd name="T43" fmla="*/ 11 h 13"/>
                <a:gd name="T44" fmla="*/ 22 w 23"/>
                <a:gd name="T45" fmla="*/ 10 h 13"/>
                <a:gd name="T46" fmla="*/ 15 w 23"/>
                <a:gd name="T4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13">
                  <a:moveTo>
                    <a:pt x="1" y="1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1" y="12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2" y="8"/>
                    <a:pt x="19" y="4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2" y="4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lose/>
                  <a:moveTo>
                    <a:pt x="15" y="2"/>
                  </a:moveTo>
                  <a:cubicBezTo>
                    <a:pt x="14" y="1"/>
                    <a:pt x="13" y="1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3"/>
                    <a:pt x="7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8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7"/>
                    <a:pt x="19" y="3"/>
                    <a:pt x="1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ṣļîḑé-Freeform: Shape 248"/>
            <p:cNvSpPr>
              <a:spLocks/>
            </p:cNvSpPr>
            <p:nvPr/>
          </p:nvSpPr>
          <p:spPr bwMode="auto">
            <a:xfrm>
              <a:off x="9683700" y="5711379"/>
              <a:ext cx="462131" cy="244722"/>
            </a:xfrm>
            <a:custGeom>
              <a:avLst/>
              <a:gdLst>
                <a:gd name="T0" fmla="*/ 1 w 23"/>
                <a:gd name="T1" fmla="*/ 7 h 12"/>
                <a:gd name="T2" fmla="*/ 12 w 23"/>
                <a:gd name="T3" fmla="*/ 2 h 12"/>
                <a:gd name="T4" fmla="*/ 22 w 23"/>
                <a:gd name="T5" fmla="*/ 11 h 12"/>
                <a:gd name="T6" fmla="*/ 21 w 23"/>
                <a:gd name="T7" fmla="*/ 12 h 12"/>
                <a:gd name="T8" fmla="*/ 22 w 23"/>
                <a:gd name="T9" fmla="*/ 10 h 12"/>
                <a:gd name="T10" fmla="*/ 12 w 23"/>
                <a:gd name="T11" fmla="*/ 1 h 12"/>
                <a:gd name="T12" fmla="*/ 0 w 23"/>
                <a:gd name="T13" fmla="*/ 6 h 12"/>
                <a:gd name="T14" fmla="*/ 1 w 23"/>
                <a:gd name="T15" fmla="*/ 9 h 12"/>
                <a:gd name="T16" fmla="*/ 1 w 23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1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2" y="7"/>
                    <a:pt x="22" y="11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8"/>
                    <a:pt x="0" y="8"/>
                    <a:pt x="1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ṣļîḑé-Freeform: Shape 249"/>
            <p:cNvSpPr>
              <a:spLocks/>
            </p:cNvSpPr>
            <p:nvPr/>
          </p:nvSpPr>
          <p:spPr bwMode="auto">
            <a:xfrm>
              <a:off x="9683700" y="5711379"/>
              <a:ext cx="462131" cy="244722"/>
            </a:xfrm>
            <a:custGeom>
              <a:avLst/>
              <a:gdLst>
                <a:gd name="T0" fmla="*/ 1 w 23"/>
                <a:gd name="T1" fmla="*/ 9 h 12"/>
                <a:gd name="T2" fmla="*/ 0 w 23"/>
                <a:gd name="T3" fmla="*/ 9 h 12"/>
                <a:gd name="T4" fmla="*/ 0 w 23"/>
                <a:gd name="T5" fmla="*/ 6 h 12"/>
                <a:gd name="T6" fmla="*/ 12 w 23"/>
                <a:gd name="T7" fmla="*/ 1 h 12"/>
                <a:gd name="T8" fmla="*/ 15 w 23"/>
                <a:gd name="T9" fmla="*/ 1 h 12"/>
                <a:gd name="T10" fmla="*/ 22 w 23"/>
                <a:gd name="T11" fmla="*/ 10 h 12"/>
                <a:gd name="T12" fmla="*/ 21 w 23"/>
                <a:gd name="T13" fmla="*/ 12 h 12"/>
                <a:gd name="T14" fmla="*/ 21 w 23"/>
                <a:gd name="T15" fmla="*/ 12 h 12"/>
                <a:gd name="T16" fmla="*/ 21 w 23"/>
                <a:gd name="T17" fmla="*/ 12 h 12"/>
                <a:gd name="T18" fmla="*/ 21 w 23"/>
                <a:gd name="T19" fmla="*/ 11 h 12"/>
                <a:gd name="T20" fmla="*/ 14 w 23"/>
                <a:gd name="T21" fmla="*/ 3 h 12"/>
                <a:gd name="T22" fmla="*/ 12 w 23"/>
                <a:gd name="T23" fmla="*/ 2 h 12"/>
                <a:gd name="T24" fmla="*/ 1 w 23"/>
                <a:gd name="T25" fmla="*/ 7 h 12"/>
                <a:gd name="T26" fmla="*/ 1 w 23"/>
                <a:gd name="T27" fmla="*/ 9 h 12"/>
                <a:gd name="T28" fmla="*/ 1 w 23"/>
                <a:gd name="T29" fmla="*/ 9 h 12"/>
                <a:gd name="T30" fmla="*/ 15 w 23"/>
                <a:gd name="T31" fmla="*/ 2 h 12"/>
                <a:gd name="T32" fmla="*/ 12 w 23"/>
                <a:gd name="T33" fmla="*/ 1 h 12"/>
                <a:gd name="T34" fmla="*/ 0 w 23"/>
                <a:gd name="T35" fmla="*/ 6 h 12"/>
                <a:gd name="T36" fmla="*/ 0 w 23"/>
                <a:gd name="T37" fmla="*/ 7 h 12"/>
                <a:gd name="T38" fmla="*/ 0 w 23"/>
                <a:gd name="T39" fmla="*/ 7 h 12"/>
                <a:gd name="T40" fmla="*/ 12 w 23"/>
                <a:gd name="T41" fmla="*/ 2 h 12"/>
                <a:gd name="T42" fmla="*/ 14 w 23"/>
                <a:gd name="T43" fmla="*/ 2 h 12"/>
                <a:gd name="T44" fmla="*/ 22 w 23"/>
                <a:gd name="T45" fmla="*/ 11 h 12"/>
                <a:gd name="T46" fmla="*/ 22 w 23"/>
                <a:gd name="T47" fmla="*/ 11 h 12"/>
                <a:gd name="T48" fmla="*/ 22 w 23"/>
                <a:gd name="T49" fmla="*/ 10 h 12"/>
                <a:gd name="T50" fmla="*/ 15 w 23"/>
                <a:gd name="T5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12">
                  <a:moveTo>
                    <a:pt x="1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2"/>
                    <a:pt x="6" y="0"/>
                    <a:pt x="12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2" y="7"/>
                    <a:pt x="19" y="4"/>
                    <a:pt x="14" y="3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1" y="3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5" y="2"/>
                  </a:moveTo>
                  <a:cubicBezTo>
                    <a:pt x="14" y="2"/>
                    <a:pt x="13" y="1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6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7"/>
                    <a:pt x="20" y="3"/>
                    <a:pt x="1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ṣļîḑé-Freeform: Shape 250"/>
            <p:cNvSpPr>
              <a:spLocks/>
            </p:cNvSpPr>
            <p:nvPr/>
          </p:nvSpPr>
          <p:spPr bwMode="auto">
            <a:xfrm>
              <a:off x="9662942" y="5812982"/>
              <a:ext cx="462131" cy="244722"/>
            </a:xfrm>
            <a:custGeom>
              <a:avLst/>
              <a:gdLst>
                <a:gd name="T0" fmla="*/ 0 w 23"/>
                <a:gd name="T1" fmla="*/ 7 h 12"/>
                <a:gd name="T2" fmla="*/ 12 w 23"/>
                <a:gd name="T3" fmla="*/ 2 h 12"/>
                <a:gd name="T4" fmla="*/ 22 w 23"/>
                <a:gd name="T5" fmla="*/ 10 h 12"/>
                <a:gd name="T6" fmla="*/ 21 w 23"/>
                <a:gd name="T7" fmla="*/ 12 h 12"/>
                <a:gd name="T8" fmla="*/ 23 w 23"/>
                <a:gd name="T9" fmla="*/ 10 h 12"/>
                <a:gd name="T10" fmla="*/ 12 w 23"/>
                <a:gd name="T11" fmla="*/ 2 h 12"/>
                <a:gd name="T12" fmla="*/ 0 w 23"/>
                <a:gd name="T13" fmla="*/ 6 h 12"/>
                <a:gd name="T14" fmla="*/ 0 w 23"/>
                <a:gd name="T15" fmla="*/ 8 h 12"/>
                <a:gd name="T16" fmla="*/ 0 w 23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0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1"/>
                    <a:pt x="22" y="11"/>
                    <a:pt x="21" y="12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6"/>
                    <a:pt x="19" y="3"/>
                    <a:pt x="12" y="2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ṣļîḑé-Freeform: Shape 251"/>
            <p:cNvSpPr>
              <a:spLocks/>
            </p:cNvSpPr>
            <p:nvPr/>
          </p:nvSpPr>
          <p:spPr bwMode="auto">
            <a:xfrm>
              <a:off x="9662942" y="5812982"/>
              <a:ext cx="462131" cy="244722"/>
            </a:xfrm>
            <a:custGeom>
              <a:avLst/>
              <a:gdLst>
                <a:gd name="T0" fmla="*/ 22 w 23"/>
                <a:gd name="T1" fmla="*/ 12 h 12"/>
                <a:gd name="T2" fmla="*/ 21 w 23"/>
                <a:gd name="T3" fmla="*/ 12 h 12"/>
                <a:gd name="T4" fmla="*/ 22 w 23"/>
                <a:gd name="T5" fmla="*/ 10 h 12"/>
                <a:gd name="T6" fmla="*/ 12 w 23"/>
                <a:gd name="T7" fmla="*/ 3 h 12"/>
                <a:gd name="T8" fmla="*/ 1 w 23"/>
                <a:gd name="T9" fmla="*/ 7 h 12"/>
                <a:gd name="T10" fmla="*/ 1 w 23"/>
                <a:gd name="T11" fmla="*/ 8 h 12"/>
                <a:gd name="T12" fmla="*/ 0 w 23"/>
                <a:gd name="T13" fmla="*/ 8 h 12"/>
                <a:gd name="T14" fmla="*/ 0 w 23"/>
                <a:gd name="T15" fmla="*/ 6 h 12"/>
                <a:gd name="T16" fmla="*/ 13 w 23"/>
                <a:gd name="T17" fmla="*/ 1 h 12"/>
                <a:gd name="T18" fmla="*/ 22 w 23"/>
                <a:gd name="T19" fmla="*/ 6 h 12"/>
                <a:gd name="T20" fmla="*/ 23 w 23"/>
                <a:gd name="T21" fmla="*/ 10 h 12"/>
                <a:gd name="T22" fmla="*/ 22 w 23"/>
                <a:gd name="T23" fmla="*/ 12 h 12"/>
                <a:gd name="T24" fmla="*/ 11 w 23"/>
                <a:gd name="T25" fmla="*/ 2 h 12"/>
                <a:gd name="T26" fmla="*/ 12 w 23"/>
                <a:gd name="T27" fmla="*/ 2 h 12"/>
                <a:gd name="T28" fmla="*/ 22 w 23"/>
                <a:gd name="T29" fmla="*/ 11 h 12"/>
                <a:gd name="T30" fmla="*/ 22 w 23"/>
                <a:gd name="T31" fmla="*/ 11 h 12"/>
                <a:gd name="T32" fmla="*/ 23 w 23"/>
                <a:gd name="T33" fmla="*/ 10 h 12"/>
                <a:gd name="T34" fmla="*/ 22 w 23"/>
                <a:gd name="T35" fmla="*/ 6 h 12"/>
                <a:gd name="T36" fmla="*/ 12 w 23"/>
                <a:gd name="T37" fmla="*/ 2 h 12"/>
                <a:gd name="T38" fmla="*/ 0 w 23"/>
                <a:gd name="T39" fmla="*/ 6 h 12"/>
                <a:gd name="T40" fmla="*/ 0 w 23"/>
                <a:gd name="T41" fmla="*/ 7 h 12"/>
                <a:gd name="T42" fmla="*/ 0 w 23"/>
                <a:gd name="T43" fmla="*/ 7 h 12"/>
                <a:gd name="T44" fmla="*/ 11 w 23"/>
                <a:gd name="T4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2" y="12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2" y="11"/>
                    <a:pt x="22" y="11"/>
                    <a:pt x="22" y="10"/>
                  </a:cubicBezTo>
                  <a:cubicBezTo>
                    <a:pt x="22" y="7"/>
                    <a:pt x="18" y="4"/>
                    <a:pt x="12" y="3"/>
                  </a:cubicBezTo>
                  <a:cubicBezTo>
                    <a:pt x="6" y="2"/>
                    <a:pt x="1" y="4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2"/>
                    <a:pt x="6" y="0"/>
                    <a:pt x="13" y="1"/>
                  </a:cubicBezTo>
                  <a:cubicBezTo>
                    <a:pt x="17" y="2"/>
                    <a:pt x="20" y="4"/>
                    <a:pt x="22" y="6"/>
                  </a:cubicBezTo>
                  <a:cubicBezTo>
                    <a:pt x="23" y="7"/>
                    <a:pt x="23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lose/>
                  <a:moveTo>
                    <a:pt x="11" y="2"/>
                  </a:moveTo>
                  <a:cubicBezTo>
                    <a:pt x="11" y="2"/>
                    <a:pt x="12" y="2"/>
                    <a:pt x="12" y="2"/>
                  </a:cubicBezTo>
                  <a:cubicBezTo>
                    <a:pt x="18" y="3"/>
                    <a:pt x="23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9"/>
                    <a:pt x="22" y="7"/>
                    <a:pt x="22" y="6"/>
                  </a:cubicBezTo>
                  <a:cubicBezTo>
                    <a:pt x="20" y="4"/>
                    <a:pt x="17" y="2"/>
                    <a:pt x="12" y="2"/>
                  </a:cubicBezTo>
                  <a:cubicBezTo>
                    <a:pt x="6" y="1"/>
                    <a:pt x="1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5" y="2"/>
                    <a:pt x="1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ṣļîḑé-Freeform: Shape 252"/>
            <p:cNvSpPr>
              <a:spLocks/>
            </p:cNvSpPr>
            <p:nvPr/>
          </p:nvSpPr>
          <p:spPr bwMode="auto">
            <a:xfrm>
              <a:off x="9643277" y="5956101"/>
              <a:ext cx="462131" cy="203207"/>
            </a:xfrm>
            <a:custGeom>
              <a:avLst/>
              <a:gdLst>
                <a:gd name="T0" fmla="*/ 0 w 23"/>
                <a:gd name="T1" fmla="*/ 6 h 10"/>
                <a:gd name="T2" fmla="*/ 12 w 23"/>
                <a:gd name="T3" fmla="*/ 2 h 10"/>
                <a:gd name="T4" fmla="*/ 22 w 23"/>
                <a:gd name="T5" fmla="*/ 10 h 10"/>
                <a:gd name="T6" fmla="*/ 22 w 23"/>
                <a:gd name="T7" fmla="*/ 10 h 10"/>
                <a:gd name="T8" fmla="*/ 23 w 23"/>
                <a:gd name="T9" fmla="*/ 9 h 10"/>
                <a:gd name="T10" fmla="*/ 12 w 23"/>
                <a:gd name="T11" fmla="*/ 1 h 10"/>
                <a:gd name="T12" fmla="*/ 0 w 23"/>
                <a:gd name="T13" fmla="*/ 5 h 10"/>
                <a:gd name="T14" fmla="*/ 0 w 23"/>
                <a:gd name="T15" fmla="*/ 7 h 10"/>
                <a:gd name="T16" fmla="*/ 0 w 23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">
                  <a:moveTo>
                    <a:pt x="0" y="6"/>
                  </a:moveTo>
                  <a:cubicBezTo>
                    <a:pt x="0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0" y="2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ṣļîḑé-Freeform: Shape 253"/>
            <p:cNvSpPr>
              <a:spLocks/>
            </p:cNvSpPr>
            <p:nvPr/>
          </p:nvSpPr>
          <p:spPr bwMode="auto">
            <a:xfrm>
              <a:off x="9623612" y="5975766"/>
              <a:ext cx="481797" cy="204299"/>
            </a:xfrm>
            <a:custGeom>
              <a:avLst/>
              <a:gdLst>
                <a:gd name="T0" fmla="*/ 1 w 24"/>
                <a:gd name="T1" fmla="*/ 6 h 10"/>
                <a:gd name="T2" fmla="*/ 1 w 24"/>
                <a:gd name="T3" fmla="*/ 6 h 10"/>
                <a:gd name="T4" fmla="*/ 0 w 24"/>
                <a:gd name="T5" fmla="*/ 4 h 10"/>
                <a:gd name="T6" fmla="*/ 5 w 24"/>
                <a:gd name="T7" fmla="*/ 0 h 10"/>
                <a:gd name="T8" fmla="*/ 13 w 24"/>
                <a:gd name="T9" fmla="*/ 0 h 10"/>
                <a:gd name="T10" fmla="*/ 16 w 24"/>
                <a:gd name="T11" fmla="*/ 1 h 10"/>
                <a:gd name="T12" fmla="*/ 24 w 24"/>
                <a:gd name="T13" fmla="*/ 8 h 10"/>
                <a:gd name="T14" fmla="*/ 23 w 24"/>
                <a:gd name="T15" fmla="*/ 10 h 10"/>
                <a:gd name="T16" fmla="*/ 23 w 24"/>
                <a:gd name="T17" fmla="*/ 10 h 10"/>
                <a:gd name="T18" fmla="*/ 23 w 24"/>
                <a:gd name="T19" fmla="*/ 9 h 10"/>
                <a:gd name="T20" fmla="*/ 23 w 24"/>
                <a:gd name="T21" fmla="*/ 9 h 10"/>
                <a:gd name="T22" fmla="*/ 16 w 24"/>
                <a:gd name="T23" fmla="*/ 2 h 10"/>
                <a:gd name="T24" fmla="*/ 13 w 24"/>
                <a:gd name="T25" fmla="*/ 1 h 10"/>
                <a:gd name="T26" fmla="*/ 5 w 24"/>
                <a:gd name="T27" fmla="*/ 2 h 10"/>
                <a:gd name="T28" fmla="*/ 1 w 24"/>
                <a:gd name="T29" fmla="*/ 5 h 10"/>
                <a:gd name="T30" fmla="*/ 1 w 24"/>
                <a:gd name="T31" fmla="*/ 6 h 10"/>
                <a:gd name="T32" fmla="*/ 1 w 24"/>
                <a:gd name="T33" fmla="*/ 6 h 10"/>
                <a:gd name="T34" fmla="*/ 16 w 24"/>
                <a:gd name="T35" fmla="*/ 1 h 10"/>
                <a:gd name="T36" fmla="*/ 13 w 24"/>
                <a:gd name="T37" fmla="*/ 0 h 10"/>
                <a:gd name="T38" fmla="*/ 5 w 24"/>
                <a:gd name="T39" fmla="*/ 1 h 10"/>
                <a:gd name="T40" fmla="*/ 1 w 24"/>
                <a:gd name="T41" fmla="*/ 4 h 10"/>
                <a:gd name="T42" fmla="*/ 1 w 24"/>
                <a:gd name="T43" fmla="*/ 5 h 10"/>
                <a:gd name="T44" fmla="*/ 5 w 24"/>
                <a:gd name="T45" fmla="*/ 1 h 10"/>
                <a:gd name="T46" fmla="*/ 13 w 24"/>
                <a:gd name="T47" fmla="*/ 1 h 10"/>
                <a:gd name="T48" fmla="*/ 16 w 24"/>
                <a:gd name="T49" fmla="*/ 2 h 10"/>
                <a:gd name="T50" fmla="*/ 23 w 24"/>
                <a:gd name="T51" fmla="*/ 9 h 10"/>
                <a:gd name="T52" fmla="*/ 24 w 24"/>
                <a:gd name="T53" fmla="*/ 8 h 10"/>
                <a:gd name="T54" fmla="*/ 16 w 24"/>
                <a:gd name="T5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1" y="2"/>
                    <a:pt x="2" y="1"/>
                    <a:pt x="5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21" y="2"/>
                    <a:pt x="24" y="5"/>
                    <a:pt x="24" y="8"/>
                  </a:cubicBezTo>
                  <a:cubicBezTo>
                    <a:pt x="24" y="9"/>
                    <a:pt x="24" y="9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0" y="4"/>
                    <a:pt x="16" y="2"/>
                  </a:cubicBezTo>
                  <a:cubicBezTo>
                    <a:pt x="15" y="2"/>
                    <a:pt x="14" y="2"/>
                    <a:pt x="13" y="1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0"/>
                  </a:cubicBezTo>
                  <a:cubicBezTo>
                    <a:pt x="10" y="0"/>
                    <a:pt x="7" y="0"/>
                    <a:pt x="5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4" y="1"/>
                    <a:pt x="15" y="2"/>
                    <a:pt x="16" y="2"/>
                  </a:cubicBezTo>
                  <a:cubicBezTo>
                    <a:pt x="21" y="3"/>
                    <a:pt x="24" y="6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5"/>
                    <a:pt x="21" y="3"/>
                    <a:pt x="16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ṣļîḑé-Freeform: Shape 254"/>
            <p:cNvSpPr>
              <a:spLocks/>
            </p:cNvSpPr>
            <p:nvPr/>
          </p:nvSpPr>
          <p:spPr bwMode="auto">
            <a:xfrm>
              <a:off x="5525610" y="5283115"/>
              <a:ext cx="703576" cy="1731627"/>
            </a:xfrm>
            <a:custGeom>
              <a:avLst/>
              <a:gdLst>
                <a:gd name="T0" fmla="*/ 34 w 35"/>
                <a:gd name="T1" fmla="*/ 35 h 85"/>
                <a:gd name="T2" fmla="*/ 27 w 35"/>
                <a:gd name="T3" fmla="*/ 35 h 85"/>
                <a:gd name="T4" fmla="*/ 22 w 35"/>
                <a:gd name="T5" fmla="*/ 30 h 85"/>
                <a:gd name="T6" fmla="*/ 20 w 35"/>
                <a:gd name="T7" fmla="*/ 25 h 85"/>
                <a:gd name="T8" fmla="*/ 20 w 35"/>
                <a:gd name="T9" fmla="*/ 23 h 85"/>
                <a:gd name="T10" fmla="*/ 20 w 35"/>
                <a:gd name="T11" fmla="*/ 21 h 85"/>
                <a:gd name="T12" fmla="*/ 19 w 35"/>
                <a:gd name="T13" fmla="*/ 20 h 85"/>
                <a:gd name="T14" fmla="*/ 17 w 35"/>
                <a:gd name="T15" fmla="*/ 19 h 85"/>
                <a:gd name="T16" fmla="*/ 15 w 35"/>
                <a:gd name="T17" fmla="*/ 19 h 85"/>
                <a:gd name="T18" fmla="*/ 13 w 35"/>
                <a:gd name="T19" fmla="*/ 20 h 85"/>
                <a:gd name="T20" fmla="*/ 9 w 35"/>
                <a:gd name="T21" fmla="*/ 20 h 85"/>
                <a:gd name="T22" fmla="*/ 6 w 35"/>
                <a:gd name="T23" fmla="*/ 11 h 85"/>
                <a:gd name="T24" fmla="*/ 5 w 35"/>
                <a:gd name="T25" fmla="*/ 7 h 85"/>
                <a:gd name="T26" fmla="*/ 6 w 35"/>
                <a:gd name="T27" fmla="*/ 5 h 85"/>
                <a:gd name="T28" fmla="*/ 4 w 35"/>
                <a:gd name="T29" fmla="*/ 4 h 85"/>
                <a:gd name="T30" fmla="*/ 4 w 35"/>
                <a:gd name="T31" fmla="*/ 1 h 85"/>
                <a:gd name="T32" fmla="*/ 2 w 35"/>
                <a:gd name="T33" fmla="*/ 1 h 85"/>
                <a:gd name="T34" fmla="*/ 2 w 35"/>
                <a:gd name="T35" fmla="*/ 5 h 85"/>
                <a:gd name="T36" fmla="*/ 0 w 35"/>
                <a:gd name="T37" fmla="*/ 7 h 85"/>
                <a:gd name="T38" fmla="*/ 2 w 35"/>
                <a:gd name="T39" fmla="*/ 9 h 85"/>
                <a:gd name="T40" fmla="*/ 3 w 35"/>
                <a:gd name="T41" fmla="*/ 12 h 85"/>
                <a:gd name="T42" fmla="*/ 4 w 35"/>
                <a:gd name="T43" fmla="*/ 15 h 85"/>
                <a:gd name="T44" fmla="*/ 6 w 35"/>
                <a:gd name="T45" fmla="*/ 22 h 85"/>
                <a:gd name="T46" fmla="*/ 5 w 35"/>
                <a:gd name="T47" fmla="*/ 29 h 85"/>
                <a:gd name="T48" fmla="*/ 7 w 35"/>
                <a:gd name="T49" fmla="*/ 31 h 85"/>
                <a:gd name="T50" fmla="*/ 8 w 35"/>
                <a:gd name="T51" fmla="*/ 33 h 85"/>
                <a:gd name="T52" fmla="*/ 8 w 35"/>
                <a:gd name="T53" fmla="*/ 37 h 85"/>
                <a:gd name="T54" fmla="*/ 11 w 35"/>
                <a:gd name="T55" fmla="*/ 39 h 85"/>
                <a:gd name="T56" fmla="*/ 9 w 35"/>
                <a:gd name="T57" fmla="*/ 45 h 85"/>
                <a:gd name="T58" fmla="*/ 11 w 35"/>
                <a:gd name="T59" fmla="*/ 49 h 85"/>
                <a:gd name="T60" fmla="*/ 12 w 35"/>
                <a:gd name="T61" fmla="*/ 55 h 85"/>
                <a:gd name="T62" fmla="*/ 13 w 35"/>
                <a:gd name="T63" fmla="*/ 60 h 85"/>
                <a:gd name="T64" fmla="*/ 13 w 35"/>
                <a:gd name="T65" fmla="*/ 63 h 85"/>
                <a:gd name="T66" fmla="*/ 13 w 35"/>
                <a:gd name="T67" fmla="*/ 67 h 85"/>
                <a:gd name="T68" fmla="*/ 14 w 35"/>
                <a:gd name="T69" fmla="*/ 72 h 85"/>
                <a:gd name="T70" fmla="*/ 15 w 35"/>
                <a:gd name="T71" fmla="*/ 76 h 85"/>
                <a:gd name="T72" fmla="*/ 13 w 35"/>
                <a:gd name="T73" fmla="*/ 78 h 85"/>
                <a:gd name="T74" fmla="*/ 13 w 35"/>
                <a:gd name="T75" fmla="*/ 82 h 85"/>
                <a:gd name="T76" fmla="*/ 35 w 35"/>
                <a:gd name="T77" fmla="*/ 80 h 85"/>
                <a:gd name="T78" fmla="*/ 32 w 35"/>
                <a:gd name="T79" fmla="*/ 75 h 85"/>
                <a:gd name="T80" fmla="*/ 30 w 35"/>
                <a:gd name="T81" fmla="*/ 61 h 85"/>
                <a:gd name="T82" fmla="*/ 31 w 35"/>
                <a:gd name="T83" fmla="*/ 58 h 85"/>
                <a:gd name="T84" fmla="*/ 29 w 35"/>
                <a:gd name="T85" fmla="*/ 48 h 85"/>
                <a:gd name="T86" fmla="*/ 33 w 35"/>
                <a:gd name="T87" fmla="*/ 42 h 85"/>
                <a:gd name="T88" fmla="*/ 9 w 35"/>
                <a:gd name="T89" fmla="*/ 22 h 85"/>
                <a:gd name="T90" fmla="*/ 12 w 35"/>
                <a:gd name="T91" fmla="*/ 22 h 85"/>
                <a:gd name="T92" fmla="*/ 12 w 35"/>
                <a:gd name="T93" fmla="*/ 26 h 85"/>
                <a:gd name="T94" fmla="*/ 10 w 35"/>
                <a:gd name="T95" fmla="*/ 23 h 85"/>
                <a:gd name="T96" fmla="*/ 13 w 35"/>
                <a:gd name="T97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" h="85">
                  <a:moveTo>
                    <a:pt x="34" y="38"/>
                  </a:moveTo>
                  <a:cubicBezTo>
                    <a:pt x="34" y="37"/>
                    <a:pt x="34" y="36"/>
                    <a:pt x="34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2" y="35"/>
                    <a:pt x="31" y="34"/>
                    <a:pt x="30" y="3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5"/>
                    <a:pt x="27" y="35"/>
                  </a:cubicBezTo>
                  <a:cubicBezTo>
                    <a:pt x="26" y="35"/>
                    <a:pt x="26" y="35"/>
                    <a:pt x="25" y="34"/>
                  </a:cubicBezTo>
                  <a:cubicBezTo>
                    <a:pt x="25" y="32"/>
                    <a:pt x="24" y="31"/>
                    <a:pt x="24" y="30"/>
                  </a:cubicBezTo>
                  <a:cubicBezTo>
                    <a:pt x="23" y="30"/>
                    <a:pt x="23" y="30"/>
                    <a:pt x="22" y="30"/>
                  </a:cubicBezTo>
                  <a:cubicBezTo>
                    <a:pt x="21" y="29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0" y="25"/>
                    <a:pt x="20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1"/>
                    <a:pt x="23" y="21"/>
                    <a:pt x="24" y="21"/>
                  </a:cubicBezTo>
                  <a:cubicBezTo>
                    <a:pt x="24" y="21"/>
                    <a:pt x="20" y="21"/>
                    <a:pt x="20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0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20" y="17"/>
                    <a:pt x="20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16" y="18"/>
                    <a:pt x="15" y="16"/>
                    <a:pt x="15" y="15"/>
                  </a:cubicBezTo>
                  <a:cubicBezTo>
                    <a:pt x="15" y="17"/>
                    <a:pt x="15" y="18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19"/>
                    <a:pt x="11" y="18"/>
                    <a:pt x="10" y="18"/>
                  </a:cubicBezTo>
                  <a:cubicBezTo>
                    <a:pt x="10" y="18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19"/>
                    <a:pt x="7" y="16"/>
                    <a:pt x="7" y="15"/>
                  </a:cubicBezTo>
                  <a:cubicBezTo>
                    <a:pt x="7" y="15"/>
                    <a:pt x="7" y="14"/>
                    <a:pt x="6" y="13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6" y="5"/>
                  </a:cubicBezTo>
                  <a:cubicBezTo>
                    <a:pt x="6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4" y="15"/>
                    <a:pt x="4" y="14"/>
                    <a:pt x="4" y="15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5"/>
                    <a:pt x="5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7" y="31"/>
                    <a:pt x="7" y="31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7" y="33"/>
                    <a:pt x="7" y="33"/>
                    <a:pt x="8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4"/>
                    <a:pt x="8" y="35"/>
                  </a:cubicBezTo>
                  <a:cubicBezTo>
                    <a:pt x="8" y="35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40"/>
                    <a:pt x="10" y="41"/>
                    <a:pt x="10" y="42"/>
                  </a:cubicBezTo>
                  <a:cubicBezTo>
                    <a:pt x="9" y="43"/>
                    <a:pt x="10" y="44"/>
                    <a:pt x="10" y="44"/>
                  </a:cubicBezTo>
                  <a:cubicBezTo>
                    <a:pt x="10" y="44"/>
                    <a:pt x="9" y="44"/>
                    <a:pt x="9" y="45"/>
                  </a:cubicBezTo>
                  <a:cubicBezTo>
                    <a:pt x="9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1" y="47"/>
                    <a:pt x="11" y="49"/>
                    <a:pt x="11" y="49"/>
                  </a:cubicBezTo>
                  <a:cubicBezTo>
                    <a:pt x="11" y="49"/>
                    <a:pt x="11" y="50"/>
                    <a:pt x="11" y="52"/>
                  </a:cubicBezTo>
                  <a:cubicBezTo>
                    <a:pt x="11" y="53"/>
                    <a:pt x="12" y="53"/>
                    <a:pt x="12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6"/>
                  </a:cubicBezTo>
                  <a:cubicBezTo>
                    <a:pt x="12" y="57"/>
                    <a:pt x="13" y="57"/>
                    <a:pt x="13" y="58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3" y="60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4" y="65"/>
                    <a:pt x="13" y="65"/>
                  </a:cubicBezTo>
                  <a:cubicBezTo>
                    <a:pt x="13" y="66"/>
                    <a:pt x="13" y="67"/>
                    <a:pt x="13" y="67"/>
                  </a:cubicBezTo>
                  <a:cubicBezTo>
                    <a:pt x="14" y="68"/>
                    <a:pt x="14" y="68"/>
                    <a:pt x="14" y="69"/>
                  </a:cubicBezTo>
                  <a:cubicBezTo>
                    <a:pt x="14" y="69"/>
                    <a:pt x="14" y="71"/>
                    <a:pt x="14" y="7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3"/>
                    <a:pt x="15" y="74"/>
                  </a:cubicBezTo>
                  <a:cubicBezTo>
                    <a:pt x="15" y="74"/>
                    <a:pt x="15" y="75"/>
                    <a:pt x="15" y="75"/>
                  </a:cubicBez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4" y="77"/>
                    <a:pt x="13" y="77"/>
                  </a:cubicBezTo>
                  <a:cubicBezTo>
                    <a:pt x="13" y="77"/>
                    <a:pt x="13" y="78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79"/>
                    <a:pt x="13" y="79"/>
                    <a:pt x="13" y="80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1"/>
                    <a:pt x="13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21" y="84"/>
                    <a:pt x="28" y="83"/>
                    <a:pt x="35" y="82"/>
                  </a:cubicBezTo>
                  <a:cubicBezTo>
                    <a:pt x="35" y="81"/>
                    <a:pt x="35" y="81"/>
                    <a:pt x="35" y="80"/>
                  </a:cubicBezTo>
                  <a:cubicBezTo>
                    <a:pt x="35" y="80"/>
                    <a:pt x="35" y="79"/>
                    <a:pt x="34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5"/>
                    <a:pt x="32" y="75"/>
                    <a:pt x="32" y="75"/>
                  </a:cubicBezTo>
                  <a:cubicBezTo>
                    <a:pt x="32" y="75"/>
                    <a:pt x="31" y="68"/>
                    <a:pt x="30" y="68"/>
                  </a:cubicBezTo>
                  <a:cubicBezTo>
                    <a:pt x="31" y="67"/>
                    <a:pt x="31" y="66"/>
                    <a:pt x="31" y="66"/>
                  </a:cubicBezTo>
                  <a:cubicBezTo>
                    <a:pt x="31" y="66"/>
                    <a:pt x="30" y="62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0"/>
                    <a:pt x="31" y="59"/>
                  </a:cubicBezTo>
                  <a:cubicBezTo>
                    <a:pt x="31" y="59"/>
                    <a:pt x="31" y="58"/>
                    <a:pt x="31" y="58"/>
                  </a:cubicBezTo>
                  <a:cubicBezTo>
                    <a:pt x="31" y="58"/>
                    <a:pt x="30" y="54"/>
                    <a:pt x="30" y="54"/>
                  </a:cubicBezTo>
                  <a:cubicBezTo>
                    <a:pt x="30" y="53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8"/>
                    <a:pt x="31" y="47"/>
                    <a:pt x="31" y="47"/>
                  </a:cubicBezTo>
                  <a:cubicBezTo>
                    <a:pt x="31" y="46"/>
                    <a:pt x="31" y="44"/>
                    <a:pt x="31" y="43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1"/>
                    <a:pt x="34" y="40"/>
                    <a:pt x="34" y="39"/>
                  </a:cubicBezTo>
                  <a:cubicBezTo>
                    <a:pt x="34" y="39"/>
                    <a:pt x="34" y="38"/>
                    <a:pt x="34" y="38"/>
                  </a:cubicBezTo>
                  <a:close/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1" y="23"/>
                    <a:pt x="10" y="23"/>
                  </a:cubicBezTo>
                  <a:lnTo>
                    <a:pt x="9" y="22"/>
                  </a:ln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3" y="25"/>
                    <a:pt x="13" y="25"/>
                  </a:cubicBezTo>
                  <a:lnTo>
                    <a:pt x="12" y="2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ṣļîḑé-Freeform: Shape 255"/>
            <p:cNvSpPr>
              <a:spLocks/>
            </p:cNvSpPr>
            <p:nvPr/>
          </p:nvSpPr>
          <p:spPr bwMode="auto">
            <a:xfrm>
              <a:off x="6550383" y="4835187"/>
              <a:ext cx="823752" cy="2077953"/>
            </a:xfrm>
            <a:custGeom>
              <a:avLst/>
              <a:gdLst>
                <a:gd name="T0" fmla="*/ 29 w 41"/>
                <a:gd name="T1" fmla="*/ 101 h 102"/>
                <a:gd name="T2" fmla="*/ 35 w 41"/>
                <a:gd name="T3" fmla="*/ 101 h 102"/>
                <a:gd name="T4" fmla="*/ 40 w 41"/>
                <a:gd name="T5" fmla="*/ 68 h 102"/>
                <a:gd name="T6" fmla="*/ 30 w 41"/>
                <a:gd name="T7" fmla="*/ 35 h 102"/>
                <a:gd name="T8" fmla="*/ 5 w 41"/>
                <a:gd name="T9" fmla="*/ 15 h 102"/>
                <a:gd name="T10" fmla="*/ 23 w 41"/>
                <a:gd name="T11" fmla="*/ 44 h 102"/>
                <a:gd name="T12" fmla="*/ 10 w 41"/>
                <a:gd name="T13" fmla="*/ 48 h 102"/>
                <a:gd name="T14" fmla="*/ 25 w 41"/>
                <a:gd name="T15" fmla="*/ 39 h 102"/>
                <a:gd name="T16" fmla="*/ 28 w 41"/>
                <a:gd name="T17" fmla="*/ 51 h 102"/>
                <a:gd name="T18" fmla="*/ 26 w 41"/>
                <a:gd name="T19" fmla="*/ 44 h 102"/>
                <a:gd name="T20" fmla="*/ 25 w 41"/>
                <a:gd name="T21" fmla="*/ 40 h 102"/>
                <a:gd name="T22" fmla="*/ 10 w 41"/>
                <a:gd name="T23" fmla="*/ 55 h 102"/>
                <a:gd name="T24" fmla="*/ 11 w 41"/>
                <a:gd name="T25" fmla="*/ 59 h 102"/>
                <a:gd name="T26" fmla="*/ 28 w 41"/>
                <a:gd name="T27" fmla="*/ 62 h 102"/>
                <a:gd name="T28" fmla="*/ 11 w 41"/>
                <a:gd name="T29" fmla="*/ 66 h 102"/>
                <a:gd name="T30" fmla="*/ 12 w 41"/>
                <a:gd name="T31" fmla="*/ 70 h 102"/>
                <a:gd name="T32" fmla="*/ 29 w 41"/>
                <a:gd name="T33" fmla="*/ 71 h 102"/>
                <a:gd name="T34" fmla="*/ 29 w 41"/>
                <a:gd name="T35" fmla="*/ 97 h 102"/>
                <a:gd name="T36" fmla="*/ 13 w 41"/>
                <a:gd name="T37" fmla="*/ 95 h 102"/>
                <a:gd name="T38" fmla="*/ 29 w 41"/>
                <a:gd name="T39" fmla="*/ 92 h 102"/>
                <a:gd name="T40" fmla="*/ 13 w 41"/>
                <a:gd name="T41" fmla="*/ 86 h 102"/>
                <a:gd name="T42" fmla="*/ 30 w 41"/>
                <a:gd name="T43" fmla="*/ 82 h 102"/>
                <a:gd name="T44" fmla="*/ 30 w 41"/>
                <a:gd name="T45" fmla="*/ 78 h 102"/>
                <a:gd name="T46" fmla="*/ 12 w 41"/>
                <a:gd name="T47" fmla="*/ 77 h 102"/>
                <a:gd name="T48" fmla="*/ 29 w 41"/>
                <a:gd name="T49" fmla="*/ 53 h 102"/>
                <a:gd name="T50" fmla="*/ 32 w 41"/>
                <a:gd name="T51" fmla="*/ 81 h 102"/>
                <a:gd name="T52" fmla="*/ 32 w 41"/>
                <a:gd name="T53" fmla="*/ 89 h 102"/>
                <a:gd name="T54" fmla="*/ 33 w 41"/>
                <a:gd name="T55" fmla="*/ 92 h 102"/>
                <a:gd name="T56" fmla="*/ 32 w 41"/>
                <a:gd name="T57" fmla="*/ 84 h 102"/>
                <a:gd name="T58" fmla="*/ 32 w 41"/>
                <a:gd name="T59" fmla="*/ 84 h 102"/>
                <a:gd name="T60" fmla="*/ 33 w 41"/>
                <a:gd name="T61" fmla="*/ 72 h 102"/>
                <a:gd name="T62" fmla="*/ 32 w 41"/>
                <a:gd name="T63" fmla="*/ 69 h 102"/>
                <a:gd name="T64" fmla="*/ 33 w 41"/>
                <a:gd name="T65" fmla="*/ 65 h 102"/>
                <a:gd name="T66" fmla="*/ 31 w 41"/>
                <a:gd name="T67" fmla="*/ 62 h 102"/>
                <a:gd name="T68" fmla="*/ 31 w 41"/>
                <a:gd name="T69" fmla="*/ 58 h 102"/>
                <a:gd name="T70" fmla="*/ 32 w 41"/>
                <a:gd name="T71" fmla="*/ 99 h 102"/>
                <a:gd name="T72" fmla="*/ 33 w 41"/>
                <a:gd name="T73" fmla="*/ 94 h 102"/>
                <a:gd name="T74" fmla="*/ 36 w 41"/>
                <a:gd name="T75" fmla="*/ 96 h 102"/>
                <a:gd name="T76" fmla="*/ 36 w 41"/>
                <a:gd name="T77" fmla="*/ 92 h 102"/>
                <a:gd name="T78" fmla="*/ 34 w 41"/>
                <a:gd name="T79" fmla="*/ 89 h 102"/>
                <a:gd name="T80" fmla="*/ 37 w 41"/>
                <a:gd name="T81" fmla="*/ 86 h 102"/>
                <a:gd name="T82" fmla="*/ 34 w 41"/>
                <a:gd name="T83" fmla="*/ 79 h 102"/>
                <a:gd name="T84" fmla="*/ 36 w 41"/>
                <a:gd name="T85" fmla="*/ 77 h 102"/>
                <a:gd name="T86" fmla="*/ 36 w 41"/>
                <a:gd name="T87" fmla="*/ 72 h 102"/>
                <a:gd name="T88" fmla="*/ 34 w 41"/>
                <a:gd name="T89" fmla="*/ 69 h 102"/>
                <a:gd name="T90" fmla="*/ 36 w 41"/>
                <a:gd name="T91" fmla="*/ 67 h 102"/>
                <a:gd name="T92" fmla="*/ 32 w 41"/>
                <a:gd name="T93" fmla="*/ 60 h 102"/>
                <a:gd name="T94" fmla="*/ 34 w 41"/>
                <a:gd name="T95" fmla="*/ 58 h 102"/>
                <a:gd name="T96" fmla="*/ 33 w 41"/>
                <a:gd name="T97" fmla="*/ 54 h 102"/>
                <a:gd name="T98" fmla="*/ 30 w 41"/>
                <a:gd name="T99" fmla="*/ 51 h 102"/>
                <a:gd name="T100" fmla="*/ 31 w 41"/>
                <a:gd name="T101" fmla="*/ 49 h 102"/>
                <a:gd name="T102" fmla="*/ 27 w 41"/>
                <a:gd name="T103" fmla="*/ 42 h 102"/>
                <a:gd name="T104" fmla="*/ 28 w 41"/>
                <a:gd name="T105" fmla="*/ 40 h 102"/>
                <a:gd name="T106" fmla="*/ 26 w 41"/>
                <a:gd name="T107" fmla="*/ 37 h 102"/>
                <a:gd name="T108" fmla="*/ 22 w 41"/>
                <a:gd name="T109" fmla="*/ 34 h 102"/>
                <a:gd name="T110" fmla="*/ 10 w 41"/>
                <a:gd name="T111" fmla="*/ 43 h 102"/>
                <a:gd name="T112" fmla="*/ 21 w 41"/>
                <a:gd name="T113" fmla="*/ 38 h 102"/>
                <a:gd name="T114" fmla="*/ 8 w 41"/>
                <a:gd name="T115" fmla="*/ 1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" h="102">
                  <a:moveTo>
                    <a:pt x="7" y="102"/>
                  </a:moveTo>
                  <a:cubicBezTo>
                    <a:pt x="10" y="102"/>
                    <a:pt x="12" y="102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5" y="101"/>
                    <a:pt x="15" y="101"/>
                    <a:pt x="14" y="100"/>
                  </a:cubicBezTo>
                  <a:cubicBezTo>
                    <a:pt x="19" y="100"/>
                    <a:pt x="24" y="100"/>
                    <a:pt x="28" y="99"/>
                  </a:cubicBezTo>
                  <a:cubicBezTo>
                    <a:pt x="28" y="100"/>
                    <a:pt x="28" y="100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1" y="100"/>
                    <a:pt x="31" y="100"/>
                    <a:pt x="31" y="99"/>
                  </a:cubicBezTo>
                  <a:cubicBezTo>
                    <a:pt x="31" y="99"/>
                    <a:pt x="32" y="99"/>
                    <a:pt x="32" y="99"/>
                  </a:cubicBezTo>
                  <a:cubicBezTo>
                    <a:pt x="32" y="100"/>
                    <a:pt x="32" y="100"/>
                    <a:pt x="32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00"/>
                    <a:pt x="32" y="100"/>
                    <a:pt x="33" y="99"/>
                  </a:cubicBezTo>
                  <a:cubicBezTo>
                    <a:pt x="34" y="99"/>
                    <a:pt x="35" y="99"/>
                    <a:pt x="36" y="99"/>
                  </a:cubicBezTo>
                  <a:cubicBezTo>
                    <a:pt x="35" y="100"/>
                    <a:pt x="35" y="100"/>
                    <a:pt x="35" y="101"/>
                  </a:cubicBezTo>
                  <a:cubicBezTo>
                    <a:pt x="38" y="101"/>
                    <a:pt x="39" y="101"/>
                    <a:pt x="40" y="101"/>
                  </a:cubicBezTo>
                  <a:cubicBezTo>
                    <a:pt x="39" y="100"/>
                    <a:pt x="39" y="97"/>
                    <a:pt x="39" y="96"/>
                  </a:cubicBezTo>
                  <a:cubicBezTo>
                    <a:pt x="39" y="95"/>
                    <a:pt x="40" y="92"/>
                    <a:pt x="40" y="92"/>
                  </a:cubicBezTo>
                  <a:cubicBezTo>
                    <a:pt x="39" y="90"/>
                    <a:pt x="40" y="88"/>
                    <a:pt x="41" y="87"/>
                  </a:cubicBezTo>
                  <a:cubicBezTo>
                    <a:pt x="40" y="86"/>
                    <a:pt x="40" y="83"/>
                    <a:pt x="41" y="82"/>
                  </a:cubicBezTo>
                  <a:cubicBezTo>
                    <a:pt x="40" y="81"/>
                    <a:pt x="40" y="78"/>
                    <a:pt x="41" y="77"/>
                  </a:cubicBezTo>
                  <a:cubicBezTo>
                    <a:pt x="40" y="76"/>
                    <a:pt x="40" y="74"/>
                    <a:pt x="40" y="72"/>
                  </a:cubicBezTo>
                  <a:cubicBezTo>
                    <a:pt x="39" y="71"/>
                    <a:pt x="40" y="69"/>
                    <a:pt x="40" y="68"/>
                  </a:cubicBezTo>
                  <a:cubicBezTo>
                    <a:pt x="38" y="66"/>
                    <a:pt x="38" y="64"/>
                    <a:pt x="39" y="63"/>
                  </a:cubicBezTo>
                  <a:cubicBezTo>
                    <a:pt x="37" y="61"/>
                    <a:pt x="37" y="59"/>
                    <a:pt x="37" y="59"/>
                  </a:cubicBezTo>
                  <a:cubicBezTo>
                    <a:pt x="36" y="57"/>
                    <a:pt x="36" y="55"/>
                    <a:pt x="36" y="54"/>
                  </a:cubicBezTo>
                  <a:cubicBezTo>
                    <a:pt x="34" y="52"/>
                    <a:pt x="34" y="50"/>
                    <a:pt x="34" y="50"/>
                  </a:cubicBezTo>
                  <a:cubicBezTo>
                    <a:pt x="31" y="47"/>
                    <a:pt x="32" y="45"/>
                    <a:pt x="32" y="45"/>
                  </a:cubicBezTo>
                  <a:cubicBezTo>
                    <a:pt x="32" y="45"/>
                    <a:pt x="32" y="45"/>
                    <a:pt x="30" y="44"/>
                  </a:cubicBezTo>
                  <a:cubicBezTo>
                    <a:pt x="29" y="42"/>
                    <a:pt x="28" y="40"/>
                    <a:pt x="28" y="40"/>
                  </a:cubicBezTo>
                  <a:cubicBezTo>
                    <a:pt x="29" y="38"/>
                    <a:pt x="30" y="37"/>
                    <a:pt x="30" y="35"/>
                  </a:cubicBezTo>
                  <a:cubicBezTo>
                    <a:pt x="30" y="35"/>
                    <a:pt x="32" y="35"/>
                    <a:pt x="33" y="35"/>
                  </a:cubicBezTo>
                  <a:cubicBezTo>
                    <a:pt x="35" y="35"/>
                    <a:pt x="34" y="34"/>
                    <a:pt x="33" y="34"/>
                  </a:cubicBezTo>
                  <a:cubicBezTo>
                    <a:pt x="30" y="33"/>
                    <a:pt x="26" y="34"/>
                    <a:pt x="25" y="34"/>
                  </a:cubicBezTo>
                  <a:cubicBezTo>
                    <a:pt x="24" y="34"/>
                    <a:pt x="23" y="34"/>
                    <a:pt x="22" y="34"/>
                  </a:cubicBezTo>
                  <a:cubicBezTo>
                    <a:pt x="13" y="21"/>
                    <a:pt x="7" y="16"/>
                    <a:pt x="7" y="16"/>
                  </a:cubicBezTo>
                  <a:cubicBezTo>
                    <a:pt x="7" y="11"/>
                    <a:pt x="6" y="5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5" y="7"/>
                    <a:pt x="5" y="11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34"/>
                    <a:pt x="5" y="37"/>
                  </a:cubicBezTo>
                  <a:cubicBezTo>
                    <a:pt x="3" y="37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1"/>
                    <a:pt x="4" y="42"/>
                    <a:pt x="5" y="43"/>
                  </a:cubicBezTo>
                  <a:cubicBezTo>
                    <a:pt x="6" y="63"/>
                    <a:pt x="7" y="83"/>
                    <a:pt x="7" y="102"/>
                  </a:cubicBezTo>
                  <a:close/>
                  <a:moveTo>
                    <a:pt x="10" y="46"/>
                  </a:moveTo>
                  <a:cubicBezTo>
                    <a:pt x="14" y="45"/>
                    <a:pt x="19" y="44"/>
                    <a:pt x="23" y="44"/>
                  </a:cubicBezTo>
                  <a:cubicBezTo>
                    <a:pt x="23" y="44"/>
                    <a:pt x="24" y="45"/>
                    <a:pt x="24" y="45"/>
                  </a:cubicBezTo>
                  <a:cubicBezTo>
                    <a:pt x="19" y="46"/>
                    <a:pt x="15" y="47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lose/>
                  <a:moveTo>
                    <a:pt x="10" y="48"/>
                  </a:moveTo>
                  <a:cubicBezTo>
                    <a:pt x="15" y="47"/>
                    <a:pt x="19" y="47"/>
                    <a:pt x="24" y="46"/>
                  </a:cubicBezTo>
                  <a:cubicBezTo>
                    <a:pt x="24" y="47"/>
                    <a:pt x="24" y="47"/>
                    <a:pt x="25" y="48"/>
                  </a:cubicBezTo>
                  <a:cubicBezTo>
                    <a:pt x="20" y="48"/>
                    <a:pt x="15" y="49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0" y="50"/>
                  </a:moveTo>
                  <a:cubicBezTo>
                    <a:pt x="15" y="50"/>
                    <a:pt x="20" y="49"/>
                    <a:pt x="25" y="48"/>
                  </a:cubicBezTo>
                  <a:cubicBezTo>
                    <a:pt x="25" y="49"/>
                    <a:pt x="25" y="49"/>
                    <a:pt x="25" y="50"/>
                  </a:cubicBezTo>
                  <a:cubicBezTo>
                    <a:pt x="20" y="51"/>
                    <a:pt x="15" y="51"/>
                    <a:pt x="10" y="52"/>
                  </a:cubicBezTo>
                  <a:cubicBezTo>
                    <a:pt x="10" y="51"/>
                    <a:pt x="10" y="51"/>
                    <a:pt x="10" y="50"/>
                  </a:cubicBezTo>
                  <a:close/>
                  <a:moveTo>
                    <a:pt x="24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lnTo>
                    <a:pt x="24" y="39"/>
                  </a:lnTo>
                  <a:close/>
                  <a:moveTo>
                    <a:pt x="28" y="48"/>
                  </a:moveTo>
                  <a:cubicBezTo>
                    <a:pt x="27" y="48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8"/>
                    <a:pt x="28" y="48"/>
                  </a:cubicBez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0"/>
                    <a:pt x="28" y="50"/>
                    <a:pt x="28" y="49"/>
                  </a:cubicBezTo>
                  <a:lnTo>
                    <a:pt x="29" y="49"/>
                  </a:lnTo>
                  <a:close/>
                  <a:moveTo>
                    <a:pt x="27" y="46"/>
                  </a:moveTo>
                  <a:cubicBezTo>
                    <a:pt x="27" y="46"/>
                    <a:pt x="27" y="45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6"/>
                    <a:pt x="28" y="46"/>
                  </a:cubicBezTo>
                  <a:lnTo>
                    <a:pt x="27" y="46"/>
                  </a:lnTo>
                  <a:close/>
                  <a:moveTo>
                    <a:pt x="26" y="44"/>
                  </a:moveTo>
                  <a:cubicBezTo>
                    <a:pt x="26" y="43"/>
                    <a:pt x="26" y="43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7" y="44"/>
                  </a:cubicBezTo>
                  <a:lnTo>
                    <a:pt x="26" y="44"/>
                  </a:lnTo>
                  <a:close/>
                  <a:moveTo>
                    <a:pt x="25" y="42"/>
                  </a:moveTo>
                  <a:cubicBezTo>
                    <a:pt x="25" y="41"/>
                    <a:pt x="25" y="41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6" y="42"/>
                  </a:cubicBezTo>
                  <a:lnTo>
                    <a:pt x="25" y="42"/>
                  </a:lnTo>
                  <a:close/>
                  <a:moveTo>
                    <a:pt x="10" y="52"/>
                  </a:moveTo>
                  <a:cubicBezTo>
                    <a:pt x="15" y="52"/>
                    <a:pt x="20" y="51"/>
                    <a:pt x="25" y="50"/>
                  </a:cubicBezTo>
                  <a:cubicBezTo>
                    <a:pt x="26" y="51"/>
                    <a:pt x="26" y="52"/>
                    <a:pt x="26" y="52"/>
                  </a:cubicBezTo>
                  <a:cubicBezTo>
                    <a:pt x="21" y="53"/>
                    <a:pt x="16" y="54"/>
                    <a:pt x="10" y="54"/>
                  </a:cubicBezTo>
                  <a:cubicBezTo>
                    <a:pt x="10" y="54"/>
                    <a:pt x="10" y="53"/>
                    <a:pt x="10" y="52"/>
                  </a:cubicBezTo>
                  <a:close/>
                  <a:moveTo>
                    <a:pt x="10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6" y="54"/>
                    <a:pt x="21" y="53"/>
                    <a:pt x="26" y="53"/>
                  </a:cubicBezTo>
                  <a:cubicBezTo>
                    <a:pt x="26" y="53"/>
                    <a:pt x="26" y="54"/>
                    <a:pt x="27" y="55"/>
                  </a:cubicBezTo>
                  <a:cubicBezTo>
                    <a:pt x="21" y="55"/>
                    <a:pt x="16" y="56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6" y="56"/>
                    <a:pt x="21" y="56"/>
                    <a:pt x="27" y="55"/>
                  </a:cubicBezTo>
                  <a:cubicBezTo>
                    <a:pt x="27" y="56"/>
                    <a:pt x="27" y="56"/>
                    <a:pt x="27" y="57"/>
                  </a:cubicBezTo>
                  <a:cubicBezTo>
                    <a:pt x="22" y="57"/>
                    <a:pt x="16" y="58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6" y="59"/>
                    <a:pt x="22" y="58"/>
                    <a:pt x="27" y="57"/>
                  </a:cubicBezTo>
                  <a:cubicBezTo>
                    <a:pt x="27" y="58"/>
                    <a:pt x="28" y="59"/>
                    <a:pt x="28" y="59"/>
                  </a:cubicBezTo>
                  <a:cubicBezTo>
                    <a:pt x="22" y="60"/>
                    <a:pt x="17" y="60"/>
                    <a:pt x="11" y="61"/>
                  </a:cubicBezTo>
                  <a:cubicBezTo>
                    <a:pt x="11" y="59"/>
                    <a:pt x="11" y="57"/>
                    <a:pt x="10" y="55"/>
                  </a:cubicBezTo>
                  <a:close/>
                  <a:moveTo>
                    <a:pt x="11" y="62"/>
                  </a:moveTo>
                  <a:cubicBezTo>
                    <a:pt x="17" y="61"/>
                    <a:pt x="22" y="60"/>
                    <a:pt x="28" y="60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2" y="62"/>
                    <a:pt x="17" y="63"/>
                    <a:pt x="11" y="63"/>
                  </a:cubicBezTo>
                  <a:cubicBezTo>
                    <a:pt x="11" y="63"/>
                    <a:pt x="11" y="62"/>
                    <a:pt x="11" y="62"/>
                  </a:cubicBezTo>
                  <a:close/>
                  <a:moveTo>
                    <a:pt x="11" y="64"/>
                  </a:moveTo>
                  <a:cubicBezTo>
                    <a:pt x="17" y="63"/>
                    <a:pt x="23" y="63"/>
                    <a:pt x="28" y="62"/>
                  </a:cubicBezTo>
                  <a:cubicBezTo>
                    <a:pt x="28" y="63"/>
                    <a:pt x="28" y="63"/>
                    <a:pt x="29" y="64"/>
                  </a:cubicBezTo>
                  <a:cubicBezTo>
                    <a:pt x="23" y="64"/>
                    <a:pt x="17" y="65"/>
                    <a:pt x="11" y="66"/>
                  </a:cubicBezTo>
                  <a:cubicBezTo>
                    <a:pt x="11" y="65"/>
                    <a:pt x="11" y="64"/>
                    <a:pt x="11" y="64"/>
                  </a:cubicBezTo>
                  <a:close/>
                  <a:moveTo>
                    <a:pt x="11" y="66"/>
                  </a:moveTo>
                  <a:cubicBezTo>
                    <a:pt x="17" y="65"/>
                    <a:pt x="23" y="65"/>
                    <a:pt x="29" y="64"/>
                  </a:cubicBezTo>
                  <a:cubicBezTo>
                    <a:pt x="29" y="65"/>
                    <a:pt x="29" y="66"/>
                    <a:pt x="29" y="66"/>
                  </a:cubicBezTo>
                  <a:cubicBezTo>
                    <a:pt x="23" y="67"/>
                    <a:pt x="17" y="67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11" y="68"/>
                  </a:moveTo>
                  <a:cubicBezTo>
                    <a:pt x="17" y="68"/>
                    <a:pt x="23" y="67"/>
                    <a:pt x="29" y="67"/>
                  </a:cubicBezTo>
                  <a:cubicBezTo>
                    <a:pt x="29" y="67"/>
                    <a:pt x="29" y="68"/>
                    <a:pt x="29" y="68"/>
                  </a:cubicBezTo>
                  <a:cubicBezTo>
                    <a:pt x="23" y="69"/>
                    <a:pt x="17" y="70"/>
                    <a:pt x="12" y="70"/>
                  </a:cubicBezTo>
                  <a:cubicBezTo>
                    <a:pt x="12" y="70"/>
                    <a:pt x="12" y="69"/>
                    <a:pt x="11" y="68"/>
                  </a:cubicBezTo>
                  <a:close/>
                  <a:moveTo>
                    <a:pt x="12" y="71"/>
                  </a:moveTo>
                  <a:cubicBezTo>
                    <a:pt x="18" y="70"/>
                    <a:pt x="23" y="69"/>
                    <a:pt x="29" y="69"/>
                  </a:cubicBezTo>
                  <a:cubicBezTo>
                    <a:pt x="29" y="70"/>
                    <a:pt x="29" y="70"/>
                    <a:pt x="29" y="71"/>
                  </a:cubicBezTo>
                  <a:cubicBezTo>
                    <a:pt x="24" y="71"/>
                    <a:pt x="18" y="72"/>
                    <a:pt x="12" y="72"/>
                  </a:cubicBezTo>
                  <a:cubicBezTo>
                    <a:pt x="12" y="72"/>
                    <a:pt x="12" y="71"/>
                    <a:pt x="12" y="71"/>
                  </a:cubicBezTo>
                  <a:close/>
                  <a:moveTo>
                    <a:pt x="12" y="73"/>
                  </a:moveTo>
                  <a:cubicBezTo>
                    <a:pt x="18" y="72"/>
                    <a:pt x="24" y="72"/>
                    <a:pt x="29" y="71"/>
                  </a:cubicBezTo>
                  <a:cubicBezTo>
                    <a:pt x="29" y="72"/>
                    <a:pt x="30" y="73"/>
                    <a:pt x="30" y="73"/>
                  </a:cubicBezTo>
                  <a:cubicBezTo>
                    <a:pt x="24" y="74"/>
                    <a:pt x="18" y="74"/>
                    <a:pt x="12" y="75"/>
                  </a:cubicBezTo>
                  <a:cubicBezTo>
                    <a:pt x="12" y="74"/>
                    <a:pt x="12" y="73"/>
                    <a:pt x="12" y="73"/>
                  </a:cubicBezTo>
                  <a:close/>
                  <a:moveTo>
                    <a:pt x="28" y="99"/>
                  </a:moveTo>
                  <a:cubicBezTo>
                    <a:pt x="24" y="99"/>
                    <a:pt x="19" y="99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9" y="98"/>
                    <a:pt x="24" y="97"/>
                    <a:pt x="29" y="97"/>
                  </a:cubicBezTo>
                  <a:cubicBezTo>
                    <a:pt x="29" y="98"/>
                    <a:pt x="29" y="98"/>
                    <a:pt x="28" y="99"/>
                  </a:cubicBezTo>
                  <a:close/>
                  <a:moveTo>
                    <a:pt x="29" y="97"/>
                  </a:moveTo>
                  <a:cubicBezTo>
                    <a:pt x="24" y="97"/>
                    <a:pt x="19" y="97"/>
                    <a:pt x="14" y="97"/>
                  </a:cubicBezTo>
                  <a:cubicBezTo>
                    <a:pt x="14" y="97"/>
                    <a:pt x="14" y="96"/>
                    <a:pt x="14" y="96"/>
                  </a:cubicBezTo>
                  <a:cubicBezTo>
                    <a:pt x="19" y="95"/>
                    <a:pt x="24" y="95"/>
                    <a:pt x="29" y="95"/>
                  </a:cubicBezTo>
                  <a:cubicBezTo>
                    <a:pt x="29" y="95"/>
                    <a:pt x="29" y="96"/>
                    <a:pt x="29" y="97"/>
                  </a:cubicBezTo>
                  <a:close/>
                  <a:moveTo>
                    <a:pt x="29" y="94"/>
                  </a:moveTo>
                  <a:cubicBezTo>
                    <a:pt x="24" y="94"/>
                    <a:pt x="19" y="95"/>
                    <a:pt x="13" y="95"/>
                  </a:cubicBezTo>
                  <a:cubicBezTo>
                    <a:pt x="13" y="94"/>
                    <a:pt x="13" y="94"/>
                    <a:pt x="13" y="93"/>
                  </a:cubicBezTo>
                  <a:cubicBezTo>
                    <a:pt x="19" y="93"/>
                    <a:pt x="24" y="93"/>
                    <a:pt x="29" y="92"/>
                  </a:cubicBezTo>
                  <a:cubicBezTo>
                    <a:pt x="29" y="93"/>
                    <a:pt x="29" y="94"/>
                    <a:pt x="29" y="94"/>
                  </a:cubicBezTo>
                  <a:close/>
                  <a:moveTo>
                    <a:pt x="29" y="92"/>
                  </a:moveTo>
                  <a:cubicBezTo>
                    <a:pt x="24" y="92"/>
                    <a:pt x="19" y="92"/>
                    <a:pt x="13" y="93"/>
                  </a:cubicBezTo>
                  <a:cubicBezTo>
                    <a:pt x="13" y="92"/>
                    <a:pt x="13" y="92"/>
                    <a:pt x="13" y="91"/>
                  </a:cubicBezTo>
                  <a:cubicBezTo>
                    <a:pt x="19" y="91"/>
                    <a:pt x="24" y="90"/>
                    <a:pt x="29" y="90"/>
                  </a:cubicBezTo>
                  <a:cubicBezTo>
                    <a:pt x="29" y="91"/>
                    <a:pt x="29" y="91"/>
                    <a:pt x="29" y="92"/>
                  </a:cubicBezTo>
                  <a:close/>
                  <a:moveTo>
                    <a:pt x="29" y="89"/>
                  </a:moveTo>
                  <a:cubicBezTo>
                    <a:pt x="24" y="90"/>
                    <a:pt x="19" y="90"/>
                    <a:pt x="13" y="91"/>
                  </a:cubicBezTo>
                  <a:cubicBezTo>
                    <a:pt x="13" y="90"/>
                    <a:pt x="13" y="89"/>
                    <a:pt x="13" y="89"/>
                  </a:cubicBezTo>
                  <a:cubicBezTo>
                    <a:pt x="19" y="88"/>
                    <a:pt x="24" y="88"/>
                    <a:pt x="30" y="88"/>
                  </a:cubicBezTo>
                  <a:cubicBezTo>
                    <a:pt x="30" y="88"/>
                    <a:pt x="30" y="89"/>
                    <a:pt x="29" y="89"/>
                  </a:cubicBezTo>
                  <a:close/>
                  <a:moveTo>
                    <a:pt x="30" y="87"/>
                  </a:moveTo>
                  <a:cubicBezTo>
                    <a:pt x="24" y="87"/>
                    <a:pt x="19" y="88"/>
                    <a:pt x="13" y="88"/>
                  </a:cubicBezTo>
                  <a:cubicBezTo>
                    <a:pt x="13" y="88"/>
                    <a:pt x="13" y="87"/>
                    <a:pt x="13" y="86"/>
                  </a:cubicBezTo>
                  <a:cubicBezTo>
                    <a:pt x="18" y="86"/>
                    <a:pt x="24" y="86"/>
                    <a:pt x="30" y="85"/>
                  </a:cubicBezTo>
                  <a:cubicBezTo>
                    <a:pt x="30" y="86"/>
                    <a:pt x="30" y="87"/>
                    <a:pt x="30" y="87"/>
                  </a:cubicBezTo>
                  <a:close/>
                  <a:moveTo>
                    <a:pt x="30" y="85"/>
                  </a:moveTo>
                  <a:cubicBezTo>
                    <a:pt x="24" y="85"/>
                    <a:pt x="18" y="86"/>
                    <a:pt x="13" y="86"/>
                  </a:cubicBezTo>
                  <a:cubicBezTo>
                    <a:pt x="13" y="85"/>
                    <a:pt x="13" y="85"/>
                    <a:pt x="13" y="84"/>
                  </a:cubicBezTo>
                  <a:cubicBezTo>
                    <a:pt x="18" y="84"/>
                    <a:pt x="24" y="83"/>
                    <a:pt x="30" y="83"/>
                  </a:cubicBezTo>
                  <a:cubicBezTo>
                    <a:pt x="30" y="84"/>
                    <a:pt x="30" y="84"/>
                    <a:pt x="30" y="85"/>
                  </a:cubicBezTo>
                  <a:close/>
                  <a:moveTo>
                    <a:pt x="30" y="82"/>
                  </a:moveTo>
                  <a:cubicBezTo>
                    <a:pt x="24" y="83"/>
                    <a:pt x="18" y="83"/>
                    <a:pt x="13" y="84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24" y="82"/>
                    <a:pt x="30" y="81"/>
                  </a:cubicBezTo>
                  <a:cubicBezTo>
                    <a:pt x="30" y="82"/>
                    <a:pt x="30" y="82"/>
                    <a:pt x="30" y="82"/>
                  </a:cubicBezTo>
                  <a:close/>
                  <a:moveTo>
                    <a:pt x="30" y="79"/>
                  </a:moveTo>
                  <a:cubicBezTo>
                    <a:pt x="24" y="80"/>
                    <a:pt x="18" y="80"/>
                    <a:pt x="12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8" y="79"/>
                    <a:pt x="24" y="79"/>
                    <a:pt x="30" y="78"/>
                  </a:cubicBezTo>
                  <a:lnTo>
                    <a:pt x="30" y="79"/>
                  </a:lnTo>
                  <a:close/>
                  <a:moveTo>
                    <a:pt x="30" y="78"/>
                  </a:moveTo>
                  <a:cubicBezTo>
                    <a:pt x="24" y="78"/>
                    <a:pt x="18" y="79"/>
                    <a:pt x="12" y="79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8" y="77"/>
                    <a:pt x="24" y="76"/>
                    <a:pt x="30" y="76"/>
                  </a:cubicBezTo>
                  <a:cubicBezTo>
                    <a:pt x="30" y="77"/>
                    <a:pt x="30" y="77"/>
                    <a:pt x="30" y="78"/>
                  </a:cubicBezTo>
                  <a:close/>
                  <a:moveTo>
                    <a:pt x="30" y="75"/>
                  </a:moveTo>
                  <a:cubicBezTo>
                    <a:pt x="24" y="76"/>
                    <a:pt x="18" y="76"/>
                    <a:pt x="12" y="77"/>
                  </a:cubicBezTo>
                  <a:cubicBezTo>
                    <a:pt x="12" y="76"/>
                    <a:pt x="12" y="76"/>
                    <a:pt x="12" y="75"/>
                  </a:cubicBezTo>
                  <a:cubicBezTo>
                    <a:pt x="18" y="75"/>
                    <a:pt x="24" y="74"/>
                    <a:pt x="30" y="74"/>
                  </a:cubicBezTo>
                  <a:cubicBezTo>
                    <a:pt x="30" y="74"/>
                    <a:pt x="30" y="75"/>
                    <a:pt x="30" y="75"/>
                  </a:cubicBezTo>
                  <a:close/>
                  <a:moveTo>
                    <a:pt x="29" y="53"/>
                  </a:moveTo>
                  <a:cubicBezTo>
                    <a:pt x="29" y="52"/>
                    <a:pt x="29" y="52"/>
                    <a:pt x="28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2"/>
                    <a:pt x="30" y="52"/>
                    <a:pt x="30" y="53"/>
                  </a:cubicBezTo>
                  <a:cubicBezTo>
                    <a:pt x="30" y="53"/>
                    <a:pt x="29" y="53"/>
                    <a:pt x="29" y="53"/>
                  </a:cubicBezTo>
                  <a:close/>
                  <a:moveTo>
                    <a:pt x="30" y="53"/>
                  </a:moveTo>
                  <a:cubicBezTo>
                    <a:pt x="30" y="54"/>
                    <a:pt x="30" y="55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ubicBezTo>
                    <a:pt x="29" y="55"/>
                    <a:pt x="29" y="54"/>
                    <a:pt x="29" y="53"/>
                  </a:cubicBezTo>
                  <a:cubicBezTo>
                    <a:pt x="29" y="53"/>
                    <a:pt x="30" y="53"/>
                    <a:pt x="30" y="53"/>
                  </a:cubicBezTo>
                  <a:close/>
                  <a:moveTo>
                    <a:pt x="34" y="79"/>
                  </a:moveTo>
                  <a:cubicBezTo>
                    <a:pt x="34" y="80"/>
                    <a:pt x="34" y="81"/>
                    <a:pt x="34" y="81"/>
                  </a:cubicBezTo>
                  <a:cubicBezTo>
                    <a:pt x="33" y="81"/>
                    <a:pt x="33" y="81"/>
                    <a:pt x="32" y="81"/>
                  </a:cubicBezTo>
                  <a:cubicBezTo>
                    <a:pt x="32" y="80"/>
                    <a:pt x="32" y="78"/>
                    <a:pt x="32" y="77"/>
                  </a:cubicBezTo>
                  <a:cubicBezTo>
                    <a:pt x="33" y="77"/>
                    <a:pt x="33" y="77"/>
                    <a:pt x="34" y="77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3" y="79"/>
                    <a:pt x="33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9"/>
                    <a:pt x="33" y="79"/>
                    <a:pt x="34" y="79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0"/>
                    <a:pt x="32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1"/>
                    <a:pt x="33" y="91"/>
                  </a:cubicBezTo>
                  <a:lnTo>
                    <a:pt x="32" y="91"/>
                  </a:lnTo>
                  <a:close/>
                  <a:moveTo>
                    <a:pt x="33" y="92"/>
                  </a:moveTo>
                  <a:cubicBezTo>
                    <a:pt x="33" y="92"/>
                    <a:pt x="33" y="93"/>
                    <a:pt x="3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93"/>
                    <a:pt x="32" y="92"/>
                    <a:pt x="32" y="92"/>
                  </a:cubicBezTo>
                  <a:lnTo>
                    <a:pt x="33" y="92"/>
                  </a:lnTo>
                  <a:close/>
                  <a:moveTo>
                    <a:pt x="32" y="89"/>
                  </a:moveTo>
                  <a:cubicBezTo>
                    <a:pt x="32" y="88"/>
                    <a:pt x="32" y="87"/>
                    <a:pt x="32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3" y="87"/>
                    <a:pt x="33" y="88"/>
                    <a:pt x="33" y="89"/>
                  </a:cubicBezTo>
                  <a:lnTo>
                    <a:pt x="32" y="89"/>
                  </a:lnTo>
                  <a:close/>
                  <a:moveTo>
                    <a:pt x="32" y="86"/>
                  </a:moveTo>
                  <a:cubicBezTo>
                    <a:pt x="32" y="86"/>
                    <a:pt x="32" y="85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5"/>
                    <a:pt x="33" y="85"/>
                    <a:pt x="33" y="86"/>
                  </a:cubicBezTo>
                  <a:lnTo>
                    <a:pt x="32" y="86"/>
                  </a:lnTo>
                  <a:close/>
                  <a:moveTo>
                    <a:pt x="32" y="84"/>
                  </a:moveTo>
                  <a:cubicBezTo>
                    <a:pt x="32" y="83"/>
                    <a:pt x="32" y="82"/>
                    <a:pt x="32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3"/>
                    <a:pt x="34" y="84"/>
                  </a:cubicBezTo>
                  <a:lnTo>
                    <a:pt x="32" y="84"/>
                  </a:lnTo>
                  <a:close/>
                  <a:moveTo>
                    <a:pt x="32" y="76"/>
                  </a:moveTo>
                  <a:cubicBezTo>
                    <a:pt x="32" y="76"/>
                    <a:pt x="32" y="75"/>
                    <a:pt x="32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5"/>
                    <a:pt x="33" y="76"/>
                    <a:pt x="34" y="76"/>
                  </a:cubicBezTo>
                  <a:cubicBezTo>
                    <a:pt x="33" y="76"/>
                    <a:pt x="33" y="76"/>
                    <a:pt x="32" y="76"/>
                  </a:cubicBezTo>
                  <a:close/>
                  <a:moveTo>
                    <a:pt x="32" y="74"/>
                  </a:moveTo>
                  <a:cubicBezTo>
                    <a:pt x="32" y="73"/>
                    <a:pt x="32" y="73"/>
                    <a:pt x="32" y="72"/>
                  </a:cubicBezTo>
                  <a:cubicBezTo>
                    <a:pt x="32" y="72"/>
                    <a:pt x="33" y="72"/>
                    <a:pt x="33" y="72"/>
                  </a:cubicBezTo>
                  <a:cubicBezTo>
                    <a:pt x="33" y="73"/>
                    <a:pt x="33" y="73"/>
                    <a:pt x="33" y="74"/>
                  </a:cubicBezTo>
                  <a:cubicBezTo>
                    <a:pt x="33" y="74"/>
                    <a:pt x="33" y="74"/>
                    <a:pt x="32" y="74"/>
                  </a:cubicBezTo>
                  <a:close/>
                  <a:moveTo>
                    <a:pt x="32" y="72"/>
                  </a:moveTo>
                  <a:cubicBezTo>
                    <a:pt x="32" y="71"/>
                    <a:pt x="32" y="70"/>
                    <a:pt x="32" y="70"/>
                  </a:cubicBezTo>
                  <a:cubicBezTo>
                    <a:pt x="32" y="70"/>
                    <a:pt x="33" y="70"/>
                    <a:pt x="33" y="70"/>
                  </a:cubicBezTo>
                  <a:cubicBezTo>
                    <a:pt x="33" y="70"/>
                    <a:pt x="33" y="71"/>
                    <a:pt x="33" y="72"/>
                  </a:cubicBezTo>
                  <a:cubicBezTo>
                    <a:pt x="33" y="72"/>
                    <a:pt x="32" y="72"/>
                    <a:pt x="32" y="72"/>
                  </a:cubicBezTo>
                  <a:close/>
                  <a:moveTo>
                    <a:pt x="32" y="69"/>
                  </a:moveTo>
                  <a:cubicBezTo>
                    <a:pt x="32" y="69"/>
                    <a:pt x="32" y="68"/>
                    <a:pt x="32" y="67"/>
                  </a:cubicBezTo>
                  <a:cubicBezTo>
                    <a:pt x="32" y="67"/>
                    <a:pt x="32" y="67"/>
                    <a:pt x="33" y="67"/>
                  </a:cubicBezTo>
                  <a:cubicBezTo>
                    <a:pt x="33" y="68"/>
                    <a:pt x="33" y="69"/>
                    <a:pt x="33" y="69"/>
                  </a:cubicBezTo>
                  <a:cubicBezTo>
                    <a:pt x="33" y="69"/>
                    <a:pt x="32" y="69"/>
                    <a:pt x="32" y="69"/>
                  </a:cubicBezTo>
                  <a:close/>
                  <a:moveTo>
                    <a:pt x="31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2" y="65"/>
                    <a:pt x="32" y="65"/>
                    <a:pt x="33" y="65"/>
                  </a:cubicBezTo>
                  <a:cubicBezTo>
                    <a:pt x="33" y="66"/>
                    <a:pt x="33" y="66"/>
                    <a:pt x="33" y="67"/>
                  </a:cubicBezTo>
                  <a:cubicBezTo>
                    <a:pt x="32" y="67"/>
                    <a:pt x="32" y="67"/>
                    <a:pt x="31" y="67"/>
                  </a:cubicBezTo>
                  <a:close/>
                  <a:moveTo>
                    <a:pt x="31" y="65"/>
                  </a:moveTo>
                  <a:cubicBezTo>
                    <a:pt x="31" y="64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4"/>
                    <a:pt x="32" y="64"/>
                  </a:cubicBezTo>
                  <a:cubicBezTo>
                    <a:pt x="32" y="65"/>
                    <a:pt x="32" y="65"/>
                    <a:pt x="31" y="65"/>
                  </a:cubicBezTo>
                  <a:close/>
                  <a:moveTo>
                    <a:pt x="31" y="62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1"/>
                    <a:pt x="30" y="60"/>
                  </a:cubicBezTo>
                  <a:cubicBezTo>
                    <a:pt x="31" y="60"/>
                    <a:pt x="31" y="60"/>
                    <a:pt x="32" y="60"/>
                  </a:cubicBezTo>
                  <a:cubicBezTo>
                    <a:pt x="32" y="61"/>
                    <a:pt x="32" y="62"/>
                    <a:pt x="32" y="62"/>
                  </a:cubicBezTo>
                  <a:cubicBezTo>
                    <a:pt x="32" y="62"/>
                    <a:pt x="31" y="62"/>
                    <a:pt x="31" y="62"/>
                  </a:cubicBezTo>
                  <a:close/>
                  <a:moveTo>
                    <a:pt x="30" y="60"/>
                  </a:moveTo>
                  <a:cubicBezTo>
                    <a:pt x="30" y="59"/>
                    <a:pt x="30" y="59"/>
                    <a:pt x="30" y="58"/>
                  </a:cubicBezTo>
                  <a:cubicBezTo>
                    <a:pt x="30" y="58"/>
                    <a:pt x="31" y="58"/>
                    <a:pt x="31" y="58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1" y="60"/>
                    <a:pt x="31" y="60"/>
                    <a:pt x="30" y="60"/>
                  </a:cubicBezTo>
                  <a:close/>
                  <a:moveTo>
                    <a:pt x="30" y="58"/>
                  </a:moveTo>
                  <a:cubicBezTo>
                    <a:pt x="30" y="57"/>
                    <a:pt x="30" y="56"/>
                    <a:pt x="29" y="56"/>
                  </a:cubicBezTo>
                  <a:cubicBezTo>
                    <a:pt x="30" y="56"/>
                    <a:pt x="30" y="56"/>
                    <a:pt x="31" y="56"/>
                  </a:cubicBezTo>
                  <a:cubicBezTo>
                    <a:pt x="31" y="56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32" y="99"/>
                  </a:moveTo>
                  <a:cubicBezTo>
                    <a:pt x="31" y="99"/>
                    <a:pt x="31" y="99"/>
                    <a:pt x="31" y="99"/>
                  </a:cubicBezTo>
                  <a:cubicBezTo>
                    <a:pt x="31" y="98"/>
                    <a:pt x="31" y="97"/>
                    <a:pt x="31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8"/>
                    <a:pt x="32" y="99"/>
                  </a:cubicBezTo>
                  <a:close/>
                  <a:moveTo>
                    <a:pt x="31" y="96"/>
                  </a:moveTo>
                  <a:cubicBezTo>
                    <a:pt x="32" y="96"/>
                    <a:pt x="32" y="95"/>
                    <a:pt x="32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5"/>
                    <a:pt x="33" y="96"/>
                    <a:pt x="32" y="96"/>
                  </a:cubicBezTo>
                  <a:lnTo>
                    <a:pt x="31" y="96"/>
                  </a:lnTo>
                  <a:close/>
                  <a:moveTo>
                    <a:pt x="36" y="99"/>
                  </a:moveTo>
                  <a:cubicBezTo>
                    <a:pt x="35" y="99"/>
                    <a:pt x="34" y="99"/>
                    <a:pt x="33" y="99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4" y="97"/>
                    <a:pt x="35" y="97"/>
                    <a:pt x="36" y="97"/>
                  </a:cubicBezTo>
                  <a:cubicBezTo>
                    <a:pt x="36" y="97"/>
                    <a:pt x="36" y="98"/>
                    <a:pt x="36" y="99"/>
                  </a:cubicBezTo>
                  <a:close/>
                  <a:moveTo>
                    <a:pt x="36" y="96"/>
                  </a:moveTo>
                  <a:cubicBezTo>
                    <a:pt x="35" y="96"/>
                    <a:pt x="34" y="96"/>
                    <a:pt x="33" y="96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4" y="94"/>
                    <a:pt x="35" y="94"/>
                    <a:pt x="36" y="94"/>
                  </a:cubicBezTo>
                  <a:cubicBezTo>
                    <a:pt x="36" y="95"/>
                    <a:pt x="36" y="95"/>
                    <a:pt x="36" y="96"/>
                  </a:cubicBezTo>
                  <a:close/>
                  <a:moveTo>
                    <a:pt x="36" y="94"/>
                  </a:moveTo>
                  <a:cubicBezTo>
                    <a:pt x="35" y="94"/>
                    <a:pt x="34" y="94"/>
                    <a:pt x="33" y="94"/>
                  </a:cubicBezTo>
                  <a:cubicBezTo>
                    <a:pt x="33" y="93"/>
                    <a:pt x="33" y="92"/>
                    <a:pt x="33" y="92"/>
                  </a:cubicBezTo>
                  <a:cubicBezTo>
                    <a:pt x="34" y="92"/>
                    <a:pt x="35" y="92"/>
                    <a:pt x="36" y="92"/>
                  </a:cubicBezTo>
                  <a:cubicBezTo>
                    <a:pt x="36" y="92"/>
                    <a:pt x="36" y="93"/>
                    <a:pt x="36" y="94"/>
                  </a:cubicBezTo>
                  <a:close/>
                  <a:moveTo>
                    <a:pt x="36" y="91"/>
                  </a:moveTo>
                  <a:cubicBezTo>
                    <a:pt x="35" y="91"/>
                    <a:pt x="34" y="91"/>
                    <a:pt x="34" y="91"/>
                  </a:cubicBezTo>
                  <a:cubicBezTo>
                    <a:pt x="34" y="91"/>
                    <a:pt x="34" y="90"/>
                    <a:pt x="34" y="89"/>
                  </a:cubicBezTo>
                  <a:cubicBezTo>
                    <a:pt x="35" y="89"/>
                    <a:pt x="36" y="89"/>
                    <a:pt x="36" y="89"/>
                  </a:cubicBezTo>
                  <a:cubicBezTo>
                    <a:pt x="36" y="90"/>
                    <a:pt x="36" y="90"/>
                    <a:pt x="36" y="91"/>
                  </a:cubicBezTo>
                  <a:close/>
                  <a:moveTo>
                    <a:pt x="36" y="89"/>
                  </a:moveTo>
                  <a:cubicBezTo>
                    <a:pt x="36" y="89"/>
                    <a:pt x="35" y="89"/>
                    <a:pt x="34" y="89"/>
                  </a:cubicBezTo>
                  <a:cubicBezTo>
                    <a:pt x="34" y="88"/>
                    <a:pt x="34" y="87"/>
                    <a:pt x="34" y="87"/>
                  </a:cubicBezTo>
                  <a:cubicBezTo>
                    <a:pt x="35" y="87"/>
                    <a:pt x="36" y="87"/>
                    <a:pt x="37" y="87"/>
                  </a:cubicBezTo>
                  <a:cubicBezTo>
                    <a:pt x="37" y="87"/>
                    <a:pt x="37" y="88"/>
                    <a:pt x="36" y="89"/>
                  </a:cubicBezTo>
                  <a:close/>
                  <a:moveTo>
                    <a:pt x="37" y="86"/>
                  </a:moveTo>
                  <a:cubicBezTo>
                    <a:pt x="36" y="86"/>
                    <a:pt x="35" y="86"/>
                    <a:pt x="34" y="86"/>
                  </a:cubicBezTo>
                  <a:cubicBezTo>
                    <a:pt x="34" y="85"/>
                    <a:pt x="34" y="85"/>
                    <a:pt x="34" y="84"/>
                  </a:cubicBezTo>
                  <a:cubicBezTo>
                    <a:pt x="35" y="84"/>
                    <a:pt x="36" y="84"/>
                    <a:pt x="37" y="84"/>
                  </a:cubicBezTo>
                  <a:cubicBezTo>
                    <a:pt x="37" y="85"/>
                    <a:pt x="37" y="86"/>
                    <a:pt x="37" y="86"/>
                  </a:cubicBezTo>
                  <a:close/>
                  <a:moveTo>
                    <a:pt x="37" y="84"/>
                  </a:moveTo>
                  <a:cubicBezTo>
                    <a:pt x="36" y="84"/>
                    <a:pt x="35" y="84"/>
                    <a:pt x="34" y="84"/>
                  </a:cubicBezTo>
                  <a:cubicBezTo>
                    <a:pt x="34" y="83"/>
                    <a:pt x="34" y="82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7" y="83"/>
                    <a:pt x="37" y="83"/>
                    <a:pt x="37" y="84"/>
                  </a:cubicBezTo>
                  <a:close/>
                  <a:moveTo>
                    <a:pt x="37" y="82"/>
                  </a:moveTo>
                  <a:cubicBezTo>
                    <a:pt x="36" y="81"/>
                    <a:pt x="35" y="81"/>
                    <a:pt x="34" y="81"/>
                  </a:cubicBezTo>
                  <a:cubicBezTo>
                    <a:pt x="34" y="81"/>
                    <a:pt x="34" y="80"/>
                    <a:pt x="34" y="79"/>
                  </a:cubicBezTo>
                  <a:cubicBezTo>
                    <a:pt x="35" y="79"/>
                    <a:pt x="36" y="79"/>
                    <a:pt x="37" y="80"/>
                  </a:cubicBezTo>
                  <a:cubicBezTo>
                    <a:pt x="37" y="80"/>
                    <a:pt x="37" y="81"/>
                    <a:pt x="37" y="82"/>
                  </a:cubicBezTo>
                  <a:close/>
                  <a:moveTo>
                    <a:pt x="37" y="79"/>
                  </a:moveTo>
                  <a:cubicBezTo>
                    <a:pt x="36" y="79"/>
                    <a:pt x="35" y="79"/>
                    <a:pt x="34" y="79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5" y="77"/>
                    <a:pt x="36" y="77"/>
                    <a:pt x="37" y="77"/>
                  </a:cubicBezTo>
                  <a:cubicBezTo>
                    <a:pt x="37" y="78"/>
                    <a:pt x="37" y="78"/>
                    <a:pt x="37" y="79"/>
                  </a:cubicBezTo>
                  <a:close/>
                  <a:moveTo>
                    <a:pt x="36" y="77"/>
                  </a:moveTo>
                  <a:cubicBezTo>
                    <a:pt x="36" y="77"/>
                    <a:pt x="35" y="77"/>
                    <a:pt x="34" y="76"/>
                  </a:cubicBezTo>
                  <a:cubicBezTo>
                    <a:pt x="34" y="76"/>
                    <a:pt x="34" y="75"/>
                    <a:pt x="34" y="74"/>
                  </a:cubicBezTo>
                  <a:cubicBezTo>
                    <a:pt x="35" y="75"/>
                    <a:pt x="36" y="75"/>
                    <a:pt x="36" y="75"/>
                  </a:cubicBezTo>
                  <a:cubicBezTo>
                    <a:pt x="36" y="75"/>
                    <a:pt x="36" y="76"/>
                    <a:pt x="36" y="77"/>
                  </a:cubicBezTo>
                  <a:close/>
                  <a:moveTo>
                    <a:pt x="36" y="74"/>
                  </a:moveTo>
                  <a:cubicBezTo>
                    <a:pt x="36" y="74"/>
                    <a:pt x="35" y="74"/>
                    <a:pt x="34" y="74"/>
                  </a:cubicBezTo>
                  <a:cubicBezTo>
                    <a:pt x="34" y="73"/>
                    <a:pt x="34" y="73"/>
                    <a:pt x="34" y="72"/>
                  </a:cubicBezTo>
                  <a:cubicBezTo>
                    <a:pt x="35" y="72"/>
                    <a:pt x="35" y="72"/>
                    <a:pt x="36" y="72"/>
                  </a:cubicBezTo>
                  <a:cubicBezTo>
                    <a:pt x="36" y="73"/>
                    <a:pt x="36" y="74"/>
                    <a:pt x="36" y="74"/>
                  </a:cubicBezTo>
                  <a:close/>
                  <a:moveTo>
                    <a:pt x="36" y="72"/>
                  </a:moveTo>
                  <a:cubicBezTo>
                    <a:pt x="35" y="72"/>
                    <a:pt x="35" y="72"/>
                    <a:pt x="34" y="72"/>
                  </a:cubicBezTo>
                  <a:cubicBezTo>
                    <a:pt x="34" y="71"/>
                    <a:pt x="34" y="70"/>
                    <a:pt x="34" y="70"/>
                  </a:cubicBezTo>
                  <a:cubicBezTo>
                    <a:pt x="34" y="70"/>
                    <a:pt x="35" y="70"/>
                    <a:pt x="36" y="70"/>
                  </a:cubicBezTo>
                  <a:cubicBezTo>
                    <a:pt x="36" y="71"/>
                    <a:pt x="36" y="71"/>
                    <a:pt x="36" y="72"/>
                  </a:cubicBezTo>
                  <a:close/>
                  <a:moveTo>
                    <a:pt x="36" y="70"/>
                  </a:moveTo>
                  <a:cubicBezTo>
                    <a:pt x="35" y="70"/>
                    <a:pt x="34" y="69"/>
                    <a:pt x="34" y="69"/>
                  </a:cubicBezTo>
                  <a:cubicBezTo>
                    <a:pt x="33" y="69"/>
                    <a:pt x="33" y="68"/>
                    <a:pt x="33" y="67"/>
                  </a:cubicBezTo>
                  <a:cubicBezTo>
                    <a:pt x="34" y="67"/>
                    <a:pt x="35" y="68"/>
                    <a:pt x="36" y="68"/>
                  </a:cubicBezTo>
                  <a:cubicBezTo>
                    <a:pt x="36" y="68"/>
                    <a:pt x="36" y="69"/>
                    <a:pt x="36" y="70"/>
                  </a:cubicBezTo>
                  <a:close/>
                  <a:moveTo>
                    <a:pt x="36" y="67"/>
                  </a:moveTo>
                  <a:cubicBezTo>
                    <a:pt x="35" y="67"/>
                    <a:pt x="34" y="67"/>
                    <a:pt x="33" y="67"/>
                  </a:cubicBezTo>
                  <a:cubicBezTo>
                    <a:pt x="33" y="66"/>
                    <a:pt x="33" y="66"/>
                    <a:pt x="33" y="65"/>
                  </a:cubicBezTo>
                  <a:cubicBezTo>
                    <a:pt x="34" y="65"/>
                    <a:pt x="35" y="65"/>
                    <a:pt x="35" y="65"/>
                  </a:cubicBezTo>
                  <a:cubicBezTo>
                    <a:pt x="35" y="66"/>
                    <a:pt x="36" y="67"/>
                    <a:pt x="36" y="67"/>
                  </a:cubicBezTo>
                  <a:close/>
                  <a:moveTo>
                    <a:pt x="35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33" y="64"/>
                    <a:pt x="33" y="63"/>
                    <a:pt x="33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35" y="64"/>
                    <a:pt x="35" y="64"/>
                    <a:pt x="35" y="65"/>
                  </a:cubicBezTo>
                  <a:close/>
                  <a:moveTo>
                    <a:pt x="35" y="63"/>
                  </a:moveTo>
                  <a:cubicBezTo>
                    <a:pt x="34" y="63"/>
                    <a:pt x="33" y="62"/>
                    <a:pt x="33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5" y="61"/>
                    <a:pt x="35" y="62"/>
                    <a:pt x="35" y="63"/>
                  </a:cubicBezTo>
                  <a:close/>
                  <a:moveTo>
                    <a:pt x="35" y="60"/>
                  </a:moveTo>
                  <a:cubicBezTo>
                    <a:pt x="34" y="60"/>
                    <a:pt x="33" y="60"/>
                    <a:pt x="32" y="60"/>
                  </a:cubicBezTo>
                  <a:cubicBezTo>
                    <a:pt x="32" y="59"/>
                    <a:pt x="32" y="59"/>
                    <a:pt x="32" y="58"/>
                  </a:cubicBezTo>
                  <a:cubicBezTo>
                    <a:pt x="33" y="58"/>
                    <a:pt x="33" y="58"/>
                    <a:pt x="34" y="59"/>
                  </a:cubicBezTo>
                  <a:cubicBezTo>
                    <a:pt x="34" y="59"/>
                    <a:pt x="34" y="60"/>
                    <a:pt x="35" y="60"/>
                  </a:cubicBezTo>
                  <a:close/>
                  <a:moveTo>
                    <a:pt x="34" y="58"/>
                  </a:moveTo>
                  <a:cubicBezTo>
                    <a:pt x="33" y="58"/>
                    <a:pt x="32" y="58"/>
                    <a:pt x="32" y="57"/>
                  </a:cubicBezTo>
                  <a:cubicBezTo>
                    <a:pt x="31" y="57"/>
                    <a:pt x="31" y="56"/>
                    <a:pt x="31" y="56"/>
                  </a:cubicBezTo>
                  <a:cubicBezTo>
                    <a:pt x="32" y="56"/>
                    <a:pt x="33" y="56"/>
                    <a:pt x="34" y="56"/>
                  </a:cubicBezTo>
                  <a:cubicBezTo>
                    <a:pt x="34" y="57"/>
                    <a:pt x="34" y="57"/>
                    <a:pt x="34" y="58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5"/>
                    <a:pt x="31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4"/>
                    <a:pt x="32" y="54"/>
                    <a:pt x="33" y="54"/>
                  </a:cubicBezTo>
                  <a:cubicBezTo>
                    <a:pt x="33" y="55"/>
                    <a:pt x="33" y="55"/>
                    <a:pt x="33" y="56"/>
                  </a:cubicBezTo>
                  <a:close/>
                  <a:moveTo>
                    <a:pt x="33" y="54"/>
                  </a:moveTo>
                  <a:cubicBezTo>
                    <a:pt x="32" y="53"/>
                    <a:pt x="31" y="53"/>
                    <a:pt x="30" y="53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31" y="51"/>
                    <a:pt x="32" y="52"/>
                    <a:pt x="32" y="52"/>
                  </a:cubicBezTo>
                  <a:cubicBezTo>
                    <a:pt x="33" y="52"/>
                    <a:pt x="33" y="53"/>
                    <a:pt x="33" y="54"/>
                  </a:cubicBezTo>
                  <a:close/>
                  <a:moveTo>
                    <a:pt x="32" y="51"/>
                  </a:moveTo>
                  <a:cubicBezTo>
                    <a:pt x="31" y="51"/>
                    <a:pt x="31" y="51"/>
                    <a:pt x="30" y="51"/>
                  </a:cubicBezTo>
                  <a:cubicBezTo>
                    <a:pt x="30" y="50"/>
                    <a:pt x="29" y="50"/>
                    <a:pt x="29" y="49"/>
                  </a:cubicBezTo>
                  <a:cubicBezTo>
                    <a:pt x="30" y="49"/>
                    <a:pt x="31" y="49"/>
                    <a:pt x="32" y="49"/>
                  </a:cubicBezTo>
                  <a:cubicBezTo>
                    <a:pt x="32" y="50"/>
                    <a:pt x="32" y="51"/>
                    <a:pt x="32" y="51"/>
                  </a:cubicBezTo>
                  <a:close/>
                  <a:moveTo>
                    <a:pt x="31" y="49"/>
                  </a:moveTo>
                  <a:cubicBezTo>
                    <a:pt x="31" y="49"/>
                    <a:pt x="30" y="49"/>
                    <a:pt x="29" y="48"/>
                  </a:cubicBezTo>
                  <a:cubicBezTo>
                    <a:pt x="29" y="48"/>
                    <a:pt x="29" y="47"/>
                    <a:pt x="28" y="47"/>
                  </a:cubicBezTo>
                  <a:cubicBezTo>
                    <a:pt x="29" y="47"/>
                    <a:pt x="30" y="47"/>
                    <a:pt x="31" y="47"/>
                  </a:cubicBezTo>
                  <a:cubicBezTo>
                    <a:pt x="31" y="48"/>
                    <a:pt x="31" y="48"/>
                    <a:pt x="31" y="49"/>
                  </a:cubicBezTo>
                  <a:close/>
                  <a:moveTo>
                    <a:pt x="31" y="47"/>
                  </a:moveTo>
                  <a:cubicBezTo>
                    <a:pt x="30" y="47"/>
                    <a:pt x="29" y="46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9" y="45"/>
                    <a:pt x="30" y="45"/>
                  </a:cubicBezTo>
                  <a:cubicBezTo>
                    <a:pt x="30" y="46"/>
                    <a:pt x="30" y="46"/>
                    <a:pt x="31" y="47"/>
                  </a:cubicBezTo>
                  <a:close/>
                  <a:moveTo>
                    <a:pt x="30" y="45"/>
                  </a:moveTo>
                  <a:cubicBezTo>
                    <a:pt x="29" y="44"/>
                    <a:pt x="28" y="44"/>
                    <a:pt x="27" y="44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27" y="43"/>
                    <a:pt x="28" y="43"/>
                    <a:pt x="29" y="43"/>
                  </a:cubicBezTo>
                  <a:cubicBezTo>
                    <a:pt x="29" y="44"/>
                    <a:pt x="30" y="44"/>
                    <a:pt x="30" y="45"/>
                  </a:cubicBezTo>
                  <a:close/>
                  <a:moveTo>
                    <a:pt x="29" y="43"/>
                  </a:moveTo>
                  <a:cubicBezTo>
                    <a:pt x="28" y="42"/>
                    <a:pt x="27" y="42"/>
                    <a:pt x="26" y="42"/>
                  </a:cubicBezTo>
                  <a:cubicBezTo>
                    <a:pt x="26" y="41"/>
                    <a:pt x="26" y="41"/>
                    <a:pt x="26" y="40"/>
                  </a:cubicBezTo>
                  <a:cubicBezTo>
                    <a:pt x="26" y="40"/>
                    <a:pt x="27" y="41"/>
                    <a:pt x="28" y="41"/>
                  </a:cubicBezTo>
                  <a:cubicBezTo>
                    <a:pt x="28" y="41"/>
                    <a:pt x="29" y="42"/>
                    <a:pt x="29" y="43"/>
                  </a:cubicBezTo>
                  <a:close/>
                  <a:moveTo>
                    <a:pt x="28" y="40"/>
                  </a:moveTo>
                  <a:cubicBezTo>
                    <a:pt x="27" y="40"/>
                    <a:pt x="26" y="40"/>
                    <a:pt x="25" y="40"/>
                  </a:cubicBezTo>
                  <a:cubicBezTo>
                    <a:pt x="25" y="39"/>
                    <a:pt x="25" y="39"/>
                    <a:pt x="25" y="38"/>
                  </a:cubicBezTo>
                  <a:cubicBezTo>
                    <a:pt x="25" y="38"/>
                    <a:pt x="26" y="39"/>
                    <a:pt x="27" y="39"/>
                  </a:cubicBezTo>
                  <a:cubicBezTo>
                    <a:pt x="27" y="39"/>
                    <a:pt x="28" y="40"/>
                    <a:pt x="28" y="40"/>
                  </a:cubicBezTo>
                  <a:close/>
                  <a:moveTo>
                    <a:pt x="27" y="38"/>
                  </a:moveTo>
                  <a:cubicBezTo>
                    <a:pt x="26" y="38"/>
                    <a:pt x="25" y="38"/>
                    <a:pt x="24" y="37"/>
                  </a:cubicBezTo>
                  <a:cubicBezTo>
                    <a:pt x="24" y="37"/>
                    <a:pt x="24" y="36"/>
                    <a:pt x="23" y="36"/>
                  </a:cubicBezTo>
                  <a:cubicBezTo>
                    <a:pt x="24" y="36"/>
                    <a:pt x="25" y="36"/>
                    <a:pt x="26" y="37"/>
                  </a:cubicBezTo>
                  <a:cubicBezTo>
                    <a:pt x="26" y="37"/>
                    <a:pt x="26" y="38"/>
                    <a:pt x="27" y="38"/>
                  </a:cubicBezTo>
                  <a:close/>
                  <a:moveTo>
                    <a:pt x="25" y="35"/>
                  </a:move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4" y="36"/>
                    <a:pt x="23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4"/>
                    <a:pt x="24" y="35"/>
                    <a:pt x="25" y="35"/>
                  </a:cubicBezTo>
                  <a:close/>
                  <a:moveTo>
                    <a:pt x="23" y="43"/>
                  </a:moveTo>
                  <a:cubicBezTo>
                    <a:pt x="18" y="44"/>
                    <a:pt x="14" y="44"/>
                    <a:pt x="10" y="45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14" y="43"/>
                    <a:pt x="18" y="42"/>
                    <a:pt x="22" y="41"/>
                  </a:cubicBezTo>
                  <a:cubicBezTo>
                    <a:pt x="22" y="42"/>
                    <a:pt x="23" y="43"/>
                    <a:pt x="23" y="43"/>
                  </a:cubicBezTo>
                  <a:close/>
                  <a:moveTo>
                    <a:pt x="22" y="41"/>
                  </a:moveTo>
                  <a:cubicBezTo>
                    <a:pt x="18" y="42"/>
                    <a:pt x="14" y="42"/>
                    <a:pt x="10" y="43"/>
                  </a:cubicBezTo>
                  <a:cubicBezTo>
                    <a:pt x="10" y="43"/>
                    <a:pt x="10" y="42"/>
                    <a:pt x="9" y="42"/>
                  </a:cubicBezTo>
                  <a:cubicBezTo>
                    <a:pt x="13" y="41"/>
                    <a:pt x="17" y="40"/>
                    <a:pt x="21" y="40"/>
                  </a:cubicBezTo>
                  <a:cubicBezTo>
                    <a:pt x="22" y="40"/>
                    <a:pt x="22" y="41"/>
                    <a:pt x="22" y="41"/>
                  </a:cubicBezTo>
                  <a:close/>
                  <a:moveTo>
                    <a:pt x="21" y="38"/>
                  </a:moveTo>
                  <a:cubicBezTo>
                    <a:pt x="17" y="39"/>
                    <a:pt x="13" y="39"/>
                    <a:pt x="9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13" y="38"/>
                    <a:pt x="16" y="38"/>
                    <a:pt x="20" y="37"/>
                  </a:cubicBezTo>
                  <a:cubicBezTo>
                    <a:pt x="20" y="37"/>
                    <a:pt x="20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6" y="37"/>
                    <a:pt x="13" y="38"/>
                    <a:pt x="9" y="38"/>
                  </a:cubicBezTo>
                  <a:cubicBezTo>
                    <a:pt x="9" y="38"/>
                    <a:pt x="9" y="37"/>
                    <a:pt x="9" y="37"/>
                  </a:cubicBezTo>
                  <a:cubicBezTo>
                    <a:pt x="12" y="36"/>
                    <a:pt x="16" y="35"/>
                    <a:pt x="19" y="35"/>
                  </a:cubicBezTo>
                  <a:cubicBezTo>
                    <a:pt x="19" y="35"/>
                    <a:pt x="20" y="36"/>
                    <a:pt x="20" y="36"/>
                  </a:cubicBezTo>
                  <a:close/>
                  <a:moveTo>
                    <a:pt x="19" y="34"/>
                  </a:moveTo>
                  <a:cubicBezTo>
                    <a:pt x="16" y="35"/>
                    <a:pt x="12" y="36"/>
                    <a:pt x="9" y="36"/>
                  </a:cubicBezTo>
                  <a:cubicBezTo>
                    <a:pt x="9" y="31"/>
                    <a:pt x="8" y="25"/>
                    <a:pt x="8" y="19"/>
                  </a:cubicBezTo>
                  <a:cubicBezTo>
                    <a:pt x="8" y="19"/>
                    <a:pt x="13" y="25"/>
                    <a:pt x="19" y="3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şḻïďê-Freeform: Shape 256"/>
            <p:cNvSpPr>
              <a:spLocks/>
            </p:cNvSpPr>
            <p:nvPr/>
          </p:nvSpPr>
          <p:spPr bwMode="auto">
            <a:xfrm>
              <a:off x="7434223" y="5792225"/>
              <a:ext cx="1084862" cy="1080492"/>
            </a:xfrm>
            <a:custGeom>
              <a:avLst/>
              <a:gdLst>
                <a:gd name="T0" fmla="*/ 54 w 54"/>
                <a:gd name="T1" fmla="*/ 53 h 53"/>
                <a:gd name="T2" fmla="*/ 53 w 54"/>
                <a:gd name="T3" fmla="*/ 47 h 53"/>
                <a:gd name="T4" fmla="*/ 51 w 54"/>
                <a:gd name="T5" fmla="*/ 48 h 53"/>
                <a:gd name="T6" fmla="*/ 48 w 54"/>
                <a:gd name="T7" fmla="*/ 48 h 53"/>
                <a:gd name="T8" fmla="*/ 46 w 54"/>
                <a:gd name="T9" fmla="*/ 42 h 53"/>
                <a:gd name="T10" fmla="*/ 41 w 54"/>
                <a:gd name="T11" fmla="*/ 42 h 53"/>
                <a:gd name="T12" fmla="*/ 38 w 54"/>
                <a:gd name="T13" fmla="*/ 41 h 53"/>
                <a:gd name="T14" fmla="*/ 40 w 54"/>
                <a:gd name="T15" fmla="*/ 38 h 53"/>
                <a:gd name="T16" fmla="*/ 40 w 54"/>
                <a:gd name="T17" fmla="*/ 35 h 53"/>
                <a:gd name="T18" fmla="*/ 40 w 54"/>
                <a:gd name="T19" fmla="*/ 32 h 53"/>
                <a:gd name="T20" fmla="*/ 40 w 54"/>
                <a:gd name="T21" fmla="*/ 30 h 53"/>
                <a:gd name="T22" fmla="*/ 39 w 54"/>
                <a:gd name="T23" fmla="*/ 28 h 53"/>
                <a:gd name="T24" fmla="*/ 34 w 54"/>
                <a:gd name="T25" fmla="*/ 24 h 53"/>
                <a:gd name="T26" fmla="*/ 31 w 54"/>
                <a:gd name="T27" fmla="*/ 24 h 53"/>
                <a:gd name="T28" fmla="*/ 30 w 54"/>
                <a:gd name="T29" fmla="*/ 21 h 53"/>
                <a:gd name="T30" fmla="*/ 31 w 54"/>
                <a:gd name="T31" fmla="*/ 22 h 53"/>
                <a:gd name="T32" fmla="*/ 32 w 54"/>
                <a:gd name="T33" fmla="*/ 16 h 53"/>
                <a:gd name="T34" fmla="*/ 32 w 54"/>
                <a:gd name="T35" fmla="*/ 14 h 53"/>
                <a:gd name="T36" fmla="*/ 28 w 54"/>
                <a:gd name="T37" fmla="*/ 8 h 53"/>
                <a:gd name="T38" fmla="*/ 28 w 54"/>
                <a:gd name="T39" fmla="*/ 4 h 53"/>
                <a:gd name="T40" fmla="*/ 27 w 54"/>
                <a:gd name="T41" fmla="*/ 0 h 53"/>
                <a:gd name="T42" fmla="*/ 26 w 54"/>
                <a:gd name="T43" fmla="*/ 4 h 53"/>
                <a:gd name="T44" fmla="*/ 25 w 54"/>
                <a:gd name="T45" fmla="*/ 8 h 53"/>
                <a:gd name="T46" fmla="*/ 22 w 54"/>
                <a:gd name="T47" fmla="*/ 14 h 53"/>
                <a:gd name="T48" fmla="*/ 21 w 54"/>
                <a:gd name="T49" fmla="*/ 16 h 53"/>
                <a:gd name="T50" fmla="*/ 22 w 54"/>
                <a:gd name="T51" fmla="*/ 21 h 53"/>
                <a:gd name="T52" fmla="*/ 23 w 54"/>
                <a:gd name="T53" fmla="*/ 20 h 53"/>
                <a:gd name="T54" fmla="*/ 23 w 54"/>
                <a:gd name="T55" fmla="*/ 24 h 53"/>
                <a:gd name="T56" fmla="*/ 14 w 54"/>
                <a:gd name="T57" fmla="*/ 27 h 53"/>
                <a:gd name="T58" fmla="*/ 14 w 54"/>
                <a:gd name="T59" fmla="*/ 39 h 53"/>
                <a:gd name="T60" fmla="*/ 13 w 54"/>
                <a:gd name="T61" fmla="*/ 42 h 53"/>
                <a:gd name="T62" fmla="*/ 4 w 54"/>
                <a:gd name="T63" fmla="*/ 45 h 53"/>
                <a:gd name="T64" fmla="*/ 5 w 54"/>
                <a:gd name="T65" fmla="*/ 48 h 53"/>
                <a:gd name="T66" fmla="*/ 3 w 54"/>
                <a:gd name="T67" fmla="*/ 47 h 53"/>
                <a:gd name="T68" fmla="*/ 1 w 54"/>
                <a:gd name="T69" fmla="*/ 47 h 53"/>
                <a:gd name="T70" fmla="*/ 1 w 54"/>
                <a:gd name="T71" fmla="*/ 53 h 53"/>
                <a:gd name="T72" fmla="*/ 19 w 54"/>
                <a:gd name="T73" fmla="*/ 31 h 53"/>
                <a:gd name="T74" fmla="*/ 20 w 54"/>
                <a:gd name="T75" fmla="*/ 33 h 53"/>
                <a:gd name="T76" fmla="*/ 21 w 54"/>
                <a:gd name="T77" fmla="*/ 35 h 53"/>
                <a:gd name="T78" fmla="*/ 21 w 54"/>
                <a:gd name="T79" fmla="*/ 37 h 53"/>
                <a:gd name="T80" fmla="*/ 20 w 54"/>
                <a:gd name="T81" fmla="*/ 3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53">
                  <a:moveTo>
                    <a:pt x="1" y="53"/>
                  </a:moveTo>
                  <a:cubicBezTo>
                    <a:pt x="19" y="53"/>
                    <a:pt x="36" y="53"/>
                    <a:pt x="54" y="53"/>
                  </a:cubicBezTo>
                  <a:cubicBezTo>
                    <a:pt x="54" y="53"/>
                    <a:pt x="54" y="51"/>
                    <a:pt x="52" y="50"/>
                  </a:cubicBezTo>
                  <a:cubicBezTo>
                    <a:pt x="53" y="50"/>
                    <a:pt x="53" y="49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1" y="48"/>
                    <a:pt x="51" y="48"/>
                  </a:cubicBezTo>
                  <a:cubicBezTo>
                    <a:pt x="51" y="48"/>
                    <a:pt x="50" y="48"/>
                    <a:pt x="50" y="48"/>
                  </a:cubicBezTo>
                  <a:cubicBezTo>
                    <a:pt x="49" y="48"/>
                    <a:pt x="48" y="48"/>
                    <a:pt x="48" y="48"/>
                  </a:cubicBezTo>
                  <a:cubicBezTo>
                    <a:pt x="48" y="48"/>
                    <a:pt x="50" y="47"/>
                    <a:pt x="50" y="45"/>
                  </a:cubicBezTo>
                  <a:cubicBezTo>
                    <a:pt x="50" y="42"/>
                    <a:pt x="47" y="42"/>
                    <a:pt x="46" y="42"/>
                  </a:cubicBezTo>
                  <a:cubicBezTo>
                    <a:pt x="45" y="42"/>
                    <a:pt x="43" y="42"/>
                    <a:pt x="43" y="42"/>
                  </a:cubicBezTo>
                  <a:cubicBezTo>
                    <a:pt x="43" y="42"/>
                    <a:pt x="42" y="41"/>
                    <a:pt x="41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9" y="42"/>
                    <a:pt x="39" y="41"/>
                    <a:pt x="38" y="41"/>
                  </a:cubicBezTo>
                  <a:cubicBezTo>
                    <a:pt x="39" y="41"/>
                    <a:pt x="40" y="40"/>
                    <a:pt x="40" y="39"/>
                  </a:cubicBezTo>
                  <a:cubicBezTo>
                    <a:pt x="40" y="39"/>
                    <a:pt x="40" y="38"/>
                    <a:pt x="40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2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40" y="31"/>
                    <a:pt x="40" y="30"/>
                    <a:pt x="40" y="30"/>
                  </a:cubicBezTo>
                  <a:cubicBezTo>
                    <a:pt x="40" y="29"/>
                    <a:pt x="39" y="28"/>
                    <a:pt x="39" y="28"/>
                  </a:cubicBezTo>
                  <a:cubicBezTo>
                    <a:pt x="39" y="28"/>
                    <a:pt x="40" y="28"/>
                    <a:pt x="39" y="28"/>
                  </a:cubicBezTo>
                  <a:cubicBezTo>
                    <a:pt x="39" y="27"/>
                    <a:pt x="39" y="26"/>
                    <a:pt x="38" y="25"/>
                  </a:cubicBezTo>
                  <a:cubicBezTo>
                    <a:pt x="37" y="25"/>
                    <a:pt x="35" y="25"/>
                    <a:pt x="34" y="24"/>
                  </a:cubicBezTo>
                  <a:cubicBezTo>
                    <a:pt x="33" y="24"/>
                    <a:pt x="32" y="24"/>
                    <a:pt x="32" y="24"/>
                  </a:cubicBezTo>
                  <a:cubicBezTo>
                    <a:pt x="32" y="24"/>
                    <a:pt x="31" y="23"/>
                    <a:pt x="31" y="24"/>
                  </a:cubicBezTo>
                  <a:cubicBezTo>
                    <a:pt x="30" y="23"/>
                    <a:pt x="29" y="23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9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5"/>
                    <a:pt x="32" y="15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3"/>
                    <a:pt x="32" y="11"/>
                    <a:pt x="31" y="10"/>
                  </a:cubicBezTo>
                  <a:cubicBezTo>
                    <a:pt x="29" y="9"/>
                    <a:pt x="29" y="9"/>
                    <a:pt x="28" y="8"/>
                  </a:cubicBezTo>
                  <a:cubicBezTo>
                    <a:pt x="28" y="7"/>
                    <a:pt x="29" y="6"/>
                    <a:pt x="28" y="6"/>
                  </a:cubicBezTo>
                  <a:cubicBezTo>
                    <a:pt x="28" y="5"/>
                    <a:pt x="28" y="4"/>
                    <a:pt x="28" y="4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2"/>
                    <a:pt x="27" y="0"/>
                    <a:pt x="27" y="0"/>
                  </a:cubicBezTo>
                  <a:cubicBezTo>
                    <a:pt x="26" y="0"/>
                    <a:pt x="27" y="2"/>
                    <a:pt x="27" y="2"/>
                  </a:cubicBezTo>
                  <a:cubicBezTo>
                    <a:pt x="26" y="2"/>
                    <a:pt x="26" y="2"/>
                    <a:pt x="26" y="4"/>
                  </a:cubicBezTo>
                  <a:cubicBezTo>
                    <a:pt x="26" y="4"/>
                    <a:pt x="26" y="4"/>
                    <a:pt x="26" y="6"/>
                  </a:cubicBezTo>
                  <a:cubicBezTo>
                    <a:pt x="26" y="6"/>
                    <a:pt x="25" y="6"/>
                    <a:pt x="25" y="8"/>
                  </a:cubicBezTo>
                  <a:cubicBezTo>
                    <a:pt x="25" y="9"/>
                    <a:pt x="24" y="10"/>
                    <a:pt x="23" y="10"/>
                  </a:cubicBezTo>
                  <a:cubicBezTo>
                    <a:pt x="23" y="11"/>
                    <a:pt x="22" y="11"/>
                    <a:pt x="22" y="14"/>
                  </a:cubicBezTo>
                  <a:cubicBezTo>
                    <a:pt x="22" y="14"/>
                    <a:pt x="22" y="15"/>
                    <a:pt x="22" y="15"/>
                  </a:cubicBezTo>
                  <a:cubicBezTo>
                    <a:pt x="22" y="15"/>
                    <a:pt x="21" y="15"/>
                    <a:pt x="21" y="16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2" y="19"/>
                    <a:pt x="22" y="20"/>
                    <a:pt x="22" y="21"/>
                  </a:cubicBezTo>
                  <a:cubicBezTo>
                    <a:pt x="22" y="22"/>
                    <a:pt x="22" y="22"/>
                    <a:pt x="23" y="22"/>
                  </a:cubicBezTo>
                  <a:cubicBezTo>
                    <a:pt x="23" y="22"/>
                    <a:pt x="23" y="22"/>
                    <a:pt x="23" y="20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3" y="23"/>
                    <a:pt x="23" y="24"/>
                  </a:cubicBezTo>
                  <a:cubicBezTo>
                    <a:pt x="22" y="24"/>
                    <a:pt x="19" y="24"/>
                    <a:pt x="19" y="24"/>
                  </a:cubicBezTo>
                  <a:cubicBezTo>
                    <a:pt x="18" y="24"/>
                    <a:pt x="15" y="24"/>
                    <a:pt x="14" y="27"/>
                  </a:cubicBezTo>
                  <a:cubicBezTo>
                    <a:pt x="14" y="30"/>
                    <a:pt x="14" y="34"/>
                    <a:pt x="14" y="35"/>
                  </a:cubicBezTo>
                  <a:cubicBezTo>
                    <a:pt x="13" y="36"/>
                    <a:pt x="13" y="38"/>
                    <a:pt x="14" y="39"/>
                  </a:cubicBezTo>
                  <a:cubicBezTo>
                    <a:pt x="15" y="40"/>
                    <a:pt x="16" y="41"/>
                    <a:pt x="19" y="42"/>
                  </a:cubicBezTo>
                  <a:cubicBezTo>
                    <a:pt x="18" y="42"/>
                    <a:pt x="15" y="42"/>
                    <a:pt x="13" y="42"/>
                  </a:cubicBezTo>
                  <a:cubicBezTo>
                    <a:pt x="11" y="41"/>
                    <a:pt x="9" y="41"/>
                    <a:pt x="8" y="41"/>
                  </a:cubicBezTo>
                  <a:cubicBezTo>
                    <a:pt x="7" y="41"/>
                    <a:pt x="5" y="41"/>
                    <a:pt x="4" y="45"/>
                  </a:cubicBezTo>
                  <a:cubicBezTo>
                    <a:pt x="4" y="47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4" y="47"/>
                    <a:pt x="4" y="48"/>
                  </a:cubicBezTo>
                  <a:cubicBezTo>
                    <a:pt x="4" y="47"/>
                    <a:pt x="3" y="47"/>
                    <a:pt x="3" y="47"/>
                  </a:cubicBezTo>
                  <a:cubicBezTo>
                    <a:pt x="2" y="47"/>
                    <a:pt x="2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9"/>
                    <a:pt x="2" y="50"/>
                  </a:cubicBezTo>
                  <a:cubicBezTo>
                    <a:pt x="2" y="50"/>
                    <a:pt x="0" y="50"/>
                    <a:pt x="1" y="53"/>
                  </a:cubicBezTo>
                  <a:close/>
                  <a:moveTo>
                    <a:pt x="18" y="37"/>
                  </a:moveTo>
                  <a:cubicBezTo>
                    <a:pt x="18" y="36"/>
                    <a:pt x="19" y="31"/>
                    <a:pt x="19" y="31"/>
                  </a:cubicBezTo>
                  <a:cubicBezTo>
                    <a:pt x="20" y="32"/>
                    <a:pt x="20" y="32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20" y="36"/>
                    <a:pt x="21" y="37"/>
                    <a:pt x="21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8"/>
                    <a:pt x="18" y="37"/>
                    <a:pt x="18" y="3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şḻïďê-Freeform: Shape 257"/>
            <p:cNvSpPr>
              <a:spLocks/>
            </p:cNvSpPr>
            <p:nvPr/>
          </p:nvSpPr>
          <p:spPr bwMode="auto">
            <a:xfrm>
              <a:off x="6229186" y="5160754"/>
              <a:ext cx="381286" cy="1792808"/>
            </a:xfrm>
            <a:custGeom>
              <a:avLst/>
              <a:gdLst>
                <a:gd name="T0" fmla="*/ 16 w 19"/>
                <a:gd name="T1" fmla="*/ 33 h 88"/>
                <a:gd name="T2" fmla="*/ 15 w 19"/>
                <a:gd name="T3" fmla="*/ 33 h 88"/>
                <a:gd name="T4" fmla="*/ 14 w 19"/>
                <a:gd name="T5" fmla="*/ 29 h 88"/>
                <a:gd name="T6" fmla="*/ 12 w 19"/>
                <a:gd name="T7" fmla="*/ 24 h 88"/>
                <a:gd name="T8" fmla="*/ 11 w 19"/>
                <a:gd name="T9" fmla="*/ 16 h 88"/>
                <a:gd name="T10" fmla="*/ 5 w 19"/>
                <a:gd name="T11" fmla="*/ 0 h 88"/>
                <a:gd name="T12" fmla="*/ 2 w 19"/>
                <a:gd name="T13" fmla="*/ 17 h 88"/>
                <a:gd name="T14" fmla="*/ 3 w 19"/>
                <a:gd name="T15" fmla="*/ 24 h 88"/>
                <a:gd name="T16" fmla="*/ 1 w 19"/>
                <a:gd name="T17" fmla="*/ 30 h 88"/>
                <a:gd name="T18" fmla="*/ 1 w 19"/>
                <a:gd name="T19" fmla="*/ 34 h 88"/>
                <a:gd name="T20" fmla="*/ 0 w 19"/>
                <a:gd name="T21" fmla="*/ 34 h 88"/>
                <a:gd name="T22" fmla="*/ 2 w 19"/>
                <a:gd name="T23" fmla="*/ 52 h 88"/>
                <a:gd name="T24" fmla="*/ 3 w 19"/>
                <a:gd name="T25" fmla="*/ 52 h 88"/>
                <a:gd name="T26" fmla="*/ 6 w 19"/>
                <a:gd name="T27" fmla="*/ 88 h 88"/>
                <a:gd name="T28" fmla="*/ 19 w 19"/>
                <a:gd name="T29" fmla="*/ 87 h 88"/>
                <a:gd name="T30" fmla="*/ 16 w 19"/>
                <a:gd name="T31" fmla="*/ 50 h 88"/>
                <a:gd name="T32" fmla="*/ 17 w 19"/>
                <a:gd name="T33" fmla="*/ 50 h 88"/>
                <a:gd name="T34" fmla="*/ 16 w 19"/>
                <a:gd name="T35" fmla="*/ 3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88">
                  <a:moveTo>
                    <a:pt x="16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5" y="31"/>
                    <a:pt x="14" y="30"/>
                    <a:pt x="14" y="29"/>
                  </a:cubicBezTo>
                  <a:cubicBezTo>
                    <a:pt x="13" y="27"/>
                    <a:pt x="13" y="25"/>
                    <a:pt x="12" y="24"/>
                  </a:cubicBezTo>
                  <a:cubicBezTo>
                    <a:pt x="11" y="21"/>
                    <a:pt x="11" y="19"/>
                    <a:pt x="11" y="16"/>
                  </a:cubicBezTo>
                  <a:cubicBezTo>
                    <a:pt x="8" y="12"/>
                    <a:pt x="6" y="6"/>
                    <a:pt x="5" y="0"/>
                  </a:cubicBezTo>
                  <a:cubicBezTo>
                    <a:pt x="5" y="6"/>
                    <a:pt x="4" y="13"/>
                    <a:pt x="2" y="17"/>
                  </a:cubicBezTo>
                  <a:cubicBezTo>
                    <a:pt x="2" y="19"/>
                    <a:pt x="3" y="22"/>
                    <a:pt x="3" y="24"/>
                  </a:cubicBezTo>
                  <a:cubicBezTo>
                    <a:pt x="2" y="26"/>
                    <a:pt x="2" y="28"/>
                    <a:pt x="1" y="30"/>
                  </a:cubicBezTo>
                  <a:cubicBezTo>
                    <a:pt x="1" y="31"/>
                    <a:pt x="1" y="33"/>
                    <a:pt x="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0"/>
                    <a:pt x="1" y="46"/>
                    <a:pt x="2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64"/>
                    <a:pt x="5" y="76"/>
                    <a:pt x="6" y="88"/>
                  </a:cubicBezTo>
                  <a:cubicBezTo>
                    <a:pt x="10" y="87"/>
                    <a:pt x="14" y="87"/>
                    <a:pt x="19" y="87"/>
                  </a:cubicBezTo>
                  <a:cubicBezTo>
                    <a:pt x="18" y="75"/>
                    <a:pt x="17" y="63"/>
                    <a:pt x="16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45"/>
                    <a:pt x="16" y="39"/>
                    <a:pt x="16" y="3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şḻïďê-Freeform: Shape 258"/>
            <p:cNvSpPr>
              <a:spLocks/>
            </p:cNvSpPr>
            <p:nvPr/>
          </p:nvSpPr>
          <p:spPr bwMode="auto">
            <a:xfrm>
              <a:off x="6289274" y="5874163"/>
              <a:ext cx="220687" cy="203207"/>
            </a:xfrm>
            <a:custGeom>
              <a:avLst/>
              <a:gdLst>
                <a:gd name="T0" fmla="*/ 10 w 11"/>
                <a:gd name="T1" fmla="*/ 5 h 10"/>
                <a:gd name="T2" fmla="*/ 6 w 11"/>
                <a:gd name="T3" fmla="*/ 10 h 10"/>
                <a:gd name="T4" fmla="*/ 0 w 11"/>
                <a:gd name="T5" fmla="*/ 6 h 10"/>
                <a:gd name="T6" fmla="*/ 5 w 11"/>
                <a:gd name="T7" fmla="*/ 1 h 10"/>
                <a:gd name="T8" fmla="*/ 10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5"/>
                  </a:moveTo>
                  <a:cubicBezTo>
                    <a:pt x="11" y="7"/>
                    <a:pt x="9" y="10"/>
                    <a:pt x="6" y="10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3"/>
                    <a:pt x="2" y="1"/>
                    <a:pt x="5" y="1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şḻïďê-Freeform: Shape 259"/>
            <p:cNvSpPr>
              <a:spLocks/>
            </p:cNvSpPr>
            <p:nvPr/>
          </p:nvSpPr>
          <p:spPr bwMode="auto">
            <a:xfrm>
              <a:off x="6268516" y="5772559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şḻïďê-Freeform: Shape 260"/>
            <p:cNvSpPr>
              <a:spLocks/>
            </p:cNvSpPr>
            <p:nvPr/>
          </p:nvSpPr>
          <p:spPr bwMode="auto">
            <a:xfrm>
              <a:off x="6328604" y="5772559"/>
              <a:ext cx="20758" cy="61181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şḻïďê-Freeform: Shape 261"/>
            <p:cNvSpPr>
              <a:spLocks/>
            </p:cNvSpPr>
            <p:nvPr/>
          </p:nvSpPr>
          <p:spPr bwMode="auto">
            <a:xfrm>
              <a:off x="6369027" y="5772559"/>
              <a:ext cx="40423" cy="61181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3 h 3"/>
                <a:gd name="T4" fmla="*/ 0 w 2"/>
                <a:gd name="T5" fmla="*/ 0 h 3"/>
                <a:gd name="T6" fmla="*/ 1 w 2"/>
                <a:gd name="T7" fmla="*/ 0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şḻïďê-Freeform: Shape 262"/>
            <p:cNvSpPr>
              <a:spLocks/>
            </p:cNvSpPr>
            <p:nvPr/>
          </p:nvSpPr>
          <p:spPr bwMode="auto">
            <a:xfrm>
              <a:off x="6409450" y="5772559"/>
              <a:ext cx="40423" cy="6118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0 h 3"/>
                <a:gd name="T6" fmla="*/ 2 w 2"/>
                <a:gd name="T7" fmla="*/ 0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şḻïďê-Freeform: Shape 263"/>
            <p:cNvSpPr>
              <a:spLocks/>
            </p:cNvSpPr>
            <p:nvPr/>
          </p:nvSpPr>
          <p:spPr bwMode="auto">
            <a:xfrm>
              <a:off x="6469538" y="5751802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1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2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şḻïďê-Freeform: Shape 264"/>
            <p:cNvSpPr>
              <a:spLocks/>
            </p:cNvSpPr>
            <p:nvPr/>
          </p:nvSpPr>
          <p:spPr bwMode="auto">
            <a:xfrm>
              <a:off x="6308939" y="5568260"/>
              <a:ext cx="19665" cy="81938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şḻïďê-Freeform: Shape 265"/>
            <p:cNvSpPr>
              <a:spLocks/>
            </p:cNvSpPr>
            <p:nvPr/>
          </p:nvSpPr>
          <p:spPr bwMode="auto">
            <a:xfrm>
              <a:off x="6328604" y="5568260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şḻïďê-Freeform: Shape 266"/>
            <p:cNvSpPr>
              <a:spLocks/>
            </p:cNvSpPr>
            <p:nvPr/>
          </p:nvSpPr>
          <p:spPr bwMode="auto">
            <a:xfrm>
              <a:off x="6369027" y="5568260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şḻïďê-Freeform: Shape 267"/>
            <p:cNvSpPr>
              <a:spLocks/>
            </p:cNvSpPr>
            <p:nvPr/>
          </p:nvSpPr>
          <p:spPr bwMode="auto">
            <a:xfrm>
              <a:off x="6389784" y="5568260"/>
              <a:ext cx="19665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şḻïďê-Freeform: Shape 268"/>
            <p:cNvSpPr>
              <a:spLocks/>
            </p:cNvSpPr>
            <p:nvPr/>
          </p:nvSpPr>
          <p:spPr bwMode="auto">
            <a:xfrm>
              <a:off x="6409450" y="5548595"/>
              <a:ext cx="19665" cy="101603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şḻïďê-Freeform: Shape 269"/>
            <p:cNvSpPr>
              <a:spLocks/>
            </p:cNvSpPr>
            <p:nvPr/>
          </p:nvSpPr>
          <p:spPr bwMode="auto">
            <a:xfrm>
              <a:off x="6308939" y="6118884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şḻïďê-Freeform: Shape 270"/>
            <p:cNvSpPr>
              <a:spLocks/>
            </p:cNvSpPr>
            <p:nvPr/>
          </p:nvSpPr>
          <p:spPr bwMode="auto">
            <a:xfrm>
              <a:off x="6349362" y="6118884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şḻïďê-Freeform: Shape 271"/>
            <p:cNvSpPr>
              <a:spLocks/>
            </p:cNvSpPr>
            <p:nvPr/>
          </p:nvSpPr>
          <p:spPr bwMode="auto">
            <a:xfrm>
              <a:off x="6389784" y="6098127"/>
              <a:ext cx="39330" cy="101604"/>
            </a:xfrm>
            <a:custGeom>
              <a:avLst/>
              <a:gdLst>
                <a:gd name="T0" fmla="*/ 2 w 2"/>
                <a:gd name="T1" fmla="*/ 5 h 5"/>
                <a:gd name="T2" fmla="*/ 1 w 2"/>
                <a:gd name="T3" fmla="*/ 5 h 5"/>
                <a:gd name="T4" fmla="*/ 0 w 2"/>
                <a:gd name="T5" fmla="*/ 1 h 5"/>
                <a:gd name="T6" fmla="*/ 2 w 2"/>
                <a:gd name="T7" fmla="*/ 0 h 5"/>
                <a:gd name="T8" fmla="*/ 2 w 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2" y="5"/>
                    <a:pt x="1" y="5"/>
                    <a:pt x="1" y="5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2"/>
                    <a:pt x="2" y="3"/>
                    <a:pt x="2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şḻïďê-Freeform: Shape 272"/>
            <p:cNvSpPr>
              <a:spLocks/>
            </p:cNvSpPr>
            <p:nvPr/>
          </p:nvSpPr>
          <p:spPr bwMode="auto">
            <a:xfrm>
              <a:off x="6449873" y="6098127"/>
              <a:ext cx="19665" cy="101604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şḻïďê-Freeform: Shape 273"/>
            <p:cNvSpPr>
              <a:spLocks/>
            </p:cNvSpPr>
            <p:nvPr/>
          </p:nvSpPr>
          <p:spPr bwMode="auto">
            <a:xfrm>
              <a:off x="6490295" y="6098127"/>
              <a:ext cx="39330" cy="101604"/>
            </a:xfrm>
            <a:custGeom>
              <a:avLst/>
              <a:gdLst>
                <a:gd name="T0" fmla="*/ 2 w 2"/>
                <a:gd name="T1" fmla="*/ 4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4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2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şḻïďê-Freeform: Shape 274"/>
            <p:cNvSpPr>
              <a:spLocks/>
            </p:cNvSpPr>
            <p:nvPr/>
          </p:nvSpPr>
          <p:spPr bwMode="auto">
            <a:xfrm>
              <a:off x="6328604" y="6199730"/>
              <a:ext cx="80846" cy="753831"/>
            </a:xfrm>
            <a:custGeom>
              <a:avLst/>
              <a:gdLst>
                <a:gd name="T0" fmla="*/ 1 w 4"/>
                <a:gd name="T1" fmla="*/ 0 h 37"/>
                <a:gd name="T2" fmla="*/ 0 w 4"/>
                <a:gd name="T3" fmla="*/ 0 h 37"/>
                <a:gd name="T4" fmla="*/ 4 w 4"/>
                <a:gd name="T5" fmla="*/ 37 h 37"/>
                <a:gd name="T6" fmla="*/ 4 w 4"/>
                <a:gd name="T7" fmla="*/ 36 h 37"/>
                <a:gd name="T8" fmla="*/ 1 w 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şḻïďê-Freeform: Shape 275"/>
            <p:cNvSpPr>
              <a:spLocks/>
            </p:cNvSpPr>
            <p:nvPr/>
          </p:nvSpPr>
          <p:spPr bwMode="auto">
            <a:xfrm>
              <a:off x="6369027" y="6199730"/>
              <a:ext cx="80846" cy="734166"/>
            </a:xfrm>
            <a:custGeom>
              <a:avLst/>
              <a:gdLst>
                <a:gd name="T0" fmla="*/ 1 w 4"/>
                <a:gd name="T1" fmla="*/ 0 h 36"/>
                <a:gd name="T2" fmla="*/ 0 w 4"/>
                <a:gd name="T3" fmla="*/ 0 h 36"/>
                <a:gd name="T4" fmla="*/ 3 w 4"/>
                <a:gd name="T5" fmla="*/ 36 h 36"/>
                <a:gd name="T6" fmla="*/ 4 w 4"/>
                <a:gd name="T7" fmla="*/ 36 h 36"/>
                <a:gd name="T8" fmla="*/ 1 w 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şḻïďê-Freeform: Shape 276"/>
            <p:cNvSpPr>
              <a:spLocks/>
            </p:cNvSpPr>
            <p:nvPr/>
          </p:nvSpPr>
          <p:spPr bwMode="auto">
            <a:xfrm>
              <a:off x="6409450" y="6199730"/>
              <a:ext cx="80846" cy="734166"/>
            </a:xfrm>
            <a:custGeom>
              <a:avLst/>
              <a:gdLst>
                <a:gd name="T0" fmla="*/ 1 w 4"/>
                <a:gd name="T1" fmla="*/ 0 h 36"/>
                <a:gd name="T2" fmla="*/ 0 w 4"/>
                <a:gd name="T3" fmla="*/ 0 h 36"/>
                <a:gd name="T4" fmla="*/ 3 w 4"/>
                <a:gd name="T5" fmla="*/ 36 h 36"/>
                <a:gd name="T6" fmla="*/ 4 w 4"/>
                <a:gd name="T7" fmla="*/ 36 h 36"/>
                <a:gd name="T8" fmla="*/ 1 w 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şḻïďê-Freeform: Shape 277"/>
            <p:cNvSpPr>
              <a:spLocks/>
            </p:cNvSpPr>
            <p:nvPr/>
          </p:nvSpPr>
          <p:spPr bwMode="auto">
            <a:xfrm>
              <a:off x="6449873" y="6199730"/>
              <a:ext cx="60088" cy="734166"/>
            </a:xfrm>
            <a:custGeom>
              <a:avLst/>
              <a:gdLst>
                <a:gd name="T0" fmla="*/ 1 w 3"/>
                <a:gd name="T1" fmla="*/ 0 h 36"/>
                <a:gd name="T2" fmla="*/ 0 w 3"/>
                <a:gd name="T3" fmla="*/ 0 h 36"/>
                <a:gd name="T4" fmla="*/ 3 w 3"/>
                <a:gd name="T5" fmla="*/ 36 h 36"/>
                <a:gd name="T6" fmla="*/ 3 w 3"/>
                <a:gd name="T7" fmla="*/ 36 h 36"/>
                <a:gd name="T8" fmla="*/ 1 w 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şḻïďê-Freeform: Shape 278"/>
            <p:cNvSpPr>
              <a:spLocks/>
            </p:cNvSpPr>
            <p:nvPr/>
          </p:nvSpPr>
          <p:spPr bwMode="auto">
            <a:xfrm>
              <a:off x="6490295" y="6199730"/>
              <a:ext cx="60088" cy="734166"/>
            </a:xfrm>
            <a:custGeom>
              <a:avLst/>
              <a:gdLst>
                <a:gd name="T0" fmla="*/ 0 w 3"/>
                <a:gd name="T1" fmla="*/ 0 h 36"/>
                <a:gd name="T2" fmla="*/ 0 w 3"/>
                <a:gd name="T3" fmla="*/ 0 h 36"/>
                <a:gd name="T4" fmla="*/ 3 w 3"/>
                <a:gd name="T5" fmla="*/ 36 h 36"/>
                <a:gd name="T6" fmla="*/ 3 w 3"/>
                <a:gd name="T7" fmla="*/ 36 h 36"/>
                <a:gd name="T8" fmla="*/ 0 w 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24"/>
                    <a:pt x="1" y="12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şḻïďê-Freeform: Shape 279"/>
            <p:cNvSpPr>
              <a:spLocks/>
            </p:cNvSpPr>
            <p:nvPr/>
          </p:nvSpPr>
          <p:spPr bwMode="auto">
            <a:xfrm>
              <a:off x="6389784" y="5975766"/>
              <a:ext cx="19665" cy="20758"/>
            </a:xfrm>
            <a:custGeom>
              <a:avLst/>
              <a:gdLst>
                <a:gd name="T0" fmla="*/ 18 w 18"/>
                <a:gd name="T1" fmla="*/ 0 h 19"/>
                <a:gd name="T2" fmla="*/ 0 w 18"/>
                <a:gd name="T3" fmla="*/ 19 h 19"/>
                <a:gd name="T4" fmla="*/ 0 w 18"/>
                <a:gd name="T5" fmla="*/ 0 h 19"/>
                <a:gd name="T6" fmla="*/ 0 w 18"/>
                <a:gd name="T7" fmla="*/ 0 h 19"/>
                <a:gd name="T8" fmla="*/ 18 w 1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şḻïďê-Freeform: Shape 280"/>
            <p:cNvSpPr>
              <a:spLocks/>
            </p:cNvSpPr>
            <p:nvPr/>
          </p:nvSpPr>
          <p:spPr bwMode="auto">
            <a:xfrm>
              <a:off x="6328604" y="5935343"/>
              <a:ext cx="121269" cy="61181"/>
            </a:xfrm>
            <a:custGeom>
              <a:avLst/>
              <a:gdLst>
                <a:gd name="T0" fmla="*/ 3 w 6"/>
                <a:gd name="T1" fmla="*/ 3 h 3"/>
                <a:gd name="T2" fmla="*/ 0 w 6"/>
                <a:gd name="T3" fmla="*/ 0 h 3"/>
                <a:gd name="T4" fmla="*/ 1 w 6"/>
                <a:gd name="T5" fmla="*/ 0 h 3"/>
                <a:gd name="T6" fmla="*/ 3 w 6"/>
                <a:gd name="T7" fmla="*/ 2 h 3"/>
                <a:gd name="T8" fmla="*/ 5 w 6"/>
                <a:gd name="T9" fmla="*/ 0 h 3"/>
                <a:gd name="T10" fmla="*/ 6 w 6"/>
                <a:gd name="T11" fmla="*/ 0 h 3"/>
                <a:gd name="T12" fmla="*/ 3 w 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şḻïďê-Freeform: Shape 281"/>
            <p:cNvSpPr>
              <a:spLocks/>
            </p:cNvSpPr>
            <p:nvPr/>
          </p:nvSpPr>
          <p:spPr bwMode="auto">
            <a:xfrm>
              <a:off x="4380660" y="6790778"/>
              <a:ext cx="261110" cy="447929"/>
            </a:xfrm>
            <a:custGeom>
              <a:avLst/>
              <a:gdLst>
                <a:gd name="T0" fmla="*/ 4 w 13"/>
                <a:gd name="T1" fmla="*/ 21 h 22"/>
                <a:gd name="T2" fmla="*/ 4 w 13"/>
                <a:gd name="T3" fmla="*/ 22 h 22"/>
                <a:gd name="T4" fmla="*/ 13 w 13"/>
                <a:gd name="T5" fmla="*/ 20 h 22"/>
                <a:gd name="T6" fmla="*/ 12 w 13"/>
                <a:gd name="T7" fmla="*/ 16 h 22"/>
                <a:gd name="T8" fmla="*/ 9 w 13"/>
                <a:gd name="T9" fmla="*/ 3 h 22"/>
                <a:gd name="T10" fmla="*/ 6 w 13"/>
                <a:gd name="T11" fmla="*/ 0 h 22"/>
                <a:gd name="T12" fmla="*/ 0 w 13"/>
                <a:gd name="T13" fmla="*/ 3 h 22"/>
                <a:gd name="T14" fmla="*/ 2 w 13"/>
                <a:gd name="T15" fmla="*/ 14 h 22"/>
                <a:gd name="T16" fmla="*/ 4 w 13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2">
                  <a:moveTo>
                    <a:pt x="4" y="21"/>
                  </a:moveTo>
                  <a:cubicBezTo>
                    <a:pt x="4" y="21"/>
                    <a:pt x="4" y="21"/>
                    <a:pt x="4" y="22"/>
                  </a:cubicBezTo>
                  <a:cubicBezTo>
                    <a:pt x="7" y="21"/>
                    <a:pt x="10" y="21"/>
                    <a:pt x="13" y="20"/>
                  </a:cubicBezTo>
                  <a:cubicBezTo>
                    <a:pt x="13" y="19"/>
                    <a:pt x="13" y="18"/>
                    <a:pt x="12" y="16"/>
                  </a:cubicBezTo>
                  <a:cubicBezTo>
                    <a:pt x="11" y="10"/>
                    <a:pt x="9" y="5"/>
                    <a:pt x="9" y="3"/>
                  </a:cubicBezTo>
                  <a:cubicBezTo>
                    <a:pt x="8" y="2"/>
                    <a:pt x="9" y="0"/>
                    <a:pt x="6" y="0"/>
                  </a:cubicBezTo>
                  <a:cubicBezTo>
                    <a:pt x="4" y="1"/>
                    <a:pt x="1" y="1"/>
                    <a:pt x="0" y="3"/>
                  </a:cubicBezTo>
                  <a:cubicBezTo>
                    <a:pt x="0" y="4"/>
                    <a:pt x="1" y="11"/>
                    <a:pt x="2" y="14"/>
                  </a:cubicBezTo>
                  <a:cubicBezTo>
                    <a:pt x="3" y="17"/>
                    <a:pt x="4" y="21"/>
                    <a:pt x="4" y="2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şḻïďê-Freeform: Shape 282"/>
            <p:cNvSpPr>
              <a:spLocks/>
            </p:cNvSpPr>
            <p:nvPr/>
          </p:nvSpPr>
          <p:spPr bwMode="auto">
            <a:xfrm>
              <a:off x="4601347" y="6729597"/>
              <a:ext cx="261110" cy="447929"/>
            </a:xfrm>
            <a:custGeom>
              <a:avLst/>
              <a:gdLst>
                <a:gd name="T0" fmla="*/ 4 w 13"/>
                <a:gd name="T1" fmla="*/ 20 h 22"/>
                <a:gd name="T2" fmla="*/ 5 w 13"/>
                <a:gd name="T3" fmla="*/ 22 h 22"/>
                <a:gd name="T4" fmla="*/ 13 w 13"/>
                <a:gd name="T5" fmla="*/ 21 h 22"/>
                <a:gd name="T6" fmla="*/ 13 w 13"/>
                <a:gd name="T7" fmla="*/ 18 h 22"/>
                <a:gd name="T8" fmla="*/ 9 w 13"/>
                <a:gd name="T9" fmla="*/ 0 h 22"/>
                <a:gd name="T10" fmla="*/ 1 w 13"/>
                <a:gd name="T11" fmla="*/ 2 h 22"/>
                <a:gd name="T12" fmla="*/ 0 w 13"/>
                <a:gd name="T13" fmla="*/ 3 h 22"/>
                <a:gd name="T14" fmla="*/ 4 w 13"/>
                <a:gd name="T1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2">
                  <a:moveTo>
                    <a:pt x="4" y="20"/>
                  </a:moveTo>
                  <a:cubicBezTo>
                    <a:pt x="4" y="21"/>
                    <a:pt x="4" y="22"/>
                    <a:pt x="5" y="22"/>
                  </a:cubicBezTo>
                  <a:cubicBezTo>
                    <a:pt x="7" y="22"/>
                    <a:pt x="10" y="21"/>
                    <a:pt x="13" y="21"/>
                  </a:cubicBezTo>
                  <a:cubicBezTo>
                    <a:pt x="13" y="20"/>
                    <a:pt x="13" y="20"/>
                    <a:pt x="13" y="18"/>
                  </a:cubicBezTo>
                  <a:cubicBezTo>
                    <a:pt x="13" y="16"/>
                    <a:pt x="10" y="1"/>
                    <a:pt x="9" y="0"/>
                  </a:cubicBezTo>
                  <a:cubicBezTo>
                    <a:pt x="9" y="0"/>
                    <a:pt x="7" y="0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4" y="18"/>
                    <a:pt x="4" y="2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şḻïďê-Freeform: Shape 283"/>
            <p:cNvSpPr>
              <a:spLocks/>
            </p:cNvSpPr>
            <p:nvPr/>
          </p:nvSpPr>
          <p:spPr bwMode="auto">
            <a:xfrm>
              <a:off x="4320572" y="6627994"/>
              <a:ext cx="522219" cy="203207"/>
            </a:xfrm>
            <a:custGeom>
              <a:avLst/>
              <a:gdLst>
                <a:gd name="T0" fmla="*/ 23 w 26"/>
                <a:gd name="T1" fmla="*/ 1 h 10"/>
                <a:gd name="T2" fmla="*/ 20 w 26"/>
                <a:gd name="T3" fmla="*/ 1 h 10"/>
                <a:gd name="T4" fmla="*/ 3 w 26"/>
                <a:gd name="T5" fmla="*/ 6 h 10"/>
                <a:gd name="T6" fmla="*/ 1 w 26"/>
                <a:gd name="T7" fmla="*/ 7 h 10"/>
                <a:gd name="T8" fmla="*/ 4 w 26"/>
                <a:gd name="T9" fmla="*/ 9 h 10"/>
                <a:gd name="T10" fmla="*/ 20 w 26"/>
                <a:gd name="T11" fmla="*/ 5 h 10"/>
                <a:gd name="T12" fmla="*/ 23 w 26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0">
                  <a:moveTo>
                    <a:pt x="23" y="1"/>
                  </a:moveTo>
                  <a:cubicBezTo>
                    <a:pt x="23" y="1"/>
                    <a:pt x="24" y="0"/>
                    <a:pt x="20" y="1"/>
                  </a:cubicBezTo>
                  <a:cubicBezTo>
                    <a:pt x="15" y="2"/>
                    <a:pt x="6" y="5"/>
                    <a:pt x="3" y="6"/>
                  </a:cubicBezTo>
                  <a:cubicBezTo>
                    <a:pt x="0" y="6"/>
                    <a:pt x="1" y="6"/>
                    <a:pt x="1" y="7"/>
                  </a:cubicBezTo>
                  <a:cubicBezTo>
                    <a:pt x="1" y="8"/>
                    <a:pt x="1" y="10"/>
                    <a:pt x="4" y="9"/>
                  </a:cubicBezTo>
                  <a:cubicBezTo>
                    <a:pt x="8" y="8"/>
                    <a:pt x="17" y="6"/>
                    <a:pt x="20" y="5"/>
                  </a:cubicBezTo>
                  <a:cubicBezTo>
                    <a:pt x="23" y="4"/>
                    <a:pt x="26" y="5"/>
                    <a:pt x="2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şḻïďê-Freeform: Shape 284"/>
            <p:cNvSpPr>
              <a:spLocks/>
            </p:cNvSpPr>
            <p:nvPr/>
          </p:nvSpPr>
          <p:spPr bwMode="auto">
            <a:xfrm>
              <a:off x="4159974" y="6933896"/>
              <a:ext cx="261110" cy="346326"/>
            </a:xfrm>
            <a:custGeom>
              <a:avLst/>
              <a:gdLst>
                <a:gd name="T0" fmla="*/ 5 w 13"/>
                <a:gd name="T1" fmla="*/ 17 h 17"/>
                <a:gd name="T2" fmla="*/ 10 w 13"/>
                <a:gd name="T3" fmla="*/ 16 h 17"/>
                <a:gd name="T4" fmla="*/ 10 w 13"/>
                <a:gd name="T5" fmla="*/ 16 h 17"/>
                <a:gd name="T6" fmla="*/ 9 w 13"/>
                <a:gd name="T7" fmla="*/ 8 h 17"/>
                <a:gd name="T8" fmla="*/ 8 w 13"/>
                <a:gd name="T9" fmla="*/ 2 h 17"/>
                <a:gd name="T10" fmla="*/ 3 w 13"/>
                <a:gd name="T11" fmla="*/ 3 h 17"/>
                <a:gd name="T12" fmla="*/ 2 w 13"/>
                <a:gd name="T13" fmla="*/ 7 h 17"/>
                <a:gd name="T14" fmla="*/ 2 w 13"/>
                <a:gd name="T15" fmla="*/ 14 h 17"/>
                <a:gd name="T16" fmla="*/ 5 w 13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5" y="17"/>
                  </a:moveTo>
                  <a:cubicBezTo>
                    <a:pt x="5" y="17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5"/>
                    <a:pt x="10" y="11"/>
                    <a:pt x="9" y="8"/>
                  </a:cubicBezTo>
                  <a:cubicBezTo>
                    <a:pt x="9" y="6"/>
                    <a:pt x="8" y="3"/>
                    <a:pt x="8" y="2"/>
                  </a:cubicBezTo>
                  <a:cubicBezTo>
                    <a:pt x="8" y="0"/>
                    <a:pt x="5" y="2"/>
                    <a:pt x="3" y="3"/>
                  </a:cubicBezTo>
                  <a:cubicBezTo>
                    <a:pt x="0" y="3"/>
                    <a:pt x="2" y="6"/>
                    <a:pt x="2" y="7"/>
                  </a:cubicBezTo>
                  <a:cubicBezTo>
                    <a:pt x="2" y="9"/>
                    <a:pt x="2" y="13"/>
                    <a:pt x="2" y="14"/>
                  </a:cubicBezTo>
                  <a:cubicBezTo>
                    <a:pt x="2" y="16"/>
                    <a:pt x="4" y="17"/>
                    <a:pt x="5" y="1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şḻïďê-Freeform: Shape 285"/>
            <p:cNvSpPr>
              <a:spLocks/>
            </p:cNvSpPr>
            <p:nvPr/>
          </p:nvSpPr>
          <p:spPr bwMode="auto">
            <a:xfrm>
              <a:off x="3757930" y="6974319"/>
              <a:ext cx="241445" cy="386748"/>
            </a:xfrm>
            <a:custGeom>
              <a:avLst/>
              <a:gdLst>
                <a:gd name="T0" fmla="*/ 3 w 12"/>
                <a:gd name="T1" fmla="*/ 16 h 19"/>
                <a:gd name="T2" fmla="*/ 6 w 12"/>
                <a:gd name="T3" fmla="*/ 19 h 19"/>
                <a:gd name="T4" fmla="*/ 12 w 12"/>
                <a:gd name="T5" fmla="*/ 18 h 19"/>
                <a:gd name="T6" fmla="*/ 12 w 12"/>
                <a:gd name="T7" fmla="*/ 15 h 19"/>
                <a:gd name="T8" fmla="*/ 9 w 12"/>
                <a:gd name="T9" fmla="*/ 6 h 19"/>
                <a:gd name="T10" fmla="*/ 6 w 12"/>
                <a:gd name="T11" fmla="*/ 0 h 19"/>
                <a:gd name="T12" fmla="*/ 0 w 12"/>
                <a:gd name="T13" fmla="*/ 4 h 19"/>
                <a:gd name="T14" fmla="*/ 2 w 12"/>
                <a:gd name="T15" fmla="*/ 9 h 19"/>
                <a:gd name="T16" fmla="*/ 3 w 12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3" y="16"/>
                  </a:moveTo>
                  <a:cubicBezTo>
                    <a:pt x="4" y="18"/>
                    <a:pt x="4" y="19"/>
                    <a:pt x="6" y="19"/>
                  </a:cubicBezTo>
                  <a:cubicBezTo>
                    <a:pt x="8" y="19"/>
                    <a:pt x="10" y="18"/>
                    <a:pt x="12" y="18"/>
                  </a:cubicBezTo>
                  <a:cubicBezTo>
                    <a:pt x="12" y="17"/>
                    <a:pt x="12" y="17"/>
                    <a:pt x="12" y="15"/>
                  </a:cubicBezTo>
                  <a:cubicBezTo>
                    <a:pt x="11" y="10"/>
                    <a:pt x="9" y="8"/>
                    <a:pt x="9" y="6"/>
                  </a:cubicBezTo>
                  <a:cubicBezTo>
                    <a:pt x="9" y="4"/>
                    <a:pt x="10" y="0"/>
                    <a:pt x="6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1" y="7"/>
                    <a:pt x="1" y="7"/>
                    <a:pt x="2" y="9"/>
                  </a:cubicBezTo>
                  <a:cubicBezTo>
                    <a:pt x="2" y="11"/>
                    <a:pt x="3" y="14"/>
                    <a:pt x="3" y="1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şḻïďê-Freeform: Shape 286"/>
            <p:cNvSpPr>
              <a:spLocks/>
            </p:cNvSpPr>
            <p:nvPr/>
          </p:nvSpPr>
          <p:spPr bwMode="auto">
            <a:xfrm>
              <a:off x="3999374" y="6953561"/>
              <a:ext cx="180264" cy="367083"/>
            </a:xfrm>
            <a:custGeom>
              <a:avLst/>
              <a:gdLst>
                <a:gd name="T0" fmla="*/ 5 w 9"/>
                <a:gd name="T1" fmla="*/ 18 h 18"/>
                <a:gd name="T2" fmla="*/ 8 w 9"/>
                <a:gd name="T3" fmla="*/ 17 h 18"/>
                <a:gd name="T4" fmla="*/ 9 w 9"/>
                <a:gd name="T5" fmla="*/ 13 h 18"/>
                <a:gd name="T6" fmla="*/ 6 w 9"/>
                <a:gd name="T7" fmla="*/ 4 h 18"/>
                <a:gd name="T8" fmla="*/ 2 w 9"/>
                <a:gd name="T9" fmla="*/ 1 h 18"/>
                <a:gd name="T10" fmla="*/ 0 w 9"/>
                <a:gd name="T11" fmla="*/ 3 h 18"/>
                <a:gd name="T12" fmla="*/ 1 w 9"/>
                <a:gd name="T13" fmla="*/ 9 h 18"/>
                <a:gd name="T14" fmla="*/ 3 w 9"/>
                <a:gd name="T15" fmla="*/ 17 h 18"/>
                <a:gd name="T16" fmla="*/ 5 w 9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5" y="18"/>
                  </a:moveTo>
                  <a:cubicBezTo>
                    <a:pt x="6" y="17"/>
                    <a:pt x="7" y="17"/>
                    <a:pt x="8" y="17"/>
                  </a:cubicBezTo>
                  <a:cubicBezTo>
                    <a:pt x="9" y="16"/>
                    <a:pt x="9" y="16"/>
                    <a:pt x="9" y="13"/>
                  </a:cubicBezTo>
                  <a:cubicBezTo>
                    <a:pt x="8" y="10"/>
                    <a:pt x="7" y="6"/>
                    <a:pt x="6" y="4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2" y="13"/>
                    <a:pt x="2" y="16"/>
                    <a:pt x="3" y="17"/>
                  </a:cubicBezTo>
                  <a:cubicBezTo>
                    <a:pt x="3" y="18"/>
                    <a:pt x="4" y="18"/>
                    <a:pt x="5" y="1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ṧḷïḓê-Freeform: Shape 287"/>
            <p:cNvSpPr>
              <a:spLocks/>
            </p:cNvSpPr>
            <p:nvPr/>
          </p:nvSpPr>
          <p:spPr bwMode="auto">
            <a:xfrm>
              <a:off x="3717507" y="6851958"/>
              <a:ext cx="382378" cy="143119"/>
            </a:xfrm>
            <a:custGeom>
              <a:avLst/>
              <a:gdLst>
                <a:gd name="T0" fmla="*/ 1 w 19"/>
                <a:gd name="T1" fmla="*/ 5 h 7"/>
                <a:gd name="T2" fmla="*/ 6 w 19"/>
                <a:gd name="T3" fmla="*/ 6 h 7"/>
                <a:gd name="T4" fmla="*/ 16 w 19"/>
                <a:gd name="T5" fmla="*/ 6 h 7"/>
                <a:gd name="T6" fmla="*/ 18 w 19"/>
                <a:gd name="T7" fmla="*/ 3 h 7"/>
                <a:gd name="T8" fmla="*/ 12 w 19"/>
                <a:gd name="T9" fmla="*/ 2 h 7"/>
                <a:gd name="T10" fmla="*/ 1 w 19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">
                  <a:moveTo>
                    <a:pt x="1" y="5"/>
                  </a:moveTo>
                  <a:cubicBezTo>
                    <a:pt x="0" y="6"/>
                    <a:pt x="1" y="7"/>
                    <a:pt x="6" y="6"/>
                  </a:cubicBezTo>
                  <a:cubicBezTo>
                    <a:pt x="11" y="5"/>
                    <a:pt x="13" y="6"/>
                    <a:pt x="16" y="6"/>
                  </a:cubicBezTo>
                  <a:cubicBezTo>
                    <a:pt x="18" y="5"/>
                    <a:pt x="19" y="5"/>
                    <a:pt x="18" y="3"/>
                  </a:cubicBezTo>
                  <a:cubicBezTo>
                    <a:pt x="18" y="2"/>
                    <a:pt x="18" y="0"/>
                    <a:pt x="12" y="2"/>
                  </a:cubicBezTo>
                  <a:cubicBezTo>
                    <a:pt x="5" y="3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ṧḷïḓê-Freeform: Shape 288"/>
            <p:cNvSpPr>
              <a:spLocks/>
            </p:cNvSpPr>
            <p:nvPr/>
          </p:nvSpPr>
          <p:spPr bwMode="auto">
            <a:xfrm>
              <a:off x="10848315" y="6750355"/>
              <a:ext cx="1345971" cy="631470"/>
            </a:xfrm>
            <a:custGeom>
              <a:avLst/>
              <a:gdLst>
                <a:gd name="T0" fmla="*/ 59 w 67"/>
                <a:gd name="T1" fmla="*/ 19 h 31"/>
                <a:gd name="T2" fmla="*/ 47 w 67"/>
                <a:gd name="T3" fmla="*/ 6 h 31"/>
                <a:gd name="T4" fmla="*/ 1 w 67"/>
                <a:gd name="T5" fmla="*/ 14 h 31"/>
                <a:gd name="T6" fmla="*/ 6 w 67"/>
                <a:gd name="T7" fmla="*/ 13 h 31"/>
                <a:gd name="T8" fmla="*/ 18 w 67"/>
                <a:gd name="T9" fmla="*/ 21 h 31"/>
                <a:gd name="T10" fmla="*/ 66 w 67"/>
                <a:gd name="T11" fmla="*/ 31 h 31"/>
                <a:gd name="T12" fmla="*/ 67 w 67"/>
                <a:gd name="T13" fmla="*/ 28 h 31"/>
                <a:gd name="T14" fmla="*/ 67 w 67"/>
                <a:gd name="T15" fmla="*/ 27 h 31"/>
                <a:gd name="T16" fmla="*/ 60 w 67"/>
                <a:gd name="T17" fmla="*/ 26 h 31"/>
                <a:gd name="T18" fmla="*/ 59 w 67"/>
                <a:gd name="T19" fmla="*/ 20 h 31"/>
                <a:gd name="T20" fmla="*/ 54 w 67"/>
                <a:gd name="T21" fmla="*/ 12 h 31"/>
                <a:gd name="T22" fmla="*/ 52 w 67"/>
                <a:gd name="T23" fmla="*/ 10 h 31"/>
                <a:gd name="T24" fmla="*/ 49 w 67"/>
                <a:gd name="T25" fmla="*/ 8 h 31"/>
                <a:gd name="T26" fmla="*/ 54 w 67"/>
                <a:gd name="T27" fmla="*/ 13 h 31"/>
                <a:gd name="T28" fmla="*/ 54 w 67"/>
                <a:gd name="T29" fmla="*/ 16 h 31"/>
                <a:gd name="T30" fmla="*/ 44 w 67"/>
                <a:gd name="T31" fmla="*/ 4 h 31"/>
                <a:gd name="T32" fmla="*/ 41 w 67"/>
                <a:gd name="T33" fmla="*/ 3 h 31"/>
                <a:gd name="T34" fmla="*/ 39 w 67"/>
                <a:gd name="T35" fmla="*/ 3 h 31"/>
                <a:gd name="T36" fmla="*/ 44 w 67"/>
                <a:gd name="T37" fmla="*/ 5 h 31"/>
                <a:gd name="T38" fmla="*/ 44 w 67"/>
                <a:gd name="T39" fmla="*/ 7 h 31"/>
                <a:gd name="T40" fmla="*/ 29 w 67"/>
                <a:gd name="T41" fmla="*/ 2 h 31"/>
                <a:gd name="T42" fmla="*/ 27 w 67"/>
                <a:gd name="T43" fmla="*/ 2 h 31"/>
                <a:gd name="T44" fmla="*/ 23 w 67"/>
                <a:gd name="T45" fmla="*/ 3 h 31"/>
                <a:gd name="T46" fmla="*/ 30 w 67"/>
                <a:gd name="T47" fmla="*/ 2 h 31"/>
                <a:gd name="T48" fmla="*/ 29 w 67"/>
                <a:gd name="T49" fmla="*/ 5 h 31"/>
                <a:gd name="T50" fmla="*/ 35 w 67"/>
                <a:gd name="T51" fmla="*/ 2 h 31"/>
                <a:gd name="T52" fmla="*/ 33 w 67"/>
                <a:gd name="T53" fmla="*/ 2 h 31"/>
                <a:gd name="T54" fmla="*/ 16 w 67"/>
                <a:gd name="T55" fmla="*/ 10 h 31"/>
                <a:gd name="T56" fmla="*/ 7 w 67"/>
                <a:gd name="T57" fmla="*/ 13 h 31"/>
                <a:gd name="T58" fmla="*/ 6 w 67"/>
                <a:gd name="T59" fmla="*/ 16 h 31"/>
                <a:gd name="T60" fmla="*/ 10 w 67"/>
                <a:gd name="T61" fmla="*/ 11 h 31"/>
                <a:gd name="T62" fmla="*/ 12 w 67"/>
                <a:gd name="T63" fmla="*/ 13 h 31"/>
                <a:gd name="T64" fmla="*/ 14 w 67"/>
                <a:gd name="T65" fmla="*/ 8 h 31"/>
                <a:gd name="T66" fmla="*/ 13 w 67"/>
                <a:gd name="T67" fmla="*/ 12 h 31"/>
                <a:gd name="T68" fmla="*/ 23 w 67"/>
                <a:gd name="T69" fmla="*/ 3 h 31"/>
                <a:gd name="T70" fmla="*/ 35 w 67"/>
                <a:gd name="T71" fmla="*/ 5 h 31"/>
                <a:gd name="T72" fmla="*/ 38 w 67"/>
                <a:gd name="T73" fmla="*/ 3 h 31"/>
                <a:gd name="T74" fmla="*/ 35 w 67"/>
                <a:gd name="T75" fmla="*/ 5 h 31"/>
                <a:gd name="T76" fmla="*/ 49 w 67"/>
                <a:gd name="T77" fmla="*/ 8 h 31"/>
                <a:gd name="T78" fmla="*/ 56 w 67"/>
                <a:gd name="T79" fmla="*/ 20 h 31"/>
                <a:gd name="T80" fmla="*/ 58 w 67"/>
                <a:gd name="T81" fmla="*/ 23 h 31"/>
                <a:gd name="T82" fmla="*/ 61 w 67"/>
                <a:gd name="T83" fmla="*/ 23 h 31"/>
                <a:gd name="T84" fmla="*/ 62 w 67"/>
                <a:gd name="T85" fmla="*/ 28 h 31"/>
                <a:gd name="T86" fmla="*/ 63 w 67"/>
                <a:gd name="T87" fmla="*/ 29 h 31"/>
                <a:gd name="T88" fmla="*/ 65 w 67"/>
                <a:gd name="T8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31">
                  <a:moveTo>
                    <a:pt x="67" y="27"/>
                  </a:moveTo>
                  <a:cubicBezTo>
                    <a:pt x="67" y="27"/>
                    <a:pt x="67" y="27"/>
                    <a:pt x="67" y="27"/>
                  </a:cubicBezTo>
                  <a:cubicBezTo>
                    <a:pt x="64" y="27"/>
                    <a:pt x="62" y="23"/>
                    <a:pt x="59" y="19"/>
                  </a:cubicBezTo>
                  <a:cubicBezTo>
                    <a:pt x="56" y="15"/>
                    <a:pt x="53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4" y="4"/>
                    <a:pt x="41" y="3"/>
                    <a:pt x="38" y="2"/>
                  </a:cubicBezTo>
                  <a:cubicBezTo>
                    <a:pt x="26" y="0"/>
                    <a:pt x="18" y="5"/>
                    <a:pt x="11" y="9"/>
                  </a:cubicBezTo>
                  <a:cubicBezTo>
                    <a:pt x="7" y="12"/>
                    <a:pt x="4" y="15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5"/>
                    <a:pt x="4" y="14"/>
                    <a:pt x="6" y="13"/>
                  </a:cubicBezTo>
                  <a:cubicBezTo>
                    <a:pt x="6" y="14"/>
                    <a:pt x="6" y="15"/>
                    <a:pt x="6" y="17"/>
                  </a:cubicBezTo>
                  <a:cubicBezTo>
                    <a:pt x="4" y="17"/>
                    <a:pt x="2" y="18"/>
                    <a:pt x="0" y="17"/>
                  </a:cubicBezTo>
                  <a:cubicBezTo>
                    <a:pt x="3" y="18"/>
                    <a:pt x="10" y="19"/>
                    <a:pt x="18" y="21"/>
                  </a:cubicBezTo>
                  <a:cubicBezTo>
                    <a:pt x="20" y="12"/>
                    <a:pt x="28" y="7"/>
                    <a:pt x="36" y="8"/>
                  </a:cubicBezTo>
                  <a:cubicBezTo>
                    <a:pt x="45" y="10"/>
                    <a:pt x="50" y="18"/>
                    <a:pt x="48" y="26"/>
                  </a:cubicBezTo>
                  <a:cubicBezTo>
                    <a:pt x="54" y="28"/>
                    <a:pt x="66" y="31"/>
                    <a:pt x="66" y="31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6" y="29"/>
                    <a:pt x="66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lnTo>
                    <a:pt x="67" y="27"/>
                  </a:lnTo>
                  <a:close/>
                  <a:moveTo>
                    <a:pt x="61" y="22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5"/>
                    <a:pt x="60" y="26"/>
                  </a:cubicBezTo>
                  <a:cubicBezTo>
                    <a:pt x="59" y="25"/>
                    <a:pt x="59" y="24"/>
                    <a:pt x="58" y="23"/>
                  </a:cubicBezTo>
                  <a:cubicBezTo>
                    <a:pt x="58" y="22"/>
                    <a:pt x="59" y="21"/>
                    <a:pt x="59" y="19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1"/>
                    <a:pt x="60" y="21"/>
                    <a:pt x="61" y="22"/>
                  </a:cubicBezTo>
                  <a:close/>
                  <a:moveTo>
                    <a:pt x="52" y="10"/>
                  </a:moveTo>
                  <a:cubicBezTo>
                    <a:pt x="53" y="11"/>
                    <a:pt x="53" y="12"/>
                    <a:pt x="54" y="12"/>
                  </a:cubicBezTo>
                  <a:cubicBezTo>
                    <a:pt x="54" y="14"/>
                    <a:pt x="53" y="15"/>
                    <a:pt x="53" y="16"/>
                  </a:cubicBezTo>
                  <a:cubicBezTo>
                    <a:pt x="53" y="15"/>
                    <a:pt x="52" y="14"/>
                    <a:pt x="51" y="14"/>
                  </a:cubicBezTo>
                  <a:cubicBezTo>
                    <a:pt x="51" y="12"/>
                    <a:pt x="52" y="11"/>
                    <a:pt x="52" y="10"/>
                  </a:cubicBezTo>
                  <a:close/>
                  <a:moveTo>
                    <a:pt x="51" y="13"/>
                  </a:moveTo>
                  <a:cubicBezTo>
                    <a:pt x="50" y="12"/>
                    <a:pt x="50" y="12"/>
                    <a:pt x="49" y="11"/>
                  </a:cubicBezTo>
                  <a:cubicBezTo>
                    <a:pt x="49" y="10"/>
                    <a:pt x="49" y="9"/>
                    <a:pt x="49" y="8"/>
                  </a:cubicBezTo>
                  <a:cubicBezTo>
                    <a:pt x="50" y="9"/>
                    <a:pt x="51" y="9"/>
                    <a:pt x="52" y="10"/>
                  </a:cubicBezTo>
                  <a:cubicBezTo>
                    <a:pt x="51" y="11"/>
                    <a:pt x="51" y="12"/>
                    <a:pt x="51" y="13"/>
                  </a:cubicBezTo>
                  <a:close/>
                  <a:moveTo>
                    <a:pt x="54" y="13"/>
                  </a:moveTo>
                  <a:cubicBezTo>
                    <a:pt x="55" y="14"/>
                    <a:pt x="56" y="15"/>
                    <a:pt x="56" y="16"/>
                  </a:cubicBezTo>
                  <a:cubicBezTo>
                    <a:pt x="56" y="17"/>
                    <a:pt x="56" y="18"/>
                    <a:pt x="55" y="19"/>
                  </a:cubicBezTo>
                  <a:cubicBezTo>
                    <a:pt x="55" y="18"/>
                    <a:pt x="54" y="17"/>
                    <a:pt x="54" y="16"/>
                  </a:cubicBezTo>
                  <a:cubicBezTo>
                    <a:pt x="54" y="15"/>
                    <a:pt x="54" y="14"/>
                    <a:pt x="54" y="13"/>
                  </a:cubicBezTo>
                  <a:close/>
                  <a:moveTo>
                    <a:pt x="41" y="3"/>
                  </a:moveTo>
                  <a:cubicBezTo>
                    <a:pt x="42" y="4"/>
                    <a:pt x="43" y="4"/>
                    <a:pt x="44" y="4"/>
                  </a:cubicBezTo>
                  <a:cubicBezTo>
                    <a:pt x="43" y="5"/>
                    <a:pt x="43" y="6"/>
                    <a:pt x="43" y="7"/>
                  </a:cubicBezTo>
                  <a:cubicBezTo>
                    <a:pt x="42" y="7"/>
                    <a:pt x="42" y="6"/>
                    <a:pt x="41" y="6"/>
                  </a:cubicBezTo>
                  <a:cubicBezTo>
                    <a:pt x="41" y="5"/>
                    <a:pt x="41" y="4"/>
                    <a:pt x="41" y="3"/>
                  </a:cubicBezTo>
                  <a:close/>
                  <a:moveTo>
                    <a:pt x="40" y="6"/>
                  </a:moveTo>
                  <a:cubicBezTo>
                    <a:pt x="40" y="6"/>
                    <a:pt x="39" y="6"/>
                    <a:pt x="38" y="5"/>
                  </a:cubicBezTo>
                  <a:cubicBezTo>
                    <a:pt x="38" y="4"/>
                    <a:pt x="38" y="4"/>
                    <a:pt x="39" y="3"/>
                  </a:cubicBezTo>
                  <a:cubicBezTo>
                    <a:pt x="39" y="3"/>
                    <a:pt x="40" y="3"/>
                    <a:pt x="41" y="3"/>
                  </a:cubicBezTo>
                  <a:cubicBezTo>
                    <a:pt x="41" y="4"/>
                    <a:pt x="41" y="5"/>
                    <a:pt x="40" y="6"/>
                  </a:cubicBezTo>
                  <a:close/>
                  <a:moveTo>
                    <a:pt x="44" y="5"/>
                  </a:moveTo>
                  <a:cubicBezTo>
                    <a:pt x="45" y="5"/>
                    <a:pt x="46" y="5"/>
                    <a:pt x="46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5" y="8"/>
                    <a:pt x="44" y="8"/>
                    <a:pt x="44" y="7"/>
                  </a:cubicBezTo>
                  <a:cubicBezTo>
                    <a:pt x="44" y="6"/>
                    <a:pt x="44" y="6"/>
                    <a:pt x="44" y="5"/>
                  </a:cubicBezTo>
                  <a:close/>
                  <a:moveTo>
                    <a:pt x="27" y="2"/>
                  </a:moveTo>
                  <a:cubicBezTo>
                    <a:pt x="27" y="2"/>
                    <a:pt x="28" y="2"/>
                    <a:pt x="29" y="2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5"/>
                    <a:pt x="26" y="5"/>
                  </a:cubicBezTo>
                  <a:cubicBezTo>
                    <a:pt x="26" y="4"/>
                    <a:pt x="26" y="3"/>
                    <a:pt x="27" y="2"/>
                  </a:cubicBezTo>
                  <a:close/>
                  <a:moveTo>
                    <a:pt x="25" y="5"/>
                  </a:moveTo>
                  <a:cubicBezTo>
                    <a:pt x="25" y="6"/>
                    <a:pt x="24" y="6"/>
                    <a:pt x="23" y="6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5" y="5"/>
                  </a:cubicBezTo>
                  <a:close/>
                  <a:moveTo>
                    <a:pt x="30" y="2"/>
                  </a:moveTo>
                  <a:cubicBezTo>
                    <a:pt x="30" y="2"/>
                    <a:pt x="31" y="2"/>
                    <a:pt x="32" y="2"/>
                  </a:cubicBezTo>
                  <a:cubicBezTo>
                    <a:pt x="32" y="3"/>
                    <a:pt x="32" y="4"/>
                    <a:pt x="32" y="5"/>
                  </a:cubicBezTo>
                  <a:cubicBezTo>
                    <a:pt x="31" y="5"/>
                    <a:pt x="30" y="5"/>
                    <a:pt x="29" y="5"/>
                  </a:cubicBezTo>
                  <a:cubicBezTo>
                    <a:pt x="29" y="4"/>
                    <a:pt x="29" y="3"/>
                    <a:pt x="30" y="2"/>
                  </a:cubicBezTo>
                  <a:close/>
                  <a:moveTo>
                    <a:pt x="33" y="2"/>
                  </a:moveTo>
                  <a:cubicBezTo>
                    <a:pt x="33" y="2"/>
                    <a:pt x="34" y="2"/>
                    <a:pt x="35" y="2"/>
                  </a:cubicBezTo>
                  <a:cubicBezTo>
                    <a:pt x="35" y="3"/>
                    <a:pt x="35" y="4"/>
                    <a:pt x="35" y="5"/>
                  </a:cubicBezTo>
                  <a:cubicBezTo>
                    <a:pt x="34" y="5"/>
                    <a:pt x="33" y="5"/>
                    <a:pt x="32" y="5"/>
                  </a:cubicBezTo>
                  <a:cubicBezTo>
                    <a:pt x="32" y="4"/>
                    <a:pt x="32" y="3"/>
                    <a:pt x="33" y="2"/>
                  </a:cubicBezTo>
                  <a:close/>
                  <a:moveTo>
                    <a:pt x="20" y="5"/>
                  </a:moveTo>
                  <a:cubicBezTo>
                    <a:pt x="19" y="6"/>
                    <a:pt x="19" y="7"/>
                    <a:pt x="19" y="8"/>
                  </a:cubicBezTo>
                  <a:cubicBezTo>
                    <a:pt x="18" y="9"/>
                    <a:pt x="17" y="9"/>
                    <a:pt x="16" y="10"/>
                  </a:cubicBezTo>
                  <a:cubicBezTo>
                    <a:pt x="16" y="9"/>
                    <a:pt x="17" y="8"/>
                    <a:pt x="17" y="6"/>
                  </a:cubicBezTo>
                  <a:cubicBezTo>
                    <a:pt x="18" y="6"/>
                    <a:pt x="19" y="5"/>
                    <a:pt x="20" y="5"/>
                  </a:cubicBezTo>
                  <a:close/>
                  <a:moveTo>
                    <a:pt x="7" y="13"/>
                  </a:moveTo>
                  <a:cubicBezTo>
                    <a:pt x="8" y="12"/>
                    <a:pt x="9" y="12"/>
                    <a:pt x="10" y="11"/>
                  </a:cubicBezTo>
                  <a:cubicBezTo>
                    <a:pt x="9" y="12"/>
                    <a:pt x="9" y="14"/>
                    <a:pt x="9" y="15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7" y="15"/>
                    <a:pt x="7" y="14"/>
                    <a:pt x="7" y="13"/>
                  </a:cubicBezTo>
                  <a:close/>
                  <a:moveTo>
                    <a:pt x="10" y="15"/>
                  </a:moveTo>
                  <a:cubicBezTo>
                    <a:pt x="10" y="13"/>
                    <a:pt x="10" y="12"/>
                    <a:pt x="10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3" y="10"/>
                    <a:pt x="13" y="11"/>
                    <a:pt x="12" y="13"/>
                  </a:cubicBezTo>
                  <a:cubicBezTo>
                    <a:pt x="11" y="13"/>
                    <a:pt x="10" y="14"/>
                    <a:pt x="10" y="15"/>
                  </a:cubicBezTo>
                  <a:close/>
                  <a:moveTo>
                    <a:pt x="13" y="12"/>
                  </a:moveTo>
                  <a:cubicBezTo>
                    <a:pt x="13" y="11"/>
                    <a:pt x="13" y="10"/>
                    <a:pt x="14" y="8"/>
                  </a:cubicBezTo>
                  <a:cubicBezTo>
                    <a:pt x="14" y="8"/>
                    <a:pt x="15" y="7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5" y="11"/>
                    <a:pt x="14" y="12"/>
                    <a:pt x="13" y="12"/>
                  </a:cubicBezTo>
                  <a:close/>
                  <a:moveTo>
                    <a:pt x="20" y="8"/>
                  </a:moveTo>
                  <a:cubicBezTo>
                    <a:pt x="20" y="7"/>
                    <a:pt x="20" y="6"/>
                    <a:pt x="20" y="5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2" y="6"/>
                    <a:pt x="22" y="7"/>
                  </a:cubicBezTo>
                  <a:cubicBezTo>
                    <a:pt x="21" y="7"/>
                    <a:pt x="20" y="7"/>
                    <a:pt x="20" y="8"/>
                  </a:cubicBezTo>
                  <a:close/>
                  <a:moveTo>
                    <a:pt x="35" y="5"/>
                  </a:moveTo>
                  <a:cubicBezTo>
                    <a:pt x="35" y="4"/>
                    <a:pt x="35" y="3"/>
                    <a:pt x="36" y="2"/>
                  </a:cubicBezTo>
                  <a:cubicBezTo>
                    <a:pt x="36" y="2"/>
                    <a:pt x="37" y="2"/>
                    <a:pt x="38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4"/>
                    <a:pt x="38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5" y="5"/>
                  </a:cubicBezTo>
                  <a:close/>
                  <a:moveTo>
                    <a:pt x="46" y="9"/>
                  </a:moveTo>
                  <a:cubicBezTo>
                    <a:pt x="46" y="8"/>
                    <a:pt x="47" y="7"/>
                    <a:pt x="47" y="6"/>
                  </a:cubicBezTo>
                  <a:cubicBezTo>
                    <a:pt x="48" y="7"/>
                    <a:pt x="48" y="7"/>
                    <a:pt x="49" y="8"/>
                  </a:cubicBezTo>
                  <a:cubicBezTo>
                    <a:pt x="49" y="9"/>
                    <a:pt x="49" y="10"/>
                    <a:pt x="48" y="11"/>
                  </a:cubicBezTo>
                  <a:cubicBezTo>
                    <a:pt x="48" y="10"/>
                    <a:pt x="47" y="9"/>
                    <a:pt x="46" y="9"/>
                  </a:cubicBezTo>
                  <a:close/>
                  <a:moveTo>
                    <a:pt x="56" y="20"/>
                  </a:moveTo>
                  <a:cubicBezTo>
                    <a:pt x="56" y="19"/>
                    <a:pt x="56" y="17"/>
                    <a:pt x="57" y="16"/>
                  </a:cubicBezTo>
                  <a:cubicBezTo>
                    <a:pt x="57" y="17"/>
                    <a:pt x="58" y="18"/>
                    <a:pt x="59" y="19"/>
                  </a:cubicBezTo>
                  <a:cubicBezTo>
                    <a:pt x="58" y="20"/>
                    <a:pt x="58" y="21"/>
                    <a:pt x="58" y="23"/>
                  </a:cubicBezTo>
                  <a:cubicBezTo>
                    <a:pt x="57" y="22"/>
                    <a:pt x="56" y="21"/>
                    <a:pt x="56" y="20"/>
                  </a:cubicBezTo>
                  <a:close/>
                  <a:moveTo>
                    <a:pt x="60" y="26"/>
                  </a:moveTo>
                  <a:cubicBezTo>
                    <a:pt x="61" y="25"/>
                    <a:pt x="61" y="24"/>
                    <a:pt x="61" y="23"/>
                  </a:cubicBezTo>
                  <a:cubicBezTo>
                    <a:pt x="62" y="24"/>
                    <a:pt x="62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6"/>
                    <a:pt x="63" y="27"/>
                    <a:pt x="62" y="28"/>
                  </a:cubicBezTo>
                  <a:cubicBezTo>
                    <a:pt x="62" y="28"/>
                    <a:pt x="61" y="27"/>
                    <a:pt x="60" y="26"/>
                  </a:cubicBezTo>
                  <a:close/>
                  <a:moveTo>
                    <a:pt x="65" y="30"/>
                  </a:moveTo>
                  <a:cubicBezTo>
                    <a:pt x="64" y="30"/>
                    <a:pt x="63" y="29"/>
                    <a:pt x="63" y="29"/>
                  </a:cubicBezTo>
                  <a:cubicBezTo>
                    <a:pt x="63" y="28"/>
                    <a:pt x="63" y="27"/>
                    <a:pt x="63" y="26"/>
                  </a:cubicBezTo>
                  <a:cubicBezTo>
                    <a:pt x="64" y="26"/>
                    <a:pt x="65" y="27"/>
                    <a:pt x="65" y="27"/>
                  </a:cubicBezTo>
                  <a:cubicBezTo>
                    <a:pt x="65" y="28"/>
                    <a:pt x="65" y="29"/>
                    <a:pt x="65" y="3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ṧḷïḓê-Freeform: Shape 289"/>
            <p:cNvSpPr>
              <a:spLocks/>
            </p:cNvSpPr>
            <p:nvPr/>
          </p:nvSpPr>
          <p:spPr bwMode="auto">
            <a:xfrm>
              <a:off x="8438239" y="6057704"/>
              <a:ext cx="1386394" cy="895858"/>
            </a:xfrm>
            <a:custGeom>
              <a:avLst/>
              <a:gdLst>
                <a:gd name="T0" fmla="*/ 42 w 69"/>
                <a:gd name="T1" fmla="*/ 19 h 44"/>
                <a:gd name="T2" fmla="*/ 42 w 69"/>
                <a:gd name="T3" fmla="*/ 22 h 44"/>
                <a:gd name="T4" fmla="*/ 34 w 69"/>
                <a:gd name="T5" fmla="*/ 21 h 44"/>
                <a:gd name="T6" fmla="*/ 32 w 69"/>
                <a:gd name="T7" fmla="*/ 16 h 44"/>
                <a:gd name="T8" fmla="*/ 32 w 69"/>
                <a:gd name="T9" fmla="*/ 16 h 44"/>
                <a:gd name="T10" fmla="*/ 32 w 69"/>
                <a:gd name="T11" fmla="*/ 12 h 44"/>
                <a:gd name="T12" fmla="*/ 30 w 69"/>
                <a:gd name="T13" fmla="*/ 11 h 44"/>
                <a:gd name="T14" fmla="*/ 25 w 69"/>
                <a:gd name="T15" fmla="*/ 1 h 44"/>
                <a:gd name="T16" fmla="*/ 1 w 69"/>
                <a:gd name="T17" fmla="*/ 0 h 44"/>
                <a:gd name="T18" fmla="*/ 1 w 69"/>
                <a:gd name="T19" fmla="*/ 10 h 44"/>
                <a:gd name="T20" fmla="*/ 0 w 69"/>
                <a:gd name="T21" fmla="*/ 20 h 44"/>
                <a:gd name="T22" fmla="*/ 0 w 69"/>
                <a:gd name="T23" fmla="*/ 20 h 44"/>
                <a:gd name="T24" fmla="*/ 0 w 69"/>
                <a:gd name="T25" fmla="*/ 30 h 44"/>
                <a:gd name="T26" fmla="*/ 0 w 69"/>
                <a:gd name="T27" fmla="*/ 40 h 44"/>
                <a:gd name="T28" fmla="*/ 66 w 69"/>
                <a:gd name="T29" fmla="*/ 44 h 44"/>
                <a:gd name="T30" fmla="*/ 67 w 69"/>
                <a:gd name="T31" fmla="*/ 34 h 44"/>
                <a:gd name="T32" fmla="*/ 69 w 69"/>
                <a:gd name="T33" fmla="*/ 21 h 44"/>
                <a:gd name="T34" fmla="*/ 42 w 69"/>
                <a:gd name="T35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4">
                  <a:moveTo>
                    <a:pt x="42" y="19"/>
                  </a:moveTo>
                  <a:cubicBezTo>
                    <a:pt x="42" y="20"/>
                    <a:pt x="42" y="21"/>
                    <a:pt x="42" y="22"/>
                  </a:cubicBezTo>
                  <a:cubicBezTo>
                    <a:pt x="39" y="22"/>
                    <a:pt x="37" y="21"/>
                    <a:pt x="34" y="21"/>
                  </a:cubicBezTo>
                  <a:cubicBezTo>
                    <a:pt x="34" y="19"/>
                    <a:pt x="33" y="17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2" y="13"/>
                    <a:pt x="32" y="12"/>
                  </a:cubicBezTo>
                  <a:cubicBezTo>
                    <a:pt x="31" y="12"/>
                    <a:pt x="31" y="12"/>
                    <a:pt x="30" y="11"/>
                  </a:cubicBezTo>
                  <a:cubicBezTo>
                    <a:pt x="28" y="7"/>
                    <a:pt x="26" y="4"/>
                    <a:pt x="25" y="1"/>
                  </a:cubicBezTo>
                  <a:cubicBezTo>
                    <a:pt x="17" y="1"/>
                    <a:pt x="9" y="0"/>
                    <a:pt x="1" y="0"/>
                  </a:cubicBezTo>
                  <a:cubicBezTo>
                    <a:pt x="1" y="4"/>
                    <a:pt x="1" y="7"/>
                    <a:pt x="1" y="10"/>
                  </a:cubicBezTo>
                  <a:cubicBezTo>
                    <a:pt x="1" y="13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7"/>
                    <a:pt x="0" y="30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22" y="41"/>
                    <a:pt x="44" y="42"/>
                    <a:pt x="66" y="44"/>
                  </a:cubicBezTo>
                  <a:cubicBezTo>
                    <a:pt x="67" y="41"/>
                    <a:pt x="67" y="38"/>
                    <a:pt x="67" y="34"/>
                  </a:cubicBezTo>
                  <a:cubicBezTo>
                    <a:pt x="68" y="30"/>
                    <a:pt x="68" y="25"/>
                    <a:pt x="69" y="21"/>
                  </a:cubicBezTo>
                  <a:cubicBezTo>
                    <a:pt x="60" y="20"/>
                    <a:pt x="51" y="19"/>
                    <a:pt x="42" y="1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ṧḷïḓê-Freeform: Shape 290"/>
            <p:cNvSpPr>
              <a:spLocks/>
            </p:cNvSpPr>
            <p:nvPr/>
          </p:nvSpPr>
          <p:spPr bwMode="auto">
            <a:xfrm>
              <a:off x="9201903" y="6729597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2 w 5"/>
                <a:gd name="T5" fmla="*/ 0 h 7"/>
                <a:gd name="T6" fmla="*/ 2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ṧḷïḓê-Freeform: Shape 291"/>
            <p:cNvSpPr>
              <a:spLocks/>
            </p:cNvSpPr>
            <p:nvPr/>
          </p:nvSpPr>
          <p:spPr bwMode="auto">
            <a:xfrm>
              <a:off x="9060970" y="6729597"/>
              <a:ext cx="100511" cy="143119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ṧḷïḓê-Freeform: Shape 292"/>
            <p:cNvSpPr>
              <a:spLocks/>
            </p:cNvSpPr>
            <p:nvPr/>
          </p:nvSpPr>
          <p:spPr bwMode="auto">
            <a:xfrm>
              <a:off x="9322079" y="6750355"/>
              <a:ext cx="100511" cy="142026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6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ṧḷïḓê-Freeform: Shape 293"/>
            <p:cNvSpPr>
              <a:spLocks/>
            </p:cNvSpPr>
            <p:nvPr/>
          </p:nvSpPr>
          <p:spPr bwMode="auto">
            <a:xfrm>
              <a:off x="9442255" y="6750355"/>
              <a:ext cx="100511" cy="142026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ṧḷïḓê-Freeform: Shape 294"/>
            <p:cNvSpPr>
              <a:spLocks/>
            </p:cNvSpPr>
            <p:nvPr/>
          </p:nvSpPr>
          <p:spPr bwMode="auto">
            <a:xfrm>
              <a:off x="9563524" y="6770020"/>
              <a:ext cx="79754" cy="143119"/>
            </a:xfrm>
            <a:custGeom>
              <a:avLst/>
              <a:gdLst>
                <a:gd name="T0" fmla="*/ 3 w 4"/>
                <a:gd name="T1" fmla="*/ 7 h 7"/>
                <a:gd name="T2" fmla="*/ 4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0 w 4"/>
                <a:gd name="T9" fmla="*/ 2 h 7"/>
                <a:gd name="T10" fmla="*/ 0 w 4"/>
                <a:gd name="T11" fmla="*/ 6 h 7"/>
                <a:gd name="T12" fmla="*/ 3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5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6"/>
                    <a:pt x="2" y="7"/>
                    <a:pt x="3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ṧḷïḓê-Freeform: Shape 295"/>
            <p:cNvSpPr>
              <a:spLocks/>
            </p:cNvSpPr>
            <p:nvPr/>
          </p:nvSpPr>
          <p:spPr bwMode="auto">
            <a:xfrm>
              <a:off x="9643277" y="6770020"/>
              <a:ext cx="60088" cy="143119"/>
            </a:xfrm>
            <a:custGeom>
              <a:avLst/>
              <a:gdLst>
                <a:gd name="T0" fmla="*/ 2 w 3"/>
                <a:gd name="T1" fmla="*/ 7 h 7"/>
                <a:gd name="T2" fmla="*/ 3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1 w 3"/>
                <a:gd name="T9" fmla="*/ 2 h 7"/>
                <a:gd name="T10" fmla="*/ 0 w 3"/>
                <a:gd name="T11" fmla="*/ 7 h 7"/>
                <a:gd name="T12" fmla="*/ 2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2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ṧḷïḓê-Freeform: Shape 296"/>
            <p:cNvSpPr>
              <a:spLocks/>
            </p:cNvSpPr>
            <p:nvPr/>
          </p:nvSpPr>
          <p:spPr bwMode="auto">
            <a:xfrm>
              <a:off x="9703365" y="6770020"/>
              <a:ext cx="40423" cy="143119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3 h 7"/>
                <a:gd name="T4" fmla="*/ 2 w 2"/>
                <a:gd name="T5" fmla="*/ 0 h 7"/>
                <a:gd name="T6" fmla="*/ 2 w 2"/>
                <a:gd name="T7" fmla="*/ 0 h 7"/>
                <a:gd name="T8" fmla="*/ 1 w 2"/>
                <a:gd name="T9" fmla="*/ 2 h 7"/>
                <a:gd name="T10" fmla="*/ 0 w 2"/>
                <a:gd name="T11" fmla="*/ 7 h 7"/>
                <a:gd name="T12" fmla="*/ 2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ṧḷïḓê-Freeform: Shape 297"/>
            <p:cNvSpPr>
              <a:spLocks/>
            </p:cNvSpPr>
            <p:nvPr/>
          </p:nvSpPr>
          <p:spPr bwMode="auto">
            <a:xfrm>
              <a:off x="9743787" y="6770020"/>
              <a:ext cx="19665" cy="143119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3 h 7"/>
                <a:gd name="T4" fmla="*/ 1 w 1"/>
                <a:gd name="T5" fmla="*/ 0 h 7"/>
                <a:gd name="T6" fmla="*/ 1 w 1"/>
                <a:gd name="T7" fmla="*/ 0 h 7"/>
                <a:gd name="T8" fmla="*/ 1 w 1"/>
                <a:gd name="T9" fmla="*/ 3 h 7"/>
                <a:gd name="T10" fmla="*/ 0 w 1"/>
                <a:gd name="T11" fmla="*/ 7 h 7"/>
                <a:gd name="T12" fmla="*/ 1 w 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6"/>
                    <a:pt x="1" y="4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lnTo>
                    <a:pt x="1" y="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ṧḷïḓê-Freeform: Shape 298"/>
            <p:cNvSpPr>
              <a:spLocks/>
            </p:cNvSpPr>
            <p:nvPr/>
          </p:nvSpPr>
          <p:spPr bwMode="auto">
            <a:xfrm>
              <a:off x="8920036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1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5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6"/>
                    <a:pt x="1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ṧḷïḓê-Freeform: Shape 299"/>
            <p:cNvSpPr>
              <a:spLocks/>
            </p:cNvSpPr>
            <p:nvPr/>
          </p:nvSpPr>
          <p:spPr bwMode="auto">
            <a:xfrm>
              <a:off x="8799860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ṧḷïḓê-Freeform: Shape 300"/>
            <p:cNvSpPr>
              <a:spLocks/>
            </p:cNvSpPr>
            <p:nvPr/>
          </p:nvSpPr>
          <p:spPr bwMode="auto">
            <a:xfrm>
              <a:off x="8679684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4 w 5"/>
                <a:gd name="T9" fmla="*/ 2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ṧḷïḓê-Freeform: Shape 301"/>
            <p:cNvSpPr>
              <a:spLocks/>
            </p:cNvSpPr>
            <p:nvPr/>
          </p:nvSpPr>
          <p:spPr bwMode="auto">
            <a:xfrm>
              <a:off x="8598838" y="6709932"/>
              <a:ext cx="60088" cy="142026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2 h 7"/>
                <a:gd name="T4" fmla="*/ 1 w 3"/>
                <a:gd name="T5" fmla="*/ 0 h 7"/>
                <a:gd name="T6" fmla="*/ 1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ṧḷïḓê-Freeform: Shape 302"/>
            <p:cNvSpPr>
              <a:spLocks/>
            </p:cNvSpPr>
            <p:nvPr/>
          </p:nvSpPr>
          <p:spPr bwMode="auto">
            <a:xfrm>
              <a:off x="8519085" y="6709932"/>
              <a:ext cx="60088" cy="121269"/>
            </a:xfrm>
            <a:custGeom>
              <a:avLst/>
              <a:gdLst>
                <a:gd name="T0" fmla="*/ 0 w 3"/>
                <a:gd name="T1" fmla="*/ 6 h 6"/>
                <a:gd name="T2" fmla="*/ 0 w 3"/>
                <a:gd name="T3" fmla="*/ 2 h 6"/>
                <a:gd name="T4" fmla="*/ 1 w 3"/>
                <a:gd name="T5" fmla="*/ 0 h 6"/>
                <a:gd name="T6" fmla="*/ 2 w 3"/>
                <a:gd name="T7" fmla="*/ 0 h 6"/>
                <a:gd name="T8" fmla="*/ 3 w 3"/>
                <a:gd name="T9" fmla="*/ 2 h 6"/>
                <a:gd name="T10" fmla="*/ 2 w 3"/>
                <a:gd name="T11" fmla="*/ 6 h 6"/>
                <a:gd name="T12" fmla="*/ 0 w 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2" y="6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ṧḷïḓê-Freeform: Shape 303"/>
            <p:cNvSpPr>
              <a:spLocks/>
            </p:cNvSpPr>
            <p:nvPr/>
          </p:nvSpPr>
          <p:spPr bwMode="auto">
            <a:xfrm>
              <a:off x="8478662" y="6689174"/>
              <a:ext cx="40423" cy="142026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3 h 7"/>
                <a:gd name="T4" fmla="*/ 1 w 2"/>
                <a:gd name="T5" fmla="*/ 0 h 7"/>
                <a:gd name="T6" fmla="*/ 1 w 2"/>
                <a:gd name="T7" fmla="*/ 0 h 7"/>
                <a:gd name="T8" fmla="*/ 2 w 2"/>
                <a:gd name="T9" fmla="*/ 3 h 7"/>
                <a:gd name="T10" fmla="*/ 1 w 2"/>
                <a:gd name="T11" fmla="*/ 7 h 7"/>
                <a:gd name="T12" fmla="*/ 0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2"/>
                    <a:pt x="2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ṧḷïḓê-Freeform: Shape 304"/>
            <p:cNvSpPr>
              <a:spLocks/>
            </p:cNvSpPr>
            <p:nvPr/>
          </p:nvSpPr>
          <p:spPr bwMode="auto">
            <a:xfrm>
              <a:off x="8457905" y="6689174"/>
              <a:ext cx="20758" cy="142026"/>
            </a:xfrm>
            <a:custGeom>
              <a:avLst/>
              <a:gdLst>
                <a:gd name="T0" fmla="*/ 0 w 1"/>
                <a:gd name="T1" fmla="*/ 7 h 7"/>
                <a:gd name="T2" fmla="*/ 0 w 1"/>
                <a:gd name="T3" fmla="*/ 3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3 h 7"/>
                <a:gd name="T10" fmla="*/ 0 w 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3"/>
                  </a:cubicBezTo>
                  <a:cubicBezTo>
                    <a:pt x="1" y="4"/>
                    <a:pt x="0" y="6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ṧḷïḓê-Freeform: Shape 305"/>
            <p:cNvSpPr>
              <a:spLocks/>
            </p:cNvSpPr>
            <p:nvPr/>
          </p:nvSpPr>
          <p:spPr bwMode="auto">
            <a:xfrm>
              <a:off x="9201903" y="6526391"/>
              <a:ext cx="100511" cy="142026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ṧḷïḓê-Freeform: Shape 306"/>
            <p:cNvSpPr>
              <a:spLocks/>
            </p:cNvSpPr>
            <p:nvPr/>
          </p:nvSpPr>
          <p:spPr bwMode="auto">
            <a:xfrm>
              <a:off x="9060970" y="6526391"/>
              <a:ext cx="120176" cy="142026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3 w 6"/>
                <a:gd name="T7" fmla="*/ 0 h 7"/>
                <a:gd name="T8" fmla="*/ 1 w 6"/>
                <a:gd name="T9" fmla="*/ 2 h 7"/>
                <a:gd name="T10" fmla="*/ 0 w 6"/>
                <a:gd name="T11" fmla="*/ 7 h 7"/>
                <a:gd name="T12" fmla="*/ 5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6" y="5"/>
                    <a:pt x="6" y="4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4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ṧḷïḓê-Freeform: Shape 307"/>
            <p:cNvSpPr>
              <a:spLocks/>
            </p:cNvSpPr>
            <p:nvPr/>
          </p:nvSpPr>
          <p:spPr bwMode="auto">
            <a:xfrm>
              <a:off x="9341744" y="6546056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ṧḷïḓê-Freeform: Shape 308"/>
            <p:cNvSpPr>
              <a:spLocks/>
            </p:cNvSpPr>
            <p:nvPr/>
          </p:nvSpPr>
          <p:spPr bwMode="auto">
            <a:xfrm>
              <a:off x="9463013" y="6546056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6"/>
                    <a:pt x="4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ṧḷïḓê-Freeform: Shape 309"/>
            <p:cNvSpPr>
              <a:spLocks/>
            </p:cNvSpPr>
            <p:nvPr/>
          </p:nvSpPr>
          <p:spPr bwMode="auto">
            <a:xfrm>
              <a:off x="9583189" y="6566813"/>
              <a:ext cx="79754" cy="143119"/>
            </a:xfrm>
            <a:custGeom>
              <a:avLst/>
              <a:gdLst>
                <a:gd name="T0" fmla="*/ 3 w 4"/>
                <a:gd name="T1" fmla="*/ 7 h 7"/>
                <a:gd name="T2" fmla="*/ 3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0 w 4"/>
                <a:gd name="T9" fmla="*/ 2 h 7"/>
                <a:gd name="T10" fmla="*/ 0 w 4"/>
                <a:gd name="T11" fmla="*/ 6 h 7"/>
                <a:gd name="T12" fmla="*/ 3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7"/>
                    <a:pt x="3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ṧḷïḓê-Freeform: Shape 310"/>
            <p:cNvSpPr>
              <a:spLocks/>
            </p:cNvSpPr>
            <p:nvPr/>
          </p:nvSpPr>
          <p:spPr bwMode="auto">
            <a:xfrm>
              <a:off x="9662942" y="6566813"/>
              <a:ext cx="61181" cy="143119"/>
            </a:xfrm>
            <a:custGeom>
              <a:avLst/>
              <a:gdLst>
                <a:gd name="T0" fmla="*/ 2 w 3"/>
                <a:gd name="T1" fmla="*/ 7 h 7"/>
                <a:gd name="T2" fmla="*/ 3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0 w 3"/>
                <a:gd name="T9" fmla="*/ 2 h 7"/>
                <a:gd name="T10" fmla="*/ 0 w 3"/>
                <a:gd name="T11" fmla="*/ 7 h 7"/>
                <a:gd name="T12" fmla="*/ 2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2" y="7"/>
                  </a:moveTo>
                  <a:cubicBezTo>
                    <a:pt x="3" y="6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ṧḷïḓê-Freeform: Shape 311"/>
            <p:cNvSpPr>
              <a:spLocks/>
            </p:cNvSpPr>
            <p:nvPr/>
          </p:nvSpPr>
          <p:spPr bwMode="auto">
            <a:xfrm>
              <a:off x="9724122" y="6566813"/>
              <a:ext cx="39330" cy="143119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3 h 7"/>
                <a:gd name="T4" fmla="*/ 2 w 2"/>
                <a:gd name="T5" fmla="*/ 0 h 7"/>
                <a:gd name="T6" fmla="*/ 2 w 2"/>
                <a:gd name="T7" fmla="*/ 0 h 7"/>
                <a:gd name="T8" fmla="*/ 1 w 2"/>
                <a:gd name="T9" fmla="*/ 3 h 7"/>
                <a:gd name="T10" fmla="*/ 0 w 2"/>
                <a:gd name="T11" fmla="*/ 7 h 7"/>
                <a:gd name="T12" fmla="*/ 2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ṧḷïḓê-Freeform: Shape 312"/>
            <p:cNvSpPr>
              <a:spLocks/>
            </p:cNvSpPr>
            <p:nvPr/>
          </p:nvSpPr>
          <p:spPr bwMode="auto">
            <a:xfrm>
              <a:off x="9763453" y="6587571"/>
              <a:ext cx="20758" cy="122361"/>
            </a:xfrm>
            <a:custGeom>
              <a:avLst/>
              <a:gdLst>
                <a:gd name="T0" fmla="*/ 1 w 1"/>
                <a:gd name="T1" fmla="*/ 6 h 6"/>
                <a:gd name="T2" fmla="*/ 1 w 1"/>
                <a:gd name="T3" fmla="*/ 2 h 6"/>
                <a:gd name="T4" fmla="*/ 1 w 1"/>
                <a:gd name="T5" fmla="*/ 0 h 6"/>
                <a:gd name="T6" fmla="*/ 1 w 1"/>
                <a:gd name="T7" fmla="*/ 0 h 6"/>
                <a:gd name="T8" fmla="*/ 1 w 1"/>
                <a:gd name="T9" fmla="*/ 2 h 6"/>
                <a:gd name="T10" fmla="*/ 0 w 1"/>
                <a:gd name="T11" fmla="*/ 6 h 6"/>
                <a:gd name="T12" fmla="*/ 1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5"/>
                    <a:pt x="1" y="3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ṧḷïḓê-Freeform: Shape 313"/>
            <p:cNvSpPr>
              <a:spLocks/>
            </p:cNvSpPr>
            <p:nvPr/>
          </p:nvSpPr>
          <p:spPr bwMode="auto">
            <a:xfrm>
              <a:off x="8940794" y="6505633"/>
              <a:ext cx="100511" cy="162784"/>
            </a:xfrm>
            <a:custGeom>
              <a:avLst/>
              <a:gdLst>
                <a:gd name="T0" fmla="*/ 0 w 5"/>
                <a:gd name="T1" fmla="*/ 7 h 8"/>
                <a:gd name="T2" fmla="*/ 0 w 5"/>
                <a:gd name="T3" fmla="*/ 3 h 8"/>
                <a:gd name="T4" fmla="*/ 3 w 5"/>
                <a:gd name="T5" fmla="*/ 1 h 8"/>
                <a:gd name="T6" fmla="*/ 3 w 5"/>
                <a:gd name="T7" fmla="*/ 1 h 8"/>
                <a:gd name="T8" fmla="*/ 5 w 5"/>
                <a:gd name="T9" fmla="*/ 3 h 8"/>
                <a:gd name="T10" fmla="*/ 5 w 5"/>
                <a:gd name="T11" fmla="*/ 8 h 8"/>
                <a:gd name="T12" fmla="*/ 0 w 5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8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ṧḷïḓê-Freeform: Shape 314"/>
            <p:cNvSpPr>
              <a:spLocks/>
            </p:cNvSpPr>
            <p:nvPr/>
          </p:nvSpPr>
          <p:spPr bwMode="auto">
            <a:xfrm>
              <a:off x="8819525" y="6505633"/>
              <a:ext cx="80846" cy="143119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3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4" y="6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ṧḷïḓê-Freeform: Shape 315"/>
            <p:cNvSpPr>
              <a:spLocks/>
            </p:cNvSpPr>
            <p:nvPr/>
          </p:nvSpPr>
          <p:spPr bwMode="auto">
            <a:xfrm>
              <a:off x="8699349" y="6505633"/>
              <a:ext cx="80846" cy="143119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ṧḷïḓê-Freeform: Shape 316"/>
            <p:cNvSpPr>
              <a:spLocks/>
            </p:cNvSpPr>
            <p:nvPr/>
          </p:nvSpPr>
          <p:spPr bwMode="auto">
            <a:xfrm>
              <a:off x="8598838" y="6505633"/>
              <a:ext cx="60088" cy="143119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$liḋe-Freeform: Shape 317"/>
            <p:cNvSpPr>
              <a:spLocks/>
            </p:cNvSpPr>
            <p:nvPr/>
          </p:nvSpPr>
          <p:spPr bwMode="auto">
            <a:xfrm>
              <a:off x="8519085" y="6505633"/>
              <a:ext cx="60088" cy="143119"/>
            </a:xfrm>
            <a:custGeom>
              <a:avLst/>
              <a:gdLst>
                <a:gd name="T0" fmla="*/ 0 w 3"/>
                <a:gd name="T1" fmla="*/ 6 h 7"/>
                <a:gd name="T2" fmla="*/ 1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$liḋe-Freeform: Shape 318"/>
            <p:cNvSpPr>
              <a:spLocks/>
            </p:cNvSpPr>
            <p:nvPr/>
          </p:nvSpPr>
          <p:spPr bwMode="auto">
            <a:xfrm>
              <a:off x="8478662" y="6505633"/>
              <a:ext cx="40423" cy="122361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2 h 6"/>
                <a:gd name="T4" fmla="*/ 1 w 2"/>
                <a:gd name="T5" fmla="*/ 0 h 6"/>
                <a:gd name="T6" fmla="*/ 1 w 2"/>
                <a:gd name="T7" fmla="*/ 0 h 6"/>
                <a:gd name="T8" fmla="*/ 2 w 2"/>
                <a:gd name="T9" fmla="*/ 2 h 6"/>
                <a:gd name="T10" fmla="*/ 2 w 2"/>
                <a:gd name="T11" fmla="*/ 6 h 6"/>
                <a:gd name="T12" fmla="*/ 0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$liḋe-Freeform: Shape 319"/>
            <p:cNvSpPr>
              <a:spLocks/>
            </p:cNvSpPr>
            <p:nvPr/>
          </p:nvSpPr>
          <p:spPr bwMode="auto">
            <a:xfrm>
              <a:off x="8457905" y="6484875"/>
              <a:ext cx="20758" cy="143119"/>
            </a:xfrm>
            <a:custGeom>
              <a:avLst/>
              <a:gdLst>
                <a:gd name="T0" fmla="*/ 0 w 1"/>
                <a:gd name="T1" fmla="*/ 7 h 7"/>
                <a:gd name="T2" fmla="*/ 0 w 1"/>
                <a:gd name="T3" fmla="*/ 3 h 7"/>
                <a:gd name="T4" fmla="*/ 1 w 1"/>
                <a:gd name="T5" fmla="*/ 0 h 7"/>
                <a:gd name="T6" fmla="*/ 1 w 1"/>
                <a:gd name="T7" fmla="*/ 0 h 7"/>
                <a:gd name="T8" fmla="*/ 1 w 1"/>
                <a:gd name="T9" fmla="*/ 3 h 7"/>
                <a:gd name="T10" fmla="*/ 1 w 1"/>
                <a:gd name="T11" fmla="*/ 7 h 7"/>
                <a:gd name="T12" fmla="*/ 0 w 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1" y="6"/>
                    <a:pt x="1" y="7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$liḋe-Freeform: Shape 320"/>
            <p:cNvSpPr>
              <a:spLocks/>
            </p:cNvSpPr>
            <p:nvPr/>
          </p:nvSpPr>
          <p:spPr bwMode="auto">
            <a:xfrm>
              <a:off x="8940794" y="6322091"/>
              <a:ext cx="100511" cy="143119"/>
            </a:xfrm>
            <a:custGeom>
              <a:avLst/>
              <a:gdLst>
                <a:gd name="T0" fmla="*/ 0 w 5"/>
                <a:gd name="T1" fmla="*/ 6 h 7"/>
                <a:gd name="T2" fmla="*/ 1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2 h 7"/>
                <a:gd name="T10" fmla="*/ 5 w 5"/>
                <a:gd name="T11" fmla="*/ 7 h 7"/>
                <a:gd name="T12" fmla="*/ 0 w 5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5" y="5"/>
                    <a:pt x="5" y="7"/>
                  </a:cubicBezTo>
                  <a:cubicBezTo>
                    <a:pt x="4" y="7"/>
                    <a:pt x="2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$liḋe-Freeform: Shape 321"/>
            <p:cNvSpPr>
              <a:spLocks/>
            </p:cNvSpPr>
            <p:nvPr/>
          </p:nvSpPr>
          <p:spPr bwMode="auto">
            <a:xfrm>
              <a:off x="8819525" y="6302426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2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$liḋe-Freeform: Shape 322"/>
            <p:cNvSpPr>
              <a:spLocks/>
            </p:cNvSpPr>
            <p:nvPr/>
          </p:nvSpPr>
          <p:spPr bwMode="auto">
            <a:xfrm>
              <a:off x="8699349" y="6302426"/>
              <a:ext cx="80846" cy="142026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$liḋe-Freeform: Shape 323"/>
            <p:cNvSpPr>
              <a:spLocks/>
            </p:cNvSpPr>
            <p:nvPr/>
          </p:nvSpPr>
          <p:spPr bwMode="auto">
            <a:xfrm>
              <a:off x="8598838" y="6302426"/>
              <a:ext cx="80846" cy="142026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3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$liḋe-Freeform: Shape 324"/>
            <p:cNvSpPr>
              <a:spLocks/>
            </p:cNvSpPr>
            <p:nvPr/>
          </p:nvSpPr>
          <p:spPr bwMode="auto">
            <a:xfrm>
              <a:off x="8538750" y="6302426"/>
              <a:ext cx="40423" cy="142026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2 h 7"/>
                <a:gd name="T4" fmla="*/ 1 w 2"/>
                <a:gd name="T5" fmla="*/ 0 h 7"/>
                <a:gd name="T6" fmla="*/ 1 w 2"/>
                <a:gd name="T7" fmla="*/ 0 h 7"/>
                <a:gd name="T8" fmla="*/ 2 w 2"/>
                <a:gd name="T9" fmla="*/ 2 h 7"/>
                <a:gd name="T10" fmla="*/ 2 w 2"/>
                <a:gd name="T11" fmla="*/ 7 h 7"/>
                <a:gd name="T12" fmla="*/ 0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$liḋe-Freeform: Shape 325"/>
            <p:cNvSpPr>
              <a:spLocks/>
            </p:cNvSpPr>
            <p:nvPr/>
          </p:nvSpPr>
          <p:spPr bwMode="auto">
            <a:xfrm>
              <a:off x="8498327" y="6302426"/>
              <a:ext cx="20758" cy="121269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2 h 6"/>
                <a:gd name="T4" fmla="*/ 0 w 1"/>
                <a:gd name="T5" fmla="*/ 0 h 6"/>
                <a:gd name="T6" fmla="*/ 0 w 1"/>
                <a:gd name="T7" fmla="*/ 0 h 6"/>
                <a:gd name="T8" fmla="*/ 1 w 1"/>
                <a:gd name="T9" fmla="*/ 2 h 6"/>
                <a:gd name="T10" fmla="*/ 1 w 1"/>
                <a:gd name="T11" fmla="*/ 6 h 6"/>
                <a:gd name="T12" fmla="*/ 0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$liḋe-Freeform: Shape 326"/>
            <p:cNvSpPr>
              <a:spLocks/>
            </p:cNvSpPr>
            <p:nvPr/>
          </p:nvSpPr>
          <p:spPr bwMode="auto">
            <a:xfrm>
              <a:off x="8457905" y="6302426"/>
              <a:ext cx="20758" cy="121269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2 h 6"/>
                <a:gd name="T4" fmla="*/ 1 w 1"/>
                <a:gd name="T5" fmla="*/ 0 h 6"/>
                <a:gd name="T6" fmla="*/ 1 w 1"/>
                <a:gd name="T7" fmla="*/ 0 h 6"/>
                <a:gd name="T8" fmla="*/ 1 w 1"/>
                <a:gd name="T9" fmla="*/ 2 h 6"/>
                <a:gd name="T10" fmla="*/ 1 w 1"/>
                <a:gd name="T11" fmla="*/ 6 h 6"/>
                <a:gd name="T12" fmla="*/ 0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$liḋe-Freeform: Shape 327"/>
            <p:cNvSpPr>
              <a:spLocks/>
            </p:cNvSpPr>
            <p:nvPr/>
          </p:nvSpPr>
          <p:spPr bwMode="auto">
            <a:xfrm>
              <a:off x="9382167" y="6465210"/>
              <a:ext cx="40423" cy="4042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$liḋe-Freeform: Shape 328"/>
            <p:cNvSpPr>
              <a:spLocks/>
            </p:cNvSpPr>
            <p:nvPr/>
          </p:nvSpPr>
          <p:spPr bwMode="auto">
            <a:xfrm>
              <a:off x="8739772" y="6138550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$liḋe-Freeform: Shape 329"/>
            <p:cNvSpPr>
              <a:spLocks/>
            </p:cNvSpPr>
            <p:nvPr/>
          </p:nvSpPr>
          <p:spPr bwMode="auto">
            <a:xfrm>
              <a:off x="8558415" y="6138550"/>
              <a:ext cx="20758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$liḋe-Freeform: Shape 330"/>
            <p:cNvSpPr>
              <a:spLocks/>
            </p:cNvSpPr>
            <p:nvPr/>
          </p:nvSpPr>
          <p:spPr bwMode="auto">
            <a:xfrm>
              <a:off x="9623611" y="6484875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$liḋe-Freeform: Shape 331"/>
            <p:cNvSpPr>
              <a:spLocks/>
            </p:cNvSpPr>
            <p:nvPr/>
          </p:nvSpPr>
          <p:spPr bwMode="auto">
            <a:xfrm>
              <a:off x="9743787" y="6505633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$liḋe-Freeform: Shape 332"/>
            <p:cNvSpPr>
              <a:spLocks/>
            </p:cNvSpPr>
            <p:nvPr/>
          </p:nvSpPr>
          <p:spPr bwMode="auto">
            <a:xfrm>
              <a:off x="9784211" y="6505633"/>
              <a:ext cx="19665" cy="4042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0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$liḋe-Freeform: Shape 333"/>
            <p:cNvSpPr>
              <a:spLocks/>
            </p:cNvSpPr>
            <p:nvPr/>
          </p:nvSpPr>
          <p:spPr bwMode="auto">
            <a:xfrm>
              <a:off x="10105408" y="6159308"/>
              <a:ext cx="1164615" cy="1018219"/>
            </a:xfrm>
            <a:custGeom>
              <a:avLst/>
              <a:gdLst>
                <a:gd name="T0" fmla="*/ 45 w 58"/>
                <a:gd name="T1" fmla="*/ 44 h 50"/>
                <a:gd name="T2" fmla="*/ 46 w 58"/>
                <a:gd name="T3" fmla="*/ 36 h 50"/>
                <a:gd name="T4" fmla="*/ 46 w 58"/>
                <a:gd name="T5" fmla="*/ 35 h 50"/>
                <a:gd name="T6" fmla="*/ 46 w 58"/>
                <a:gd name="T7" fmla="*/ 32 h 50"/>
                <a:gd name="T8" fmla="*/ 44 w 58"/>
                <a:gd name="T9" fmla="*/ 35 h 50"/>
                <a:gd name="T10" fmla="*/ 41 w 58"/>
                <a:gd name="T11" fmla="*/ 35 h 50"/>
                <a:gd name="T12" fmla="*/ 49 w 58"/>
                <a:gd name="T13" fmla="*/ 20 h 50"/>
                <a:gd name="T14" fmla="*/ 44 w 58"/>
                <a:gd name="T15" fmla="*/ 16 h 50"/>
                <a:gd name="T16" fmla="*/ 52 w 58"/>
                <a:gd name="T17" fmla="*/ 13 h 50"/>
                <a:gd name="T18" fmla="*/ 58 w 58"/>
                <a:gd name="T19" fmla="*/ 9 h 50"/>
                <a:gd name="T20" fmla="*/ 4 w 58"/>
                <a:gd name="T21" fmla="*/ 0 h 50"/>
                <a:gd name="T22" fmla="*/ 5 w 58"/>
                <a:gd name="T23" fmla="*/ 5 h 50"/>
                <a:gd name="T24" fmla="*/ 16 w 58"/>
                <a:gd name="T25" fmla="*/ 10 h 50"/>
                <a:gd name="T26" fmla="*/ 16 w 58"/>
                <a:gd name="T27" fmla="*/ 15 h 50"/>
                <a:gd name="T28" fmla="*/ 15 w 58"/>
                <a:gd name="T29" fmla="*/ 18 h 50"/>
                <a:gd name="T30" fmla="*/ 10 w 58"/>
                <a:gd name="T31" fmla="*/ 30 h 50"/>
                <a:gd name="T32" fmla="*/ 12 w 58"/>
                <a:gd name="T33" fmla="*/ 28 h 50"/>
                <a:gd name="T34" fmla="*/ 8 w 58"/>
                <a:gd name="T35" fmla="*/ 28 h 50"/>
                <a:gd name="T36" fmla="*/ 8 w 58"/>
                <a:gd name="T37" fmla="*/ 30 h 50"/>
                <a:gd name="T38" fmla="*/ 8 w 58"/>
                <a:gd name="T39" fmla="*/ 32 h 50"/>
                <a:gd name="T40" fmla="*/ 16 w 58"/>
                <a:gd name="T41" fmla="*/ 39 h 50"/>
                <a:gd name="T42" fmla="*/ 19 w 58"/>
                <a:gd name="T43" fmla="*/ 39 h 50"/>
                <a:gd name="T44" fmla="*/ 33 w 58"/>
                <a:gd name="T45" fmla="*/ 35 h 50"/>
                <a:gd name="T46" fmla="*/ 33 w 58"/>
                <a:gd name="T47" fmla="*/ 40 h 50"/>
                <a:gd name="T48" fmla="*/ 40 w 58"/>
                <a:gd name="T49" fmla="*/ 42 h 50"/>
                <a:gd name="T50" fmla="*/ 19 w 58"/>
                <a:gd name="T51" fmla="*/ 13 h 50"/>
                <a:gd name="T52" fmla="*/ 30 w 58"/>
                <a:gd name="T53" fmla="*/ 13 h 50"/>
                <a:gd name="T54" fmla="*/ 40 w 58"/>
                <a:gd name="T55" fmla="*/ 16 h 50"/>
                <a:gd name="T56" fmla="*/ 19 w 58"/>
                <a:gd name="T57" fmla="*/ 16 h 50"/>
                <a:gd name="T58" fmla="*/ 39 w 58"/>
                <a:gd name="T59" fmla="*/ 21 h 50"/>
                <a:gd name="T60" fmla="*/ 34 w 58"/>
                <a:gd name="T61" fmla="*/ 33 h 50"/>
                <a:gd name="T62" fmla="*/ 35 w 58"/>
                <a:gd name="T63" fmla="*/ 31 h 50"/>
                <a:gd name="T64" fmla="*/ 32 w 58"/>
                <a:gd name="T65" fmla="*/ 31 h 50"/>
                <a:gd name="T66" fmla="*/ 32 w 58"/>
                <a:gd name="T67" fmla="*/ 34 h 50"/>
                <a:gd name="T68" fmla="*/ 31 w 58"/>
                <a:gd name="T69" fmla="*/ 35 h 50"/>
                <a:gd name="T70" fmla="*/ 22 w 58"/>
                <a:gd name="T71" fmla="*/ 38 h 50"/>
                <a:gd name="T72" fmla="*/ 23 w 58"/>
                <a:gd name="T73" fmla="*/ 32 h 50"/>
                <a:gd name="T74" fmla="*/ 23 w 58"/>
                <a:gd name="T75" fmla="*/ 31 h 50"/>
                <a:gd name="T76" fmla="*/ 22 w 58"/>
                <a:gd name="T77" fmla="*/ 28 h 50"/>
                <a:gd name="T78" fmla="*/ 20 w 58"/>
                <a:gd name="T79" fmla="*/ 31 h 50"/>
                <a:gd name="T80" fmla="*/ 17 w 58"/>
                <a:gd name="T81" fmla="*/ 31 h 50"/>
                <a:gd name="T82" fmla="*/ 13 w 58"/>
                <a:gd name="T83" fmla="*/ 33 h 50"/>
                <a:gd name="T84" fmla="*/ 10 w 58"/>
                <a:gd name="T85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50">
                  <a:moveTo>
                    <a:pt x="0" y="41"/>
                  </a:moveTo>
                  <a:cubicBezTo>
                    <a:pt x="5" y="41"/>
                    <a:pt x="52" y="49"/>
                    <a:pt x="58" y="50"/>
                  </a:cubicBezTo>
                  <a:cubicBezTo>
                    <a:pt x="54" y="49"/>
                    <a:pt x="50" y="47"/>
                    <a:pt x="45" y="44"/>
                  </a:cubicBezTo>
                  <a:cubicBezTo>
                    <a:pt x="45" y="42"/>
                    <a:pt x="45" y="40"/>
                    <a:pt x="46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4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3"/>
                    <a:pt x="46" y="33"/>
                    <a:pt x="46" y="32"/>
                  </a:cubicBezTo>
                  <a:cubicBezTo>
                    <a:pt x="45" y="32"/>
                    <a:pt x="44" y="32"/>
                    <a:pt x="43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5"/>
                    <a:pt x="42" y="35"/>
                    <a:pt x="41" y="35"/>
                  </a:cubicBezTo>
                  <a:cubicBezTo>
                    <a:pt x="41" y="31"/>
                    <a:pt x="42" y="26"/>
                    <a:pt x="42" y="22"/>
                  </a:cubicBezTo>
                  <a:cubicBezTo>
                    <a:pt x="44" y="22"/>
                    <a:pt x="46" y="22"/>
                    <a:pt x="48" y="23"/>
                  </a:cubicBezTo>
                  <a:cubicBezTo>
                    <a:pt x="48" y="22"/>
                    <a:pt x="49" y="21"/>
                    <a:pt x="49" y="20"/>
                  </a:cubicBezTo>
                  <a:cubicBezTo>
                    <a:pt x="49" y="20"/>
                    <a:pt x="46" y="20"/>
                    <a:pt x="43" y="19"/>
                  </a:cubicBezTo>
                  <a:cubicBezTo>
                    <a:pt x="43" y="18"/>
                    <a:pt x="43" y="17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5"/>
                    <a:pt x="44" y="14"/>
                  </a:cubicBezTo>
                  <a:cubicBezTo>
                    <a:pt x="48" y="15"/>
                    <a:pt x="51" y="15"/>
                    <a:pt x="51" y="15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5" y="13"/>
                    <a:pt x="56" y="13"/>
                    <a:pt x="56" y="13"/>
                  </a:cubicBezTo>
                  <a:cubicBezTo>
                    <a:pt x="56" y="12"/>
                    <a:pt x="56" y="10"/>
                    <a:pt x="57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42" y="8"/>
                    <a:pt x="31" y="7"/>
                  </a:cubicBezTo>
                  <a:cubicBezTo>
                    <a:pt x="20" y="5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5"/>
                    <a:pt x="6" y="6"/>
                    <a:pt x="9" y="7"/>
                  </a:cubicBezTo>
                  <a:cubicBezTo>
                    <a:pt x="9" y="7"/>
                    <a:pt x="9" y="8"/>
                    <a:pt x="9" y="9"/>
                  </a:cubicBezTo>
                  <a:cubicBezTo>
                    <a:pt x="9" y="9"/>
                    <a:pt x="12" y="9"/>
                    <a:pt x="16" y="10"/>
                  </a:cubicBezTo>
                  <a:cubicBezTo>
                    <a:pt x="16" y="11"/>
                    <a:pt x="16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6" y="15"/>
                  </a:cubicBezTo>
                  <a:cubicBezTo>
                    <a:pt x="12" y="15"/>
                    <a:pt x="10" y="14"/>
                    <a:pt x="10" y="14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11" y="17"/>
                    <a:pt x="13" y="18"/>
                    <a:pt x="15" y="18"/>
                  </a:cubicBezTo>
                  <a:cubicBezTo>
                    <a:pt x="15" y="22"/>
                    <a:pt x="14" y="27"/>
                    <a:pt x="13" y="31"/>
                  </a:cubicBezTo>
                  <a:cubicBezTo>
                    <a:pt x="12" y="31"/>
                    <a:pt x="11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9"/>
                    <a:pt x="11" y="29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8"/>
                    <a:pt x="10" y="27"/>
                    <a:pt x="9" y="27"/>
                  </a:cubicBezTo>
                  <a:cubicBezTo>
                    <a:pt x="8" y="27"/>
                    <a:pt x="8" y="27"/>
                    <a:pt x="7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5"/>
                    <a:pt x="7" y="38"/>
                    <a:pt x="6" y="41"/>
                  </a:cubicBezTo>
                  <a:cubicBezTo>
                    <a:pt x="4" y="41"/>
                    <a:pt x="3" y="42"/>
                    <a:pt x="0" y="41"/>
                  </a:cubicBezTo>
                  <a:close/>
                  <a:moveTo>
                    <a:pt x="16" y="39"/>
                  </a:moveTo>
                  <a:cubicBezTo>
                    <a:pt x="16" y="37"/>
                    <a:pt x="17" y="35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5"/>
                    <a:pt x="20" y="37"/>
                    <a:pt x="19" y="39"/>
                  </a:cubicBezTo>
                  <a:cubicBezTo>
                    <a:pt x="18" y="39"/>
                    <a:pt x="17" y="39"/>
                    <a:pt x="16" y="39"/>
                  </a:cubicBezTo>
                  <a:close/>
                  <a:moveTo>
                    <a:pt x="33" y="40"/>
                  </a:moveTo>
                  <a:cubicBezTo>
                    <a:pt x="33" y="38"/>
                    <a:pt x="33" y="37"/>
                    <a:pt x="33" y="35"/>
                  </a:cubicBezTo>
                  <a:cubicBezTo>
                    <a:pt x="34" y="36"/>
                    <a:pt x="36" y="36"/>
                    <a:pt x="37" y="36"/>
                  </a:cubicBezTo>
                  <a:cubicBezTo>
                    <a:pt x="36" y="37"/>
                    <a:pt x="36" y="39"/>
                    <a:pt x="36" y="40"/>
                  </a:cubicBezTo>
                  <a:cubicBezTo>
                    <a:pt x="35" y="40"/>
                    <a:pt x="34" y="40"/>
                    <a:pt x="33" y="40"/>
                  </a:cubicBezTo>
                  <a:close/>
                  <a:moveTo>
                    <a:pt x="44" y="37"/>
                  </a:moveTo>
                  <a:cubicBezTo>
                    <a:pt x="43" y="39"/>
                    <a:pt x="43" y="41"/>
                    <a:pt x="43" y="43"/>
                  </a:cubicBezTo>
                  <a:cubicBezTo>
                    <a:pt x="42" y="42"/>
                    <a:pt x="41" y="42"/>
                    <a:pt x="40" y="42"/>
                  </a:cubicBezTo>
                  <a:cubicBezTo>
                    <a:pt x="40" y="40"/>
                    <a:pt x="40" y="38"/>
                    <a:pt x="40" y="37"/>
                  </a:cubicBezTo>
                  <a:cubicBezTo>
                    <a:pt x="41" y="37"/>
                    <a:pt x="43" y="37"/>
                    <a:pt x="44" y="37"/>
                  </a:cubicBezTo>
                  <a:close/>
                  <a:moveTo>
                    <a:pt x="19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ubicBezTo>
                    <a:pt x="23" y="11"/>
                    <a:pt x="26" y="12"/>
                    <a:pt x="30" y="13"/>
                  </a:cubicBezTo>
                  <a:cubicBezTo>
                    <a:pt x="33" y="13"/>
                    <a:pt x="37" y="13"/>
                    <a:pt x="40" y="14"/>
                  </a:cubicBezTo>
                  <a:cubicBezTo>
                    <a:pt x="40" y="14"/>
                    <a:pt x="40" y="15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36" y="19"/>
                    <a:pt x="32" y="18"/>
                    <a:pt x="29" y="18"/>
                  </a:cubicBezTo>
                  <a:cubicBezTo>
                    <a:pt x="26" y="17"/>
                    <a:pt x="22" y="17"/>
                    <a:pt x="19" y="16"/>
                  </a:cubicBezTo>
                  <a:cubicBezTo>
                    <a:pt x="19" y="15"/>
                    <a:pt x="19" y="14"/>
                    <a:pt x="19" y="13"/>
                  </a:cubicBezTo>
                  <a:close/>
                  <a:moveTo>
                    <a:pt x="18" y="18"/>
                  </a:moveTo>
                  <a:cubicBezTo>
                    <a:pt x="25" y="19"/>
                    <a:pt x="32" y="20"/>
                    <a:pt x="39" y="21"/>
                  </a:cubicBezTo>
                  <a:cubicBezTo>
                    <a:pt x="38" y="26"/>
                    <a:pt x="38" y="30"/>
                    <a:pt x="37" y="34"/>
                  </a:cubicBezTo>
                  <a:cubicBezTo>
                    <a:pt x="36" y="34"/>
                    <a:pt x="35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2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4" y="31"/>
                    <a:pt x="33" y="30"/>
                  </a:cubicBezTo>
                  <a:cubicBezTo>
                    <a:pt x="32" y="30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8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9"/>
                    <a:pt x="24" y="38"/>
                    <a:pt x="22" y="38"/>
                  </a:cubicBezTo>
                  <a:cubicBezTo>
                    <a:pt x="22" y="37"/>
                    <a:pt x="22" y="35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3"/>
                    <a:pt x="23" y="33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3" y="29"/>
                    <a:pt x="23" y="29"/>
                    <a:pt x="22" y="28"/>
                  </a:cubicBezTo>
                  <a:cubicBezTo>
                    <a:pt x="21" y="29"/>
                    <a:pt x="20" y="29"/>
                    <a:pt x="19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8" y="32"/>
                    <a:pt x="17" y="31"/>
                  </a:cubicBezTo>
                  <a:cubicBezTo>
                    <a:pt x="17" y="27"/>
                    <a:pt x="18" y="23"/>
                    <a:pt x="18" y="18"/>
                  </a:cubicBezTo>
                  <a:close/>
                  <a:moveTo>
                    <a:pt x="10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3" y="35"/>
                    <a:pt x="12" y="37"/>
                    <a:pt x="12" y="40"/>
                  </a:cubicBezTo>
                  <a:cubicBezTo>
                    <a:pt x="11" y="40"/>
                    <a:pt x="10" y="40"/>
                    <a:pt x="9" y="41"/>
                  </a:cubicBezTo>
                  <a:cubicBezTo>
                    <a:pt x="9" y="38"/>
                    <a:pt x="9" y="35"/>
                    <a:pt x="10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75" name="i$liḋe-Freeform: Shape 334"/>
          <p:cNvSpPr>
            <a:spLocks/>
          </p:cNvSpPr>
          <p:nvPr userDrawn="1"/>
        </p:nvSpPr>
        <p:spPr bwMode="auto">
          <a:xfrm>
            <a:off x="0" y="5859259"/>
            <a:ext cx="12191999" cy="1008169"/>
          </a:xfrm>
          <a:custGeom>
            <a:avLst/>
            <a:gdLst>
              <a:gd name="T0" fmla="*/ 224 w 448"/>
              <a:gd name="T1" fmla="*/ 0 h 34"/>
              <a:gd name="T2" fmla="*/ 0 w 448"/>
              <a:gd name="T3" fmla="*/ 29 h 34"/>
              <a:gd name="T4" fmla="*/ 0 w 448"/>
              <a:gd name="T5" fmla="*/ 34 h 34"/>
              <a:gd name="T6" fmla="*/ 448 w 448"/>
              <a:gd name="T7" fmla="*/ 34 h 34"/>
              <a:gd name="T8" fmla="*/ 448 w 448"/>
              <a:gd name="T9" fmla="*/ 29 h 34"/>
              <a:gd name="T10" fmla="*/ 224 w 44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8" h="34">
                <a:moveTo>
                  <a:pt x="224" y="0"/>
                </a:moveTo>
                <a:cubicBezTo>
                  <a:pt x="135" y="0"/>
                  <a:pt x="56" y="11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448" y="34"/>
                  <a:pt x="448" y="34"/>
                  <a:pt x="448" y="34"/>
                </a:cubicBezTo>
                <a:cubicBezTo>
                  <a:pt x="448" y="29"/>
                  <a:pt x="448" y="29"/>
                  <a:pt x="448" y="29"/>
                </a:cubicBezTo>
                <a:cubicBezTo>
                  <a:pt x="392" y="11"/>
                  <a:pt x="312" y="0"/>
                  <a:pt x="2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6" name="标题 1">
            <a:extLst>
              <a:ext uri="{FF2B5EF4-FFF2-40B4-BE49-F238E27FC236}">
                <a16:creationId xmlns:a16="http://schemas.microsoft.com/office/drawing/2014/main" id="{07A711F6-60B3-449D-A921-82E4F5DADC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4973" y="1209350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7" name="文本占位符 62">
            <a:extLst>
              <a:ext uri="{FF2B5EF4-FFF2-40B4-BE49-F238E27FC236}">
                <a16:creationId xmlns:a16="http://schemas.microsoft.com/office/drawing/2014/main" id="{6960EA17-5E98-4D0C-9571-545154BA7D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4973" y="351558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278" name="文本占位符 13">
            <a:extLst>
              <a:ext uri="{FF2B5EF4-FFF2-40B4-BE49-F238E27FC236}">
                <a16:creationId xmlns:a16="http://schemas.microsoft.com/office/drawing/2014/main" id="{95D2425A-B60F-45B0-9449-610E82A6E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974" y="3219315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A17E8E8A-CA17-4B19-B428-B28DA136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E6263118-D264-4111-99A4-F68B5EFD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1D4E0D0-4915-48A0-B897-C0A8BDCB9EB7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日期占位符 3">
            <a:extLst>
              <a:ext uri="{FF2B5EF4-FFF2-40B4-BE49-F238E27FC236}">
                <a16:creationId xmlns:a16="http://schemas.microsoft.com/office/drawing/2014/main" id="{02E9B895-2454-475A-B009-FAC49CC1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365D6A-BE92-4D3F-BCE8-89043C8356F5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25" name="页脚占位符 4">
            <a:extLst>
              <a:ext uri="{FF2B5EF4-FFF2-40B4-BE49-F238E27FC236}">
                <a16:creationId xmlns:a16="http://schemas.microsoft.com/office/drawing/2014/main" id="{482DEF96-8713-4339-9765-3BE9249E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PRD2018-G01</a:t>
            </a:r>
            <a:endParaRPr lang="zh-CN" altLang="en-US" dirty="0"/>
          </a:p>
        </p:txBody>
      </p:sp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0EC1F127-E74F-41DC-9824-0E193B8BF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4">
            <a:extLst>
              <a:ext uri="{FF2B5EF4-FFF2-40B4-BE49-F238E27FC236}">
                <a16:creationId xmlns:a16="http://schemas.microsoft.com/office/drawing/2014/main" id="{154F831B-B7DF-4B74-8039-6D0607A07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0095" y="2596514"/>
            <a:ext cx="4832805" cy="558799"/>
          </a:xfrm>
        </p:spPr>
        <p:txBody>
          <a:bodyPr/>
          <a:lstStyle/>
          <a:p>
            <a:r>
              <a:rPr lang="zh-CN" altLang="en-US" dirty="0"/>
              <a:t>报告人：</a:t>
            </a:r>
            <a:r>
              <a:rPr lang="en-US" altLang="zh-CN" dirty="0"/>
              <a:t>G01</a:t>
            </a:r>
            <a:r>
              <a:rPr lang="zh-CN" altLang="en-US" dirty="0"/>
              <a:t>小组</a:t>
            </a:r>
            <a:endParaRPr lang="en-US" altLang="zh-CN"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5D7FB654-4551-405C-98F2-FAC2FB65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095" y="1290855"/>
            <a:ext cx="4832805" cy="130566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UML</a:t>
            </a:r>
            <a:r>
              <a:rPr lang="zh-CN" altLang="en-US" sz="3600" dirty="0"/>
              <a:t>工具：</a:t>
            </a:r>
            <a:br>
              <a:rPr lang="en-US" altLang="zh-CN" sz="3600" dirty="0"/>
            </a:br>
            <a:r>
              <a:rPr lang="en-US" altLang="zh-CN" sz="3600" dirty="0"/>
              <a:t>Rational Rose</a:t>
            </a:r>
            <a:endParaRPr lang="zh-CN" altLang="en-US" sz="3600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4D159F7F-A09E-4123-85F1-ACEF58A74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0095" y="3554552"/>
            <a:ext cx="4832805" cy="296271"/>
          </a:xfrm>
        </p:spPr>
        <p:txBody>
          <a:bodyPr/>
          <a:lstStyle/>
          <a:p>
            <a:r>
              <a:rPr lang="zh-CN" altLang="en-US" dirty="0"/>
              <a:t>小组组长：陈铉文</a:t>
            </a:r>
            <a:endParaRPr lang="en-US" altLang="zh-CN" dirty="0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CAF75F5-F9FB-4E56-B3C9-682C3C506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0095" y="3850823"/>
            <a:ext cx="4832805" cy="296271"/>
          </a:xfrm>
        </p:spPr>
        <p:txBody>
          <a:bodyPr/>
          <a:lstStyle/>
          <a:p>
            <a:r>
              <a:rPr lang="zh-CN" altLang="en-US" dirty="0"/>
              <a:t>小组成员：刘值成、章奇妙、张威杰、于坤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D2A9C6-4757-4B6B-BBC3-F7C4DB219A36}"/>
              </a:ext>
            </a:extLst>
          </p:cNvPr>
          <p:cNvSpPr txBox="1"/>
          <p:nvPr/>
        </p:nvSpPr>
        <p:spPr>
          <a:xfrm>
            <a:off x="669924" y="1282998"/>
            <a:ext cx="1069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Rational Rose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的可扩展性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9B38615-EB76-4E61-8B0F-7728B96D4BCF}"/>
              </a:ext>
            </a:extLst>
          </p:cNvPr>
          <p:cNvSpPr txBox="1"/>
          <p:nvPr/>
        </p:nvSpPr>
        <p:spPr>
          <a:xfrm>
            <a:off x="1026056" y="3219083"/>
            <a:ext cx="1013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Rational Rose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是可扩展的，可以使用</a:t>
            </a:r>
            <a:r>
              <a:rPr lang="zh-CN" altLang="en-US" sz="2400" dirty="0">
                <a:solidFill>
                  <a:srgbClr val="C00000"/>
                </a:solidFill>
                <a:latin typeface="Arial"/>
                <a:ea typeface="微软雅黑"/>
              </a:rPr>
              <a:t>下载附加项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Arial"/>
                <a:ea typeface="微软雅黑"/>
              </a:rPr>
              <a:t>第三方应用软件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，它支持</a:t>
            </a:r>
            <a:r>
              <a:rPr lang="en-US" altLang="zh-CN" sz="2400" dirty="0">
                <a:solidFill>
                  <a:srgbClr val="C00000"/>
                </a:solidFill>
                <a:latin typeface="Arial"/>
                <a:ea typeface="微软雅黑"/>
              </a:rPr>
              <a:t>COM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微软雅黑"/>
              </a:rPr>
              <a:t>/</a:t>
            </a:r>
            <a:r>
              <a:rPr lang="en-US" altLang="zh-CN" sz="2400" dirty="0">
                <a:solidFill>
                  <a:srgbClr val="C00000"/>
                </a:solidFill>
                <a:latin typeface="Arial"/>
                <a:ea typeface="微软雅黑"/>
              </a:rPr>
              <a:t>DCOM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微软雅黑"/>
              </a:rPr>
              <a:t>(ActiveX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），</a:t>
            </a:r>
            <a:r>
              <a:rPr lang="en-US" altLang="zh-CN" sz="2400" dirty="0">
                <a:solidFill>
                  <a:srgbClr val="C00000"/>
                </a:solidFill>
                <a:latin typeface="Arial"/>
                <a:ea typeface="微软雅黑"/>
              </a:rPr>
              <a:t>JavaBeans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Arial"/>
                <a:ea typeface="微软雅黑"/>
              </a:rPr>
              <a:t>CORBA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组件标准。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6932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D2A9C6-4757-4B6B-BBC3-F7C4DB219A36}"/>
              </a:ext>
            </a:extLst>
          </p:cNvPr>
          <p:cNvSpPr txBox="1"/>
          <p:nvPr/>
        </p:nvSpPr>
        <p:spPr>
          <a:xfrm>
            <a:off x="669924" y="1282998"/>
            <a:ext cx="1069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Rational Rose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”Data Modeler”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工具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8C7887A-2DED-4654-B31F-7CB13152F014}"/>
              </a:ext>
            </a:extLst>
          </p:cNvPr>
          <p:cNvGrpSpPr/>
          <p:nvPr/>
        </p:nvGrpSpPr>
        <p:grpSpPr>
          <a:xfrm>
            <a:off x="1094002" y="1906628"/>
            <a:ext cx="9632272" cy="1139139"/>
            <a:chOff x="1094002" y="1906628"/>
            <a:chExt cx="9632272" cy="1139139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9E3BFFB-0ED5-4222-8C91-90B8B64E41E3}"/>
                </a:ext>
              </a:extLst>
            </p:cNvPr>
            <p:cNvSpPr txBox="1"/>
            <p:nvPr/>
          </p:nvSpPr>
          <p:spPr>
            <a:xfrm>
              <a:off x="1094002" y="1906628"/>
              <a:ext cx="9632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	Rational Rose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早期不支持数据库端的建模，但后续版本中加入了数据库建模的功能，提供了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”Date Modeler”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工具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585BFF2-CEBB-4EC5-BEC5-4EC967754919}"/>
                </a:ext>
              </a:extLst>
            </p:cNvPr>
            <p:cNvSpPr txBox="1"/>
            <p:nvPr/>
          </p:nvSpPr>
          <p:spPr>
            <a:xfrm>
              <a:off x="1094002" y="2676435"/>
              <a:ext cx="9632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	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</a:rPr>
                <a:t>“Data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Arial"/>
                  <a:ea typeface="微软雅黑"/>
                </a:rPr>
                <a:t>Modeler”</a:t>
              </a:r>
              <a:r>
                <a:rPr lang="zh-CN" altLang="en-US" dirty="0">
                  <a:solidFill>
                    <a:srgbClr val="000000"/>
                  </a:solidFill>
                  <a:latin typeface="Arial"/>
                  <a:ea typeface="微软雅黑"/>
                </a:rPr>
                <a:t>具有以下功能：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596A0C8-E7DB-4E62-B463-858B4A71E939}"/>
              </a:ext>
            </a:extLst>
          </p:cNvPr>
          <p:cNvSpPr txBox="1"/>
          <p:nvPr/>
        </p:nvSpPr>
        <p:spPr>
          <a:xfrm>
            <a:off x="1819922" y="3524435"/>
            <a:ext cx="862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将对象模型转换为数据模型，即将类映射到数据库的表，构成传统的</a:t>
            </a:r>
            <a:r>
              <a:rPr lang="en-US" altLang="zh-CN" dirty="0">
                <a:solidFill>
                  <a:srgbClr val="C00000"/>
                </a:solidFill>
              </a:rPr>
              <a:t>E-R</a:t>
            </a:r>
            <a:r>
              <a:rPr lang="zh-CN" altLang="en-US" dirty="0">
                <a:solidFill>
                  <a:srgbClr val="C00000"/>
                </a:solidFill>
              </a:rPr>
              <a:t>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0B719-BADF-45D6-90CB-68C9066484D8}"/>
              </a:ext>
            </a:extLst>
          </p:cNvPr>
          <p:cNvSpPr txBox="1"/>
          <p:nvPr/>
        </p:nvSpPr>
        <p:spPr>
          <a:xfrm>
            <a:off x="1819922" y="4064796"/>
            <a:ext cx="862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将数据模型转换成对象模型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CC9A60-A4A0-45DD-BF6A-6D7E33E19726}"/>
              </a:ext>
            </a:extLst>
          </p:cNvPr>
          <p:cNvSpPr txBox="1"/>
          <p:nvPr/>
        </p:nvSpPr>
        <p:spPr>
          <a:xfrm>
            <a:off x="1819922" y="4605157"/>
            <a:ext cx="862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利用数据模型生成数据库</a:t>
            </a:r>
            <a:r>
              <a:rPr lang="en-US" altLang="zh-CN" dirty="0"/>
              <a:t>DDL</a:t>
            </a:r>
            <a:r>
              <a:rPr lang="zh-CN" altLang="en-US" dirty="0"/>
              <a:t>，也可以直接连接到数据库里，对数据库产生结果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24B644-93BA-4566-87FA-FA15C4AB62D6}"/>
              </a:ext>
            </a:extLst>
          </p:cNvPr>
          <p:cNvSpPr txBox="1"/>
          <p:nvPr/>
        </p:nvSpPr>
        <p:spPr>
          <a:xfrm>
            <a:off x="1819922" y="5145518"/>
            <a:ext cx="862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从现有数据库或</a:t>
            </a:r>
            <a:r>
              <a:rPr lang="en-US" altLang="zh-CN" dirty="0"/>
              <a:t>DDL</a:t>
            </a:r>
            <a:r>
              <a:rPr lang="zh-CN" altLang="en-US" dirty="0"/>
              <a:t>文件里生成数据模型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CA191F-8111-4BC7-84D2-0380723384F4}"/>
              </a:ext>
            </a:extLst>
          </p:cNvPr>
          <p:cNvSpPr txBox="1"/>
          <p:nvPr/>
        </p:nvSpPr>
        <p:spPr>
          <a:xfrm>
            <a:off x="1819922" y="5685879"/>
            <a:ext cx="862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将数据模型同</a:t>
            </a:r>
            <a:r>
              <a:rPr lang="en-US" altLang="zh-CN" dirty="0"/>
              <a:t>DDL</a:t>
            </a:r>
            <a:r>
              <a:rPr lang="zh-CN" altLang="en-US" dirty="0"/>
              <a:t>文件或现有数据库进行比较</a:t>
            </a:r>
          </a:p>
        </p:txBody>
      </p:sp>
    </p:spTree>
    <p:extLst>
      <p:ext uri="{BB962C8B-B14F-4D97-AF65-F5344CB8AC3E}">
        <p14:creationId xmlns:p14="http://schemas.microsoft.com/office/powerpoint/2010/main" val="280945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is1iḋê"/>
          <p:cNvSpPr/>
          <p:nvPr/>
        </p:nvSpPr>
        <p:spPr bwMode="auto">
          <a:xfrm>
            <a:off x="6892296" y="4690794"/>
            <a:ext cx="1322336" cy="1319579"/>
          </a:xfrm>
          <a:custGeom>
            <a:avLst/>
            <a:gdLst>
              <a:gd name="T0" fmla="*/ 259 w 453"/>
              <a:gd name="T1" fmla="*/ 452 h 452"/>
              <a:gd name="T2" fmla="*/ 269 w 453"/>
              <a:gd name="T3" fmla="*/ 393 h 452"/>
              <a:gd name="T4" fmla="*/ 314 w 453"/>
              <a:gd name="T5" fmla="*/ 374 h 452"/>
              <a:gd name="T6" fmla="*/ 363 w 453"/>
              <a:gd name="T7" fmla="*/ 409 h 452"/>
              <a:gd name="T8" fmla="*/ 409 w 453"/>
              <a:gd name="T9" fmla="*/ 363 h 452"/>
              <a:gd name="T10" fmla="*/ 375 w 453"/>
              <a:gd name="T11" fmla="*/ 313 h 452"/>
              <a:gd name="T12" fmla="*/ 393 w 453"/>
              <a:gd name="T13" fmla="*/ 269 h 452"/>
              <a:gd name="T14" fmla="*/ 453 w 453"/>
              <a:gd name="T15" fmla="*/ 258 h 452"/>
              <a:gd name="T16" fmla="*/ 452 w 453"/>
              <a:gd name="T17" fmla="*/ 193 h 452"/>
              <a:gd name="T18" fmla="*/ 393 w 453"/>
              <a:gd name="T19" fmla="*/ 183 h 452"/>
              <a:gd name="T20" fmla="*/ 391 w 453"/>
              <a:gd name="T21" fmla="*/ 178 h 452"/>
              <a:gd name="T22" fmla="*/ 391 w 453"/>
              <a:gd name="T23" fmla="*/ 178 h 452"/>
              <a:gd name="T24" fmla="*/ 384 w 453"/>
              <a:gd name="T25" fmla="*/ 161 h 452"/>
              <a:gd name="T26" fmla="*/ 381 w 453"/>
              <a:gd name="T27" fmla="*/ 152 h 452"/>
              <a:gd name="T28" fmla="*/ 381 w 453"/>
              <a:gd name="T29" fmla="*/ 152 h 452"/>
              <a:gd name="T30" fmla="*/ 375 w 453"/>
              <a:gd name="T31" fmla="*/ 139 h 452"/>
              <a:gd name="T32" fmla="*/ 409 w 453"/>
              <a:gd name="T33" fmla="*/ 89 h 452"/>
              <a:gd name="T34" fmla="*/ 363 w 453"/>
              <a:gd name="T35" fmla="*/ 43 h 452"/>
              <a:gd name="T36" fmla="*/ 314 w 453"/>
              <a:gd name="T37" fmla="*/ 78 h 452"/>
              <a:gd name="T38" fmla="*/ 269 w 453"/>
              <a:gd name="T39" fmla="*/ 59 h 452"/>
              <a:gd name="T40" fmla="*/ 259 w 453"/>
              <a:gd name="T41" fmla="*/ 0 h 452"/>
              <a:gd name="T42" fmla="*/ 194 w 453"/>
              <a:gd name="T43" fmla="*/ 0 h 452"/>
              <a:gd name="T44" fmla="*/ 183 w 453"/>
              <a:gd name="T45" fmla="*/ 59 h 452"/>
              <a:gd name="T46" fmla="*/ 139 w 453"/>
              <a:gd name="T47" fmla="*/ 78 h 452"/>
              <a:gd name="T48" fmla="*/ 90 w 453"/>
              <a:gd name="T49" fmla="*/ 43 h 452"/>
              <a:gd name="T50" fmla="*/ 43 w 453"/>
              <a:gd name="T51" fmla="*/ 89 h 452"/>
              <a:gd name="T52" fmla="*/ 78 w 453"/>
              <a:gd name="T53" fmla="*/ 139 h 452"/>
              <a:gd name="T54" fmla="*/ 59 w 453"/>
              <a:gd name="T55" fmla="*/ 183 h 452"/>
              <a:gd name="T56" fmla="*/ 0 w 453"/>
              <a:gd name="T57" fmla="*/ 193 h 452"/>
              <a:gd name="T58" fmla="*/ 0 w 453"/>
              <a:gd name="T59" fmla="*/ 259 h 452"/>
              <a:gd name="T60" fmla="*/ 60 w 453"/>
              <a:gd name="T61" fmla="*/ 269 h 452"/>
              <a:gd name="T62" fmla="*/ 78 w 453"/>
              <a:gd name="T63" fmla="*/ 314 h 452"/>
              <a:gd name="T64" fmla="*/ 44 w 453"/>
              <a:gd name="T65" fmla="*/ 363 h 452"/>
              <a:gd name="T66" fmla="*/ 90 w 453"/>
              <a:gd name="T67" fmla="*/ 409 h 452"/>
              <a:gd name="T68" fmla="*/ 139 w 453"/>
              <a:gd name="T69" fmla="*/ 374 h 452"/>
              <a:gd name="T70" fmla="*/ 184 w 453"/>
              <a:gd name="T71" fmla="*/ 393 h 452"/>
              <a:gd name="T72" fmla="*/ 194 w 453"/>
              <a:gd name="T73" fmla="*/ 452 h 452"/>
              <a:gd name="T74" fmla="*/ 259 w 453"/>
              <a:gd name="T75" fmla="*/ 452 h 452"/>
              <a:gd name="T76" fmla="*/ 346 w 453"/>
              <a:gd name="T77" fmla="*/ 210 h 452"/>
              <a:gd name="T78" fmla="*/ 243 w 453"/>
              <a:gd name="T79" fmla="*/ 346 h 452"/>
              <a:gd name="T80" fmla="*/ 106 w 453"/>
              <a:gd name="T81" fmla="*/ 242 h 452"/>
              <a:gd name="T82" fmla="*/ 210 w 453"/>
              <a:gd name="T83" fmla="*/ 106 h 452"/>
              <a:gd name="T84" fmla="*/ 266 w 453"/>
              <a:gd name="T85" fmla="*/ 111 h 452"/>
              <a:gd name="T86" fmla="*/ 266 w 453"/>
              <a:gd name="T87" fmla="*/ 111 h 452"/>
              <a:gd name="T88" fmla="*/ 312 w 453"/>
              <a:gd name="T89" fmla="*/ 140 h 452"/>
              <a:gd name="T90" fmla="*/ 331 w 453"/>
              <a:gd name="T91" fmla="*/ 165 h 452"/>
              <a:gd name="T92" fmla="*/ 346 w 453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3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3" y="258"/>
                  <a:pt x="453" y="258"/>
                  <a:pt x="453" y="258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1" y="152"/>
                  <a:pt x="381" y="152"/>
                  <a:pt x="381" y="152"/>
                </a:cubicBezTo>
                <a:cubicBezTo>
                  <a:pt x="381" y="152"/>
                  <a:pt x="381" y="152"/>
                  <a:pt x="381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90" y="43"/>
                  <a:pt x="90" y="43"/>
                  <a:pt x="90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4" y="363"/>
                  <a:pt x="44" y="363"/>
                  <a:pt x="44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4" y="393"/>
                  <a:pt x="184" y="393"/>
                  <a:pt x="184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7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iṧľiďè"/>
          <p:cNvSpPr/>
          <p:nvPr/>
        </p:nvSpPr>
        <p:spPr bwMode="auto">
          <a:xfrm>
            <a:off x="6886782" y="1700026"/>
            <a:ext cx="1318199" cy="1319579"/>
          </a:xfrm>
          <a:custGeom>
            <a:avLst/>
            <a:gdLst>
              <a:gd name="T0" fmla="*/ 259 w 452"/>
              <a:gd name="T1" fmla="*/ 452 h 452"/>
              <a:gd name="T2" fmla="*/ 269 w 452"/>
              <a:gd name="T3" fmla="*/ 393 h 452"/>
              <a:gd name="T4" fmla="*/ 314 w 452"/>
              <a:gd name="T5" fmla="*/ 374 h 452"/>
              <a:gd name="T6" fmla="*/ 363 w 452"/>
              <a:gd name="T7" fmla="*/ 409 h 452"/>
              <a:gd name="T8" fmla="*/ 409 w 452"/>
              <a:gd name="T9" fmla="*/ 363 h 452"/>
              <a:gd name="T10" fmla="*/ 375 w 452"/>
              <a:gd name="T11" fmla="*/ 313 h 452"/>
              <a:gd name="T12" fmla="*/ 393 w 452"/>
              <a:gd name="T13" fmla="*/ 269 h 452"/>
              <a:gd name="T14" fmla="*/ 452 w 452"/>
              <a:gd name="T15" fmla="*/ 259 h 452"/>
              <a:gd name="T16" fmla="*/ 452 w 452"/>
              <a:gd name="T17" fmla="*/ 193 h 452"/>
              <a:gd name="T18" fmla="*/ 393 w 452"/>
              <a:gd name="T19" fmla="*/ 183 h 452"/>
              <a:gd name="T20" fmla="*/ 391 w 452"/>
              <a:gd name="T21" fmla="*/ 178 h 452"/>
              <a:gd name="T22" fmla="*/ 391 w 452"/>
              <a:gd name="T23" fmla="*/ 178 h 452"/>
              <a:gd name="T24" fmla="*/ 384 w 452"/>
              <a:gd name="T25" fmla="*/ 161 h 452"/>
              <a:gd name="T26" fmla="*/ 380 w 452"/>
              <a:gd name="T27" fmla="*/ 152 h 452"/>
              <a:gd name="T28" fmla="*/ 380 w 452"/>
              <a:gd name="T29" fmla="*/ 152 h 452"/>
              <a:gd name="T30" fmla="*/ 375 w 452"/>
              <a:gd name="T31" fmla="*/ 139 h 452"/>
              <a:gd name="T32" fmla="*/ 409 w 452"/>
              <a:gd name="T33" fmla="*/ 89 h 452"/>
              <a:gd name="T34" fmla="*/ 363 w 452"/>
              <a:gd name="T35" fmla="*/ 43 h 452"/>
              <a:gd name="T36" fmla="*/ 314 w 452"/>
              <a:gd name="T37" fmla="*/ 78 h 452"/>
              <a:gd name="T38" fmla="*/ 269 w 452"/>
              <a:gd name="T39" fmla="*/ 59 h 452"/>
              <a:gd name="T40" fmla="*/ 259 w 452"/>
              <a:gd name="T41" fmla="*/ 0 h 452"/>
              <a:gd name="T42" fmla="*/ 193 w 452"/>
              <a:gd name="T43" fmla="*/ 0 h 452"/>
              <a:gd name="T44" fmla="*/ 183 w 452"/>
              <a:gd name="T45" fmla="*/ 59 h 452"/>
              <a:gd name="T46" fmla="*/ 138 w 452"/>
              <a:gd name="T47" fmla="*/ 78 h 452"/>
              <a:gd name="T48" fmla="*/ 89 w 452"/>
              <a:gd name="T49" fmla="*/ 43 h 452"/>
              <a:gd name="T50" fmla="*/ 43 w 452"/>
              <a:gd name="T51" fmla="*/ 89 h 452"/>
              <a:gd name="T52" fmla="*/ 78 w 452"/>
              <a:gd name="T53" fmla="*/ 139 h 452"/>
              <a:gd name="T54" fmla="*/ 59 w 452"/>
              <a:gd name="T55" fmla="*/ 183 h 452"/>
              <a:gd name="T56" fmla="*/ 0 w 452"/>
              <a:gd name="T57" fmla="*/ 193 h 452"/>
              <a:gd name="T58" fmla="*/ 0 w 452"/>
              <a:gd name="T59" fmla="*/ 259 h 452"/>
              <a:gd name="T60" fmla="*/ 60 w 452"/>
              <a:gd name="T61" fmla="*/ 269 h 452"/>
              <a:gd name="T62" fmla="*/ 78 w 452"/>
              <a:gd name="T63" fmla="*/ 314 h 452"/>
              <a:gd name="T64" fmla="*/ 43 w 452"/>
              <a:gd name="T65" fmla="*/ 363 h 452"/>
              <a:gd name="T66" fmla="*/ 90 w 452"/>
              <a:gd name="T67" fmla="*/ 409 h 452"/>
              <a:gd name="T68" fmla="*/ 139 w 452"/>
              <a:gd name="T69" fmla="*/ 374 h 452"/>
              <a:gd name="T70" fmla="*/ 183 w 452"/>
              <a:gd name="T71" fmla="*/ 393 h 452"/>
              <a:gd name="T72" fmla="*/ 194 w 452"/>
              <a:gd name="T73" fmla="*/ 452 h 452"/>
              <a:gd name="T74" fmla="*/ 259 w 452"/>
              <a:gd name="T75" fmla="*/ 452 h 452"/>
              <a:gd name="T76" fmla="*/ 346 w 452"/>
              <a:gd name="T77" fmla="*/ 210 h 452"/>
              <a:gd name="T78" fmla="*/ 243 w 452"/>
              <a:gd name="T79" fmla="*/ 346 h 452"/>
              <a:gd name="T80" fmla="*/ 106 w 452"/>
              <a:gd name="T81" fmla="*/ 242 h 452"/>
              <a:gd name="T82" fmla="*/ 210 w 452"/>
              <a:gd name="T83" fmla="*/ 106 h 452"/>
              <a:gd name="T84" fmla="*/ 266 w 452"/>
              <a:gd name="T85" fmla="*/ 111 h 452"/>
              <a:gd name="T86" fmla="*/ 266 w 452"/>
              <a:gd name="T87" fmla="*/ 111 h 452"/>
              <a:gd name="T88" fmla="*/ 312 w 452"/>
              <a:gd name="T89" fmla="*/ 140 h 452"/>
              <a:gd name="T90" fmla="*/ 331 w 452"/>
              <a:gd name="T91" fmla="*/ 165 h 452"/>
              <a:gd name="T92" fmla="*/ 346 w 452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2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2" y="259"/>
                  <a:pt x="452" y="259"/>
                  <a:pt x="452" y="259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89" y="43"/>
                  <a:pt x="89" y="43"/>
                  <a:pt x="89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3" y="363"/>
                  <a:pt x="43" y="363"/>
                  <a:pt x="43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3" y="393"/>
                  <a:pt x="183" y="393"/>
                  <a:pt x="183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6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íṩľiḓe"/>
          <p:cNvSpPr/>
          <p:nvPr/>
        </p:nvSpPr>
        <p:spPr bwMode="auto">
          <a:xfrm>
            <a:off x="5491367" y="2765893"/>
            <a:ext cx="2177235" cy="2178615"/>
          </a:xfrm>
          <a:custGeom>
            <a:avLst/>
            <a:gdLst>
              <a:gd name="T0" fmla="*/ 427 w 746"/>
              <a:gd name="T1" fmla="*/ 746 h 746"/>
              <a:gd name="T2" fmla="*/ 444 w 746"/>
              <a:gd name="T3" fmla="*/ 648 h 746"/>
              <a:gd name="T4" fmla="*/ 518 w 746"/>
              <a:gd name="T5" fmla="*/ 618 h 746"/>
              <a:gd name="T6" fmla="*/ 599 w 746"/>
              <a:gd name="T7" fmla="*/ 675 h 746"/>
              <a:gd name="T8" fmla="*/ 675 w 746"/>
              <a:gd name="T9" fmla="*/ 598 h 746"/>
              <a:gd name="T10" fmla="*/ 618 w 746"/>
              <a:gd name="T11" fmla="*/ 517 h 746"/>
              <a:gd name="T12" fmla="*/ 649 w 746"/>
              <a:gd name="T13" fmla="*/ 444 h 746"/>
              <a:gd name="T14" fmla="*/ 746 w 746"/>
              <a:gd name="T15" fmla="*/ 427 h 746"/>
              <a:gd name="T16" fmla="*/ 746 w 746"/>
              <a:gd name="T17" fmla="*/ 319 h 746"/>
              <a:gd name="T18" fmla="*/ 648 w 746"/>
              <a:gd name="T19" fmla="*/ 302 h 746"/>
              <a:gd name="T20" fmla="*/ 645 w 746"/>
              <a:gd name="T21" fmla="*/ 294 h 746"/>
              <a:gd name="T22" fmla="*/ 645 w 746"/>
              <a:gd name="T23" fmla="*/ 294 h 746"/>
              <a:gd name="T24" fmla="*/ 633 w 746"/>
              <a:gd name="T25" fmla="*/ 266 h 746"/>
              <a:gd name="T26" fmla="*/ 628 w 746"/>
              <a:gd name="T27" fmla="*/ 252 h 746"/>
              <a:gd name="T28" fmla="*/ 628 w 746"/>
              <a:gd name="T29" fmla="*/ 252 h 746"/>
              <a:gd name="T30" fmla="*/ 618 w 746"/>
              <a:gd name="T31" fmla="*/ 229 h 746"/>
              <a:gd name="T32" fmla="*/ 675 w 746"/>
              <a:gd name="T33" fmla="*/ 147 h 746"/>
              <a:gd name="T34" fmla="*/ 599 w 746"/>
              <a:gd name="T35" fmla="*/ 71 h 746"/>
              <a:gd name="T36" fmla="*/ 518 w 746"/>
              <a:gd name="T37" fmla="*/ 128 h 746"/>
              <a:gd name="T38" fmla="*/ 444 w 746"/>
              <a:gd name="T39" fmla="*/ 97 h 746"/>
              <a:gd name="T40" fmla="*/ 427 w 746"/>
              <a:gd name="T41" fmla="*/ 0 h 746"/>
              <a:gd name="T42" fmla="*/ 319 w 746"/>
              <a:gd name="T43" fmla="*/ 0 h 746"/>
              <a:gd name="T44" fmla="*/ 302 w 746"/>
              <a:gd name="T45" fmla="*/ 98 h 746"/>
              <a:gd name="T46" fmla="*/ 229 w 746"/>
              <a:gd name="T47" fmla="*/ 128 h 746"/>
              <a:gd name="T48" fmla="*/ 148 w 746"/>
              <a:gd name="T49" fmla="*/ 71 h 746"/>
              <a:gd name="T50" fmla="*/ 71 w 746"/>
              <a:gd name="T51" fmla="*/ 147 h 746"/>
              <a:gd name="T52" fmla="*/ 129 w 746"/>
              <a:gd name="T53" fmla="*/ 229 h 746"/>
              <a:gd name="T54" fmla="*/ 98 w 746"/>
              <a:gd name="T55" fmla="*/ 302 h 746"/>
              <a:gd name="T56" fmla="*/ 0 w 746"/>
              <a:gd name="T57" fmla="*/ 319 h 746"/>
              <a:gd name="T58" fmla="*/ 0 w 746"/>
              <a:gd name="T59" fmla="*/ 427 h 746"/>
              <a:gd name="T60" fmla="*/ 98 w 746"/>
              <a:gd name="T61" fmla="*/ 444 h 746"/>
              <a:gd name="T62" fmla="*/ 129 w 746"/>
              <a:gd name="T63" fmla="*/ 518 h 746"/>
              <a:gd name="T64" fmla="*/ 72 w 746"/>
              <a:gd name="T65" fmla="*/ 599 h 746"/>
              <a:gd name="T66" fmla="*/ 148 w 746"/>
              <a:gd name="T67" fmla="*/ 675 h 746"/>
              <a:gd name="T68" fmla="*/ 229 w 746"/>
              <a:gd name="T69" fmla="*/ 618 h 746"/>
              <a:gd name="T70" fmla="*/ 303 w 746"/>
              <a:gd name="T71" fmla="*/ 648 h 746"/>
              <a:gd name="T72" fmla="*/ 320 w 746"/>
              <a:gd name="T73" fmla="*/ 746 h 746"/>
              <a:gd name="T74" fmla="*/ 427 w 746"/>
              <a:gd name="T75" fmla="*/ 746 h 746"/>
              <a:gd name="T76" fmla="*/ 571 w 746"/>
              <a:gd name="T77" fmla="*/ 346 h 746"/>
              <a:gd name="T78" fmla="*/ 400 w 746"/>
              <a:gd name="T79" fmla="*/ 571 h 746"/>
              <a:gd name="T80" fmla="*/ 175 w 746"/>
              <a:gd name="T81" fmla="*/ 400 h 746"/>
              <a:gd name="T82" fmla="*/ 346 w 746"/>
              <a:gd name="T83" fmla="*/ 175 h 746"/>
              <a:gd name="T84" fmla="*/ 438 w 746"/>
              <a:gd name="T85" fmla="*/ 184 h 746"/>
              <a:gd name="T86" fmla="*/ 438 w 746"/>
              <a:gd name="T87" fmla="*/ 184 h 746"/>
              <a:gd name="T88" fmla="*/ 514 w 746"/>
              <a:gd name="T89" fmla="*/ 232 h 746"/>
              <a:gd name="T90" fmla="*/ 546 w 746"/>
              <a:gd name="T91" fmla="*/ 273 h 746"/>
              <a:gd name="T92" fmla="*/ 571 w 746"/>
              <a:gd name="T93" fmla="*/ 3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6" h="746">
                <a:moveTo>
                  <a:pt x="427" y="746"/>
                </a:moveTo>
                <a:cubicBezTo>
                  <a:pt x="444" y="648"/>
                  <a:pt x="444" y="648"/>
                  <a:pt x="444" y="648"/>
                </a:cubicBezTo>
                <a:cubicBezTo>
                  <a:pt x="518" y="618"/>
                  <a:pt x="518" y="618"/>
                  <a:pt x="518" y="618"/>
                </a:cubicBezTo>
                <a:cubicBezTo>
                  <a:pt x="599" y="675"/>
                  <a:pt x="599" y="675"/>
                  <a:pt x="599" y="675"/>
                </a:cubicBezTo>
                <a:cubicBezTo>
                  <a:pt x="675" y="598"/>
                  <a:pt x="675" y="598"/>
                  <a:pt x="675" y="598"/>
                </a:cubicBezTo>
                <a:cubicBezTo>
                  <a:pt x="618" y="517"/>
                  <a:pt x="618" y="517"/>
                  <a:pt x="618" y="517"/>
                </a:cubicBezTo>
                <a:cubicBezTo>
                  <a:pt x="649" y="444"/>
                  <a:pt x="649" y="444"/>
                  <a:pt x="649" y="444"/>
                </a:cubicBezTo>
                <a:cubicBezTo>
                  <a:pt x="746" y="427"/>
                  <a:pt x="746" y="427"/>
                  <a:pt x="746" y="427"/>
                </a:cubicBezTo>
                <a:cubicBezTo>
                  <a:pt x="746" y="319"/>
                  <a:pt x="746" y="319"/>
                  <a:pt x="746" y="319"/>
                </a:cubicBezTo>
                <a:cubicBezTo>
                  <a:pt x="648" y="302"/>
                  <a:pt x="648" y="302"/>
                  <a:pt x="648" y="302"/>
                </a:cubicBezTo>
                <a:cubicBezTo>
                  <a:pt x="645" y="294"/>
                  <a:pt x="645" y="294"/>
                  <a:pt x="645" y="294"/>
                </a:cubicBezTo>
                <a:cubicBezTo>
                  <a:pt x="645" y="294"/>
                  <a:pt x="645" y="294"/>
                  <a:pt x="645" y="294"/>
                </a:cubicBezTo>
                <a:cubicBezTo>
                  <a:pt x="633" y="266"/>
                  <a:pt x="633" y="266"/>
                  <a:pt x="633" y="266"/>
                </a:cubicBezTo>
                <a:cubicBezTo>
                  <a:pt x="628" y="252"/>
                  <a:pt x="628" y="252"/>
                  <a:pt x="628" y="252"/>
                </a:cubicBezTo>
                <a:cubicBezTo>
                  <a:pt x="628" y="252"/>
                  <a:pt x="628" y="252"/>
                  <a:pt x="628" y="252"/>
                </a:cubicBezTo>
                <a:cubicBezTo>
                  <a:pt x="618" y="229"/>
                  <a:pt x="618" y="229"/>
                  <a:pt x="618" y="229"/>
                </a:cubicBezTo>
                <a:cubicBezTo>
                  <a:pt x="675" y="147"/>
                  <a:pt x="675" y="147"/>
                  <a:pt x="675" y="147"/>
                </a:cubicBezTo>
                <a:cubicBezTo>
                  <a:pt x="599" y="71"/>
                  <a:pt x="599" y="71"/>
                  <a:pt x="599" y="71"/>
                </a:cubicBezTo>
                <a:cubicBezTo>
                  <a:pt x="518" y="128"/>
                  <a:pt x="518" y="128"/>
                  <a:pt x="518" y="128"/>
                </a:cubicBezTo>
                <a:cubicBezTo>
                  <a:pt x="444" y="97"/>
                  <a:pt x="444" y="97"/>
                  <a:pt x="444" y="97"/>
                </a:cubicBezTo>
                <a:cubicBezTo>
                  <a:pt x="427" y="0"/>
                  <a:pt x="427" y="0"/>
                  <a:pt x="427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02" y="98"/>
                  <a:pt x="302" y="98"/>
                  <a:pt x="302" y="98"/>
                </a:cubicBezTo>
                <a:cubicBezTo>
                  <a:pt x="229" y="128"/>
                  <a:pt x="229" y="128"/>
                  <a:pt x="229" y="128"/>
                </a:cubicBezTo>
                <a:cubicBezTo>
                  <a:pt x="148" y="71"/>
                  <a:pt x="148" y="71"/>
                  <a:pt x="148" y="71"/>
                </a:cubicBezTo>
                <a:cubicBezTo>
                  <a:pt x="71" y="147"/>
                  <a:pt x="71" y="147"/>
                  <a:pt x="71" y="147"/>
                </a:cubicBezTo>
                <a:cubicBezTo>
                  <a:pt x="129" y="229"/>
                  <a:pt x="129" y="229"/>
                  <a:pt x="129" y="229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427"/>
                  <a:pt x="0" y="427"/>
                  <a:pt x="0" y="427"/>
                </a:cubicBezTo>
                <a:cubicBezTo>
                  <a:pt x="98" y="444"/>
                  <a:pt x="98" y="444"/>
                  <a:pt x="98" y="444"/>
                </a:cubicBezTo>
                <a:cubicBezTo>
                  <a:pt x="129" y="518"/>
                  <a:pt x="129" y="518"/>
                  <a:pt x="129" y="518"/>
                </a:cubicBezTo>
                <a:cubicBezTo>
                  <a:pt x="72" y="599"/>
                  <a:pt x="72" y="599"/>
                  <a:pt x="72" y="599"/>
                </a:cubicBezTo>
                <a:cubicBezTo>
                  <a:pt x="148" y="675"/>
                  <a:pt x="148" y="675"/>
                  <a:pt x="148" y="675"/>
                </a:cubicBezTo>
                <a:cubicBezTo>
                  <a:pt x="229" y="618"/>
                  <a:pt x="229" y="618"/>
                  <a:pt x="229" y="618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20" y="746"/>
                  <a:pt x="320" y="746"/>
                  <a:pt x="320" y="746"/>
                </a:cubicBezTo>
                <a:cubicBezTo>
                  <a:pt x="427" y="746"/>
                  <a:pt x="427" y="746"/>
                  <a:pt x="427" y="746"/>
                </a:cubicBezTo>
                <a:close/>
                <a:moveTo>
                  <a:pt x="571" y="346"/>
                </a:moveTo>
                <a:cubicBezTo>
                  <a:pt x="586" y="455"/>
                  <a:pt x="509" y="556"/>
                  <a:pt x="400" y="571"/>
                </a:cubicBezTo>
                <a:cubicBezTo>
                  <a:pt x="291" y="586"/>
                  <a:pt x="190" y="509"/>
                  <a:pt x="175" y="400"/>
                </a:cubicBezTo>
                <a:cubicBezTo>
                  <a:pt x="160" y="291"/>
                  <a:pt x="237" y="190"/>
                  <a:pt x="346" y="175"/>
                </a:cubicBezTo>
                <a:cubicBezTo>
                  <a:pt x="378" y="171"/>
                  <a:pt x="410" y="174"/>
                  <a:pt x="438" y="184"/>
                </a:cubicBezTo>
                <a:cubicBezTo>
                  <a:pt x="438" y="184"/>
                  <a:pt x="438" y="184"/>
                  <a:pt x="438" y="184"/>
                </a:cubicBezTo>
                <a:cubicBezTo>
                  <a:pt x="467" y="194"/>
                  <a:pt x="493" y="210"/>
                  <a:pt x="514" y="232"/>
                </a:cubicBezTo>
                <a:cubicBezTo>
                  <a:pt x="527" y="244"/>
                  <a:pt x="537" y="258"/>
                  <a:pt x="546" y="273"/>
                </a:cubicBezTo>
                <a:cubicBezTo>
                  <a:pt x="559" y="295"/>
                  <a:pt x="568" y="320"/>
                  <a:pt x="571" y="34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îṧľiḑé"/>
          <p:cNvSpPr/>
          <p:nvPr/>
        </p:nvSpPr>
        <p:spPr bwMode="auto">
          <a:xfrm>
            <a:off x="6230441" y="3419477"/>
            <a:ext cx="703223" cy="809397"/>
          </a:xfrm>
          <a:custGeom>
            <a:avLst/>
            <a:gdLst>
              <a:gd name="T0" fmla="*/ 120 w 241"/>
              <a:gd name="T1" fmla="*/ 0 h 277"/>
              <a:gd name="T2" fmla="*/ 187 w 241"/>
              <a:gd name="T3" fmla="*/ 66 h 277"/>
              <a:gd name="T4" fmla="*/ 120 w 241"/>
              <a:gd name="T5" fmla="*/ 132 h 277"/>
              <a:gd name="T6" fmla="*/ 54 w 241"/>
              <a:gd name="T7" fmla="*/ 66 h 277"/>
              <a:gd name="T8" fmla="*/ 120 w 241"/>
              <a:gd name="T9" fmla="*/ 0 h 277"/>
              <a:gd name="T10" fmla="*/ 49 w 241"/>
              <a:gd name="T11" fmla="*/ 148 h 277"/>
              <a:gd name="T12" fmla="*/ 79 w 241"/>
              <a:gd name="T13" fmla="*/ 148 h 277"/>
              <a:gd name="T14" fmla="*/ 106 w 241"/>
              <a:gd name="T15" fmla="*/ 193 h 277"/>
              <a:gd name="T16" fmla="*/ 134 w 241"/>
              <a:gd name="T17" fmla="*/ 193 h 277"/>
              <a:gd name="T18" fmla="*/ 161 w 241"/>
              <a:gd name="T19" fmla="*/ 148 h 277"/>
              <a:gd name="T20" fmla="*/ 192 w 241"/>
              <a:gd name="T21" fmla="*/ 148 h 277"/>
              <a:gd name="T22" fmla="*/ 241 w 241"/>
              <a:gd name="T23" fmla="*/ 197 h 277"/>
              <a:gd name="T24" fmla="*/ 241 w 241"/>
              <a:gd name="T25" fmla="*/ 277 h 277"/>
              <a:gd name="T26" fmla="*/ 0 w 241"/>
              <a:gd name="T27" fmla="*/ 277 h 277"/>
              <a:gd name="T28" fmla="*/ 0 w 241"/>
              <a:gd name="T29" fmla="*/ 197 h 277"/>
              <a:gd name="T30" fmla="*/ 49 w 241"/>
              <a:gd name="T31" fmla="*/ 14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1" h="277">
                <a:moveTo>
                  <a:pt x="120" y="0"/>
                </a:moveTo>
                <a:cubicBezTo>
                  <a:pt x="157" y="0"/>
                  <a:pt x="187" y="29"/>
                  <a:pt x="187" y="66"/>
                </a:cubicBezTo>
                <a:cubicBezTo>
                  <a:pt x="187" y="102"/>
                  <a:pt x="157" y="132"/>
                  <a:pt x="120" y="132"/>
                </a:cubicBezTo>
                <a:cubicBezTo>
                  <a:pt x="84" y="132"/>
                  <a:pt x="54" y="102"/>
                  <a:pt x="54" y="66"/>
                </a:cubicBezTo>
                <a:cubicBezTo>
                  <a:pt x="54" y="29"/>
                  <a:pt x="84" y="0"/>
                  <a:pt x="120" y="0"/>
                </a:cubicBezTo>
                <a:close/>
                <a:moveTo>
                  <a:pt x="49" y="148"/>
                </a:moveTo>
                <a:cubicBezTo>
                  <a:pt x="79" y="148"/>
                  <a:pt x="79" y="148"/>
                  <a:pt x="79" y="148"/>
                </a:cubicBezTo>
                <a:cubicBezTo>
                  <a:pt x="106" y="193"/>
                  <a:pt x="106" y="193"/>
                  <a:pt x="106" y="193"/>
                </a:cubicBezTo>
                <a:cubicBezTo>
                  <a:pt x="114" y="206"/>
                  <a:pt x="127" y="206"/>
                  <a:pt x="134" y="193"/>
                </a:cubicBezTo>
                <a:cubicBezTo>
                  <a:pt x="161" y="148"/>
                  <a:pt x="161" y="148"/>
                  <a:pt x="161" y="148"/>
                </a:cubicBezTo>
                <a:cubicBezTo>
                  <a:pt x="192" y="148"/>
                  <a:pt x="192" y="148"/>
                  <a:pt x="192" y="148"/>
                </a:cubicBezTo>
                <a:cubicBezTo>
                  <a:pt x="219" y="148"/>
                  <a:pt x="241" y="171"/>
                  <a:pt x="241" y="197"/>
                </a:cubicBezTo>
                <a:cubicBezTo>
                  <a:pt x="241" y="277"/>
                  <a:pt x="241" y="277"/>
                  <a:pt x="241" y="277"/>
                </a:cubicBezTo>
                <a:cubicBezTo>
                  <a:pt x="202" y="277"/>
                  <a:pt x="39" y="277"/>
                  <a:pt x="0" y="277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171"/>
                  <a:pt x="22" y="148"/>
                  <a:pt x="49" y="1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îs1ïdê"/>
          <p:cNvSpPr/>
          <p:nvPr/>
        </p:nvSpPr>
        <p:spPr bwMode="auto">
          <a:xfrm>
            <a:off x="3977367" y="1258789"/>
            <a:ext cx="2261347" cy="2254452"/>
          </a:xfrm>
          <a:custGeom>
            <a:avLst/>
            <a:gdLst>
              <a:gd name="T0" fmla="*/ 630 w 775"/>
              <a:gd name="T1" fmla="*/ 746 h 772"/>
              <a:gd name="T2" fmla="*/ 628 w 775"/>
              <a:gd name="T3" fmla="*/ 747 h 772"/>
              <a:gd name="T4" fmla="*/ 533 w 775"/>
              <a:gd name="T5" fmla="*/ 772 h 772"/>
              <a:gd name="T6" fmla="*/ 385 w 775"/>
              <a:gd name="T7" fmla="*/ 641 h 772"/>
              <a:gd name="T8" fmla="*/ 418 w 775"/>
              <a:gd name="T9" fmla="*/ 537 h 772"/>
              <a:gd name="T10" fmla="*/ 421 w 775"/>
              <a:gd name="T11" fmla="*/ 529 h 772"/>
              <a:gd name="T12" fmla="*/ 34 w 775"/>
              <a:gd name="T13" fmla="*/ 159 h 772"/>
              <a:gd name="T14" fmla="*/ 37 w 775"/>
              <a:gd name="T15" fmla="*/ 37 h 772"/>
              <a:gd name="T16" fmla="*/ 37 w 775"/>
              <a:gd name="T17" fmla="*/ 37 h 772"/>
              <a:gd name="T18" fmla="*/ 159 w 775"/>
              <a:gd name="T19" fmla="*/ 34 h 772"/>
              <a:gd name="T20" fmla="*/ 527 w 775"/>
              <a:gd name="T21" fmla="*/ 419 h 772"/>
              <a:gd name="T22" fmla="*/ 540 w 775"/>
              <a:gd name="T23" fmla="*/ 416 h 772"/>
              <a:gd name="T24" fmla="*/ 643 w 775"/>
              <a:gd name="T25" fmla="*/ 382 h 772"/>
              <a:gd name="T26" fmla="*/ 775 w 775"/>
              <a:gd name="T27" fmla="*/ 530 h 772"/>
              <a:gd name="T28" fmla="*/ 749 w 775"/>
              <a:gd name="T29" fmla="*/ 625 h 772"/>
              <a:gd name="T30" fmla="*/ 749 w 775"/>
              <a:gd name="T31" fmla="*/ 627 h 772"/>
              <a:gd name="T32" fmla="*/ 745 w 775"/>
              <a:gd name="T33" fmla="*/ 623 h 772"/>
              <a:gd name="T34" fmla="*/ 646 w 775"/>
              <a:gd name="T35" fmla="*/ 524 h 772"/>
              <a:gd name="T36" fmla="*/ 567 w 775"/>
              <a:gd name="T37" fmla="*/ 564 h 772"/>
              <a:gd name="T38" fmla="*/ 527 w 775"/>
              <a:gd name="T39" fmla="*/ 644 h 772"/>
              <a:gd name="T40" fmla="*/ 625 w 775"/>
              <a:gd name="T41" fmla="*/ 742 h 772"/>
              <a:gd name="T42" fmla="*/ 630 w 775"/>
              <a:gd name="T43" fmla="*/ 746 h 772"/>
              <a:gd name="T44" fmla="*/ 129 w 775"/>
              <a:gd name="T45" fmla="*/ 129 h 772"/>
              <a:gd name="T46" fmla="*/ 71 w 775"/>
              <a:gd name="T47" fmla="*/ 129 h 772"/>
              <a:gd name="T48" fmla="*/ 71 w 775"/>
              <a:gd name="T49" fmla="*/ 70 h 772"/>
              <a:gd name="T50" fmla="*/ 129 w 775"/>
              <a:gd name="T51" fmla="*/ 70 h 772"/>
              <a:gd name="T52" fmla="*/ 129 w 775"/>
              <a:gd name="T53" fmla="*/ 129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75" h="772">
                <a:moveTo>
                  <a:pt x="630" y="746"/>
                </a:moveTo>
                <a:cubicBezTo>
                  <a:pt x="628" y="747"/>
                  <a:pt x="628" y="747"/>
                  <a:pt x="628" y="747"/>
                </a:cubicBezTo>
                <a:cubicBezTo>
                  <a:pt x="533" y="772"/>
                  <a:pt x="533" y="772"/>
                  <a:pt x="533" y="772"/>
                </a:cubicBezTo>
                <a:cubicBezTo>
                  <a:pt x="385" y="641"/>
                  <a:pt x="385" y="641"/>
                  <a:pt x="385" y="641"/>
                </a:cubicBezTo>
                <a:cubicBezTo>
                  <a:pt x="418" y="537"/>
                  <a:pt x="418" y="537"/>
                  <a:pt x="418" y="537"/>
                </a:cubicBezTo>
                <a:cubicBezTo>
                  <a:pt x="421" y="529"/>
                  <a:pt x="421" y="529"/>
                  <a:pt x="421" y="529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0" y="127"/>
                  <a:pt x="4" y="70"/>
                  <a:pt x="37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70" y="4"/>
                  <a:pt x="127" y="0"/>
                  <a:pt x="159" y="34"/>
                </a:cubicBezTo>
                <a:cubicBezTo>
                  <a:pt x="527" y="419"/>
                  <a:pt x="527" y="419"/>
                  <a:pt x="527" y="419"/>
                </a:cubicBezTo>
                <a:cubicBezTo>
                  <a:pt x="540" y="416"/>
                  <a:pt x="540" y="416"/>
                  <a:pt x="540" y="416"/>
                </a:cubicBezTo>
                <a:cubicBezTo>
                  <a:pt x="643" y="382"/>
                  <a:pt x="643" y="382"/>
                  <a:pt x="643" y="382"/>
                </a:cubicBezTo>
                <a:cubicBezTo>
                  <a:pt x="775" y="530"/>
                  <a:pt x="775" y="530"/>
                  <a:pt x="775" y="530"/>
                </a:cubicBezTo>
                <a:cubicBezTo>
                  <a:pt x="749" y="625"/>
                  <a:pt x="749" y="625"/>
                  <a:pt x="749" y="625"/>
                </a:cubicBezTo>
                <a:cubicBezTo>
                  <a:pt x="749" y="627"/>
                  <a:pt x="749" y="627"/>
                  <a:pt x="749" y="627"/>
                </a:cubicBezTo>
                <a:cubicBezTo>
                  <a:pt x="745" y="623"/>
                  <a:pt x="745" y="623"/>
                  <a:pt x="745" y="623"/>
                </a:cubicBezTo>
                <a:cubicBezTo>
                  <a:pt x="646" y="524"/>
                  <a:pt x="646" y="524"/>
                  <a:pt x="646" y="524"/>
                </a:cubicBezTo>
                <a:cubicBezTo>
                  <a:pt x="567" y="564"/>
                  <a:pt x="567" y="564"/>
                  <a:pt x="567" y="564"/>
                </a:cubicBezTo>
                <a:cubicBezTo>
                  <a:pt x="527" y="644"/>
                  <a:pt x="527" y="644"/>
                  <a:pt x="527" y="644"/>
                </a:cubicBezTo>
                <a:cubicBezTo>
                  <a:pt x="625" y="742"/>
                  <a:pt x="625" y="742"/>
                  <a:pt x="625" y="742"/>
                </a:cubicBezTo>
                <a:cubicBezTo>
                  <a:pt x="630" y="746"/>
                  <a:pt x="630" y="746"/>
                  <a:pt x="630" y="746"/>
                </a:cubicBezTo>
                <a:close/>
                <a:moveTo>
                  <a:pt x="129" y="129"/>
                </a:moveTo>
                <a:cubicBezTo>
                  <a:pt x="113" y="145"/>
                  <a:pt x="87" y="145"/>
                  <a:pt x="71" y="129"/>
                </a:cubicBezTo>
                <a:cubicBezTo>
                  <a:pt x="55" y="113"/>
                  <a:pt x="55" y="86"/>
                  <a:pt x="71" y="70"/>
                </a:cubicBezTo>
                <a:cubicBezTo>
                  <a:pt x="87" y="54"/>
                  <a:pt x="113" y="54"/>
                  <a:pt x="129" y="70"/>
                </a:cubicBezTo>
                <a:cubicBezTo>
                  <a:pt x="145" y="86"/>
                  <a:pt x="145" y="113"/>
                  <a:pt x="129" y="1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îślíḋe"/>
          <p:cNvSpPr/>
          <p:nvPr/>
        </p:nvSpPr>
        <p:spPr bwMode="auto">
          <a:xfrm>
            <a:off x="7403876" y="2089632"/>
            <a:ext cx="299176" cy="563737"/>
          </a:xfrm>
          <a:custGeom>
            <a:avLst/>
            <a:gdLst>
              <a:gd name="T0" fmla="*/ 21 w 51"/>
              <a:gd name="T1" fmla="*/ 72 h 94"/>
              <a:gd name="T2" fmla="*/ 22 w 51"/>
              <a:gd name="T3" fmla="*/ 50 h 94"/>
              <a:gd name="T4" fmla="*/ 7 w 51"/>
              <a:gd name="T5" fmla="*/ 40 h 94"/>
              <a:gd name="T6" fmla="*/ 3 w 51"/>
              <a:gd name="T7" fmla="*/ 26 h 94"/>
              <a:gd name="T8" fmla="*/ 9 w 51"/>
              <a:gd name="T9" fmla="*/ 11 h 94"/>
              <a:gd name="T10" fmla="*/ 23 w 51"/>
              <a:gd name="T11" fmla="*/ 5 h 94"/>
              <a:gd name="T12" fmla="*/ 23 w 51"/>
              <a:gd name="T13" fmla="*/ 0 h 94"/>
              <a:gd name="T14" fmla="*/ 31 w 51"/>
              <a:gd name="T15" fmla="*/ 0 h 94"/>
              <a:gd name="T16" fmla="*/ 31 w 51"/>
              <a:gd name="T17" fmla="*/ 5 h 94"/>
              <a:gd name="T18" fmla="*/ 44 w 51"/>
              <a:gd name="T19" fmla="*/ 11 h 94"/>
              <a:gd name="T20" fmla="*/ 50 w 51"/>
              <a:gd name="T21" fmla="*/ 24 h 94"/>
              <a:gd name="T22" fmla="*/ 37 w 51"/>
              <a:gd name="T23" fmla="*/ 25 h 94"/>
              <a:gd name="T24" fmla="*/ 30 w 51"/>
              <a:gd name="T25" fmla="*/ 17 h 94"/>
              <a:gd name="T26" fmla="*/ 30 w 51"/>
              <a:gd name="T27" fmla="*/ 37 h 94"/>
              <a:gd name="T28" fmla="*/ 47 w 51"/>
              <a:gd name="T29" fmla="*/ 47 h 94"/>
              <a:gd name="T30" fmla="*/ 51 w 51"/>
              <a:gd name="T31" fmla="*/ 61 h 94"/>
              <a:gd name="T32" fmla="*/ 45 w 51"/>
              <a:gd name="T33" fmla="*/ 76 h 94"/>
              <a:gd name="T34" fmla="*/ 29 w 51"/>
              <a:gd name="T35" fmla="*/ 84 h 94"/>
              <a:gd name="T36" fmla="*/ 28 w 51"/>
              <a:gd name="T37" fmla="*/ 94 h 94"/>
              <a:gd name="T38" fmla="*/ 21 w 51"/>
              <a:gd name="T39" fmla="*/ 94 h 94"/>
              <a:gd name="T40" fmla="*/ 21 w 51"/>
              <a:gd name="T41" fmla="*/ 84 h 94"/>
              <a:gd name="T42" fmla="*/ 6 w 51"/>
              <a:gd name="T43" fmla="*/ 77 h 94"/>
              <a:gd name="T44" fmla="*/ 0 w 51"/>
              <a:gd name="T45" fmla="*/ 61 h 94"/>
              <a:gd name="T46" fmla="*/ 14 w 51"/>
              <a:gd name="T47" fmla="*/ 60 h 94"/>
              <a:gd name="T48" fmla="*/ 16 w 51"/>
              <a:gd name="T49" fmla="*/ 67 h 94"/>
              <a:gd name="T50" fmla="*/ 21 w 51"/>
              <a:gd name="T51" fmla="*/ 72 h 94"/>
              <a:gd name="T52" fmla="*/ 23 w 51"/>
              <a:gd name="T53" fmla="*/ 17 h 94"/>
              <a:gd name="T54" fmla="*/ 18 w 51"/>
              <a:gd name="T55" fmla="*/ 20 h 94"/>
              <a:gd name="T56" fmla="*/ 16 w 51"/>
              <a:gd name="T57" fmla="*/ 25 h 94"/>
              <a:gd name="T58" fmla="*/ 17 w 51"/>
              <a:gd name="T59" fmla="*/ 31 h 94"/>
              <a:gd name="T60" fmla="*/ 22 w 51"/>
              <a:gd name="T61" fmla="*/ 35 h 94"/>
              <a:gd name="T62" fmla="*/ 23 w 51"/>
              <a:gd name="T63" fmla="*/ 17 h 94"/>
              <a:gd name="T64" fmla="*/ 29 w 51"/>
              <a:gd name="T65" fmla="*/ 72 h 94"/>
              <a:gd name="T66" fmla="*/ 35 w 51"/>
              <a:gd name="T67" fmla="*/ 69 h 94"/>
              <a:gd name="T68" fmla="*/ 38 w 51"/>
              <a:gd name="T69" fmla="*/ 62 h 94"/>
              <a:gd name="T70" fmla="*/ 36 w 51"/>
              <a:gd name="T71" fmla="*/ 56 h 94"/>
              <a:gd name="T72" fmla="*/ 29 w 51"/>
              <a:gd name="T73" fmla="*/ 52 h 94"/>
              <a:gd name="T74" fmla="*/ 29 w 51"/>
              <a:gd name="T75" fmla="*/ 7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" h="94">
                <a:moveTo>
                  <a:pt x="21" y="72"/>
                </a:moveTo>
                <a:cubicBezTo>
                  <a:pt x="22" y="50"/>
                  <a:pt x="22" y="50"/>
                  <a:pt x="22" y="50"/>
                </a:cubicBezTo>
                <a:cubicBezTo>
                  <a:pt x="15" y="47"/>
                  <a:pt x="10" y="44"/>
                  <a:pt x="7" y="40"/>
                </a:cubicBezTo>
                <a:cubicBezTo>
                  <a:pt x="4" y="36"/>
                  <a:pt x="3" y="31"/>
                  <a:pt x="3" y="26"/>
                </a:cubicBezTo>
                <a:cubicBezTo>
                  <a:pt x="3" y="20"/>
                  <a:pt x="5" y="15"/>
                  <a:pt x="9" y="11"/>
                </a:cubicBezTo>
                <a:cubicBezTo>
                  <a:pt x="12" y="8"/>
                  <a:pt x="17" y="6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6"/>
                  <a:pt x="41" y="8"/>
                  <a:pt x="44" y="11"/>
                </a:cubicBezTo>
                <a:cubicBezTo>
                  <a:pt x="47" y="15"/>
                  <a:pt x="49" y="19"/>
                  <a:pt x="50" y="24"/>
                </a:cubicBezTo>
                <a:cubicBezTo>
                  <a:pt x="37" y="25"/>
                  <a:pt x="37" y="25"/>
                  <a:pt x="37" y="25"/>
                </a:cubicBezTo>
                <a:cubicBezTo>
                  <a:pt x="36" y="21"/>
                  <a:pt x="34" y="18"/>
                  <a:pt x="30" y="17"/>
                </a:cubicBezTo>
                <a:cubicBezTo>
                  <a:pt x="30" y="37"/>
                  <a:pt x="30" y="37"/>
                  <a:pt x="30" y="37"/>
                </a:cubicBezTo>
                <a:cubicBezTo>
                  <a:pt x="38" y="40"/>
                  <a:pt x="44" y="43"/>
                  <a:pt x="47" y="47"/>
                </a:cubicBezTo>
                <a:cubicBezTo>
                  <a:pt x="50" y="50"/>
                  <a:pt x="51" y="55"/>
                  <a:pt x="51" y="61"/>
                </a:cubicBezTo>
                <a:cubicBezTo>
                  <a:pt x="51" y="67"/>
                  <a:pt x="49" y="72"/>
                  <a:pt x="45" y="76"/>
                </a:cubicBezTo>
                <a:cubicBezTo>
                  <a:pt x="41" y="81"/>
                  <a:pt x="36" y="83"/>
                  <a:pt x="29" y="84"/>
                </a:cubicBezTo>
                <a:cubicBezTo>
                  <a:pt x="28" y="94"/>
                  <a:pt x="28" y="94"/>
                  <a:pt x="28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21" y="84"/>
                  <a:pt x="21" y="84"/>
                  <a:pt x="21" y="84"/>
                </a:cubicBezTo>
                <a:cubicBezTo>
                  <a:pt x="15" y="83"/>
                  <a:pt x="10" y="81"/>
                  <a:pt x="6" y="77"/>
                </a:cubicBezTo>
                <a:cubicBezTo>
                  <a:pt x="3" y="73"/>
                  <a:pt x="1" y="68"/>
                  <a:pt x="0" y="61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2"/>
                  <a:pt x="15" y="65"/>
                  <a:pt x="16" y="67"/>
                </a:cubicBezTo>
                <a:cubicBezTo>
                  <a:pt x="18" y="69"/>
                  <a:pt x="19" y="71"/>
                  <a:pt x="21" y="72"/>
                </a:cubicBezTo>
                <a:close/>
                <a:moveTo>
                  <a:pt x="23" y="17"/>
                </a:moveTo>
                <a:cubicBezTo>
                  <a:pt x="21" y="17"/>
                  <a:pt x="19" y="18"/>
                  <a:pt x="18" y="20"/>
                </a:cubicBezTo>
                <a:cubicBezTo>
                  <a:pt x="16" y="22"/>
                  <a:pt x="16" y="23"/>
                  <a:pt x="16" y="25"/>
                </a:cubicBezTo>
                <a:cubicBezTo>
                  <a:pt x="16" y="27"/>
                  <a:pt x="16" y="29"/>
                  <a:pt x="17" y="31"/>
                </a:cubicBezTo>
                <a:cubicBezTo>
                  <a:pt x="18" y="32"/>
                  <a:pt x="20" y="34"/>
                  <a:pt x="22" y="35"/>
                </a:cubicBezTo>
                <a:lnTo>
                  <a:pt x="23" y="17"/>
                </a:lnTo>
                <a:close/>
                <a:moveTo>
                  <a:pt x="29" y="72"/>
                </a:moveTo>
                <a:cubicBezTo>
                  <a:pt x="32" y="72"/>
                  <a:pt x="34" y="71"/>
                  <a:pt x="35" y="69"/>
                </a:cubicBezTo>
                <a:cubicBezTo>
                  <a:pt x="37" y="67"/>
                  <a:pt x="38" y="65"/>
                  <a:pt x="38" y="62"/>
                </a:cubicBezTo>
                <a:cubicBezTo>
                  <a:pt x="38" y="60"/>
                  <a:pt x="38" y="58"/>
                  <a:pt x="36" y="56"/>
                </a:cubicBezTo>
                <a:cubicBezTo>
                  <a:pt x="35" y="54"/>
                  <a:pt x="33" y="53"/>
                  <a:pt x="29" y="52"/>
                </a:cubicBezTo>
                <a:lnTo>
                  <a:pt x="29" y="7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ï$líḍé"/>
          <p:cNvSpPr/>
          <p:nvPr/>
        </p:nvSpPr>
        <p:spPr bwMode="auto">
          <a:xfrm>
            <a:off x="7348854" y="5103242"/>
            <a:ext cx="409223" cy="494684"/>
          </a:xfrm>
          <a:custGeom>
            <a:avLst/>
            <a:gdLst>
              <a:gd name="T0" fmla="*/ 186 w 498"/>
              <a:gd name="T1" fmla="*/ 490 h 602"/>
              <a:gd name="T2" fmla="*/ 412 w 498"/>
              <a:gd name="T3" fmla="*/ 138 h 602"/>
              <a:gd name="T4" fmla="*/ 422 w 498"/>
              <a:gd name="T5" fmla="*/ 150 h 602"/>
              <a:gd name="T6" fmla="*/ 440 w 498"/>
              <a:gd name="T7" fmla="*/ 180 h 602"/>
              <a:gd name="T8" fmla="*/ 192 w 498"/>
              <a:gd name="T9" fmla="*/ 516 h 602"/>
              <a:gd name="T10" fmla="*/ 102 w 498"/>
              <a:gd name="T11" fmla="*/ 550 h 602"/>
              <a:gd name="T12" fmla="*/ 62 w 498"/>
              <a:gd name="T13" fmla="*/ 568 h 602"/>
              <a:gd name="T14" fmla="*/ 42 w 498"/>
              <a:gd name="T15" fmla="*/ 572 h 602"/>
              <a:gd name="T16" fmla="*/ 38 w 498"/>
              <a:gd name="T17" fmla="*/ 570 h 602"/>
              <a:gd name="T18" fmla="*/ 32 w 498"/>
              <a:gd name="T19" fmla="*/ 560 h 602"/>
              <a:gd name="T20" fmla="*/ 30 w 498"/>
              <a:gd name="T21" fmla="*/ 536 h 602"/>
              <a:gd name="T22" fmla="*/ 32 w 498"/>
              <a:gd name="T23" fmla="*/ 502 h 602"/>
              <a:gd name="T24" fmla="*/ 34 w 498"/>
              <a:gd name="T25" fmla="*/ 502 h 602"/>
              <a:gd name="T26" fmla="*/ 34 w 498"/>
              <a:gd name="T27" fmla="*/ 500 h 602"/>
              <a:gd name="T28" fmla="*/ 48 w 498"/>
              <a:gd name="T29" fmla="*/ 500 h 602"/>
              <a:gd name="T30" fmla="*/ 56 w 498"/>
              <a:gd name="T31" fmla="*/ 504 h 602"/>
              <a:gd name="T32" fmla="*/ 76 w 498"/>
              <a:gd name="T33" fmla="*/ 516 h 602"/>
              <a:gd name="T34" fmla="*/ 90 w 498"/>
              <a:gd name="T35" fmla="*/ 530 h 602"/>
              <a:gd name="T36" fmla="*/ 100 w 498"/>
              <a:gd name="T37" fmla="*/ 540 h 602"/>
              <a:gd name="T38" fmla="*/ 102 w 498"/>
              <a:gd name="T39" fmla="*/ 550 h 602"/>
              <a:gd name="T40" fmla="*/ 288 w 498"/>
              <a:gd name="T41" fmla="*/ 72 h 602"/>
              <a:gd name="T42" fmla="*/ 308 w 498"/>
              <a:gd name="T43" fmla="*/ 76 h 602"/>
              <a:gd name="T44" fmla="*/ 334 w 498"/>
              <a:gd name="T45" fmla="*/ 86 h 602"/>
              <a:gd name="T46" fmla="*/ 70 w 498"/>
              <a:gd name="T47" fmla="*/ 396 h 602"/>
              <a:gd name="T48" fmla="*/ 288 w 498"/>
              <a:gd name="T49" fmla="*/ 72 h 602"/>
              <a:gd name="T50" fmla="*/ 130 w 498"/>
              <a:gd name="T51" fmla="*/ 480 h 602"/>
              <a:gd name="T52" fmla="*/ 130 w 498"/>
              <a:gd name="T53" fmla="*/ 444 h 602"/>
              <a:gd name="T54" fmla="*/ 130 w 498"/>
              <a:gd name="T55" fmla="*/ 442 h 602"/>
              <a:gd name="T56" fmla="*/ 118 w 498"/>
              <a:gd name="T57" fmla="*/ 442 h 602"/>
              <a:gd name="T58" fmla="*/ 356 w 498"/>
              <a:gd name="T59" fmla="*/ 96 h 602"/>
              <a:gd name="T60" fmla="*/ 378 w 498"/>
              <a:gd name="T61" fmla="*/ 108 h 602"/>
              <a:gd name="T62" fmla="*/ 396 w 498"/>
              <a:gd name="T63" fmla="*/ 122 h 602"/>
              <a:gd name="T64" fmla="*/ 130 w 498"/>
              <a:gd name="T65" fmla="*/ 480 h 602"/>
              <a:gd name="T66" fmla="*/ 432 w 498"/>
              <a:gd name="T67" fmla="*/ 38 h 602"/>
              <a:gd name="T68" fmla="*/ 388 w 498"/>
              <a:gd name="T69" fmla="*/ 14 h 602"/>
              <a:gd name="T70" fmla="*/ 350 w 498"/>
              <a:gd name="T71" fmla="*/ 2 h 602"/>
              <a:gd name="T72" fmla="*/ 322 w 498"/>
              <a:gd name="T73" fmla="*/ 0 h 602"/>
              <a:gd name="T74" fmla="*/ 308 w 498"/>
              <a:gd name="T75" fmla="*/ 4 h 602"/>
              <a:gd name="T76" fmla="*/ 260 w 498"/>
              <a:gd name="T77" fmla="*/ 70 h 602"/>
              <a:gd name="T78" fmla="*/ 8 w 498"/>
              <a:gd name="T79" fmla="*/ 408 h 602"/>
              <a:gd name="T80" fmla="*/ 2 w 498"/>
              <a:gd name="T81" fmla="*/ 450 h 602"/>
              <a:gd name="T82" fmla="*/ 0 w 498"/>
              <a:gd name="T83" fmla="*/ 516 h 602"/>
              <a:gd name="T84" fmla="*/ 0 w 498"/>
              <a:gd name="T85" fmla="*/ 538 h 602"/>
              <a:gd name="T86" fmla="*/ 6 w 498"/>
              <a:gd name="T87" fmla="*/ 578 h 602"/>
              <a:gd name="T88" fmla="*/ 12 w 498"/>
              <a:gd name="T89" fmla="*/ 598 h 602"/>
              <a:gd name="T90" fmla="*/ 14 w 498"/>
              <a:gd name="T91" fmla="*/ 602 h 602"/>
              <a:gd name="T92" fmla="*/ 24 w 498"/>
              <a:gd name="T93" fmla="*/ 602 h 602"/>
              <a:gd name="T94" fmla="*/ 62 w 498"/>
              <a:gd name="T95" fmla="*/ 596 h 602"/>
              <a:gd name="T96" fmla="*/ 448 w 498"/>
              <a:gd name="T97" fmla="*/ 210 h 602"/>
              <a:gd name="T98" fmla="*/ 478 w 498"/>
              <a:gd name="T99" fmla="*/ 168 h 602"/>
              <a:gd name="T100" fmla="*/ 496 w 498"/>
              <a:gd name="T101" fmla="*/ 144 h 602"/>
              <a:gd name="T102" fmla="*/ 498 w 498"/>
              <a:gd name="T103" fmla="*/ 128 h 602"/>
              <a:gd name="T104" fmla="*/ 488 w 498"/>
              <a:gd name="T105" fmla="*/ 100 h 602"/>
              <a:gd name="T106" fmla="*/ 466 w 498"/>
              <a:gd name="T107" fmla="*/ 68 h 602"/>
              <a:gd name="T108" fmla="*/ 432 w 498"/>
              <a:gd name="T109" fmla="*/ 38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98" h="602">
                <a:moveTo>
                  <a:pt x="192" y="516"/>
                </a:moveTo>
                <a:lnTo>
                  <a:pt x="186" y="490"/>
                </a:lnTo>
                <a:lnTo>
                  <a:pt x="144" y="500"/>
                </a:lnTo>
                <a:lnTo>
                  <a:pt x="412" y="138"/>
                </a:lnTo>
                <a:lnTo>
                  <a:pt x="412" y="138"/>
                </a:lnTo>
                <a:lnTo>
                  <a:pt x="422" y="150"/>
                </a:lnTo>
                <a:lnTo>
                  <a:pt x="428" y="160"/>
                </a:lnTo>
                <a:lnTo>
                  <a:pt x="440" y="180"/>
                </a:lnTo>
                <a:lnTo>
                  <a:pt x="192" y="516"/>
                </a:lnTo>
                <a:lnTo>
                  <a:pt x="192" y="516"/>
                </a:lnTo>
                <a:close/>
                <a:moveTo>
                  <a:pt x="102" y="550"/>
                </a:moveTo>
                <a:lnTo>
                  <a:pt x="102" y="550"/>
                </a:lnTo>
                <a:lnTo>
                  <a:pt x="80" y="560"/>
                </a:lnTo>
                <a:lnTo>
                  <a:pt x="62" y="568"/>
                </a:lnTo>
                <a:lnTo>
                  <a:pt x="52" y="570"/>
                </a:lnTo>
                <a:lnTo>
                  <a:pt x="42" y="572"/>
                </a:lnTo>
                <a:lnTo>
                  <a:pt x="42" y="572"/>
                </a:lnTo>
                <a:lnTo>
                  <a:pt x="38" y="570"/>
                </a:lnTo>
                <a:lnTo>
                  <a:pt x="36" y="568"/>
                </a:lnTo>
                <a:lnTo>
                  <a:pt x="32" y="560"/>
                </a:lnTo>
                <a:lnTo>
                  <a:pt x="32" y="550"/>
                </a:lnTo>
                <a:lnTo>
                  <a:pt x="30" y="536"/>
                </a:lnTo>
                <a:lnTo>
                  <a:pt x="32" y="512"/>
                </a:lnTo>
                <a:lnTo>
                  <a:pt x="32" y="502"/>
                </a:lnTo>
                <a:lnTo>
                  <a:pt x="34" y="502"/>
                </a:lnTo>
                <a:lnTo>
                  <a:pt x="34" y="502"/>
                </a:lnTo>
                <a:lnTo>
                  <a:pt x="34" y="500"/>
                </a:lnTo>
                <a:lnTo>
                  <a:pt x="34" y="500"/>
                </a:lnTo>
                <a:lnTo>
                  <a:pt x="40" y="500"/>
                </a:lnTo>
                <a:lnTo>
                  <a:pt x="48" y="500"/>
                </a:lnTo>
                <a:lnTo>
                  <a:pt x="56" y="504"/>
                </a:lnTo>
                <a:lnTo>
                  <a:pt x="56" y="504"/>
                </a:lnTo>
                <a:lnTo>
                  <a:pt x="66" y="508"/>
                </a:lnTo>
                <a:lnTo>
                  <a:pt x="76" y="516"/>
                </a:lnTo>
                <a:lnTo>
                  <a:pt x="76" y="516"/>
                </a:lnTo>
                <a:lnTo>
                  <a:pt x="90" y="530"/>
                </a:lnTo>
                <a:lnTo>
                  <a:pt x="100" y="540"/>
                </a:lnTo>
                <a:lnTo>
                  <a:pt x="100" y="540"/>
                </a:lnTo>
                <a:lnTo>
                  <a:pt x="102" y="546"/>
                </a:lnTo>
                <a:lnTo>
                  <a:pt x="102" y="550"/>
                </a:lnTo>
                <a:lnTo>
                  <a:pt x="102" y="550"/>
                </a:lnTo>
                <a:close/>
                <a:moveTo>
                  <a:pt x="288" y="72"/>
                </a:moveTo>
                <a:lnTo>
                  <a:pt x="288" y="72"/>
                </a:lnTo>
                <a:lnTo>
                  <a:pt x="308" y="76"/>
                </a:lnTo>
                <a:lnTo>
                  <a:pt x="334" y="84"/>
                </a:lnTo>
                <a:lnTo>
                  <a:pt x="334" y="86"/>
                </a:lnTo>
                <a:lnTo>
                  <a:pt x="70" y="444"/>
                </a:lnTo>
                <a:lnTo>
                  <a:pt x="70" y="396"/>
                </a:lnTo>
                <a:lnTo>
                  <a:pt x="46" y="398"/>
                </a:lnTo>
                <a:lnTo>
                  <a:pt x="288" y="72"/>
                </a:lnTo>
                <a:lnTo>
                  <a:pt x="288" y="72"/>
                </a:lnTo>
                <a:close/>
                <a:moveTo>
                  <a:pt x="130" y="480"/>
                </a:moveTo>
                <a:lnTo>
                  <a:pt x="130" y="480"/>
                </a:lnTo>
                <a:lnTo>
                  <a:pt x="130" y="444"/>
                </a:lnTo>
                <a:lnTo>
                  <a:pt x="130" y="444"/>
                </a:lnTo>
                <a:lnTo>
                  <a:pt x="130" y="442"/>
                </a:lnTo>
                <a:lnTo>
                  <a:pt x="126" y="442"/>
                </a:lnTo>
                <a:lnTo>
                  <a:pt x="118" y="442"/>
                </a:lnTo>
                <a:lnTo>
                  <a:pt x="92" y="452"/>
                </a:lnTo>
                <a:lnTo>
                  <a:pt x="356" y="96"/>
                </a:lnTo>
                <a:lnTo>
                  <a:pt x="356" y="96"/>
                </a:lnTo>
                <a:lnTo>
                  <a:pt x="378" y="108"/>
                </a:lnTo>
                <a:lnTo>
                  <a:pt x="378" y="108"/>
                </a:lnTo>
                <a:lnTo>
                  <a:pt x="396" y="122"/>
                </a:lnTo>
                <a:lnTo>
                  <a:pt x="130" y="480"/>
                </a:lnTo>
                <a:lnTo>
                  <a:pt x="130" y="480"/>
                </a:lnTo>
                <a:close/>
                <a:moveTo>
                  <a:pt x="432" y="38"/>
                </a:moveTo>
                <a:lnTo>
                  <a:pt x="432" y="38"/>
                </a:lnTo>
                <a:lnTo>
                  <a:pt x="410" y="24"/>
                </a:lnTo>
                <a:lnTo>
                  <a:pt x="388" y="14"/>
                </a:lnTo>
                <a:lnTo>
                  <a:pt x="368" y="6"/>
                </a:lnTo>
                <a:lnTo>
                  <a:pt x="350" y="2"/>
                </a:lnTo>
                <a:lnTo>
                  <a:pt x="334" y="0"/>
                </a:lnTo>
                <a:lnTo>
                  <a:pt x="322" y="0"/>
                </a:lnTo>
                <a:lnTo>
                  <a:pt x="314" y="0"/>
                </a:lnTo>
                <a:lnTo>
                  <a:pt x="308" y="4"/>
                </a:lnTo>
                <a:lnTo>
                  <a:pt x="290" y="28"/>
                </a:lnTo>
                <a:lnTo>
                  <a:pt x="260" y="70"/>
                </a:lnTo>
                <a:lnTo>
                  <a:pt x="16" y="398"/>
                </a:lnTo>
                <a:lnTo>
                  <a:pt x="8" y="408"/>
                </a:lnTo>
                <a:lnTo>
                  <a:pt x="8" y="408"/>
                </a:lnTo>
                <a:lnTo>
                  <a:pt x="2" y="450"/>
                </a:lnTo>
                <a:lnTo>
                  <a:pt x="0" y="492"/>
                </a:lnTo>
                <a:lnTo>
                  <a:pt x="0" y="516"/>
                </a:lnTo>
                <a:lnTo>
                  <a:pt x="0" y="538"/>
                </a:lnTo>
                <a:lnTo>
                  <a:pt x="0" y="538"/>
                </a:lnTo>
                <a:lnTo>
                  <a:pt x="2" y="560"/>
                </a:lnTo>
                <a:lnTo>
                  <a:pt x="6" y="578"/>
                </a:lnTo>
                <a:lnTo>
                  <a:pt x="10" y="594"/>
                </a:lnTo>
                <a:lnTo>
                  <a:pt x="12" y="598"/>
                </a:lnTo>
                <a:lnTo>
                  <a:pt x="14" y="602"/>
                </a:lnTo>
                <a:lnTo>
                  <a:pt x="14" y="602"/>
                </a:lnTo>
                <a:lnTo>
                  <a:pt x="18" y="602"/>
                </a:lnTo>
                <a:lnTo>
                  <a:pt x="24" y="602"/>
                </a:lnTo>
                <a:lnTo>
                  <a:pt x="40" y="600"/>
                </a:lnTo>
                <a:lnTo>
                  <a:pt x="62" y="596"/>
                </a:lnTo>
                <a:lnTo>
                  <a:pt x="196" y="548"/>
                </a:lnTo>
                <a:lnTo>
                  <a:pt x="448" y="210"/>
                </a:lnTo>
                <a:lnTo>
                  <a:pt x="452" y="204"/>
                </a:lnTo>
                <a:lnTo>
                  <a:pt x="478" y="168"/>
                </a:lnTo>
                <a:lnTo>
                  <a:pt x="496" y="144"/>
                </a:lnTo>
                <a:lnTo>
                  <a:pt x="496" y="144"/>
                </a:lnTo>
                <a:lnTo>
                  <a:pt x="498" y="138"/>
                </a:lnTo>
                <a:lnTo>
                  <a:pt x="498" y="128"/>
                </a:lnTo>
                <a:lnTo>
                  <a:pt x="494" y="114"/>
                </a:lnTo>
                <a:lnTo>
                  <a:pt x="488" y="100"/>
                </a:lnTo>
                <a:lnTo>
                  <a:pt x="478" y="84"/>
                </a:lnTo>
                <a:lnTo>
                  <a:pt x="466" y="68"/>
                </a:lnTo>
                <a:lnTo>
                  <a:pt x="450" y="52"/>
                </a:lnTo>
                <a:lnTo>
                  <a:pt x="432" y="38"/>
                </a:lnTo>
                <a:lnTo>
                  <a:pt x="432" y="3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işļiḑè"/>
          <p:cNvSpPr txBox="1"/>
          <p:nvPr/>
        </p:nvSpPr>
        <p:spPr bwMode="auto">
          <a:xfrm>
            <a:off x="673098" y="2089632"/>
            <a:ext cx="358933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Rational Rose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版本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iSḷiḋé"/>
          <p:cNvSpPr/>
          <p:nvPr/>
        </p:nvSpPr>
        <p:spPr bwMode="auto">
          <a:xfrm>
            <a:off x="673098" y="2531438"/>
            <a:ext cx="3589337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Rational Rose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包含多个版本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00CA97A-CF1E-4F9F-A25F-A06C53B3E764}"/>
              </a:ext>
            </a:extLst>
          </p:cNvPr>
          <p:cNvGrpSpPr/>
          <p:nvPr/>
        </p:nvGrpSpPr>
        <p:grpSpPr>
          <a:xfrm>
            <a:off x="8524874" y="1375378"/>
            <a:ext cx="2994026" cy="1141603"/>
            <a:chOff x="8524874" y="1375378"/>
            <a:chExt cx="2994026" cy="1141603"/>
          </a:xfrm>
        </p:grpSpPr>
        <p:sp>
          <p:nvSpPr>
            <p:cNvPr id="15" name="îşľîḍe"/>
            <p:cNvSpPr txBox="1"/>
            <p:nvPr/>
          </p:nvSpPr>
          <p:spPr bwMode="auto">
            <a:xfrm>
              <a:off x="8524874" y="1375378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Rose Enterprise</a:t>
              </a:r>
            </a:p>
          </p:txBody>
        </p:sp>
        <p:sp>
          <p:nvSpPr>
            <p:cNvPr id="16" name="ïṡḷíḍé"/>
            <p:cNvSpPr/>
            <p:nvPr/>
          </p:nvSpPr>
          <p:spPr bwMode="auto">
            <a:xfrm>
              <a:off x="8524874" y="1817184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支持用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C++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、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Java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、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Visual Basic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Oracle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生成代码，支持逆向项目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089A334-E6C6-42E3-BDE4-D67BB351F9E0}"/>
              </a:ext>
            </a:extLst>
          </p:cNvPr>
          <p:cNvGrpSpPr/>
          <p:nvPr/>
        </p:nvGrpSpPr>
        <p:grpSpPr>
          <a:xfrm>
            <a:off x="7886699" y="3085070"/>
            <a:ext cx="2994026" cy="1141603"/>
            <a:chOff x="7886699" y="3085070"/>
            <a:chExt cx="2994026" cy="1141603"/>
          </a:xfrm>
        </p:grpSpPr>
        <p:sp>
          <p:nvSpPr>
            <p:cNvPr id="17" name="iSlíḍé"/>
            <p:cNvSpPr txBox="1"/>
            <p:nvPr/>
          </p:nvSpPr>
          <p:spPr bwMode="auto">
            <a:xfrm>
              <a:off x="7886699" y="3085070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Rose Professional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系列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ï$ľïḋé"/>
            <p:cNvSpPr/>
            <p:nvPr/>
          </p:nvSpPr>
          <p:spPr bwMode="auto">
            <a:xfrm>
              <a:off x="7886699" y="3526876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可以用一种语言生成代码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F26EAAB-A549-466D-AF84-CF0D401DDDC5}"/>
              </a:ext>
            </a:extLst>
          </p:cNvPr>
          <p:cNvGrpSpPr/>
          <p:nvPr/>
        </p:nvGrpSpPr>
        <p:grpSpPr>
          <a:xfrm>
            <a:off x="8524874" y="4690794"/>
            <a:ext cx="2994026" cy="1141603"/>
            <a:chOff x="8524874" y="4690794"/>
            <a:chExt cx="2994026" cy="1141603"/>
          </a:xfrm>
        </p:grpSpPr>
        <p:sp>
          <p:nvSpPr>
            <p:cNvPr id="19" name="iṡļîḓe"/>
            <p:cNvSpPr txBox="1"/>
            <p:nvPr/>
          </p:nvSpPr>
          <p:spPr bwMode="auto">
            <a:xfrm>
              <a:off x="8524874" y="4690794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Rose Modeler</a:t>
              </a:r>
            </a:p>
          </p:txBody>
        </p:sp>
        <p:sp>
          <p:nvSpPr>
            <p:cNvPr id="20" name="iṣḻîḓe"/>
            <p:cNvSpPr/>
            <p:nvPr/>
          </p:nvSpPr>
          <p:spPr bwMode="auto">
            <a:xfrm>
              <a:off x="8524874" y="5132600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400" dirty="0">
                  <a:solidFill>
                    <a:srgbClr val="000000"/>
                  </a:solidFill>
                  <a:latin typeface="Arial"/>
                  <a:ea typeface="微软雅黑"/>
                </a:rPr>
                <a:t>可以对系统生成模型，但不支持逆向项目，也不支持由模型导出代码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8353424" y="2765893"/>
            <a:ext cx="31670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886699" y="4508968"/>
            <a:ext cx="363378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237EE74-A405-4F24-B9AA-070386C93567}"/>
              </a:ext>
            </a:extLst>
          </p:cNvPr>
          <p:cNvSpPr txBox="1"/>
          <p:nvPr/>
        </p:nvSpPr>
        <p:spPr>
          <a:xfrm>
            <a:off x="811247" y="5020833"/>
            <a:ext cx="4296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Rose</a:t>
            </a:r>
            <a:r>
              <a:rPr lang="zh-CN" altLang="en-US" dirty="0"/>
              <a:t>目前已经退出市场，</a:t>
            </a:r>
            <a:r>
              <a:rPr lang="en-US" altLang="zh-CN" dirty="0"/>
              <a:t>IBM</a:t>
            </a:r>
            <a:r>
              <a:rPr lang="zh-CN" altLang="en-US" dirty="0"/>
              <a:t>推出了</a:t>
            </a:r>
            <a:r>
              <a:rPr lang="en-US" altLang="zh-CN" dirty="0"/>
              <a:t>Rational Software Architect</a:t>
            </a:r>
            <a:r>
              <a:rPr lang="zh-CN" altLang="en-US" dirty="0"/>
              <a:t>来代替</a:t>
            </a:r>
            <a:r>
              <a:rPr lang="en-US" altLang="zh-CN" dirty="0"/>
              <a:t>Rational Rose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65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42946ADC-99B7-4177-989F-FCA5516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98" y="2086429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Rational Rose</a:t>
            </a:r>
            <a:r>
              <a:rPr lang="zh-CN" altLang="en-US" dirty="0">
                <a:solidFill>
                  <a:schemeClr val="bg1"/>
                </a:solidFill>
              </a:rPr>
              <a:t>使用介绍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D3E5266-17FD-4C03-961E-183041F9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714" y="29817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Rational Rose</a:t>
            </a:r>
            <a:r>
              <a:rPr lang="zh-CN" altLang="en-US" dirty="0">
                <a:solidFill>
                  <a:schemeClr val="bg1"/>
                </a:solidFill>
              </a:rPr>
              <a:t>来创建</a:t>
            </a: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CCCEC-0BFC-472C-A04E-81AF72818971}"/>
              </a:ext>
            </a:extLst>
          </p:cNvPr>
          <p:cNvSpPr txBox="1"/>
          <p:nvPr/>
        </p:nvSpPr>
        <p:spPr>
          <a:xfrm>
            <a:off x="3221033" y="25996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57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567A54C-2D1F-44D2-BB39-AA48565E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1390788"/>
            <a:ext cx="5286375" cy="5248275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1074198" y="2041864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选择</a:t>
            </a:r>
            <a:r>
              <a:rPr lang="en-US" altLang="zh-CN" sz="2800" dirty="0"/>
              <a:t>J2EE</a:t>
            </a:r>
            <a:r>
              <a:rPr lang="zh-CN" altLang="en-US" sz="2800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713134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04052" y="3244334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用例图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9896C3-4C54-422D-9F46-4B5B1CA0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52" y="1312617"/>
            <a:ext cx="9564735" cy="40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9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40C242-82B0-4B65-8AAE-3A5B832C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60431"/>
            <a:ext cx="10563225" cy="5495925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C02065-9E18-4642-8B27-BA0F247C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PRD2018-G01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478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441808-3864-4315-89C1-48C16668C3AF}"/>
              </a:ext>
            </a:extLst>
          </p:cNvPr>
          <p:cNvSpPr txBox="1"/>
          <p:nvPr/>
        </p:nvSpPr>
        <p:spPr>
          <a:xfrm>
            <a:off x="853142" y="1215705"/>
            <a:ext cx="204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A7E7A2-246B-4A20-9EE0-160F0CD4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55" y="1851345"/>
            <a:ext cx="9182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32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8CB51A-B17E-4291-A318-623F9F9B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42" y="1439863"/>
            <a:ext cx="9686925" cy="480060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57D79A-5CF4-46AA-B847-F6F5878E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PRD2018-G01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95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3CB6C9-F83E-4932-BDCB-16C572F77050}"/>
              </a:ext>
            </a:extLst>
          </p:cNvPr>
          <p:cNvSpPr txBox="1"/>
          <p:nvPr/>
        </p:nvSpPr>
        <p:spPr>
          <a:xfrm>
            <a:off x="754602" y="1188263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05944E-3BC0-49EC-836E-FD1DA234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03" y="1283840"/>
            <a:ext cx="8591550" cy="539115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570542-5DC5-4F2B-B596-665F56EE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PRD2018-G01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270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5B9E490-365D-4A50-9251-54F3C7E32E62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C363F94-FD11-41CE-923E-F0E1A0AC431C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ṣ1íḋé">
            <a:extLst>
              <a:ext uri="{FF2B5EF4-FFF2-40B4-BE49-F238E27FC236}">
                <a16:creationId xmlns:a16="http://schemas.microsoft.com/office/drawing/2014/main" id="{8A3A938D-2FF0-4052-A4C9-59DD435EDE8B}"/>
              </a:ext>
            </a:extLst>
          </p:cNvPr>
          <p:cNvSpPr txBox="1"/>
          <p:nvPr/>
        </p:nvSpPr>
        <p:spPr>
          <a:xfrm>
            <a:off x="5637417" y="1804525"/>
            <a:ext cx="466794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5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A626B3-8595-4BC0-B0B1-97F6145EEECC}"/>
              </a:ext>
            </a:extLst>
          </p:cNvPr>
          <p:cNvCxnSpPr/>
          <p:nvPr/>
        </p:nvCxnSpPr>
        <p:spPr>
          <a:xfrm>
            <a:off x="6235883" y="1775750"/>
            <a:ext cx="0" cy="5192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íṣlíde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22304" y="2052791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endParaRPr lang="en-US" altLang="zh-CN" sz="1100" dirty="0"/>
          </a:p>
        </p:txBody>
      </p:sp>
      <p:sp>
        <p:nvSpPr>
          <p:cNvPr id="11" name="íšḻíd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340737" y="1869893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常用</a:t>
            </a:r>
            <a:r>
              <a:rPr lang="en-US" altLang="zh-CN" sz="1800" b="1" dirty="0"/>
              <a:t>UML</a:t>
            </a:r>
            <a:r>
              <a:rPr lang="zh-CN" altLang="en-US" sz="1800" b="1" dirty="0"/>
              <a:t>工具</a:t>
            </a:r>
            <a:endParaRPr lang="en-US" altLang="zh-CN" sz="1800" b="1" dirty="0"/>
          </a:p>
        </p:txBody>
      </p:sp>
      <p:sp>
        <p:nvSpPr>
          <p:cNvPr id="12" name="ïṧḷîďe">
            <a:extLst>
              <a:ext uri="{FF2B5EF4-FFF2-40B4-BE49-F238E27FC236}">
                <a16:creationId xmlns:a16="http://schemas.microsoft.com/office/drawing/2014/main" id="{8BC1FBD4-B5F1-47ED-A173-0723CB72B534}"/>
              </a:ext>
            </a:extLst>
          </p:cNvPr>
          <p:cNvSpPr txBox="1"/>
          <p:nvPr/>
        </p:nvSpPr>
        <p:spPr>
          <a:xfrm>
            <a:off x="5637417" y="2604251"/>
            <a:ext cx="503663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</a:rPr>
              <a:t>02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C8548B8-17E5-4A0A-A120-0B5BA8FD672F}"/>
              </a:ext>
            </a:extLst>
          </p:cNvPr>
          <p:cNvCxnSpPr/>
          <p:nvPr/>
        </p:nvCxnSpPr>
        <p:spPr>
          <a:xfrm>
            <a:off x="6254317" y="2575476"/>
            <a:ext cx="0" cy="51921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îṡḻiḋe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322304" y="2659620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Rational Rose</a:t>
            </a:r>
            <a:r>
              <a:rPr lang="zh-CN" altLang="en-US" b="1" dirty="0"/>
              <a:t>背景介绍</a:t>
            </a:r>
            <a:endParaRPr lang="en-US" altLang="zh-CN" sz="1800" b="1" dirty="0"/>
          </a:p>
        </p:txBody>
      </p:sp>
      <p:sp>
        <p:nvSpPr>
          <p:cNvPr id="16" name="ïṧľïḓè">
            <a:extLst>
              <a:ext uri="{FF2B5EF4-FFF2-40B4-BE49-F238E27FC236}">
                <a16:creationId xmlns:a16="http://schemas.microsoft.com/office/drawing/2014/main" id="{634818A6-7249-4B6A-8B8C-95CE2DC1E132}"/>
              </a:ext>
            </a:extLst>
          </p:cNvPr>
          <p:cNvSpPr txBox="1"/>
          <p:nvPr/>
        </p:nvSpPr>
        <p:spPr>
          <a:xfrm>
            <a:off x="5637417" y="3403977"/>
            <a:ext cx="513282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</a:rPr>
              <a:t>03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7C0D14-D53C-46AA-A2F9-C5ECFCE51F93}"/>
              </a:ext>
            </a:extLst>
          </p:cNvPr>
          <p:cNvCxnSpPr/>
          <p:nvPr/>
        </p:nvCxnSpPr>
        <p:spPr>
          <a:xfrm>
            <a:off x="6259127" y="3375202"/>
            <a:ext cx="0" cy="51921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îṡ1ïḑè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45548" y="3652243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endParaRPr lang="en-US" altLang="zh-CN" sz="1100" dirty="0"/>
          </a:p>
        </p:txBody>
      </p:sp>
      <p:sp>
        <p:nvSpPr>
          <p:cNvPr id="19" name="íṣļîd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340736" y="3459347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Rational Rose</a:t>
            </a:r>
            <a:r>
              <a:rPr lang="zh-CN" altLang="en-US" b="1" dirty="0"/>
              <a:t>使用介绍</a:t>
            </a:r>
            <a:endParaRPr lang="en-US" altLang="zh-CN" sz="1800" b="1" dirty="0"/>
          </a:p>
        </p:txBody>
      </p:sp>
      <p:sp>
        <p:nvSpPr>
          <p:cNvPr id="20" name="îṥḷiḑe">
            <a:extLst>
              <a:ext uri="{FF2B5EF4-FFF2-40B4-BE49-F238E27FC236}">
                <a16:creationId xmlns:a16="http://schemas.microsoft.com/office/drawing/2014/main" id="{603F5002-51E2-460C-B0FE-7E96949E7072}"/>
              </a:ext>
            </a:extLst>
          </p:cNvPr>
          <p:cNvSpPr txBox="1"/>
          <p:nvPr/>
        </p:nvSpPr>
        <p:spPr>
          <a:xfrm>
            <a:off x="5637417" y="4203703"/>
            <a:ext cx="503663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</a:rPr>
              <a:t>04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C45610D-EC5F-4717-B1FA-8CD39AF412C3}"/>
              </a:ext>
            </a:extLst>
          </p:cNvPr>
          <p:cNvCxnSpPr/>
          <p:nvPr/>
        </p:nvCxnSpPr>
        <p:spPr>
          <a:xfrm>
            <a:off x="6254317" y="4174928"/>
            <a:ext cx="0" cy="51921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íŝḻîďê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40738" y="4451969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endParaRPr lang="en-US" altLang="zh-CN" sz="1100" dirty="0"/>
          </a:p>
        </p:txBody>
      </p:sp>
      <p:sp>
        <p:nvSpPr>
          <p:cNvPr id="23" name="ísḷïḓe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322304" y="4262517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文献参考</a:t>
            </a:r>
            <a:endParaRPr lang="en-US" altLang="zh-CN" sz="1800" b="1" dirty="0"/>
          </a:p>
        </p:txBody>
      </p:sp>
      <p:sp>
        <p:nvSpPr>
          <p:cNvPr id="26" name="ïṧļïḋe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46349" y="5251695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endParaRPr lang="en-US" altLang="zh-CN" sz="1100" dirty="0"/>
          </a:p>
        </p:txBody>
      </p:sp>
      <p:sp>
        <p:nvSpPr>
          <p:cNvPr id="32" name="î$ḷíd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2025002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accent1"/>
                </a:solidFill>
              </a:rPr>
              <a:t>content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9C3AFEF-B89B-4051-88DE-09DEC620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PRD2018-G01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54269E-C429-4695-8BDC-2263FB8A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367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D415D7-7EE5-4911-BECD-F84F98CD9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05" y="1933158"/>
            <a:ext cx="5648325" cy="31337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6AF93BF-0019-4FE5-B8EF-77B197F32703}"/>
              </a:ext>
            </a:extLst>
          </p:cNvPr>
          <p:cNvSpPr/>
          <p:nvPr/>
        </p:nvSpPr>
        <p:spPr>
          <a:xfrm>
            <a:off x="669924" y="13091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00000"/>
                </a:solidFill>
              </a:rPr>
              <a:t>活动图</a:t>
            </a:r>
          </a:p>
        </p:txBody>
      </p:sp>
    </p:spTree>
    <p:extLst>
      <p:ext uri="{BB962C8B-B14F-4D97-AF65-F5344CB8AC3E}">
        <p14:creationId xmlns:p14="http://schemas.microsoft.com/office/powerpoint/2010/main" val="2285581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1046" y="1263137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活动图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298457-96F7-46CE-9609-3512E060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64" y="1447803"/>
            <a:ext cx="5762625" cy="48958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6E6306-532A-49A3-82ED-EDC49154CA9F}"/>
              </a:ext>
            </a:extLst>
          </p:cNvPr>
          <p:cNvSpPr txBox="1"/>
          <p:nvPr/>
        </p:nvSpPr>
        <p:spPr>
          <a:xfrm>
            <a:off x="1544714" y="3455633"/>
            <a:ext cx="167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增加活动</a:t>
            </a:r>
          </a:p>
        </p:txBody>
      </p:sp>
    </p:spTree>
    <p:extLst>
      <p:ext uri="{BB962C8B-B14F-4D97-AF65-F5344CB8AC3E}">
        <p14:creationId xmlns:p14="http://schemas.microsoft.com/office/powerpoint/2010/main" val="3908887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活动图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6E6306-532A-49A3-82ED-EDC49154CA9F}"/>
              </a:ext>
            </a:extLst>
          </p:cNvPr>
          <p:cNvSpPr txBox="1"/>
          <p:nvPr/>
        </p:nvSpPr>
        <p:spPr>
          <a:xfrm>
            <a:off x="1544714" y="3455633"/>
            <a:ext cx="218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设置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活动顺序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6DFF64-352E-4A86-BE75-0A0472DE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37" y="1390788"/>
            <a:ext cx="5576010" cy="51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54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F731E9-CBC0-4460-AB01-7F8D73B8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92" y="1805781"/>
            <a:ext cx="5038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60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/>
                <a:ea typeface="微软雅黑"/>
              </a:rPr>
              <a:t>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49CA77-E429-4ABD-A0AA-B275C42B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64" y="2197916"/>
            <a:ext cx="50006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4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/>
                <a:ea typeface="微软雅黑"/>
              </a:rPr>
              <a:t>状态图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48A06-7703-47E0-A08F-5AF64E02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01" y="1575454"/>
            <a:ext cx="50196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8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559663" y="1211540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状态图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0F1ABC-E2E9-450E-846C-BD48C679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352550"/>
            <a:ext cx="6515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18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构件图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57FC91-217B-4043-A145-ADDB3E31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05" y="2260199"/>
            <a:ext cx="60388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98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构件图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3EADE2-4B58-411B-8A72-2FF9D971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05" y="1752876"/>
            <a:ext cx="6072142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06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9924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部署图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2B6C33-AEE9-4570-834A-3C6DF671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35" y="2467160"/>
            <a:ext cx="3514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6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42946ADC-99B7-4177-989F-FCA5516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98" y="2086429"/>
            <a:ext cx="5419185" cy="89535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常用</a:t>
            </a: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工具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D3E5266-17FD-4C03-961E-183041F9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714" y="29817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随着</a:t>
            </a: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的提出与发展，建模工具也越来越多。每一个软件开发者都希望找到适合自己的、拥有自己所需要的功能并且尽可能简单的建模工具。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CCCEC-0BFC-472C-A04E-81AF72818971}"/>
              </a:ext>
            </a:extLst>
          </p:cNvPr>
          <p:cNvSpPr txBox="1"/>
          <p:nvPr/>
        </p:nvSpPr>
        <p:spPr>
          <a:xfrm>
            <a:off x="3221033" y="25996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/>
                <a:ea typeface="微软雅黑"/>
              </a:rPr>
              <a:t>部署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E250D3-427B-4988-9901-ED8AA62E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50" y="1769409"/>
            <a:ext cx="76771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95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/>
                <a:ea typeface="微软雅黑"/>
              </a:rPr>
              <a:t>顺序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8346FB-2C01-4018-A5EF-07120A91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595437"/>
            <a:ext cx="62007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25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顺序图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830B60-BDB0-4BF6-BC2C-B530660D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21" y="1206122"/>
            <a:ext cx="9502066" cy="50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57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/>
                <a:ea typeface="微软雅黑"/>
              </a:rPr>
              <a:t>通信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147695-DD09-46CF-AE79-223D256E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1514475"/>
            <a:ext cx="3419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0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Rational Rose</a:t>
            </a:r>
            <a:r>
              <a:rPr lang="zh-CN" altLang="en-US" dirty="0"/>
              <a:t>使用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0A655-9FFC-4DF3-9108-044D561E8F9B}"/>
              </a:ext>
            </a:extLst>
          </p:cNvPr>
          <p:cNvSpPr txBox="1"/>
          <p:nvPr/>
        </p:nvSpPr>
        <p:spPr>
          <a:xfrm>
            <a:off x="666195" y="1206122"/>
            <a:ext cx="285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/>
                <a:ea typeface="微软雅黑"/>
              </a:rPr>
              <a:t>通信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179BA6-A363-4BE6-9CC4-11354F6B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59" y="1304731"/>
            <a:ext cx="6659778" cy="51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26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A0834D8-1586-46DB-A1BC-7C97D73C2C85}"/>
              </a:ext>
            </a:extLst>
          </p:cNvPr>
          <p:cNvSpPr txBox="1"/>
          <p:nvPr/>
        </p:nvSpPr>
        <p:spPr>
          <a:xfrm>
            <a:off x="1020930" y="1313895"/>
            <a:ext cx="722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面向对象的软件建模工具应该具有哪些功能（三项）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25BB1C-E9BF-49FB-9E9B-45DE4A49B087}"/>
              </a:ext>
            </a:extLst>
          </p:cNvPr>
          <p:cNvSpPr txBox="1"/>
          <p:nvPr/>
        </p:nvSpPr>
        <p:spPr>
          <a:xfrm>
            <a:off x="1216241" y="2556769"/>
            <a:ext cx="9552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绘图、存储、一致性检查、对模型进行组织、导航、写作支持、代码生成、逆向项目、集成、支持多种抽象层和开发过程、文档生成、脚本编程</a:t>
            </a:r>
          </a:p>
        </p:txBody>
      </p:sp>
    </p:spTree>
    <p:extLst>
      <p:ext uri="{BB962C8B-B14F-4D97-AF65-F5344CB8AC3E}">
        <p14:creationId xmlns:p14="http://schemas.microsoft.com/office/powerpoint/2010/main" val="1129795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25BB1C-E9BF-49FB-9E9B-45DE4A49B087}"/>
              </a:ext>
            </a:extLst>
          </p:cNvPr>
          <p:cNvSpPr txBox="1"/>
          <p:nvPr/>
        </p:nvSpPr>
        <p:spPr>
          <a:xfrm>
            <a:off x="1216241" y="2556769"/>
            <a:ext cx="955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err="1"/>
              <a:t>ProcessOn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GenMyModel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>
              <a:spcBef>
                <a:spcPct val="0"/>
              </a:spcBef>
            </a:pP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0F7F7-20C9-4183-B890-E9E0655A337D}"/>
              </a:ext>
            </a:extLst>
          </p:cNvPr>
          <p:cNvSpPr txBox="1"/>
          <p:nvPr/>
        </p:nvSpPr>
        <p:spPr>
          <a:xfrm>
            <a:off x="1216241" y="1393794"/>
            <a:ext cx="801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PPT</a:t>
            </a:r>
            <a:r>
              <a:rPr lang="zh-CN" altLang="en-US" sz="2400" dirty="0"/>
              <a:t>中介绍的</a:t>
            </a:r>
            <a:r>
              <a:rPr lang="en-US" altLang="zh-CN" sz="2400" dirty="0"/>
              <a:t>UML</a:t>
            </a:r>
            <a:r>
              <a:rPr lang="zh-CN" altLang="en-US" sz="2400" dirty="0"/>
              <a:t>工具中，哪两个是提供在线服务的</a:t>
            </a:r>
          </a:p>
        </p:txBody>
      </p:sp>
    </p:spTree>
    <p:extLst>
      <p:ext uri="{BB962C8B-B14F-4D97-AF65-F5344CB8AC3E}">
        <p14:creationId xmlns:p14="http://schemas.microsoft.com/office/powerpoint/2010/main" val="3329638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25BB1C-E9BF-49FB-9E9B-45DE4A49B087}"/>
              </a:ext>
            </a:extLst>
          </p:cNvPr>
          <p:cNvSpPr txBox="1"/>
          <p:nvPr/>
        </p:nvSpPr>
        <p:spPr>
          <a:xfrm>
            <a:off x="2334828" y="3370267"/>
            <a:ext cx="955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Rational Software Architect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0F7F7-20C9-4183-B890-E9E0655A337D}"/>
              </a:ext>
            </a:extLst>
          </p:cNvPr>
          <p:cNvSpPr txBox="1"/>
          <p:nvPr/>
        </p:nvSpPr>
        <p:spPr>
          <a:xfrm>
            <a:off x="1216240" y="1423402"/>
            <a:ext cx="675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IBM</a:t>
            </a:r>
            <a:r>
              <a:rPr lang="zh-CN" altLang="en-US" sz="2400" dirty="0"/>
              <a:t>推出的哪项软件代替了</a:t>
            </a:r>
            <a:r>
              <a:rPr lang="en-US" altLang="zh-CN" sz="2400" dirty="0" err="1"/>
              <a:t>Rantional</a:t>
            </a:r>
            <a:r>
              <a:rPr lang="en-US" altLang="zh-CN" sz="2400" dirty="0"/>
              <a:t> Rose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3448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25BB1C-E9BF-49FB-9E9B-45DE4A49B087}"/>
              </a:ext>
            </a:extLst>
          </p:cNvPr>
          <p:cNvSpPr txBox="1"/>
          <p:nvPr/>
        </p:nvSpPr>
        <p:spPr>
          <a:xfrm>
            <a:off x="2334828" y="3370267"/>
            <a:ext cx="955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顺序图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0F7F7-20C9-4183-B890-E9E0655A337D}"/>
              </a:ext>
            </a:extLst>
          </p:cNvPr>
          <p:cNvSpPr txBox="1"/>
          <p:nvPr/>
        </p:nvSpPr>
        <p:spPr>
          <a:xfrm>
            <a:off x="1216240" y="1423402"/>
            <a:ext cx="937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Rantional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Rose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中通信图可由一种图快速生成，请问是哪一种图</a:t>
            </a:r>
          </a:p>
        </p:txBody>
      </p:sp>
    </p:spTree>
    <p:extLst>
      <p:ext uri="{BB962C8B-B14F-4D97-AF65-F5344CB8AC3E}">
        <p14:creationId xmlns:p14="http://schemas.microsoft.com/office/powerpoint/2010/main" val="1603862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42946ADC-99B7-4177-989F-FCA5516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98" y="2086429"/>
            <a:ext cx="5419185" cy="89535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D3E5266-17FD-4C03-961E-183041F9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714" y="29817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CCCEC-0BFC-472C-A04E-81AF72818971}"/>
              </a:ext>
            </a:extLst>
          </p:cNvPr>
          <p:cNvSpPr txBox="1"/>
          <p:nvPr/>
        </p:nvSpPr>
        <p:spPr>
          <a:xfrm>
            <a:off x="3221033" y="25996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59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面向对象的软件建模工具的功能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C6EB-D541-4FB1-B3C3-519D98AE3B1E}"/>
              </a:ext>
            </a:extLst>
          </p:cNvPr>
          <p:cNvGrpSpPr/>
          <p:nvPr/>
        </p:nvGrpSpPr>
        <p:grpSpPr>
          <a:xfrm>
            <a:off x="669923" y="1164026"/>
            <a:ext cx="9240031" cy="4319535"/>
            <a:chOff x="669923" y="1164026"/>
            <a:chExt cx="9240031" cy="4319535"/>
          </a:xfrm>
        </p:grpSpPr>
        <p:grpSp>
          <p:nvGrpSpPr>
  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69923" y="1164026"/>
              <a:ext cx="6435798" cy="4319535"/>
              <a:chOff x="669925" y="1167995"/>
              <a:chExt cx="6435798" cy="4319535"/>
            </a:xfrm>
          </p:grpSpPr>
          <p:sp>
            <p:nvSpPr>
              <p:cNvPr id="40" name="ï$ḷíḍe">
                <a:extLst>
                  <a:ext uri="{FF2B5EF4-FFF2-40B4-BE49-F238E27FC236}">
                    <a16:creationId xmlns:a16="http://schemas.microsoft.com/office/drawing/2014/main" id="{615950E5-60F7-4C8A-A643-20C0A6333CAD}"/>
                  </a:ext>
                </a:extLst>
              </p:cNvPr>
              <p:cNvSpPr txBox="1"/>
              <p:nvPr/>
            </p:nvSpPr>
            <p:spPr bwMode="auto">
              <a:xfrm>
                <a:off x="3887824" y="1167995"/>
                <a:ext cx="3217899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导航</a:t>
                </a:r>
                <a:endParaRPr lang="en-US" altLang="zh-CN" sz="2000" b="1" dirty="0"/>
              </a:p>
            </p:txBody>
          </p:sp>
          <p:sp>
            <p:nvSpPr>
              <p:cNvPr id="38" name="îṧľiďe">
                <a:extLst>
                  <a:ext uri="{FF2B5EF4-FFF2-40B4-BE49-F238E27FC236}">
                    <a16:creationId xmlns:a16="http://schemas.microsoft.com/office/drawing/2014/main" id="{C3CA6CDD-6232-4506-99D8-21526D8D86EA}"/>
                  </a:ext>
                </a:extLst>
              </p:cNvPr>
              <p:cNvSpPr txBox="1"/>
              <p:nvPr/>
            </p:nvSpPr>
            <p:spPr bwMode="auto">
              <a:xfrm>
                <a:off x="3808897" y="2453915"/>
                <a:ext cx="3217899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写作支持</a:t>
                </a:r>
                <a:endParaRPr lang="en-US" altLang="zh-CN" sz="2000" b="1" dirty="0"/>
              </a:p>
            </p:txBody>
          </p:sp>
          <p:sp>
            <p:nvSpPr>
              <p:cNvPr id="36" name="i$1íďé">
                <a:extLst>
                  <a:ext uri="{FF2B5EF4-FFF2-40B4-BE49-F238E27FC236}">
                    <a16:creationId xmlns:a16="http://schemas.microsoft.com/office/drawing/2014/main" id="{98BD148B-D0F2-48DA-ABF0-EFC5E948308A}"/>
                  </a:ext>
                </a:extLst>
              </p:cNvPr>
              <p:cNvSpPr txBox="1"/>
              <p:nvPr/>
            </p:nvSpPr>
            <p:spPr bwMode="auto">
              <a:xfrm>
                <a:off x="3808896" y="3697645"/>
                <a:ext cx="3217899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代码生成</a:t>
                </a:r>
                <a:endParaRPr lang="en-US" altLang="zh-CN" sz="2000" b="1" dirty="0"/>
              </a:p>
            </p:txBody>
          </p:sp>
          <p:sp>
            <p:nvSpPr>
              <p:cNvPr id="34" name="iṧḻîḑê">
                <a:extLst>
                  <a:ext uri="{FF2B5EF4-FFF2-40B4-BE49-F238E27FC236}">
                    <a16:creationId xmlns:a16="http://schemas.microsoft.com/office/drawing/2014/main" id="{42599961-7C71-4F58-BAE7-A57C4D3D3E28}"/>
                  </a:ext>
                </a:extLst>
              </p:cNvPr>
              <p:cNvSpPr txBox="1"/>
              <p:nvPr/>
            </p:nvSpPr>
            <p:spPr bwMode="auto">
              <a:xfrm>
                <a:off x="3808897" y="4996579"/>
                <a:ext cx="3217899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逆向项目</a:t>
                </a:r>
                <a:endParaRPr lang="en-US" altLang="zh-CN" sz="2000" b="1" dirty="0"/>
              </a:p>
            </p:txBody>
          </p:sp>
          <p:sp>
            <p:nvSpPr>
              <p:cNvPr id="32" name="ísḻïdè">
                <a:extLst>
                  <a:ext uri="{FF2B5EF4-FFF2-40B4-BE49-F238E27FC236}">
                    <a16:creationId xmlns:a16="http://schemas.microsoft.com/office/drawing/2014/main" id="{CF289BC5-9FB9-4030-8D35-70D1AF7A751D}"/>
                  </a:ext>
                </a:extLst>
              </p:cNvPr>
              <p:cNvSpPr txBox="1"/>
              <p:nvPr/>
            </p:nvSpPr>
            <p:spPr bwMode="auto">
              <a:xfrm>
                <a:off x="673100" y="1167995"/>
                <a:ext cx="3217899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绘图</a:t>
                </a:r>
                <a:endParaRPr lang="en-US" altLang="zh-CN" sz="2000" b="1" dirty="0"/>
              </a:p>
            </p:txBody>
          </p:sp>
          <p:sp>
            <p:nvSpPr>
              <p:cNvPr id="30" name="ïsľîḍe">
                <a:extLst>
                  <a:ext uri="{FF2B5EF4-FFF2-40B4-BE49-F238E27FC236}">
                    <a16:creationId xmlns:a16="http://schemas.microsoft.com/office/drawing/2014/main" id="{6C119B99-64F5-4283-A464-000BB3B5ACB3}"/>
                  </a:ext>
                </a:extLst>
              </p:cNvPr>
              <p:cNvSpPr txBox="1"/>
              <p:nvPr/>
            </p:nvSpPr>
            <p:spPr bwMode="auto">
              <a:xfrm>
                <a:off x="669925" y="2453916"/>
                <a:ext cx="3217899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存储</a:t>
                </a:r>
                <a:endParaRPr lang="en-US" altLang="zh-CN" sz="2000" b="1" dirty="0"/>
              </a:p>
            </p:txBody>
          </p:sp>
          <p:sp>
            <p:nvSpPr>
              <p:cNvPr id="28" name="iśḷiḍè">
                <a:extLst>
                  <a:ext uri="{FF2B5EF4-FFF2-40B4-BE49-F238E27FC236}">
                    <a16:creationId xmlns:a16="http://schemas.microsoft.com/office/drawing/2014/main" id="{97980CC7-FA5E-49AC-800C-1BDF57271C39}"/>
                  </a:ext>
                </a:extLst>
              </p:cNvPr>
              <p:cNvSpPr txBox="1"/>
              <p:nvPr/>
            </p:nvSpPr>
            <p:spPr bwMode="auto">
              <a:xfrm>
                <a:off x="669925" y="3687179"/>
                <a:ext cx="3217899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一致性检查</a:t>
                </a:r>
                <a:endParaRPr lang="en-US" altLang="zh-CN" sz="2000" b="1" dirty="0"/>
              </a:p>
            </p:txBody>
          </p:sp>
          <p:sp>
            <p:nvSpPr>
              <p:cNvPr id="26" name="íśľïḑe">
                <a:extLst>
                  <a:ext uri="{FF2B5EF4-FFF2-40B4-BE49-F238E27FC236}">
                    <a16:creationId xmlns:a16="http://schemas.microsoft.com/office/drawing/2014/main" id="{A6915833-8629-46A3-910E-596F65F88155}"/>
                  </a:ext>
                </a:extLst>
              </p:cNvPr>
              <p:cNvSpPr txBox="1"/>
              <p:nvPr/>
            </p:nvSpPr>
            <p:spPr bwMode="auto">
              <a:xfrm>
                <a:off x="673100" y="4973100"/>
                <a:ext cx="3217899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对模型进行组织</a:t>
                </a:r>
                <a:endParaRPr lang="en-US" altLang="zh-CN" sz="2000" b="1" dirty="0"/>
              </a:p>
            </p:txBody>
          </p:sp>
        </p:grpSp>
        <p:sp>
          <p:nvSpPr>
            <p:cNvPr id="41" name="ï$ḷíḍe">
              <a:extLst>
                <a:ext uri="{FF2B5EF4-FFF2-40B4-BE49-F238E27FC236}">
                  <a16:creationId xmlns:a16="http://schemas.microsoft.com/office/drawing/2014/main" id="{0D851BBF-FC37-43E8-A0A6-5AF30A10AF6A}"/>
                </a:ext>
              </a:extLst>
            </p:cNvPr>
            <p:cNvSpPr txBox="1"/>
            <p:nvPr/>
          </p:nvSpPr>
          <p:spPr bwMode="auto">
            <a:xfrm>
              <a:off x="6692055" y="1164026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集成</a:t>
              </a:r>
              <a:endParaRPr lang="en-US" altLang="zh-CN" sz="2000" b="1" dirty="0"/>
            </a:p>
          </p:txBody>
        </p:sp>
        <p:sp>
          <p:nvSpPr>
            <p:cNvPr id="42" name="ï$ḷíḍe">
              <a:extLst>
                <a:ext uri="{FF2B5EF4-FFF2-40B4-BE49-F238E27FC236}">
                  <a16:creationId xmlns:a16="http://schemas.microsoft.com/office/drawing/2014/main" id="{0925F796-C703-4D95-BF66-4AE3E8560523}"/>
                </a:ext>
              </a:extLst>
            </p:cNvPr>
            <p:cNvSpPr txBox="1"/>
            <p:nvPr/>
          </p:nvSpPr>
          <p:spPr bwMode="auto">
            <a:xfrm>
              <a:off x="6692054" y="2449945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支持多种抽象层和开发过程</a:t>
              </a:r>
              <a:endParaRPr lang="en-US" altLang="zh-CN" sz="2000" b="1" dirty="0"/>
            </a:p>
          </p:txBody>
        </p:sp>
        <p:sp>
          <p:nvSpPr>
            <p:cNvPr id="43" name="ï$ḷíḍe">
              <a:extLst>
                <a:ext uri="{FF2B5EF4-FFF2-40B4-BE49-F238E27FC236}">
                  <a16:creationId xmlns:a16="http://schemas.microsoft.com/office/drawing/2014/main" id="{6E628ECF-6117-4DCE-94E4-6A7132C4C4B0}"/>
                </a:ext>
              </a:extLst>
            </p:cNvPr>
            <p:cNvSpPr txBox="1"/>
            <p:nvPr/>
          </p:nvSpPr>
          <p:spPr bwMode="auto">
            <a:xfrm>
              <a:off x="6692054" y="3688196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文档生成</a:t>
              </a:r>
              <a:endParaRPr lang="en-US" altLang="zh-CN" sz="2000" b="1" dirty="0"/>
            </a:p>
          </p:txBody>
        </p:sp>
        <p:sp>
          <p:nvSpPr>
            <p:cNvPr id="44" name="ï$ḷíḍe">
              <a:extLst>
                <a:ext uri="{FF2B5EF4-FFF2-40B4-BE49-F238E27FC236}">
                  <a16:creationId xmlns:a16="http://schemas.microsoft.com/office/drawing/2014/main" id="{348D2875-ED41-491E-9698-910240611878}"/>
                </a:ext>
              </a:extLst>
            </p:cNvPr>
            <p:cNvSpPr txBox="1"/>
            <p:nvPr/>
          </p:nvSpPr>
          <p:spPr bwMode="auto">
            <a:xfrm>
              <a:off x="6692054" y="4992607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脚本编程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574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/>
          </a:p>
        </p:txBody>
      </p:sp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673942"/>
            <a:ext cx="11608824" cy="49702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 b="1" spc="300">
              <a:solidFill>
                <a:srgbClr val="0070C0"/>
              </a:solidFill>
            </a:endParaRPr>
          </a:p>
        </p:txBody>
      </p:sp>
      <p:sp>
        <p:nvSpPr>
          <p:cNvPr id="11" name="i$1íḍè">
            <a:extLst>
              <a:ext uri="{FF2B5EF4-FFF2-40B4-BE49-F238E27FC236}">
                <a16:creationId xmlns:a16="http://schemas.microsoft.com/office/drawing/2014/main" id="{7B979F57-9FC8-4C69-9654-9E746E2B450C}"/>
              </a:ext>
            </a:extLst>
          </p:cNvPr>
          <p:cNvSpPr txBox="1"/>
          <p:nvPr/>
        </p:nvSpPr>
        <p:spPr>
          <a:xfrm>
            <a:off x="554515" y="1747762"/>
            <a:ext cx="11146254" cy="2411283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《UML2</a:t>
            </a:r>
            <a:r>
              <a:rPr lang="zh-CN" altLang="en-US" sz="1600" b="1" dirty="0"/>
              <a:t>基础、建模与设计教程</a:t>
            </a:r>
            <a:r>
              <a:rPr lang="en-US" altLang="zh-CN" sz="1600" b="1" dirty="0"/>
              <a:t>》</a:t>
            </a:r>
            <a:r>
              <a:rPr lang="zh-CN" altLang="en-US" sz="1600" b="1" dirty="0"/>
              <a:t>杨弘平等编著</a:t>
            </a:r>
            <a:r>
              <a:rPr lang="en-US" altLang="zh-CN" sz="1600" b="1" dirty="0"/>
              <a:t>——p6-p10,p27-p33</a:t>
            </a:r>
          </a:p>
          <a:p>
            <a:pPr>
              <a:lnSpc>
                <a:spcPct val="150000"/>
              </a:lnSpc>
            </a:pP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</a:t>
            </a:r>
            <a:r>
              <a:rPr lang="zh-CN" altLang="en-US" sz="1600" b="1" dirty="0"/>
              <a:t>知乎：</a:t>
            </a:r>
            <a:r>
              <a:rPr lang="zh-CN" altLang="en-US" sz="1400" b="1" dirty="0"/>
              <a:t>你认为最好的 </a:t>
            </a:r>
            <a:r>
              <a:rPr lang="en-US" altLang="zh-CN" sz="1400" b="1" dirty="0"/>
              <a:t>UML </a:t>
            </a:r>
            <a:r>
              <a:rPr lang="zh-CN" altLang="en-US" sz="1400" b="1" dirty="0"/>
              <a:t>建模工具是哪一个（最好是免费软件）？</a:t>
            </a:r>
            <a:r>
              <a:rPr lang="en-US" altLang="zh-CN" sz="1400" b="1" dirty="0"/>
              <a:t>——https://www.zhihu.com/question/20944207</a:t>
            </a:r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 百度文库</a:t>
            </a:r>
            <a:r>
              <a:rPr lang="en-US" altLang="zh-CN" sz="1400" b="1" dirty="0"/>
              <a:t>——https://wenku.baidu.com/view/214869ff0242a8956bece469.html</a:t>
            </a:r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 CSDN——https://blog.csdn.net/cjr15233661143/article/details/8532997</a:t>
            </a:r>
            <a:endParaRPr lang="zh-CN" altLang="en-US" sz="1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817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067119"/>
            <a:chOff x="0" y="0"/>
            <a:chExt cx="12192000" cy="6067119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266470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345264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8761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67006" y="1369119"/>
              <a:ext cx="1231900" cy="23299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0"/>
              <a:ext cx="1231900" cy="330651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154251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ppt</a:t>
              </a:r>
              <a:r>
                <a:rPr lang="zh-CN" altLang="en-US" sz="2000" dirty="0">
                  <a:solidFill>
                    <a:schemeClr val="bg1"/>
                  </a:solidFill>
                </a:rPr>
                <a:t>制作、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文字编辑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287993" y="3095789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67006" y="3760139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3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/>
            </a:p>
          </p:txBody>
        </p:sp>
        <p:sp>
          <p:nvSpPr>
            <p:cNvPr id="18" name="îṡḻîḍe">
              <a:extLst>
                <a:ext uri="{FF2B5EF4-FFF2-40B4-BE49-F238E27FC236}">
                  <a16:creationId xmlns:a16="http://schemas.microsoft.com/office/drawing/2014/main" id="{677E30ED-A3DB-483E-A3CF-512E2EBE9C31}"/>
                </a:ext>
              </a:extLst>
            </p:cNvPr>
            <p:cNvSpPr/>
            <p:nvPr/>
          </p:nvSpPr>
          <p:spPr bwMode="auto">
            <a:xfrm>
              <a:off x="0" y="1317329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132909" y="1358703"/>
              <a:ext cx="902460" cy="279594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62500" lnSpcReduction="20000"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îśļíḓê">
              <a:extLst>
                <a:ext uri="{FF2B5EF4-FFF2-40B4-BE49-F238E27FC236}">
                  <a16:creationId xmlns:a16="http://schemas.microsoft.com/office/drawing/2014/main" id="{D4E4A47E-DC0B-4C2D-99E0-AF50C047D2A4}"/>
                </a:ext>
              </a:extLst>
            </p:cNvPr>
            <p:cNvSpPr txBox="1"/>
            <p:nvPr/>
          </p:nvSpPr>
          <p:spPr>
            <a:xfrm>
              <a:off x="3506366" y="1390243"/>
              <a:ext cx="795157" cy="279594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>
                  <a:gd name="adj" fmla="val 50300"/>
                </a:avLst>
              </a:prstTxWarp>
              <a:normAutofit lnSpcReduction="10000"/>
            </a:bodyPr>
            <a:lstStyle/>
            <a:p>
              <a:pPr algn="ctr"/>
              <a:endParaRPr lang="en-US" sz="1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îšľiḋê">
              <a:extLst>
                <a:ext uri="{FF2B5EF4-FFF2-40B4-BE49-F238E27FC236}">
                  <a16:creationId xmlns:a16="http://schemas.microsoft.com/office/drawing/2014/main" id="{AB9AD3B1-7883-425C-A324-7938A4F84ABF}"/>
                </a:ext>
              </a:extLst>
            </p:cNvPr>
            <p:cNvSpPr txBox="1"/>
            <p:nvPr/>
          </p:nvSpPr>
          <p:spPr>
            <a:xfrm>
              <a:off x="5834668" y="1361918"/>
              <a:ext cx="795157" cy="26917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55000" lnSpcReduction="200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陈铉文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ïšľíḍè">
              <a:extLst>
                <a:ext uri="{FF2B5EF4-FFF2-40B4-BE49-F238E27FC236}">
                  <a16:creationId xmlns:a16="http://schemas.microsoft.com/office/drawing/2014/main" id="{C89FF89F-51DB-4842-80DE-4F0BA1DE0471}"/>
                </a:ext>
              </a:extLst>
            </p:cNvPr>
            <p:cNvSpPr txBox="1"/>
            <p:nvPr/>
          </p:nvSpPr>
          <p:spPr>
            <a:xfrm>
              <a:off x="8077108" y="1354127"/>
              <a:ext cx="904598" cy="26917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55000" lnSpcReduction="20000"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ïṧḻîḑê">
              <a:extLst>
                <a:ext uri="{FF2B5EF4-FFF2-40B4-BE49-F238E27FC236}">
                  <a16:creationId xmlns:a16="http://schemas.microsoft.com/office/drawing/2014/main" id="{8DB3CCE6-BAF7-4B7D-AE2C-9EFEA4AEAB6C}"/>
                </a:ext>
              </a:extLst>
            </p:cNvPr>
            <p:cNvSpPr txBox="1"/>
            <p:nvPr/>
          </p:nvSpPr>
          <p:spPr>
            <a:xfrm>
              <a:off x="10369922" y="1343949"/>
              <a:ext cx="689169" cy="304680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70000" lnSpcReduction="20000"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分工及绩效</a:t>
            </a:r>
          </a:p>
        </p:txBody>
      </p:sp>
      <p:sp>
        <p:nvSpPr>
          <p:cNvPr id="26" name="îšľiḋê">
            <a:extLst>
              <a:ext uri="{FF2B5EF4-FFF2-40B4-BE49-F238E27FC236}">
                <a16:creationId xmlns:a16="http://schemas.microsoft.com/office/drawing/2014/main" id="{B3EF31B4-25FD-4E20-862A-FF18D8CE99A0}"/>
              </a:ext>
            </a:extLst>
          </p:cNvPr>
          <p:cNvSpPr txBox="1"/>
          <p:nvPr/>
        </p:nvSpPr>
        <p:spPr>
          <a:xfrm>
            <a:off x="10187371" y="1355678"/>
            <a:ext cx="795157" cy="269178"/>
          </a:xfrm>
          <a:prstGeom prst="rect">
            <a:avLst/>
          </a:prstGeom>
          <a:noFill/>
        </p:spPr>
        <p:txBody>
          <a:bodyPr wrap="none" anchor="ctr">
            <a:prstTxWarp prst="textPlain">
              <a:avLst/>
            </a:prstTxWarp>
            <a:normAutofit fontScale="55000" lnSpcReduction="20000"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张威杰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îšľiḋê">
            <a:extLst>
              <a:ext uri="{FF2B5EF4-FFF2-40B4-BE49-F238E27FC236}">
                <a16:creationId xmlns:a16="http://schemas.microsoft.com/office/drawing/2014/main" id="{BBF9F1F4-C0B0-4615-9ED8-64838B171449}"/>
              </a:ext>
            </a:extLst>
          </p:cNvPr>
          <p:cNvSpPr txBox="1"/>
          <p:nvPr/>
        </p:nvSpPr>
        <p:spPr>
          <a:xfrm>
            <a:off x="8093016" y="1343949"/>
            <a:ext cx="795157" cy="269178"/>
          </a:xfrm>
          <a:prstGeom prst="rect">
            <a:avLst/>
          </a:prstGeom>
          <a:noFill/>
        </p:spPr>
        <p:txBody>
          <a:bodyPr wrap="none" anchor="ctr">
            <a:prstTxWarp prst="textPlain">
              <a:avLst/>
            </a:prstTxWarp>
            <a:normAutofit fontScale="55000" lnSpcReduction="20000"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刘值成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îšľiḋê">
            <a:extLst>
              <a:ext uri="{FF2B5EF4-FFF2-40B4-BE49-F238E27FC236}">
                <a16:creationId xmlns:a16="http://schemas.microsoft.com/office/drawing/2014/main" id="{EB4DD2EC-9A6B-466A-B6F4-166F9F0B6448}"/>
              </a:ext>
            </a:extLst>
          </p:cNvPr>
          <p:cNvSpPr txBox="1"/>
          <p:nvPr/>
        </p:nvSpPr>
        <p:spPr>
          <a:xfrm>
            <a:off x="3506365" y="1369119"/>
            <a:ext cx="795157" cy="269178"/>
          </a:xfrm>
          <a:prstGeom prst="rect">
            <a:avLst/>
          </a:prstGeom>
          <a:noFill/>
        </p:spPr>
        <p:txBody>
          <a:bodyPr wrap="none" anchor="ctr">
            <a:prstTxWarp prst="textPlain">
              <a:avLst/>
            </a:prstTxWarp>
            <a:normAutofit fontScale="55000" lnSpcReduction="20000"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于    坤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îšľiḋê">
            <a:extLst>
              <a:ext uri="{FF2B5EF4-FFF2-40B4-BE49-F238E27FC236}">
                <a16:creationId xmlns:a16="http://schemas.microsoft.com/office/drawing/2014/main" id="{9D63ACE3-EAE0-4450-8BCB-99C49852B117}"/>
              </a:ext>
            </a:extLst>
          </p:cNvPr>
          <p:cNvSpPr txBox="1"/>
          <p:nvPr/>
        </p:nvSpPr>
        <p:spPr>
          <a:xfrm>
            <a:off x="1209472" y="1369120"/>
            <a:ext cx="795157" cy="269178"/>
          </a:xfrm>
          <a:prstGeom prst="rect">
            <a:avLst/>
          </a:prstGeom>
          <a:noFill/>
        </p:spPr>
        <p:txBody>
          <a:bodyPr wrap="none" anchor="ctr">
            <a:prstTxWarp prst="textPlain">
              <a:avLst/>
            </a:prstTxWarp>
            <a:normAutofit fontScale="55000" lnSpcReduction="20000"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章奇妙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îṧlïďé">
            <a:extLst>
              <a:ext uri="{FF2B5EF4-FFF2-40B4-BE49-F238E27FC236}">
                <a16:creationId xmlns:a16="http://schemas.microsoft.com/office/drawing/2014/main" id="{7A7091C5-1BCD-4712-9236-0614BB8ED79B}"/>
              </a:ext>
            </a:extLst>
          </p:cNvPr>
          <p:cNvSpPr txBox="1"/>
          <p:nvPr/>
        </p:nvSpPr>
        <p:spPr>
          <a:xfrm>
            <a:off x="1018897" y="4424105"/>
            <a:ext cx="1231900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93</a:t>
            </a:r>
          </a:p>
        </p:txBody>
      </p:sp>
      <p:sp>
        <p:nvSpPr>
          <p:cNvPr id="31" name="ïşḷïḋê">
            <a:extLst>
              <a:ext uri="{FF2B5EF4-FFF2-40B4-BE49-F238E27FC236}">
                <a16:creationId xmlns:a16="http://schemas.microsoft.com/office/drawing/2014/main" id="{D26CB799-5BB4-462D-A479-F5E4255C8689}"/>
              </a:ext>
            </a:extLst>
          </p:cNvPr>
          <p:cNvSpPr txBox="1"/>
          <p:nvPr/>
        </p:nvSpPr>
        <p:spPr>
          <a:xfrm>
            <a:off x="3297721" y="1801203"/>
            <a:ext cx="1231900" cy="154251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参与</a:t>
            </a:r>
            <a:r>
              <a:rPr lang="en-US" altLang="zh-CN" sz="2000" dirty="0">
                <a:solidFill>
                  <a:schemeClr val="bg1"/>
                </a:solidFill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</a:rPr>
              <a:t>制作、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文字编辑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îṧlïďé">
            <a:extLst>
              <a:ext uri="{FF2B5EF4-FFF2-40B4-BE49-F238E27FC236}">
                <a16:creationId xmlns:a16="http://schemas.microsoft.com/office/drawing/2014/main" id="{BFCE7BA5-66A9-4677-A753-3B54ECC4CE6B}"/>
              </a:ext>
            </a:extLst>
          </p:cNvPr>
          <p:cNvSpPr txBox="1"/>
          <p:nvPr/>
        </p:nvSpPr>
        <p:spPr>
          <a:xfrm>
            <a:off x="5674664" y="3187131"/>
            <a:ext cx="1231900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87</a:t>
            </a:r>
          </a:p>
        </p:txBody>
      </p:sp>
      <p:sp>
        <p:nvSpPr>
          <p:cNvPr id="33" name="ïşḷïḋê">
            <a:extLst>
              <a:ext uri="{FF2B5EF4-FFF2-40B4-BE49-F238E27FC236}">
                <a16:creationId xmlns:a16="http://schemas.microsoft.com/office/drawing/2014/main" id="{E522E8CA-519B-4F3E-8CE2-E34F33B54300}"/>
              </a:ext>
            </a:extLst>
          </p:cNvPr>
          <p:cNvSpPr txBox="1"/>
          <p:nvPr/>
        </p:nvSpPr>
        <p:spPr>
          <a:xfrm>
            <a:off x="5663102" y="1739175"/>
            <a:ext cx="1231900" cy="154251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参与</a:t>
            </a:r>
            <a:r>
              <a:rPr lang="en-US" altLang="zh-CN" sz="2000" dirty="0">
                <a:solidFill>
                  <a:schemeClr val="bg1"/>
                </a:solidFill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</a:rPr>
              <a:t>制作、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动画制作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îṧlïďé">
            <a:extLst>
              <a:ext uri="{FF2B5EF4-FFF2-40B4-BE49-F238E27FC236}">
                <a16:creationId xmlns:a16="http://schemas.microsoft.com/office/drawing/2014/main" id="{5EF0D173-A1AC-45BC-86E6-698903BFE9B1}"/>
              </a:ext>
            </a:extLst>
          </p:cNvPr>
          <p:cNvSpPr txBox="1"/>
          <p:nvPr/>
        </p:nvSpPr>
        <p:spPr>
          <a:xfrm>
            <a:off x="3287993" y="3803883"/>
            <a:ext cx="1231900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35" name="îṧlïďé">
            <a:extLst>
              <a:ext uri="{FF2B5EF4-FFF2-40B4-BE49-F238E27FC236}">
                <a16:creationId xmlns:a16="http://schemas.microsoft.com/office/drawing/2014/main" id="{2A2B8A81-34A5-4284-970A-57C9311C580F}"/>
              </a:ext>
            </a:extLst>
          </p:cNvPr>
          <p:cNvSpPr txBox="1"/>
          <p:nvPr/>
        </p:nvSpPr>
        <p:spPr>
          <a:xfrm>
            <a:off x="7914997" y="4250556"/>
            <a:ext cx="1231900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36" name="ïşḷïḋê">
            <a:extLst>
              <a:ext uri="{FF2B5EF4-FFF2-40B4-BE49-F238E27FC236}">
                <a16:creationId xmlns:a16="http://schemas.microsoft.com/office/drawing/2014/main" id="{EC52BAC5-6AFB-4670-A488-295D7C77EC0E}"/>
              </a:ext>
            </a:extLst>
          </p:cNvPr>
          <p:cNvSpPr txBox="1"/>
          <p:nvPr/>
        </p:nvSpPr>
        <p:spPr>
          <a:xfrm>
            <a:off x="7914997" y="2016280"/>
            <a:ext cx="1231900" cy="154251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参与</a:t>
            </a:r>
            <a:r>
              <a:rPr lang="en-US" altLang="zh-CN" sz="2000" dirty="0">
                <a:solidFill>
                  <a:schemeClr val="bg1"/>
                </a:solidFill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</a:rPr>
              <a:t>制作、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图表绘制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ïşḷïḋê">
            <a:extLst>
              <a:ext uri="{FF2B5EF4-FFF2-40B4-BE49-F238E27FC236}">
                <a16:creationId xmlns:a16="http://schemas.microsoft.com/office/drawing/2014/main" id="{0414C47E-1359-443D-9066-FFDCEC572B45}"/>
              </a:ext>
            </a:extLst>
          </p:cNvPr>
          <p:cNvSpPr txBox="1"/>
          <p:nvPr/>
        </p:nvSpPr>
        <p:spPr>
          <a:xfrm>
            <a:off x="9997797" y="1775086"/>
            <a:ext cx="1231900" cy="154251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参与</a:t>
            </a:r>
            <a:r>
              <a:rPr lang="en-US" altLang="zh-CN" sz="2000" dirty="0">
                <a:solidFill>
                  <a:schemeClr val="bg1"/>
                </a:solidFill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</a:rPr>
              <a:t>制作、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软件安装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îṧlïďé">
            <a:extLst>
              <a:ext uri="{FF2B5EF4-FFF2-40B4-BE49-F238E27FC236}">
                <a16:creationId xmlns:a16="http://schemas.microsoft.com/office/drawing/2014/main" id="{1D7BFF0F-F184-496E-ABC1-7AD44208668A}"/>
              </a:ext>
            </a:extLst>
          </p:cNvPr>
          <p:cNvSpPr txBox="1"/>
          <p:nvPr/>
        </p:nvSpPr>
        <p:spPr>
          <a:xfrm>
            <a:off x="9997797" y="3572642"/>
            <a:ext cx="1231900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762850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83A9D442-FB1B-4F3A-B175-EEF653A6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323" y="684439"/>
            <a:ext cx="5426076" cy="1621509"/>
          </a:xfrm>
        </p:spPr>
        <p:txBody>
          <a:bodyPr/>
          <a:lstStyle/>
          <a:p>
            <a:pPr algn="ctr"/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18FF2203-67FB-4B7F-B079-6E2B2B3F6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24" y="2694404"/>
            <a:ext cx="5426076" cy="296271"/>
          </a:xfrm>
        </p:spPr>
        <p:txBody>
          <a:bodyPr/>
          <a:lstStyle/>
          <a:p>
            <a:pPr algn="ctr"/>
            <a:r>
              <a:rPr lang="zh-CN" altLang="en-US" sz="2000" dirty="0"/>
              <a:t>制作：</a:t>
            </a:r>
            <a:r>
              <a:rPr lang="en-US" altLang="zh-CN" sz="2000" dirty="0"/>
              <a:t>PRD2018-G01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常见的几种</a:t>
            </a:r>
            <a:r>
              <a:rPr lang="en-US" altLang="zh-CN" dirty="0"/>
              <a:t>UML</a:t>
            </a:r>
            <a:r>
              <a:rPr lang="zh-CN" altLang="en-US" dirty="0"/>
              <a:t>工具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iŝḷïďé">
            <a:extLst>
              <a:ext uri="{FF2B5EF4-FFF2-40B4-BE49-F238E27FC236}">
                <a16:creationId xmlns:a16="http://schemas.microsoft.com/office/drawing/2014/main" id="{2B7C9B64-5D30-49ED-B718-3DBDBFD95740}"/>
              </a:ext>
            </a:extLst>
          </p:cNvPr>
          <p:cNvGrpSpPr/>
          <p:nvPr/>
        </p:nvGrpSpPr>
        <p:grpSpPr>
          <a:xfrm>
            <a:off x="8300999" y="1130300"/>
            <a:ext cx="3217899" cy="1173700"/>
            <a:chOff x="8096079" y="1130300"/>
            <a:chExt cx="3422820" cy="1173700"/>
          </a:xfrm>
        </p:grpSpPr>
        <p:sp>
          <p:nvSpPr>
            <p:cNvPr id="39" name="îşḷïḑê">
              <a:extLst>
                <a:ext uri="{FF2B5EF4-FFF2-40B4-BE49-F238E27FC236}">
                  <a16:creationId xmlns:a16="http://schemas.microsoft.com/office/drawing/2014/main" id="{452D8E55-C965-42FF-8AB2-E441AF040875}"/>
                </a:ext>
              </a:extLst>
            </p:cNvPr>
            <p:cNvSpPr/>
            <p:nvPr/>
          </p:nvSpPr>
          <p:spPr bwMode="auto">
            <a:xfrm>
              <a:off x="8096079" y="1621251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Arial"/>
                  <a:ea typeface="微软雅黑"/>
                </a:rPr>
                <a:t>Visual Paradigm for UML</a:t>
              </a:r>
              <a:r>
                <a:rPr lang="zh-CN" altLang="en-US" sz="1100" dirty="0">
                  <a:solidFill>
                    <a:srgbClr val="000000"/>
                  </a:solidFill>
                  <a:latin typeface="Arial"/>
                  <a:ea typeface="微软雅黑"/>
                </a:rPr>
                <a:t>是一款功能强大、跨平台、使用便捷、直观的</a:t>
              </a:r>
              <a:r>
                <a:rPr lang="en-US" altLang="zh-CN" sz="1100" dirty="0">
                  <a:solidFill>
                    <a:srgbClr val="000000"/>
                  </a:solidFill>
                  <a:latin typeface="Arial"/>
                  <a:ea typeface="微软雅黑"/>
                </a:rPr>
                <a:t>UML</a:t>
              </a:r>
              <a:r>
                <a:rPr lang="zh-CN" altLang="en-US" sz="1100" dirty="0">
                  <a:solidFill>
                    <a:srgbClr val="000000"/>
                  </a:solidFill>
                  <a:latin typeface="Arial"/>
                  <a:ea typeface="微软雅黑"/>
                </a:rPr>
                <a:t>建模和</a:t>
              </a:r>
              <a:r>
                <a:rPr lang="en-US" altLang="zh-CN" sz="1100" dirty="0">
                  <a:solidFill>
                    <a:srgbClr val="000000"/>
                  </a:solidFill>
                  <a:latin typeface="Arial"/>
                  <a:ea typeface="微软雅黑"/>
                </a:rPr>
                <a:t>CASE</a:t>
              </a:r>
              <a:r>
                <a:rPr lang="zh-CN" altLang="en-US" sz="1100" dirty="0">
                  <a:solidFill>
                    <a:srgbClr val="000000"/>
                  </a:solidFill>
                  <a:latin typeface="Arial"/>
                  <a:ea typeface="微软雅黑"/>
                </a:rPr>
                <a:t>工具。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" name="ï$ḷíḍe">
              <a:extLst>
                <a:ext uri="{FF2B5EF4-FFF2-40B4-BE49-F238E27FC236}">
                  <a16:creationId xmlns:a16="http://schemas.microsoft.com/office/drawing/2014/main" id="{615950E5-60F7-4C8A-A643-20C0A6333CAD}"/>
                </a:ext>
              </a:extLst>
            </p:cNvPr>
            <p:cNvSpPr txBox="1"/>
            <p:nvPr/>
          </p:nvSpPr>
          <p:spPr bwMode="auto">
            <a:xfrm>
              <a:off x="8096079" y="1130300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b="1" dirty="0"/>
                <a:t>Visual Paradigm for UML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7" name="îṥḻîde">
            <a:extLst>
              <a:ext uri="{FF2B5EF4-FFF2-40B4-BE49-F238E27FC236}">
                <a16:creationId xmlns:a16="http://schemas.microsoft.com/office/drawing/2014/main" id="{694128F4-6AB1-47A8-B88A-B3F5877B4079}"/>
              </a:ext>
            </a:extLst>
          </p:cNvPr>
          <p:cNvGrpSpPr/>
          <p:nvPr/>
        </p:nvGrpSpPr>
        <p:grpSpPr>
          <a:xfrm>
            <a:off x="8300999" y="2411233"/>
            <a:ext cx="3217899" cy="1173700"/>
            <a:chOff x="8096079" y="1130300"/>
            <a:chExt cx="3422820" cy="1173700"/>
          </a:xfrm>
        </p:grpSpPr>
        <p:sp>
          <p:nvSpPr>
            <p:cNvPr id="37" name="ï$ļïde">
              <a:extLst>
                <a:ext uri="{FF2B5EF4-FFF2-40B4-BE49-F238E27FC236}">
                  <a16:creationId xmlns:a16="http://schemas.microsoft.com/office/drawing/2014/main" id="{1CDE2436-FF4F-436A-ABB0-A9EACDE995D4}"/>
                </a:ext>
              </a:extLst>
            </p:cNvPr>
            <p:cNvSpPr/>
            <p:nvPr/>
          </p:nvSpPr>
          <p:spPr bwMode="auto">
            <a:xfrm>
              <a:off x="8096079" y="1621251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Enterprise Architect</a:t>
              </a:r>
              <a:r>
                <a:rPr lang="zh-CN" altLang="en-US" sz="1100" dirty="0">
                  <a:solidFill>
                    <a:srgbClr val="000000"/>
                  </a:solidFill>
                  <a:latin typeface="Arial"/>
                  <a:ea typeface="微软雅黑"/>
                </a:rPr>
                <a:t>能提供</a:t>
              </a:r>
              <a:r>
                <a:rPr lang="en-US" altLang="zh-CN" sz="1100" dirty="0">
                  <a:solidFill>
                    <a:srgbClr val="000000"/>
                  </a:solidFill>
                  <a:latin typeface="Arial"/>
                  <a:ea typeface="微软雅黑"/>
                </a:rPr>
                <a:t>UML</a:t>
              </a:r>
              <a:r>
                <a:rPr lang="zh-CN" altLang="en-US" sz="1100" dirty="0">
                  <a:solidFill>
                    <a:srgbClr val="000000"/>
                  </a:solidFill>
                  <a:latin typeface="Arial"/>
                  <a:ea typeface="微软雅黑"/>
                </a:rPr>
                <a:t>建模工具、端到端跟踪、直观高性能的工作界面等功能。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" name="îṧľiďe">
              <a:extLst>
                <a:ext uri="{FF2B5EF4-FFF2-40B4-BE49-F238E27FC236}">
                  <a16:creationId xmlns:a16="http://schemas.microsoft.com/office/drawing/2014/main" id="{C3CA6CDD-6232-4506-99D8-21526D8D86EA}"/>
                </a:ext>
              </a:extLst>
            </p:cNvPr>
            <p:cNvSpPr txBox="1"/>
            <p:nvPr/>
          </p:nvSpPr>
          <p:spPr bwMode="auto">
            <a:xfrm>
              <a:off x="8096079" y="1130300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000" b="1" dirty="0"/>
                <a:t>Enterprise Architect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8" name="i$ḻîďê">
            <a:extLst>
              <a:ext uri="{FF2B5EF4-FFF2-40B4-BE49-F238E27FC236}">
                <a16:creationId xmlns:a16="http://schemas.microsoft.com/office/drawing/2014/main" id="{2D24D8E9-1822-4222-BD1E-2D2D7529E3A7}"/>
              </a:ext>
            </a:extLst>
          </p:cNvPr>
          <p:cNvGrpSpPr/>
          <p:nvPr/>
        </p:nvGrpSpPr>
        <p:grpSpPr>
          <a:xfrm>
            <a:off x="8299411" y="3692166"/>
            <a:ext cx="3219487" cy="1173700"/>
            <a:chOff x="8094390" y="1130300"/>
            <a:chExt cx="3424509" cy="1173700"/>
          </a:xfrm>
        </p:grpSpPr>
        <p:sp>
          <p:nvSpPr>
            <p:cNvPr id="35" name="i$ļiḓé">
              <a:extLst>
                <a:ext uri="{FF2B5EF4-FFF2-40B4-BE49-F238E27FC236}">
                  <a16:creationId xmlns:a16="http://schemas.microsoft.com/office/drawing/2014/main" id="{1ACE66BA-022B-4F02-B3CD-9AB6C625AF27}"/>
                </a:ext>
              </a:extLst>
            </p:cNvPr>
            <p:cNvSpPr/>
            <p:nvPr/>
          </p:nvSpPr>
          <p:spPr bwMode="auto">
            <a:xfrm>
              <a:off x="8096079" y="1621251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ProcessOn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是一个在线协作绘图平台，能够在线制作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UML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、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UI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设计图、思维导图等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i$1íďé">
              <a:extLst>
                <a:ext uri="{FF2B5EF4-FFF2-40B4-BE49-F238E27FC236}">
                  <a16:creationId xmlns:a16="http://schemas.microsoft.com/office/drawing/2014/main" id="{98BD148B-D0F2-48DA-ABF0-EFC5E948308A}"/>
                </a:ext>
              </a:extLst>
            </p:cNvPr>
            <p:cNvSpPr txBox="1"/>
            <p:nvPr/>
          </p:nvSpPr>
          <p:spPr bwMode="auto">
            <a:xfrm>
              <a:off x="8094390" y="1130300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000" b="1" dirty="0" err="1"/>
                <a:t>ProcessOn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9" name="íṡļîḋê">
            <a:extLst>
              <a:ext uri="{FF2B5EF4-FFF2-40B4-BE49-F238E27FC236}">
                <a16:creationId xmlns:a16="http://schemas.microsoft.com/office/drawing/2014/main" id="{B56963FF-BF87-4B61-94D8-A2AB8BEE4C5E}"/>
              </a:ext>
            </a:extLst>
          </p:cNvPr>
          <p:cNvGrpSpPr/>
          <p:nvPr/>
        </p:nvGrpSpPr>
        <p:grpSpPr>
          <a:xfrm>
            <a:off x="8299411" y="4977611"/>
            <a:ext cx="3219487" cy="1169189"/>
            <a:chOff x="8094390" y="1134811"/>
            <a:chExt cx="3424509" cy="1169189"/>
          </a:xfrm>
        </p:grpSpPr>
        <p:sp>
          <p:nvSpPr>
            <p:cNvPr id="33" name="ïşľîḓè">
              <a:extLst>
                <a:ext uri="{FF2B5EF4-FFF2-40B4-BE49-F238E27FC236}">
                  <a16:creationId xmlns:a16="http://schemas.microsoft.com/office/drawing/2014/main" id="{AF2D015A-571B-41F8-8E02-67CB0F4BD504}"/>
                </a:ext>
              </a:extLst>
            </p:cNvPr>
            <p:cNvSpPr/>
            <p:nvPr/>
          </p:nvSpPr>
          <p:spPr bwMode="auto">
            <a:xfrm>
              <a:off x="8096079" y="1621251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GenMyModel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是一个为软件架构师和开发者设计的创新型在线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UML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工具。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iṧḻîḑê">
              <a:extLst>
                <a:ext uri="{FF2B5EF4-FFF2-40B4-BE49-F238E27FC236}">
                  <a16:creationId xmlns:a16="http://schemas.microsoft.com/office/drawing/2014/main" id="{42599961-7C71-4F58-BAE7-A57C4D3D3E28}"/>
                </a:ext>
              </a:extLst>
            </p:cNvPr>
            <p:cNvSpPr txBox="1"/>
            <p:nvPr/>
          </p:nvSpPr>
          <p:spPr bwMode="auto">
            <a:xfrm>
              <a:off x="8094390" y="1134811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000" b="1" dirty="0" err="1"/>
                <a:t>GenMyModel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A41DE12-7112-4A45-B78B-6E3C52EBE7FA}"/>
              </a:ext>
            </a:extLst>
          </p:cNvPr>
          <p:cNvCxnSpPr/>
          <p:nvPr/>
        </p:nvCxnSpPr>
        <p:spPr>
          <a:xfrm>
            <a:off x="8391000" y="2382658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9C7F20-6C95-4DCC-BCDB-F06A0BF980C4}"/>
              </a:ext>
            </a:extLst>
          </p:cNvPr>
          <p:cNvCxnSpPr/>
          <p:nvPr/>
        </p:nvCxnSpPr>
        <p:spPr>
          <a:xfrm>
            <a:off x="8391000" y="3620908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A1CD96-AB79-4742-874A-D9E0390E11DA}"/>
              </a:ext>
            </a:extLst>
          </p:cNvPr>
          <p:cNvCxnSpPr/>
          <p:nvPr/>
        </p:nvCxnSpPr>
        <p:spPr>
          <a:xfrm>
            <a:off x="8391000" y="4916308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ïṡlïḋe">
            <a:extLst>
              <a:ext uri="{FF2B5EF4-FFF2-40B4-BE49-F238E27FC236}">
                <a16:creationId xmlns:a16="http://schemas.microsoft.com/office/drawing/2014/main" id="{7DE0EB5B-473B-4AB3-8445-463D99DA4EAD}"/>
              </a:ext>
            </a:extLst>
          </p:cNvPr>
          <p:cNvSpPr/>
          <p:nvPr/>
        </p:nvSpPr>
        <p:spPr bwMode="auto">
          <a:xfrm>
            <a:off x="5544966" y="4962837"/>
            <a:ext cx="1141321" cy="935406"/>
          </a:xfrm>
          <a:custGeom>
            <a:avLst/>
            <a:gdLst>
              <a:gd name="T0" fmla="*/ 1775 w 1775"/>
              <a:gd name="T1" fmla="*/ 272 h 1788"/>
              <a:gd name="T2" fmla="*/ 1775 w 1775"/>
              <a:gd name="T3" fmla="*/ 272 h 1788"/>
              <a:gd name="T4" fmla="*/ 1775 w 1775"/>
              <a:gd name="T5" fmla="*/ 53 h 1788"/>
              <a:gd name="T6" fmla="*/ 1723 w 1775"/>
              <a:gd name="T7" fmla="*/ 0 h 1788"/>
              <a:gd name="T8" fmla="*/ 52 w 1775"/>
              <a:gd name="T9" fmla="*/ 0 h 1788"/>
              <a:gd name="T10" fmla="*/ 0 w 1775"/>
              <a:gd name="T11" fmla="*/ 53 h 1788"/>
              <a:gd name="T12" fmla="*/ 0 w 1775"/>
              <a:gd name="T13" fmla="*/ 342 h 1788"/>
              <a:gd name="T14" fmla="*/ 80 w 1775"/>
              <a:gd name="T15" fmla="*/ 466 h 1788"/>
              <a:gd name="T16" fmla="*/ 0 w 1775"/>
              <a:gd name="T17" fmla="*/ 584 h 1788"/>
              <a:gd name="T18" fmla="*/ 80 w 1775"/>
              <a:gd name="T19" fmla="*/ 711 h 1788"/>
              <a:gd name="T20" fmla="*/ 0 w 1775"/>
              <a:gd name="T21" fmla="*/ 822 h 1788"/>
              <a:gd name="T22" fmla="*/ 80 w 1775"/>
              <a:gd name="T23" fmla="*/ 964 h 1788"/>
              <a:gd name="T24" fmla="*/ 0 w 1775"/>
              <a:gd name="T25" fmla="*/ 1076 h 1788"/>
              <a:gd name="T26" fmla="*/ 80 w 1775"/>
              <a:gd name="T27" fmla="*/ 1209 h 1788"/>
              <a:gd name="T28" fmla="*/ 80 w 1775"/>
              <a:gd name="T29" fmla="*/ 1303 h 1788"/>
              <a:gd name="T30" fmla="*/ 581 w 1775"/>
              <a:gd name="T31" fmla="*/ 1745 h 1788"/>
              <a:gd name="T32" fmla="*/ 693 w 1775"/>
              <a:gd name="T33" fmla="*/ 1788 h 1788"/>
              <a:gd name="T34" fmla="*/ 1086 w 1775"/>
              <a:gd name="T35" fmla="*/ 1788 h 1788"/>
              <a:gd name="T36" fmla="*/ 1198 w 1775"/>
              <a:gd name="T37" fmla="*/ 1745 h 1788"/>
              <a:gd name="T38" fmla="*/ 1695 w 1775"/>
              <a:gd name="T39" fmla="*/ 1303 h 1788"/>
              <a:gd name="T40" fmla="*/ 1695 w 1775"/>
              <a:gd name="T41" fmla="*/ 1139 h 1788"/>
              <a:gd name="T42" fmla="*/ 1775 w 1775"/>
              <a:gd name="T43" fmla="*/ 1005 h 1788"/>
              <a:gd name="T44" fmla="*/ 1695 w 1775"/>
              <a:gd name="T45" fmla="*/ 894 h 1788"/>
              <a:gd name="T46" fmla="*/ 1775 w 1775"/>
              <a:gd name="T47" fmla="*/ 752 h 1788"/>
              <a:gd name="T48" fmla="*/ 1695 w 1775"/>
              <a:gd name="T49" fmla="*/ 641 h 1788"/>
              <a:gd name="T50" fmla="*/ 1775 w 1775"/>
              <a:gd name="T51" fmla="*/ 514 h 1788"/>
              <a:gd name="T52" fmla="*/ 1695 w 1775"/>
              <a:gd name="T53" fmla="*/ 396 h 1788"/>
              <a:gd name="T54" fmla="*/ 1775 w 1775"/>
              <a:gd name="T55" fmla="*/ 272 h 1788"/>
              <a:gd name="T56" fmla="*/ 1775 w 1775"/>
              <a:gd name="T57" fmla="*/ 27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75" h="1788">
                <a:moveTo>
                  <a:pt x="1775" y="272"/>
                </a:moveTo>
                <a:lnTo>
                  <a:pt x="1775" y="272"/>
                </a:lnTo>
                <a:lnTo>
                  <a:pt x="1775" y="53"/>
                </a:lnTo>
                <a:cubicBezTo>
                  <a:pt x="1775" y="24"/>
                  <a:pt x="1752" y="0"/>
                  <a:pt x="1723" y="0"/>
                </a:cubicBez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342"/>
                </a:lnTo>
                <a:cubicBezTo>
                  <a:pt x="0" y="386"/>
                  <a:pt x="80" y="409"/>
                  <a:pt x="80" y="466"/>
                </a:cubicBezTo>
                <a:cubicBezTo>
                  <a:pt x="80" y="523"/>
                  <a:pt x="0" y="523"/>
                  <a:pt x="0" y="584"/>
                </a:cubicBezTo>
                <a:cubicBezTo>
                  <a:pt x="0" y="645"/>
                  <a:pt x="80" y="639"/>
                  <a:pt x="80" y="711"/>
                </a:cubicBezTo>
                <a:cubicBezTo>
                  <a:pt x="80" y="783"/>
                  <a:pt x="0" y="757"/>
                  <a:pt x="0" y="822"/>
                </a:cubicBezTo>
                <a:cubicBezTo>
                  <a:pt x="0" y="888"/>
                  <a:pt x="80" y="892"/>
                  <a:pt x="80" y="964"/>
                </a:cubicBezTo>
                <a:cubicBezTo>
                  <a:pt x="80" y="1036"/>
                  <a:pt x="0" y="1012"/>
                  <a:pt x="0" y="1076"/>
                </a:cubicBezTo>
                <a:cubicBezTo>
                  <a:pt x="0" y="1139"/>
                  <a:pt x="80" y="1141"/>
                  <a:pt x="80" y="1209"/>
                </a:cubicBezTo>
                <a:lnTo>
                  <a:pt x="80" y="1303"/>
                </a:lnTo>
                <a:lnTo>
                  <a:pt x="581" y="1745"/>
                </a:lnTo>
                <a:cubicBezTo>
                  <a:pt x="612" y="1773"/>
                  <a:pt x="651" y="1788"/>
                  <a:pt x="693" y="1788"/>
                </a:cubicBezTo>
                <a:lnTo>
                  <a:pt x="1086" y="1788"/>
                </a:lnTo>
                <a:cubicBezTo>
                  <a:pt x="1127" y="1788"/>
                  <a:pt x="1167" y="1773"/>
                  <a:pt x="1198" y="1745"/>
                </a:cubicBezTo>
                <a:lnTo>
                  <a:pt x="1695" y="1303"/>
                </a:lnTo>
                <a:lnTo>
                  <a:pt x="1695" y="1139"/>
                </a:lnTo>
                <a:cubicBezTo>
                  <a:pt x="1695" y="1071"/>
                  <a:pt x="1775" y="1069"/>
                  <a:pt x="1775" y="1005"/>
                </a:cubicBezTo>
                <a:cubicBezTo>
                  <a:pt x="1775" y="942"/>
                  <a:pt x="1695" y="966"/>
                  <a:pt x="1695" y="894"/>
                </a:cubicBezTo>
                <a:cubicBezTo>
                  <a:pt x="1695" y="822"/>
                  <a:pt x="1775" y="818"/>
                  <a:pt x="1775" y="752"/>
                </a:cubicBezTo>
                <a:cubicBezTo>
                  <a:pt x="1775" y="687"/>
                  <a:pt x="1695" y="713"/>
                  <a:pt x="1695" y="641"/>
                </a:cubicBezTo>
                <a:cubicBezTo>
                  <a:pt x="1695" y="569"/>
                  <a:pt x="1775" y="575"/>
                  <a:pt x="1775" y="514"/>
                </a:cubicBezTo>
                <a:cubicBezTo>
                  <a:pt x="1775" y="453"/>
                  <a:pt x="1695" y="453"/>
                  <a:pt x="1695" y="396"/>
                </a:cubicBezTo>
                <a:cubicBezTo>
                  <a:pt x="1695" y="339"/>
                  <a:pt x="1775" y="315"/>
                  <a:pt x="1775" y="272"/>
                </a:cubicBezTo>
                <a:lnTo>
                  <a:pt x="1775" y="272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2018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iṣ1îďè">
            <a:extLst>
              <a:ext uri="{FF2B5EF4-FFF2-40B4-BE49-F238E27FC236}">
                <a16:creationId xmlns:a16="http://schemas.microsoft.com/office/drawing/2014/main" id="{1970028C-4F8F-4955-9A0F-5972CE68B79E}"/>
              </a:ext>
            </a:extLst>
          </p:cNvPr>
          <p:cNvSpPr/>
          <p:nvPr/>
        </p:nvSpPr>
        <p:spPr bwMode="auto">
          <a:xfrm>
            <a:off x="4803712" y="1378857"/>
            <a:ext cx="2584577" cy="846931"/>
          </a:xfrm>
          <a:custGeom>
            <a:avLst/>
            <a:gdLst>
              <a:gd name="T0" fmla="*/ 4021 w 4021"/>
              <a:gd name="T1" fmla="*/ 1317 h 1317"/>
              <a:gd name="T2" fmla="*/ 4021 w 4021"/>
              <a:gd name="T3" fmla="*/ 1317 h 1317"/>
              <a:gd name="T4" fmla="*/ 2010 w 4021"/>
              <a:gd name="T5" fmla="*/ 0 h 1317"/>
              <a:gd name="T6" fmla="*/ 0 w 4021"/>
              <a:gd name="T7" fmla="*/ 1317 h 1317"/>
              <a:gd name="T8" fmla="*/ 4021 w 4021"/>
              <a:gd name="T9" fmla="*/ 1317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1" h="1317">
                <a:moveTo>
                  <a:pt x="4021" y="1317"/>
                </a:moveTo>
                <a:lnTo>
                  <a:pt x="4021" y="1317"/>
                </a:lnTo>
                <a:cubicBezTo>
                  <a:pt x="3733" y="492"/>
                  <a:pt x="2960" y="0"/>
                  <a:pt x="2010" y="0"/>
                </a:cubicBezTo>
                <a:cubicBezTo>
                  <a:pt x="1060" y="0"/>
                  <a:pt x="287" y="492"/>
                  <a:pt x="0" y="1317"/>
                </a:cubicBezTo>
                <a:lnTo>
                  <a:pt x="4021" y="131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iṣľiḍe">
            <a:extLst>
              <a:ext uri="{FF2B5EF4-FFF2-40B4-BE49-F238E27FC236}">
                <a16:creationId xmlns:a16="http://schemas.microsoft.com/office/drawing/2014/main" id="{AA071F5F-7154-4E12-9369-25ED05D027DE}"/>
              </a:ext>
            </a:extLst>
          </p:cNvPr>
          <p:cNvSpPr/>
          <p:nvPr/>
        </p:nvSpPr>
        <p:spPr bwMode="auto">
          <a:xfrm>
            <a:off x="4726718" y="2289193"/>
            <a:ext cx="2738564" cy="815227"/>
          </a:xfrm>
          <a:custGeom>
            <a:avLst/>
            <a:gdLst>
              <a:gd name="T0" fmla="*/ 0 w 4262"/>
              <a:gd name="T1" fmla="*/ 643 h 1268"/>
              <a:gd name="T2" fmla="*/ 0 w 4262"/>
              <a:gd name="T3" fmla="*/ 643 h 1268"/>
              <a:gd name="T4" fmla="*/ 85 w 4262"/>
              <a:gd name="T5" fmla="*/ 1268 h 1268"/>
              <a:gd name="T6" fmla="*/ 4178 w 4262"/>
              <a:gd name="T7" fmla="*/ 1268 h 1268"/>
              <a:gd name="T8" fmla="*/ 4262 w 4262"/>
              <a:gd name="T9" fmla="*/ 643 h 1268"/>
              <a:gd name="T10" fmla="*/ 4174 w 4262"/>
              <a:gd name="T11" fmla="*/ 0 h 1268"/>
              <a:gd name="T12" fmla="*/ 89 w 4262"/>
              <a:gd name="T13" fmla="*/ 0 h 1268"/>
              <a:gd name="T14" fmla="*/ 0 w 4262"/>
              <a:gd name="T15" fmla="*/ 643 h 1268"/>
              <a:gd name="T16" fmla="*/ 0 w 4262"/>
              <a:gd name="T17" fmla="*/ 6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2" h="1268">
                <a:moveTo>
                  <a:pt x="0" y="643"/>
                </a:moveTo>
                <a:lnTo>
                  <a:pt x="0" y="643"/>
                </a:lnTo>
                <a:cubicBezTo>
                  <a:pt x="0" y="876"/>
                  <a:pt x="32" y="1082"/>
                  <a:pt x="85" y="1268"/>
                </a:cubicBezTo>
                <a:lnTo>
                  <a:pt x="4178" y="1268"/>
                </a:lnTo>
                <a:cubicBezTo>
                  <a:pt x="4230" y="1082"/>
                  <a:pt x="4262" y="876"/>
                  <a:pt x="4262" y="643"/>
                </a:cubicBezTo>
                <a:cubicBezTo>
                  <a:pt x="4262" y="412"/>
                  <a:pt x="4231" y="198"/>
                  <a:pt x="4174" y="0"/>
                </a:cubicBezTo>
                <a:lnTo>
                  <a:pt x="89" y="0"/>
                </a:lnTo>
                <a:cubicBezTo>
                  <a:pt x="31" y="198"/>
                  <a:pt x="0" y="412"/>
                  <a:pt x="0" y="643"/>
                </a:cubicBezTo>
                <a:lnTo>
                  <a:pt x="0" y="64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iṩlide">
            <a:extLst>
              <a:ext uri="{FF2B5EF4-FFF2-40B4-BE49-F238E27FC236}">
                <a16:creationId xmlns:a16="http://schemas.microsoft.com/office/drawing/2014/main" id="{15CFA2D9-F109-45E7-B647-346E4253CE87}"/>
              </a:ext>
            </a:extLst>
          </p:cNvPr>
          <p:cNvSpPr/>
          <p:nvPr/>
        </p:nvSpPr>
        <p:spPr bwMode="auto">
          <a:xfrm>
            <a:off x="5247559" y="4047972"/>
            <a:ext cx="1695374" cy="846931"/>
          </a:xfrm>
          <a:custGeom>
            <a:avLst/>
            <a:gdLst>
              <a:gd name="T0" fmla="*/ 0 w 2640"/>
              <a:gd name="T1" fmla="*/ 0 h 1317"/>
              <a:gd name="T2" fmla="*/ 0 w 2640"/>
              <a:gd name="T3" fmla="*/ 0 h 1317"/>
              <a:gd name="T4" fmla="*/ 127 w 2640"/>
              <a:gd name="T5" fmla="*/ 630 h 1317"/>
              <a:gd name="T6" fmla="*/ 610 w 2640"/>
              <a:gd name="T7" fmla="*/ 1317 h 1317"/>
              <a:gd name="T8" fmla="*/ 2030 w 2640"/>
              <a:gd name="T9" fmla="*/ 1317 h 1317"/>
              <a:gd name="T10" fmla="*/ 2513 w 2640"/>
              <a:gd name="T11" fmla="*/ 630 h 1317"/>
              <a:gd name="T12" fmla="*/ 2640 w 2640"/>
              <a:gd name="T13" fmla="*/ 0 h 1317"/>
              <a:gd name="T14" fmla="*/ 0 w 2640"/>
              <a:gd name="T15" fmla="*/ 0 h 1317"/>
              <a:gd name="T16" fmla="*/ 0 w 2640"/>
              <a:gd name="T17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0" h="1317">
                <a:moveTo>
                  <a:pt x="0" y="0"/>
                </a:moveTo>
                <a:lnTo>
                  <a:pt x="0" y="0"/>
                </a:lnTo>
                <a:cubicBezTo>
                  <a:pt x="77" y="190"/>
                  <a:pt x="127" y="394"/>
                  <a:pt x="127" y="630"/>
                </a:cubicBezTo>
                <a:cubicBezTo>
                  <a:pt x="127" y="857"/>
                  <a:pt x="340" y="1317"/>
                  <a:pt x="610" y="1317"/>
                </a:cubicBezTo>
                <a:lnTo>
                  <a:pt x="2030" y="1317"/>
                </a:lnTo>
                <a:cubicBezTo>
                  <a:pt x="2300" y="1317"/>
                  <a:pt x="2513" y="857"/>
                  <a:pt x="2513" y="630"/>
                </a:cubicBezTo>
                <a:cubicBezTo>
                  <a:pt x="2513" y="394"/>
                  <a:pt x="2563" y="190"/>
                  <a:pt x="264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îS1ïḓe">
            <a:extLst>
              <a:ext uri="{FF2B5EF4-FFF2-40B4-BE49-F238E27FC236}">
                <a16:creationId xmlns:a16="http://schemas.microsoft.com/office/drawing/2014/main" id="{7BA47E93-1E13-44DA-BF4A-6B8E03238519}"/>
              </a:ext>
            </a:extLst>
          </p:cNvPr>
          <p:cNvSpPr/>
          <p:nvPr/>
        </p:nvSpPr>
        <p:spPr bwMode="auto">
          <a:xfrm>
            <a:off x="4800693" y="3169337"/>
            <a:ext cx="2590614" cy="815227"/>
          </a:xfrm>
          <a:custGeom>
            <a:avLst/>
            <a:gdLst>
              <a:gd name="T0" fmla="*/ 3379 w 4032"/>
              <a:gd name="T1" fmla="*/ 1267 h 1267"/>
              <a:gd name="T2" fmla="*/ 3379 w 4032"/>
              <a:gd name="T3" fmla="*/ 1267 h 1267"/>
              <a:gd name="T4" fmla="*/ 4032 w 4032"/>
              <a:gd name="T5" fmla="*/ 0 h 1267"/>
              <a:gd name="T6" fmla="*/ 0 w 4032"/>
              <a:gd name="T7" fmla="*/ 0 h 1267"/>
              <a:gd name="T8" fmla="*/ 653 w 4032"/>
              <a:gd name="T9" fmla="*/ 1267 h 1267"/>
              <a:gd name="T10" fmla="*/ 3379 w 4032"/>
              <a:gd name="T11" fmla="*/ 1267 h 1267"/>
              <a:gd name="T12" fmla="*/ 3379 w 4032"/>
              <a:gd name="T13" fmla="*/ 1267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1267">
                <a:moveTo>
                  <a:pt x="3379" y="1267"/>
                </a:moveTo>
                <a:lnTo>
                  <a:pt x="3379" y="1267"/>
                </a:lnTo>
                <a:cubicBezTo>
                  <a:pt x="3568" y="854"/>
                  <a:pt x="3869" y="495"/>
                  <a:pt x="4032" y="0"/>
                </a:cubicBezTo>
                <a:lnTo>
                  <a:pt x="0" y="0"/>
                </a:lnTo>
                <a:cubicBezTo>
                  <a:pt x="163" y="495"/>
                  <a:pt x="464" y="854"/>
                  <a:pt x="653" y="1267"/>
                </a:cubicBezTo>
                <a:lnTo>
                  <a:pt x="3379" y="1267"/>
                </a:lnTo>
                <a:lnTo>
                  <a:pt x="3379" y="12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8" name="îšľiḍe">
            <a:extLst>
              <a:ext uri="{FF2B5EF4-FFF2-40B4-BE49-F238E27FC236}">
                <a16:creationId xmlns:a16="http://schemas.microsoft.com/office/drawing/2014/main" id="{2239D962-BFA3-42FD-8EC8-77875F392145}"/>
              </a:ext>
            </a:extLst>
          </p:cNvPr>
          <p:cNvGrpSpPr/>
          <p:nvPr/>
        </p:nvGrpSpPr>
        <p:grpSpPr>
          <a:xfrm>
            <a:off x="673100" y="1130300"/>
            <a:ext cx="3217899" cy="1173700"/>
            <a:chOff x="8096079" y="1130300"/>
            <a:chExt cx="3422820" cy="1173700"/>
          </a:xfrm>
        </p:grpSpPr>
        <p:sp>
          <p:nvSpPr>
            <p:cNvPr id="31" name="iṩḷîḋè">
              <a:extLst>
                <a:ext uri="{FF2B5EF4-FFF2-40B4-BE49-F238E27FC236}">
                  <a16:creationId xmlns:a16="http://schemas.microsoft.com/office/drawing/2014/main" id="{2BD7C688-6D58-4AE5-80C1-D39AE20E163A}"/>
                </a:ext>
              </a:extLst>
            </p:cNvPr>
            <p:cNvSpPr/>
            <p:nvPr/>
          </p:nvSpPr>
          <p:spPr bwMode="auto">
            <a:xfrm>
              <a:off x="8096079" y="1621251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Rational Rose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是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Rational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公司出品的一种面向对象的统一建模语言的可视化建模工具。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" name="ísḻïdè">
              <a:extLst>
                <a:ext uri="{FF2B5EF4-FFF2-40B4-BE49-F238E27FC236}">
                  <a16:creationId xmlns:a16="http://schemas.microsoft.com/office/drawing/2014/main" id="{CF289BC5-9FB9-4030-8D35-70D1AF7A751D}"/>
                </a:ext>
              </a:extLst>
            </p:cNvPr>
            <p:cNvSpPr txBox="1"/>
            <p:nvPr/>
          </p:nvSpPr>
          <p:spPr bwMode="auto">
            <a:xfrm>
              <a:off x="8096079" y="1130300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Rational Rose</a:t>
              </a:r>
            </a:p>
          </p:txBody>
        </p:sp>
      </p:grpSp>
      <p:grpSp>
        <p:nvGrpSpPr>
          <p:cNvPr id="19" name="îṣľidè">
            <a:extLst>
              <a:ext uri="{FF2B5EF4-FFF2-40B4-BE49-F238E27FC236}">
                <a16:creationId xmlns:a16="http://schemas.microsoft.com/office/drawing/2014/main" id="{A77985E0-4819-43B7-B0D5-04ED5854CAD9}"/>
              </a:ext>
            </a:extLst>
          </p:cNvPr>
          <p:cNvGrpSpPr/>
          <p:nvPr/>
        </p:nvGrpSpPr>
        <p:grpSpPr>
          <a:xfrm>
            <a:off x="673100" y="2411233"/>
            <a:ext cx="3217899" cy="1173700"/>
            <a:chOff x="8096079" y="1130300"/>
            <a:chExt cx="3422820" cy="1173700"/>
          </a:xfrm>
        </p:grpSpPr>
        <p:sp>
          <p:nvSpPr>
            <p:cNvPr id="29" name="íS1ïḋe">
              <a:extLst>
                <a:ext uri="{FF2B5EF4-FFF2-40B4-BE49-F238E27FC236}">
                  <a16:creationId xmlns:a16="http://schemas.microsoft.com/office/drawing/2014/main" id="{C4442009-072D-4AFD-905A-A1B4A9D03D9D}"/>
                </a:ext>
              </a:extLst>
            </p:cNvPr>
            <p:cNvSpPr/>
            <p:nvPr/>
          </p:nvSpPr>
          <p:spPr bwMode="auto">
            <a:xfrm>
              <a:off x="8096079" y="1621251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PowerDesigner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是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Sybase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公司的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CASE</a:t>
              </a:r>
              <a:r>
                <a:rPr lang="zh-CN" altLang="en-US" sz="1100" dirty="0">
                  <a:solidFill>
                    <a:srgbClr val="000000"/>
                  </a:solidFill>
                  <a:latin typeface="Arial"/>
                  <a:ea typeface="微软雅黑"/>
                </a:rPr>
                <a:t>工具集，使用它可以方便地对管理信息系统进行分析。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ïsľîḍe">
              <a:extLst>
                <a:ext uri="{FF2B5EF4-FFF2-40B4-BE49-F238E27FC236}">
                  <a16:creationId xmlns:a16="http://schemas.microsoft.com/office/drawing/2014/main" id="{6C119B99-64F5-4283-A464-000BB3B5ACB3}"/>
                </a:ext>
              </a:extLst>
            </p:cNvPr>
            <p:cNvSpPr txBox="1"/>
            <p:nvPr/>
          </p:nvSpPr>
          <p:spPr bwMode="auto">
            <a:xfrm>
              <a:off x="8096079" y="1130300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PowerDesigner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0" name="îSliḍê">
            <a:extLst>
              <a:ext uri="{FF2B5EF4-FFF2-40B4-BE49-F238E27FC236}">
                <a16:creationId xmlns:a16="http://schemas.microsoft.com/office/drawing/2014/main" id="{46D29EC8-F138-4B59-A979-696F699376E1}"/>
              </a:ext>
            </a:extLst>
          </p:cNvPr>
          <p:cNvGrpSpPr/>
          <p:nvPr/>
        </p:nvGrpSpPr>
        <p:grpSpPr>
          <a:xfrm>
            <a:off x="673100" y="3692166"/>
            <a:ext cx="3217899" cy="1173700"/>
            <a:chOff x="8096079" y="1130300"/>
            <a:chExt cx="3422820" cy="1173700"/>
          </a:xfrm>
        </p:grpSpPr>
        <p:sp>
          <p:nvSpPr>
            <p:cNvPr id="27" name="îşliḋè">
              <a:extLst>
                <a:ext uri="{FF2B5EF4-FFF2-40B4-BE49-F238E27FC236}">
                  <a16:creationId xmlns:a16="http://schemas.microsoft.com/office/drawing/2014/main" id="{9EA18BA3-FF90-44B7-86A1-FF3CA0AE8DF0}"/>
                </a:ext>
              </a:extLst>
            </p:cNvPr>
            <p:cNvSpPr/>
            <p:nvPr/>
          </p:nvSpPr>
          <p:spPr bwMode="auto">
            <a:xfrm>
              <a:off x="8096079" y="1621251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Arial"/>
                  <a:ea typeface="微软雅黑"/>
                </a:rPr>
                <a:t>Visio</a:t>
              </a:r>
              <a:r>
                <a:rPr lang="zh-CN" altLang="en-US" sz="1100" dirty="0">
                  <a:solidFill>
                    <a:srgbClr val="000000"/>
                  </a:solidFill>
                  <a:latin typeface="Arial"/>
                  <a:ea typeface="微软雅黑"/>
                </a:rPr>
                <a:t>是微软公司出品的软件。</a:t>
              </a:r>
              <a:r>
                <a:rPr lang="en-US" altLang="zh-CN" sz="1100" dirty="0">
                  <a:solidFill>
                    <a:srgbClr val="000000"/>
                  </a:solidFill>
                  <a:latin typeface="Arial"/>
                  <a:ea typeface="微软雅黑"/>
                </a:rPr>
                <a:t>Visio</a:t>
              </a:r>
              <a:r>
                <a:rPr lang="zh-CN" altLang="en-US" sz="1100" dirty="0">
                  <a:solidFill>
                    <a:srgbClr val="000000"/>
                  </a:solidFill>
                  <a:latin typeface="Arial"/>
                  <a:ea typeface="微软雅黑"/>
                </a:rPr>
                <a:t>提供了各种模板可用于可视化和简化业务流程。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iśḷiḍè">
              <a:extLst>
                <a:ext uri="{FF2B5EF4-FFF2-40B4-BE49-F238E27FC236}">
                  <a16:creationId xmlns:a16="http://schemas.microsoft.com/office/drawing/2014/main" id="{97980CC7-FA5E-49AC-800C-1BDF57271C39}"/>
                </a:ext>
              </a:extLst>
            </p:cNvPr>
            <p:cNvSpPr txBox="1"/>
            <p:nvPr/>
          </p:nvSpPr>
          <p:spPr bwMode="auto">
            <a:xfrm>
              <a:off x="8096079" y="1130300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Visio</a:t>
              </a:r>
            </a:p>
          </p:txBody>
        </p:sp>
      </p:grpSp>
      <p:grpSp>
        <p:nvGrpSpPr>
          <p:cNvPr id="21" name="íSľiďé">
            <a:extLst>
              <a:ext uri="{FF2B5EF4-FFF2-40B4-BE49-F238E27FC236}">
                <a16:creationId xmlns:a16="http://schemas.microsoft.com/office/drawing/2014/main" id="{02DCBD41-B898-4185-839F-62F62C66CC4D}"/>
              </a:ext>
            </a:extLst>
          </p:cNvPr>
          <p:cNvGrpSpPr/>
          <p:nvPr/>
        </p:nvGrpSpPr>
        <p:grpSpPr>
          <a:xfrm>
            <a:off x="673100" y="4973100"/>
            <a:ext cx="3217899" cy="1173700"/>
            <a:chOff x="8096079" y="1130300"/>
            <a:chExt cx="3422820" cy="1173700"/>
          </a:xfrm>
        </p:grpSpPr>
        <p:sp>
          <p:nvSpPr>
            <p:cNvPr id="25" name="îṩľiḓe">
              <a:extLst>
                <a:ext uri="{FF2B5EF4-FFF2-40B4-BE49-F238E27FC236}">
                  <a16:creationId xmlns:a16="http://schemas.microsoft.com/office/drawing/2014/main" id="{059AF731-1DBD-4A7F-8C13-343E758EC7AB}"/>
                </a:ext>
              </a:extLst>
            </p:cNvPr>
            <p:cNvSpPr/>
            <p:nvPr/>
          </p:nvSpPr>
          <p:spPr bwMode="auto">
            <a:xfrm>
              <a:off x="8096079" y="1621251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StarUML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是一款开放源代码的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UML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开发工具，发展快、灵活、可拓展性强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íśľïḑe">
              <a:extLst>
                <a:ext uri="{FF2B5EF4-FFF2-40B4-BE49-F238E27FC236}">
                  <a16:creationId xmlns:a16="http://schemas.microsoft.com/office/drawing/2014/main" id="{A6915833-8629-46A3-910E-596F65F88155}"/>
                </a:ext>
              </a:extLst>
            </p:cNvPr>
            <p:cNvSpPr txBox="1"/>
            <p:nvPr/>
          </p:nvSpPr>
          <p:spPr bwMode="auto">
            <a:xfrm>
              <a:off x="8096079" y="1130300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StarUML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7F5B773-40D7-4F76-9EE0-FDB153BE8AF1}"/>
              </a:ext>
            </a:extLst>
          </p:cNvPr>
          <p:cNvCxnSpPr/>
          <p:nvPr/>
        </p:nvCxnSpPr>
        <p:spPr>
          <a:xfrm>
            <a:off x="763101" y="2382658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863C0C-4171-4BF3-B37F-B7E99CA16078}"/>
              </a:ext>
            </a:extLst>
          </p:cNvPr>
          <p:cNvCxnSpPr/>
          <p:nvPr/>
        </p:nvCxnSpPr>
        <p:spPr>
          <a:xfrm>
            <a:off x="763101" y="3620908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6A3B41-23A8-42A0-AC34-B720CBFC81D7}"/>
              </a:ext>
            </a:extLst>
          </p:cNvPr>
          <p:cNvCxnSpPr/>
          <p:nvPr/>
        </p:nvCxnSpPr>
        <p:spPr>
          <a:xfrm>
            <a:off x="763101" y="4916308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40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42946ADC-99B7-4177-989F-FCA5516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98" y="2086429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Rational Rose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D3E5266-17FD-4C03-961E-183041F9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714" y="29817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CCCEC-0BFC-472C-A04E-81AF72818971}"/>
              </a:ext>
            </a:extLst>
          </p:cNvPr>
          <p:cNvSpPr txBox="1"/>
          <p:nvPr/>
        </p:nvSpPr>
        <p:spPr>
          <a:xfrm>
            <a:off x="3221033" y="25996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03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48B0A2-A763-45FB-8B47-1B2F3523111B}"/>
              </a:ext>
            </a:extLst>
          </p:cNvPr>
          <p:cNvSpPr txBox="1"/>
          <p:nvPr/>
        </p:nvSpPr>
        <p:spPr>
          <a:xfrm>
            <a:off x="772357" y="1358284"/>
            <a:ext cx="9934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rgbClr val="C00000"/>
                </a:solidFill>
              </a:rPr>
              <a:t>Rational</a:t>
            </a:r>
            <a:r>
              <a:rPr lang="zh-CN" altLang="en-US" sz="2400" dirty="0">
                <a:solidFill>
                  <a:srgbClr val="C00000"/>
                </a:solidFill>
              </a:rPr>
              <a:t>公司</a:t>
            </a:r>
            <a:r>
              <a:rPr lang="zh-CN" altLang="en-US" sz="2400" dirty="0"/>
              <a:t>出品的一种</a:t>
            </a:r>
            <a:r>
              <a:rPr lang="zh-CN" altLang="en-US" sz="2400" dirty="0">
                <a:solidFill>
                  <a:srgbClr val="C00000"/>
                </a:solidFill>
              </a:rPr>
              <a:t>面向对象的统一建模语言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可视化建模工具</a:t>
            </a:r>
            <a:r>
              <a:rPr lang="zh-CN" altLang="en-US" sz="2400" dirty="0"/>
              <a:t>，用于可视化建模和公司级水平软件应用的组建构造。</a:t>
            </a:r>
            <a:endParaRPr lang="en-US" altLang="zh-CN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9A905E-68BB-4858-B47F-E93784AF822E}"/>
              </a:ext>
            </a:extLst>
          </p:cNvPr>
          <p:cNvSpPr txBox="1"/>
          <p:nvPr/>
        </p:nvSpPr>
        <p:spPr>
          <a:xfrm>
            <a:off x="834501" y="3048851"/>
            <a:ext cx="9934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包括了统一建模语言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UML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OOSE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OMT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6A401B-ABD9-43A3-A0DF-E6CC71E35861}"/>
              </a:ext>
            </a:extLst>
          </p:cNvPr>
          <p:cNvSpPr txBox="1"/>
          <p:nvPr/>
        </p:nvSpPr>
        <p:spPr>
          <a:xfrm>
            <a:off x="905522" y="4462420"/>
            <a:ext cx="9934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是一个完全的，具有能满足所有建模环境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Web</a:t>
            </a:r>
            <a:r>
              <a:rPr lang="zh-CN" altLang="en-US" sz="2400" dirty="0">
                <a:solidFill>
                  <a:srgbClr val="C00000"/>
                </a:solidFill>
              </a:rPr>
              <a:t>开发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数据建模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Visual Studio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C++)</a:t>
            </a:r>
            <a:r>
              <a:rPr lang="zh-CN" altLang="en-US" sz="2400" dirty="0"/>
              <a:t>需求能力和灵活性的一套方案。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2897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D2A9C6-4757-4B6B-BBC3-F7C4DB219A36}"/>
              </a:ext>
            </a:extLst>
          </p:cNvPr>
          <p:cNvSpPr txBox="1"/>
          <p:nvPr/>
        </p:nvSpPr>
        <p:spPr>
          <a:xfrm>
            <a:off x="669924" y="1282998"/>
            <a:ext cx="1069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Rational Rose</a:t>
            </a:r>
            <a:r>
              <a:rPr lang="zh-CN" altLang="en-US" b="1" dirty="0"/>
              <a:t>的两个受欢迎的特征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A247BF-1DD7-4454-A6B5-29ABA113D35A}"/>
              </a:ext>
            </a:extLst>
          </p:cNvPr>
          <p:cNvGrpSpPr/>
          <p:nvPr/>
        </p:nvGrpSpPr>
        <p:grpSpPr>
          <a:xfrm>
            <a:off x="1200534" y="2491769"/>
            <a:ext cx="9632272" cy="2137560"/>
            <a:chOff x="1200534" y="2491769"/>
            <a:chExt cx="9632272" cy="2137560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9E3BFFB-0ED5-4222-8C91-90B8B64E41E3}"/>
                </a:ext>
              </a:extLst>
            </p:cNvPr>
            <p:cNvSpPr txBox="1"/>
            <p:nvPr/>
          </p:nvSpPr>
          <p:spPr>
            <a:xfrm>
              <a:off x="1200534" y="2491769"/>
              <a:ext cx="9632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	</a:t>
              </a:r>
              <a:r>
                <a:rPr lang="zh-CN" altLang="en-US" sz="2400" dirty="0"/>
                <a:t>一、提供反复式发展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9B38615-EB76-4E61-8B0F-7728B96D4BCF}"/>
                </a:ext>
              </a:extLst>
            </p:cNvPr>
            <p:cNvSpPr txBox="1"/>
            <p:nvPr/>
          </p:nvSpPr>
          <p:spPr>
            <a:xfrm>
              <a:off x="1997476" y="3429000"/>
              <a:ext cx="7723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	</a:t>
              </a:r>
              <a:r>
                <a:rPr lang="en-US" altLang="zh-CN" sz="2400" dirty="0"/>
                <a:t>Rational Rose</a:t>
              </a:r>
              <a:r>
                <a:rPr lang="zh-CN" altLang="en-US" sz="2400" dirty="0"/>
                <a:t>允许设计师利用反复发展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有时也叫进化式发展</a:t>
              </a:r>
              <a:r>
                <a:rPr lang="en-US" altLang="zh-CN" sz="2400" dirty="0"/>
                <a:t>)</a:t>
              </a:r>
              <a:r>
                <a:rPr lang="zh-CN" altLang="en-US" sz="2400" dirty="0"/>
                <a:t>，因为在各个进程中新的应用能够被创建，通过把一个反复的输出变成下一个反复的输入。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898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PRD2018-G01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D2A9C6-4757-4B6B-BBC3-F7C4DB219A36}"/>
              </a:ext>
            </a:extLst>
          </p:cNvPr>
          <p:cNvSpPr txBox="1"/>
          <p:nvPr/>
        </p:nvSpPr>
        <p:spPr>
          <a:xfrm>
            <a:off x="669924" y="1282998"/>
            <a:ext cx="1069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Rational Rose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的两个受欢迎的特征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E33D50D-9A0B-4C23-96C2-A64CB53C76C7}"/>
              </a:ext>
            </a:extLst>
          </p:cNvPr>
          <p:cNvGrpSpPr/>
          <p:nvPr/>
        </p:nvGrpSpPr>
        <p:grpSpPr>
          <a:xfrm>
            <a:off x="1200534" y="2491769"/>
            <a:ext cx="9632272" cy="2405421"/>
            <a:chOff x="1200534" y="2491769"/>
            <a:chExt cx="9632272" cy="2405421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9E3BFFB-0ED5-4222-8C91-90B8B64E41E3}"/>
                </a:ext>
              </a:extLst>
            </p:cNvPr>
            <p:cNvSpPr txBox="1"/>
            <p:nvPr/>
          </p:nvSpPr>
          <p:spPr>
            <a:xfrm>
              <a:off x="1200534" y="2491769"/>
              <a:ext cx="9632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	</a:t>
              </a:r>
              <a:r>
                <a:rPr lang="zh-CN" altLang="en-US" sz="2400" dirty="0">
                  <a:solidFill>
                    <a:srgbClr val="000000"/>
                  </a:solidFill>
                  <a:latin typeface="Arial"/>
                  <a:ea typeface="微软雅黑"/>
                </a:rPr>
                <a:t>二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、来回旅程项目的能力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9B38615-EB76-4E61-8B0F-7728B96D4BCF}"/>
                </a:ext>
              </a:extLst>
            </p:cNvPr>
            <p:cNvSpPr txBox="1"/>
            <p:nvPr/>
          </p:nvSpPr>
          <p:spPr>
            <a:xfrm>
              <a:off x="1908700" y="3327530"/>
              <a:ext cx="77235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	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当开发者开始理解组件之间是如何相互作用和在设计中进行调整时，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Rational Rose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能够通过回溯和更新模型的其余部分来保证代码的一致性，从而展现出被称为</a:t>
              </a:r>
              <a:r>
                <a:rPr lang="zh-CN" altLang="en-US" sz="2400" dirty="0">
                  <a:solidFill>
                    <a:srgbClr val="000000"/>
                  </a:solidFill>
                  <a:latin typeface="Arial"/>
                  <a:ea typeface="微软雅黑"/>
                </a:rPr>
                <a:t>“来回旅程项目”的能力。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387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bc19961b-4447-4600-a228-d63d759d2ca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b1ed42-e6bd-45d3-9d3e-be2baea303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088165-c03c-41ca-90b6-909522d3c9e9"/>
</p:tagLst>
</file>

<file path=ppt/theme/theme1.xml><?xml version="1.0" encoding="utf-8"?>
<a:theme xmlns:a="http://schemas.openxmlformats.org/drawingml/2006/main" name="主题5">
  <a:themeElements>
    <a:clrScheme name="自定义 1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569</TotalTime>
  <Words>912</Words>
  <Application>Microsoft Office PowerPoint</Application>
  <PresentationFormat>宽屏</PresentationFormat>
  <Paragraphs>246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宋体</vt:lpstr>
      <vt:lpstr>微软雅黑</vt:lpstr>
      <vt:lpstr>Arial</vt:lpstr>
      <vt:lpstr>Calibri</vt:lpstr>
      <vt:lpstr>Impact</vt:lpstr>
      <vt:lpstr>主题5</vt:lpstr>
      <vt:lpstr>UML工具： Rational Rose</vt:lpstr>
      <vt:lpstr>PowerPoint 演示文稿</vt:lpstr>
      <vt:lpstr>常用UML工具</vt:lpstr>
      <vt:lpstr>面向对象的软件建模工具的功能</vt:lpstr>
      <vt:lpstr>常见的几种UML工具</vt:lpstr>
      <vt:lpstr>Rational Rose</vt:lpstr>
      <vt:lpstr>介绍</vt:lpstr>
      <vt:lpstr>介绍</vt:lpstr>
      <vt:lpstr>介绍</vt:lpstr>
      <vt:lpstr>介绍</vt:lpstr>
      <vt:lpstr>介绍</vt:lpstr>
      <vt:lpstr>介绍</vt:lpstr>
      <vt:lpstr>Rational Rose使用介绍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Rational Rose使用</vt:lpstr>
      <vt:lpstr>提问</vt:lpstr>
      <vt:lpstr>提问</vt:lpstr>
      <vt:lpstr>提问</vt:lpstr>
      <vt:lpstr>提问</vt:lpstr>
      <vt:lpstr>参考文献</vt:lpstr>
      <vt:lpstr>参考文献</vt:lpstr>
      <vt:lpstr>分工及绩效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Chen XuanWem</cp:lastModifiedBy>
  <cp:revision>51</cp:revision>
  <cp:lastPrinted>2018-04-24T16:00:00Z</cp:lastPrinted>
  <dcterms:created xsi:type="dcterms:W3CDTF">2018-04-24T16:00:00Z</dcterms:created>
  <dcterms:modified xsi:type="dcterms:W3CDTF">2018-10-21T10:04:42Z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bc19961b-4447-4600-a228-d63d759d2ca0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2018-08-31T02:38:35.3821286Z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