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theme/themeOverride4.xml" ContentType="application/vnd.openxmlformats-officedocument.themeOverride+xml"/>
  <Override PartName="/ppt/theme/themeOverride5.xml" ContentType="application/vnd.openxmlformats-officedocument.themeOverride+xml"/>
  <Override PartName="/ppt/tags/tag4.xml" ContentType="application/vnd.openxmlformats-officedocument.presentationml.tags+xml"/>
  <Override PartName="/ppt/theme/themeOverride6.xml" ContentType="application/vnd.openxmlformats-officedocument.themeOverride+xml"/>
  <Override PartName="/ppt/tags/tag5.xml" ContentType="application/vnd.openxmlformats-officedocument.presentationml.tags+xml"/>
  <Override PartName="/ppt/theme/themeOverride7.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66" r:id="rId3"/>
    <p:sldId id="258" r:id="rId4"/>
    <p:sldId id="269" r:id="rId5"/>
    <p:sldId id="267" r:id="rId6"/>
    <p:sldId id="268" r:id="rId7"/>
    <p:sldId id="303" r:id="rId8"/>
    <p:sldId id="304" r:id="rId9"/>
    <p:sldId id="305" r:id="rId10"/>
    <p:sldId id="271" r:id="rId11"/>
    <p:sldId id="272" r:id="rId12"/>
    <p:sldId id="307" r:id="rId13"/>
    <p:sldId id="309" r:id="rId14"/>
    <p:sldId id="308" r:id="rId15"/>
    <p:sldId id="310" r:id="rId16"/>
    <p:sldId id="311" r:id="rId17"/>
    <p:sldId id="312" r:id="rId18"/>
    <p:sldId id="315" r:id="rId19"/>
    <p:sldId id="277" r:id="rId20"/>
    <p:sldId id="313" r:id="rId21"/>
    <p:sldId id="314" r:id="rId22"/>
    <p:sldId id="316" r:id="rId23"/>
    <p:sldId id="317" r:id="rId24"/>
    <p:sldId id="318" r:id="rId25"/>
    <p:sldId id="319" r:id="rId26"/>
    <p:sldId id="282" r:id="rId27"/>
    <p:sldId id="306" r:id="rId28"/>
    <p:sldId id="288" r:id="rId29"/>
    <p:sldId id="283" r:id="rId30"/>
    <p:sldId id="261" r:id="rId31"/>
    <p:sldId id="274" r:id="rId32"/>
    <p:sldId id="275" r:id="rId33"/>
    <p:sldId id="276" r:id="rId34"/>
    <p:sldId id="278" r:id="rId35"/>
    <p:sldId id="279" r:id="rId36"/>
    <p:sldId id="280" r:id="rId37"/>
    <p:sldId id="281" r:id="rId38"/>
    <p:sldId id="284" r:id="rId39"/>
    <p:sldId id="285" r:id="rId40"/>
    <p:sldId id="286" r:id="rId41"/>
    <p:sldId id="287" r:id="rId42"/>
    <p:sldId id="289" r:id="rId43"/>
    <p:sldId id="292" r:id="rId44"/>
    <p:sldId id="302" r:id="rId45"/>
    <p:sldId id="301"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8" d="100"/>
          <a:sy n="108" d="100"/>
        </p:scale>
        <p:origin x="870" y="10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70227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253195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2005FA64-D18D-4E9D-A8CE-F546BF1C26E8}" type="datetime1">
              <a:rPr lang="zh-CN" altLang="en-US" smtClean="0"/>
              <a:t>2018/12/25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PRD2018-G01</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4D149A8D-96F3-47E2-902C-6A7431FF7043}" type="datetime1">
              <a:rPr lang="zh-CN" altLang="en-US" smtClean="0"/>
              <a:t>2018/12/25</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PRD2018-G01</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3F8408E-0F7C-4600-B34E-88CE82F3D4F2}" type="datetime1">
              <a:rPr lang="zh-CN" altLang="en-US" smtClean="0"/>
              <a:t>2018/12/25</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PRD2018-G01</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13.jpeg"/><Relationship Id="rId4" Type="http://schemas.openxmlformats.org/officeDocument/2006/relationships/image" Target="../media/image12.jp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4" y="2235029"/>
            <a:ext cx="4832805" cy="558799"/>
          </a:xfrm>
        </p:spPr>
        <p:txBody>
          <a:bodyPr/>
          <a:lstStyle/>
          <a:p>
            <a:r>
              <a:rPr lang="zh-CN" altLang="en-US" b="1" dirty="0"/>
              <a:t>综合应用和问题解答</a:t>
            </a:r>
            <a:endParaRPr lang="en-US" altLang="zh-CN" b="1"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sz="3600" dirty="0"/>
              <a:t>UML</a:t>
            </a:r>
            <a:r>
              <a:rPr lang="zh-CN" altLang="en-US" sz="3600" dirty="0"/>
              <a:t>基础</a:t>
            </a:r>
            <a:r>
              <a:rPr lang="en-US" altLang="zh-CN" sz="3600" dirty="0"/>
              <a:t>Ⅳ</a:t>
            </a:r>
            <a:endParaRPr lang="zh-CN" altLang="en-US" sz="36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a:t>
            </a:r>
            <a:endParaRPr lang="en-US" altLang="zh-CN" dirty="0"/>
          </a:p>
          <a:p>
            <a:r>
              <a:rPr lang="zh-CN" altLang="en-US" dirty="0"/>
              <a:t>组员：刘值成、张威杰、于坤、章奇妙</a:t>
            </a:r>
            <a:endParaRPr lang="en-US" altLang="en-US" dirty="0"/>
          </a:p>
          <a:p>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en-US" altLang="zh-CN" sz="1600" dirty="0"/>
              <a:t>PRD2018-G01</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4231" y="2533650"/>
            <a:ext cx="5419185" cy="895350"/>
          </a:xfrm>
        </p:spPr>
        <p:txBody>
          <a:bodyPr>
            <a:normAutofit/>
          </a:bodyPr>
          <a:lstStyle/>
          <a:p>
            <a:r>
              <a:rPr lang="zh-CN" altLang="en-US" sz="4800" dirty="0">
                <a:solidFill>
                  <a:schemeClr val="bg1"/>
                </a:solidFill>
              </a:rPr>
              <a:t>状态机图的使用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状态机图的使用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grpSp>
        <p:nvGrpSpPr>
          <p:cNvPr id="5" name="4de2957c-41a6-4efc-9d05-3e49b3770d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7937" y="1192976"/>
            <a:ext cx="9976126" cy="4801024"/>
            <a:chOff x="1107937" y="1192976"/>
            <a:chExt cx="9976126" cy="4801024"/>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r>
                <a:rPr lang="en-US" altLang="ko-KR" sz="2400" b="0">
                  <a:solidFill>
                    <a:schemeClr val="accent2"/>
                  </a:solidFill>
                  <a:effectLst/>
                  <a:latin typeface="Impact" panose="020B0806030902050204" pitchFamily="34" charset="0"/>
                </a:rPr>
                <a:t>2016</a:t>
              </a:r>
            </a:p>
          </p:txBody>
        </p:sp>
        <p:grpSp>
          <p:nvGrpSpPr>
            <p:cNvPr id="9" name="îślïḓe"/>
            <p:cNvGrpSpPr/>
            <p:nvPr/>
          </p:nvGrpSpPr>
          <p:grpSpPr>
            <a:xfrm>
              <a:off x="3730625" y="4325964"/>
              <a:ext cx="2108063" cy="944997"/>
              <a:chOff x="1326000" y="4868424"/>
              <a:chExt cx="2108063" cy="944997"/>
            </a:xfrm>
          </p:grpSpPr>
          <p:sp>
            <p:nvSpPr>
              <p:cNvPr id="28" name="íṥľiḑe">
                <a:extLst>
                  <a:ext uri="{FF2B5EF4-FFF2-40B4-BE49-F238E27FC236}">
                    <a16:creationId xmlns:a16="http://schemas.microsoft.com/office/drawing/2014/main" id="{39340196-E1AA-4B49-976A-BF366BB2B662}"/>
                  </a:ext>
                </a:extLst>
              </p:cNvPr>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r>
                <a:rPr lang="en-US" altLang="ko-KR" sz="2400" b="0" dirty="0">
                  <a:solidFill>
                    <a:schemeClr val="accent4"/>
                  </a:solidFill>
                  <a:effectLst/>
                  <a:latin typeface="Impact" panose="020B0806030902050204" pitchFamily="34" charset="0"/>
                </a:rPr>
                <a:t>2018</a:t>
              </a:r>
            </a:p>
          </p:txBody>
        </p:sp>
        <p:grpSp>
          <p:nvGrpSpPr>
            <p:cNvPr id="13" name="íṣḷíḋê"/>
            <p:cNvGrpSpPr/>
            <p:nvPr/>
          </p:nvGrpSpPr>
          <p:grpSpPr>
            <a:xfrm>
              <a:off x="8976000" y="2876543"/>
              <a:ext cx="2108063" cy="944997"/>
              <a:chOff x="1326000" y="4868424"/>
              <a:chExt cx="2108063" cy="944997"/>
            </a:xfrm>
          </p:grpSpPr>
          <p:sp>
            <p:nvSpPr>
              <p:cNvPr id="26" name="ïśľïḓe">
                <a:extLst>
                  <a:ext uri="{FF2B5EF4-FFF2-40B4-BE49-F238E27FC236}">
                    <a16:creationId xmlns:a16="http://schemas.microsoft.com/office/drawing/2014/main" id="{39340196-E1AA-4B49-976A-BF366BB2B662}"/>
                  </a:ext>
                </a:extLst>
              </p:cNvPr>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r>
                <a:rPr lang="en-US" altLang="ko-KR" sz="2400" b="0" dirty="0">
                  <a:solidFill>
                    <a:schemeClr val="accent3"/>
                  </a:solidFill>
                  <a:effectLst/>
                  <a:latin typeface="Impact" panose="020B0806030902050204" pitchFamily="34" charset="0"/>
                </a:rPr>
                <a:t>2017</a:t>
              </a:r>
            </a:p>
          </p:txBody>
        </p:sp>
        <p:grpSp>
          <p:nvGrpSpPr>
            <p:cNvPr id="17" name="îšļïḋe"/>
            <p:cNvGrpSpPr/>
            <p:nvPr/>
          </p:nvGrpSpPr>
          <p:grpSpPr>
            <a:xfrm>
              <a:off x="6353313" y="3603463"/>
              <a:ext cx="2108063" cy="944997"/>
              <a:chOff x="1326000" y="4868424"/>
              <a:chExt cx="2108063" cy="944997"/>
            </a:xfrm>
          </p:grpSpPr>
          <p:sp>
            <p:nvSpPr>
              <p:cNvPr id="24" name="îṥļïde">
                <a:extLst>
                  <a:ext uri="{FF2B5EF4-FFF2-40B4-BE49-F238E27FC236}">
                    <a16:creationId xmlns:a16="http://schemas.microsoft.com/office/drawing/2014/main" id="{39340196-E1AA-4B49-976A-BF366BB2B662}"/>
                  </a:ext>
                </a:extLst>
              </p:cNvPr>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r>
                <a:rPr lang="en-US" altLang="ko-KR" sz="2400" b="0" dirty="0">
                  <a:solidFill>
                    <a:schemeClr val="accent1"/>
                  </a:solidFill>
                  <a:effectLst/>
                  <a:latin typeface="Impact" panose="020B0806030902050204" pitchFamily="34" charset="0"/>
                </a:rPr>
                <a:t>2015</a:t>
              </a:r>
            </a:p>
          </p:txBody>
        </p:sp>
        <p:grpSp>
          <p:nvGrpSpPr>
            <p:cNvPr id="21" name="iş1íḓê"/>
            <p:cNvGrpSpPr/>
            <p:nvPr/>
          </p:nvGrpSpPr>
          <p:grpSpPr>
            <a:xfrm>
              <a:off x="1107937" y="5049003"/>
              <a:ext cx="2108063" cy="944997"/>
              <a:chOff x="1326000" y="4868424"/>
              <a:chExt cx="2108063" cy="944997"/>
            </a:xfrm>
          </p:grpSpPr>
          <p:sp>
            <p:nvSpPr>
              <p:cNvPr id="22" name="ïṣľiḑê">
                <a:extLst>
                  <a:ext uri="{FF2B5EF4-FFF2-40B4-BE49-F238E27FC236}">
                    <a16:creationId xmlns:a16="http://schemas.microsoft.com/office/drawing/2014/main" id="{39340196-E1AA-4B49-976A-BF366BB2B662}"/>
                  </a:ext>
                </a:extLst>
              </p:cNvPr>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grpSp>
    </p:spTree>
    <p:extLst>
      <p:ext uri="{BB962C8B-B14F-4D97-AF65-F5344CB8AC3E}">
        <p14:creationId xmlns:p14="http://schemas.microsoft.com/office/powerpoint/2010/main" val="269255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370BF256-F4E0-44DF-B630-A7006F8F9E52}"/>
              </a:ext>
            </a:extLst>
          </p:cNvPr>
          <p:cNvPicPr>
            <a:picLocks noChangeAspect="1"/>
          </p:cNvPicPr>
          <p:nvPr/>
        </p:nvPicPr>
        <p:blipFill>
          <a:blip r:embed="rId2"/>
          <a:stretch>
            <a:fillRect/>
          </a:stretch>
        </p:blipFill>
        <p:spPr>
          <a:xfrm>
            <a:off x="22179" y="1240063"/>
            <a:ext cx="12147642" cy="5370317"/>
          </a:xfrm>
          <a:prstGeom prst="rect">
            <a:avLst/>
          </a:prstGeom>
        </p:spPr>
      </p:pic>
      <p:sp>
        <p:nvSpPr>
          <p:cNvPr id="2" name="标题 1"/>
          <p:cNvSpPr>
            <a:spLocks noGrp="1"/>
          </p:cNvSpPr>
          <p:nvPr>
            <p:ph type="title"/>
          </p:nvPr>
        </p:nvSpPr>
        <p:spPr/>
        <p:txBody>
          <a:bodyPr/>
          <a:lstStyle/>
          <a:p>
            <a:r>
              <a:rPr lang="zh-CN" altLang="en-US" dirty="0"/>
              <a:t>后台管理状态机图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Tree>
    <p:extLst>
      <p:ext uri="{BB962C8B-B14F-4D97-AF65-F5344CB8AC3E}">
        <p14:creationId xmlns:p14="http://schemas.microsoft.com/office/powerpoint/2010/main" val="245164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一个对象的状态可能包含子状态或其他一些更加详细的内容。具体由以下</a:t>
            </a:r>
            <a:r>
              <a:rPr lang="en-US" altLang="zh-CN" dirty="0"/>
              <a:t>5</a:t>
            </a:r>
            <a:r>
              <a:rPr lang="zh-CN" altLang="en-US" dirty="0"/>
              <a:t>个部分组成：名称、进入</a:t>
            </a:r>
            <a:r>
              <a:rPr lang="en-US" altLang="zh-CN" dirty="0"/>
              <a:t>/</a:t>
            </a:r>
            <a:r>
              <a:rPr lang="zh-CN" altLang="en-US" dirty="0"/>
              <a:t>退出动作、内部转换、子状态和延迟事件。</a:t>
            </a:r>
          </a:p>
        </p:txBody>
      </p:sp>
    </p:spTree>
    <p:extLst>
      <p:ext uri="{BB962C8B-B14F-4D97-AF65-F5344CB8AC3E}">
        <p14:creationId xmlns:p14="http://schemas.microsoft.com/office/powerpoint/2010/main" val="369375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状态的名称</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名称（</a:t>
            </a:r>
            <a:r>
              <a:rPr lang="en-US" altLang="zh-CN" dirty="0"/>
              <a:t>name</a:t>
            </a:r>
            <a:r>
              <a:rPr lang="zh-CN" altLang="en-US" dirty="0"/>
              <a:t>）是将一个状态与其他状态区分开来的文本字符串；状态也可能是匿名的，这表示它没有名称</a:t>
            </a:r>
          </a:p>
        </p:txBody>
      </p:sp>
    </p:spTree>
    <p:extLst>
      <p:ext uri="{BB962C8B-B14F-4D97-AF65-F5344CB8AC3E}">
        <p14:creationId xmlns:p14="http://schemas.microsoft.com/office/powerpoint/2010/main" val="389443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状态的进入</a:t>
            </a:r>
            <a:r>
              <a:rPr lang="en-US" altLang="zh-CN" dirty="0"/>
              <a:t>/</a:t>
            </a:r>
            <a:r>
              <a:rPr lang="zh-CN" altLang="en-US" dirty="0"/>
              <a:t>退出动作</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进入</a:t>
            </a:r>
            <a:r>
              <a:rPr lang="en-US" altLang="zh-CN" dirty="0"/>
              <a:t>/</a:t>
            </a:r>
            <a:r>
              <a:rPr lang="zh-CN" altLang="en-US" dirty="0"/>
              <a:t>退出动作（</a:t>
            </a:r>
            <a:r>
              <a:rPr lang="en-US" altLang="zh-CN" dirty="0"/>
              <a:t>entry/exit action</a:t>
            </a:r>
            <a:r>
              <a:rPr lang="zh-CN" altLang="en-US" dirty="0"/>
              <a:t>）表示进入</a:t>
            </a:r>
            <a:r>
              <a:rPr lang="en-US" altLang="zh-CN" dirty="0"/>
              <a:t>/</a:t>
            </a:r>
            <a:r>
              <a:rPr lang="zh-CN" altLang="en-US" dirty="0"/>
              <a:t>退出这个状态所执行的动作。入口动作的语法是</a:t>
            </a:r>
            <a:r>
              <a:rPr lang="en-US" altLang="zh-CN" dirty="0"/>
              <a:t>entry/</a:t>
            </a:r>
            <a:r>
              <a:rPr lang="zh-CN" altLang="en-US" dirty="0"/>
              <a:t>执行的动作，出口动作的语法是</a:t>
            </a:r>
            <a:r>
              <a:rPr lang="en-US" altLang="zh-CN" dirty="0"/>
              <a:t>exit/</a:t>
            </a:r>
            <a:r>
              <a:rPr lang="zh-CN" altLang="en-US" dirty="0"/>
              <a:t>执行的动作。</a:t>
            </a:r>
          </a:p>
        </p:txBody>
      </p:sp>
    </p:spTree>
    <p:extLst>
      <p:ext uri="{BB962C8B-B14F-4D97-AF65-F5344CB8AC3E}">
        <p14:creationId xmlns:p14="http://schemas.microsoft.com/office/powerpoint/2010/main" val="293064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状态的内部转换</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内部转换使事件可以再不退出状态的情况下在状态内得到处理，从而可避免触发进入或退出操作。</a:t>
            </a:r>
          </a:p>
        </p:txBody>
      </p:sp>
    </p:spTree>
    <p:extLst>
      <p:ext uri="{BB962C8B-B14F-4D97-AF65-F5344CB8AC3E}">
        <p14:creationId xmlns:p14="http://schemas.microsoft.com/office/powerpoint/2010/main" val="41784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状态的子状态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308324"/>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p>
        </p:txBody>
      </p:sp>
      <p:pic>
        <p:nvPicPr>
          <p:cNvPr id="5" name="图片 4">
            <a:extLst>
              <a:ext uri="{FF2B5EF4-FFF2-40B4-BE49-F238E27FC236}">
                <a16:creationId xmlns:a16="http://schemas.microsoft.com/office/drawing/2014/main" id="{E00AD325-3996-4A66-9053-467C039695EE}"/>
              </a:ext>
            </a:extLst>
          </p:cNvPr>
          <p:cNvPicPr>
            <a:picLocks noChangeAspect="1"/>
          </p:cNvPicPr>
          <p:nvPr/>
        </p:nvPicPr>
        <p:blipFill>
          <a:blip r:embed="rId2"/>
          <a:stretch>
            <a:fillRect/>
          </a:stretch>
        </p:blipFill>
        <p:spPr>
          <a:xfrm>
            <a:off x="244228" y="1365513"/>
            <a:ext cx="7569905" cy="4874950"/>
          </a:xfrm>
          <a:prstGeom prst="rect">
            <a:avLst/>
          </a:prstGeom>
        </p:spPr>
      </p:pic>
    </p:spTree>
    <p:extLst>
      <p:ext uri="{BB962C8B-B14F-4D97-AF65-F5344CB8AC3E}">
        <p14:creationId xmlns:p14="http://schemas.microsoft.com/office/powerpoint/2010/main" val="349829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状态的延迟事件</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308324"/>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p>
        </p:txBody>
      </p:sp>
      <p:pic>
        <p:nvPicPr>
          <p:cNvPr id="5" name="图片 4">
            <a:extLst>
              <a:ext uri="{FF2B5EF4-FFF2-40B4-BE49-F238E27FC236}">
                <a16:creationId xmlns:a16="http://schemas.microsoft.com/office/drawing/2014/main" id="{E00AD325-3996-4A66-9053-467C039695EE}"/>
              </a:ext>
            </a:extLst>
          </p:cNvPr>
          <p:cNvPicPr>
            <a:picLocks noChangeAspect="1"/>
          </p:cNvPicPr>
          <p:nvPr/>
        </p:nvPicPr>
        <p:blipFill>
          <a:blip r:embed="rId2"/>
          <a:stretch>
            <a:fillRect/>
          </a:stretch>
        </p:blipFill>
        <p:spPr>
          <a:xfrm>
            <a:off x="244228" y="1365513"/>
            <a:ext cx="7569905" cy="4874950"/>
          </a:xfrm>
          <a:prstGeom prst="rect">
            <a:avLst/>
          </a:prstGeom>
        </p:spPr>
      </p:pic>
    </p:spTree>
    <p:extLst>
      <p:ext uri="{BB962C8B-B14F-4D97-AF65-F5344CB8AC3E}">
        <p14:creationId xmlns:p14="http://schemas.microsoft.com/office/powerpoint/2010/main" val="53497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29842" y="2594240"/>
            <a:ext cx="5419185" cy="895350"/>
          </a:xfrm>
        </p:spPr>
        <p:txBody>
          <a:bodyPr>
            <a:normAutofit/>
          </a:bodyPr>
          <a:lstStyle/>
          <a:p>
            <a:r>
              <a:rPr lang="zh-CN" altLang="en-US" sz="4800" dirty="0">
                <a:solidFill>
                  <a:schemeClr val="bg1"/>
                </a:solidFill>
              </a:rPr>
              <a:t>活动图的使用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íṣlíde">
            <a:extLst>
              <a:ext uri="{FF2B5EF4-FFF2-40B4-BE49-F238E27FC236}">
                <a16:creationId xmlns:a16="http://schemas.microsoft.com/office/drawing/2014/main" id="{39340196-E1AA-4B49-976A-BF366BB2B662}"/>
              </a:ext>
            </a:extLst>
          </p:cNvPr>
          <p:cNvSpPr/>
          <p:nvPr/>
        </p:nvSpPr>
        <p:spPr bwMode="auto">
          <a:xfrm>
            <a:off x="6322304" y="205279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1" name="íšḻídé">
            <a:extLst>
              <a:ext uri="{FF2B5EF4-FFF2-40B4-BE49-F238E27FC236}">
                <a16:creationId xmlns:a16="http://schemas.microsoft.com/office/drawing/2014/main" id="{4D5C24C6-4DD0-4193-AD42-019C1134797B}"/>
              </a:ext>
            </a:extLst>
          </p:cNvPr>
          <p:cNvSpPr txBox="1"/>
          <p:nvPr/>
        </p:nvSpPr>
        <p:spPr bwMode="auto">
          <a:xfrm>
            <a:off x="6322304" y="170186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用例图的使用</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î$lîḓé">
            <a:extLst>
              <a:ext uri="{FF2B5EF4-FFF2-40B4-BE49-F238E27FC236}">
                <a16:creationId xmlns:a16="http://schemas.microsoft.com/office/drawing/2014/main" id="{39340196-E1AA-4B49-976A-BF366BB2B662}"/>
              </a:ext>
            </a:extLst>
          </p:cNvPr>
          <p:cNvSpPr/>
          <p:nvPr/>
        </p:nvSpPr>
        <p:spPr bwMode="auto">
          <a:xfrm>
            <a:off x="6340738" y="2852517"/>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8" y="250158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状态转换图的</a:t>
            </a:r>
            <a:r>
              <a:rPr lang="zh-CN" altLang="en-US" sz="1800" b="1" dirty="0"/>
              <a:t>使用</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îṡ1ïḑè">
            <a:extLst>
              <a:ext uri="{FF2B5EF4-FFF2-40B4-BE49-F238E27FC236}">
                <a16:creationId xmlns:a16="http://schemas.microsoft.com/office/drawing/2014/main" id="{39340196-E1AA-4B49-976A-BF366BB2B662}"/>
              </a:ext>
            </a:extLst>
          </p:cNvPr>
          <p:cNvSpPr/>
          <p:nvPr/>
        </p:nvSpPr>
        <p:spPr bwMode="auto">
          <a:xfrm>
            <a:off x="6345548" y="3652243"/>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9" name="íṣļîdé">
            <a:extLst>
              <a:ext uri="{FF2B5EF4-FFF2-40B4-BE49-F238E27FC236}">
                <a16:creationId xmlns:a16="http://schemas.microsoft.com/office/drawing/2014/main" id="{4D5C24C6-4DD0-4193-AD42-019C1134797B}"/>
              </a:ext>
            </a:extLst>
          </p:cNvPr>
          <p:cNvSpPr txBox="1"/>
          <p:nvPr/>
        </p:nvSpPr>
        <p:spPr bwMode="auto">
          <a:xfrm>
            <a:off x="6345548" y="330131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活动图</a:t>
            </a:r>
            <a:r>
              <a:rPr lang="zh-CN" altLang="en-US" sz="1800" b="1" dirty="0"/>
              <a:t>的使用</a:t>
            </a:r>
            <a:endParaRPr lang="en-US" altLang="zh-CN" sz="18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íŝḻîďê">
            <a:extLst>
              <a:ext uri="{FF2B5EF4-FFF2-40B4-BE49-F238E27FC236}">
                <a16:creationId xmlns:a16="http://schemas.microsoft.com/office/drawing/2014/main" id="{39340196-E1AA-4B49-976A-BF366BB2B662}"/>
              </a:ext>
            </a:extLst>
          </p:cNvPr>
          <p:cNvSpPr/>
          <p:nvPr/>
        </p:nvSpPr>
        <p:spPr bwMode="auto">
          <a:xfrm>
            <a:off x="6340738" y="445196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3" name="ísḷïḓe">
            <a:extLst>
              <a:ext uri="{FF2B5EF4-FFF2-40B4-BE49-F238E27FC236}">
                <a16:creationId xmlns:a16="http://schemas.microsoft.com/office/drawing/2014/main" id="{4D5C24C6-4DD0-4193-AD42-019C1134797B}"/>
              </a:ext>
            </a:extLst>
          </p:cNvPr>
          <p:cNvSpPr txBox="1"/>
          <p:nvPr/>
        </p:nvSpPr>
        <p:spPr bwMode="auto">
          <a:xfrm>
            <a:off x="6340738" y="410104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顺序图</a:t>
            </a:r>
            <a:r>
              <a:rPr lang="zh-CN" altLang="en-US" sz="1800" b="1" dirty="0"/>
              <a:t>的使用</a:t>
            </a:r>
            <a:endParaRPr lang="en-US" altLang="zh-CN" sz="18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ïṧļïḋe">
            <a:extLst>
              <a:ext uri="{FF2B5EF4-FFF2-40B4-BE49-F238E27FC236}">
                <a16:creationId xmlns:a16="http://schemas.microsoft.com/office/drawing/2014/main" id="{39340196-E1AA-4B49-976A-BF366BB2B662}"/>
              </a:ext>
            </a:extLst>
          </p:cNvPr>
          <p:cNvSpPr/>
          <p:nvPr/>
        </p:nvSpPr>
        <p:spPr bwMode="auto">
          <a:xfrm>
            <a:off x="6346349" y="525169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7" name="işlíḑé">
            <a:extLst>
              <a:ext uri="{FF2B5EF4-FFF2-40B4-BE49-F238E27FC236}">
                <a16:creationId xmlns:a16="http://schemas.microsoft.com/office/drawing/2014/main" id="{4D5C24C6-4DD0-4193-AD42-019C1134797B}"/>
              </a:ext>
            </a:extLst>
          </p:cNvPr>
          <p:cNvSpPr txBox="1"/>
          <p:nvPr/>
        </p:nvSpPr>
        <p:spPr bwMode="auto">
          <a:xfrm>
            <a:off x="6346349" y="490076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Visio </a:t>
            </a:r>
            <a:r>
              <a:rPr lang="zh-CN" altLang="en-US" sz="1800" b="1" dirty="0"/>
              <a:t>工具的使用</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accent1"/>
                </a:solidFill>
              </a:rPr>
              <a:t>目录</a:t>
            </a:r>
            <a:endParaRPr lang="en-US" altLang="zh-CN" sz="4000" b="1" dirty="0">
              <a:solidFill>
                <a:schemeClr val="accent1"/>
              </a:solidFill>
            </a:endParaRPr>
          </a:p>
        </p:txBody>
      </p:sp>
      <p:sp>
        <p:nvSpPr>
          <p:cNvPr id="2" name="页脚占位符 1">
            <a:extLst>
              <a:ext uri="{FF2B5EF4-FFF2-40B4-BE49-F238E27FC236}">
                <a16:creationId xmlns:a16="http://schemas.microsoft.com/office/drawing/2014/main" id="{26672C85-96D6-4EE4-AA6B-25D0ACDDCD97}"/>
              </a:ext>
            </a:extLst>
          </p:cNvPr>
          <p:cNvSpPr>
            <a:spLocks noGrp="1"/>
          </p:cNvSpPr>
          <p:nvPr>
            <p:ph type="ftr" sz="quarter" idx="11"/>
          </p:nvPr>
        </p:nvSpPr>
        <p:spPr/>
        <p:txBody>
          <a:bodyPr/>
          <a:lstStyle/>
          <a:p>
            <a:r>
              <a:rPr lang="en-US" altLang="zh-CN"/>
              <a:t>PRD2018-G01</a:t>
            </a:r>
            <a:endParaRPr lang="zh-CN" altLang="en-US" dirty="0"/>
          </a:p>
        </p:txBody>
      </p:sp>
      <p:sp>
        <p:nvSpPr>
          <p:cNvPr id="3" name="灯片编号占位符 2">
            <a:extLst>
              <a:ext uri="{FF2B5EF4-FFF2-40B4-BE49-F238E27FC236}">
                <a16:creationId xmlns:a16="http://schemas.microsoft.com/office/drawing/2014/main" id="{9DE2D19D-9051-4C8C-9BE0-D57DB758BA38}"/>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文本框 5">
            <a:extLst>
              <a:ext uri="{FF2B5EF4-FFF2-40B4-BE49-F238E27FC236}">
                <a16:creationId xmlns:a16="http://schemas.microsoft.com/office/drawing/2014/main" id="{B0531C51-21B2-4462-B06A-E15D4236058A}"/>
              </a:ext>
            </a:extLst>
          </p:cNvPr>
          <p:cNvSpPr txBox="1"/>
          <p:nvPr/>
        </p:nvSpPr>
        <p:spPr>
          <a:xfrm>
            <a:off x="1474285" y="1642810"/>
            <a:ext cx="9241840" cy="3416320"/>
          </a:xfrm>
          <a:prstGeom prst="rect">
            <a:avLst/>
          </a:prstGeom>
          <a:noFill/>
        </p:spPr>
        <p:txBody>
          <a:bodyPr wrap="square" rtlCol="0">
            <a:spAutoFit/>
          </a:bodyPr>
          <a:lstStyle/>
          <a:p>
            <a:r>
              <a:rPr lang="zh-CN" altLang="en-US" dirty="0"/>
              <a:t>       状态机是展示状态与状态转换的图。状态机有两种可视化的建模方式，分别为活动图和状态机图</a:t>
            </a:r>
            <a:r>
              <a:rPr lang="en-US" altLang="zh-CN" dirty="0"/>
              <a:t>,</a:t>
            </a:r>
            <a:r>
              <a:rPr lang="zh-CN" altLang="en-US" dirty="0"/>
              <a:t>在用例模型中，可以利用文本来描述用例的业务流程</a:t>
            </a:r>
            <a:r>
              <a:rPr lang="en-US" altLang="zh-CN" dirty="0"/>
              <a:t>,</a:t>
            </a:r>
            <a:r>
              <a:rPr lang="zh-CN" altLang="en-US" dirty="0"/>
              <a:t>但如果业务流程较为复杂，则可能会难以阅读和理解，这时需要用更加容易理解的方式</a:t>
            </a:r>
            <a:r>
              <a:rPr lang="en-US" altLang="zh-CN" dirty="0"/>
              <a:t>(</a:t>
            </a:r>
            <a:r>
              <a:rPr lang="zh-CN" altLang="en-US" dirty="0"/>
              <a:t>图形</a:t>
            </a:r>
            <a:r>
              <a:rPr lang="en-US" altLang="zh-CN" dirty="0"/>
              <a:t>)</a:t>
            </a:r>
            <a:r>
              <a:rPr lang="zh-CN" altLang="en-US" dirty="0"/>
              <a:t>来描述业务过程的工作流，在</a:t>
            </a:r>
            <a:r>
              <a:rPr lang="en-US" altLang="zh-CN" dirty="0"/>
              <a:t>UML</a:t>
            </a:r>
            <a:r>
              <a:rPr lang="zh-CN" altLang="en-US" dirty="0"/>
              <a:t>中将这类描述活动流程的图形称为活动图</a:t>
            </a:r>
            <a:r>
              <a:rPr lang="en-US" altLang="zh-CN" dirty="0"/>
              <a:t>( Activity Diagram)</a:t>
            </a:r>
            <a:r>
              <a:rPr lang="zh-CN" altLang="en-US" dirty="0"/>
              <a:t>。  </a:t>
            </a:r>
            <a:endParaRPr lang="en-US" altLang="zh-CN" dirty="0"/>
          </a:p>
          <a:p>
            <a:endParaRPr lang="en-US" altLang="zh-CN" dirty="0"/>
          </a:p>
          <a:p>
            <a:endParaRPr lang="en-US" altLang="zh-CN" dirty="0"/>
          </a:p>
          <a:p>
            <a:r>
              <a:rPr lang="en-US" altLang="zh-CN" dirty="0"/>
              <a:t>       </a:t>
            </a:r>
            <a:r>
              <a:rPr lang="zh-CN" altLang="en-US" dirty="0"/>
              <a:t>需要说明的是动作</a:t>
            </a:r>
            <a:r>
              <a:rPr lang="en-US" altLang="zh-CN" dirty="0"/>
              <a:t>( Action)</a:t>
            </a:r>
            <a:r>
              <a:rPr lang="zh-CN" altLang="en-US" dirty="0"/>
              <a:t>与活动</a:t>
            </a:r>
            <a:r>
              <a:rPr lang="en-US" altLang="zh-CN" dirty="0"/>
              <a:t>( Activity)</a:t>
            </a:r>
            <a:r>
              <a:rPr lang="zh-CN" altLang="en-US" dirty="0"/>
              <a:t>的区别。动作与一个转移相关联</a:t>
            </a:r>
            <a:r>
              <a:rPr lang="en-US" altLang="zh-CN" dirty="0"/>
              <a:t>,</a:t>
            </a:r>
            <a:r>
              <a:rPr lang="zh-CN" altLang="en-US" dirty="0"/>
              <a:t>在较少的时间内完成</a:t>
            </a:r>
            <a:r>
              <a:rPr lang="en-US" altLang="zh-CN" dirty="0"/>
              <a:t>,</a:t>
            </a:r>
            <a:r>
              <a:rPr lang="zh-CN" altLang="en-US" dirty="0"/>
              <a:t>其操作具有原子性，通常发生于状态的初始化、进入和退出时。活动指一个状态机中进行的非原子的执行单元，它由一系列的可执行的原子计算组成，这些原子计算会导致系统状态的改变或返回一个值。活动与一个状态关联，当一个状态进入时开始，需要段时间执行，可以被中断。</a:t>
            </a:r>
            <a:endParaRPr lang="en-US" altLang="zh-CN" dirty="0"/>
          </a:p>
          <a:p>
            <a:endParaRPr lang="zh-CN" altLang="en-US" dirty="0"/>
          </a:p>
        </p:txBody>
      </p:sp>
    </p:spTree>
    <p:extLst>
      <p:ext uri="{BB962C8B-B14F-4D97-AF65-F5344CB8AC3E}">
        <p14:creationId xmlns:p14="http://schemas.microsoft.com/office/powerpoint/2010/main" val="413564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031325"/>
          </a:xfrm>
          <a:prstGeom prst="rect">
            <a:avLst/>
          </a:prstGeom>
        </p:spPr>
        <p:txBody>
          <a:bodyPr>
            <a:spAutoFit/>
          </a:bodyPr>
          <a:lstStyle/>
          <a:p>
            <a:r>
              <a:rPr lang="en-US" altLang="zh-CN" dirty="0"/>
              <a:t>       </a:t>
            </a:r>
            <a:r>
              <a:rPr lang="zh-CN" altLang="en-US" dirty="0"/>
              <a:t>活动图被设计用于简化描述一个过程或者操作的工作步骤。活动用圆角矩形表示，接近椭圆。一个活动中的处理一旦完成</a:t>
            </a:r>
            <a:r>
              <a:rPr lang="en-US" altLang="zh-CN" dirty="0"/>
              <a:t>,</a:t>
            </a:r>
            <a:r>
              <a:rPr lang="zh-CN" altLang="en-US" dirty="0"/>
              <a:t>则自动引起下一个活动的发生。箭头表示从一个活动转移到下一个活动。和状态机图类似，活动图中的起点用一个实心圆表示，终点用一个实心圆外加一个圆圈表示。在一个活动图中，只有一个起始状态，可以有零个或多个终止状态。</a:t>
            </a:r>
          </a:p>
        </p:txBody>
      </p:sp>
    </p:spTree>
    <p:extLst>
      <p:ext uri="{BB962C8B-B14F-4D97-AF65-F5344CB8AC3E}">
        <p14:creationId xmlns:p14="http://schemas.microsoft.com/office/powerpoint/2010/main" val="279876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活动状态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308324"/>
          </a:xfrm>
          <a:prstGeom prst="rect">
            <a:avLst/>
          </a:prstGeom>
        </p:spPr>
        <p:txBody>
          <a:bodyPr>
            <a:spAutoFit/>
          </a:bodyPr>
          <a:lstStyle/>
          <a:p>
            <a:r>
              <a:rPr lang="zh-CN" altLang="en-US" dirty="0"/>
              <a:t>       动作状态表示的是不可分割的原子动作，而活动状态则不同，它表示的是可以分割的动作。特点是：它可以被分解成其他子活动或动作状态，它能够被中断，占有有限的时间。活动状态可以理解为一个组合，它的控制流由其他活动状态或动作状态组成。</a:t>
            </a:r>
          </a:p>
          <a:p>
            <a:r>
              <a:rPr lang="zh-CN" altLang="en-US" dirty="0"/>
              <a:t>       在</a:t>
            </a:r>
            <a:r>
              <a:rPr lang="en-US" altLang="zh-CN" dirty="0"/>
              <a:t>UML</a:t>
            </a:r>
            <a:r>
              <a:rPr lang="zh-CN" altLang="en-US" dirty="0"/>
              <a:t>中，动作状态和活动状态的图标没有什么区别，都是圆端的方框。只是活动状态可以有附加的部分，如可以指定入口动作、出口动作、动作状态以及内嵌状态机。</a:t>
            </a:r>
          </a:p>
        </p:txBody>
      </p:sp>
    </p:spTree>
    <p:extLst>
      <p:ext uri="{BB962C8B-B14F-4D97-AF65-F5344CB8AC3E}">
        <p14:creationId xmlns:p14="http://schemas.microsoft.com/office/powerpoint/2010/main" val="2436983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转移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1477328"/>
          </a:xfrm>
          <a:prstGeom prst="rect">
            <a:avLst/>
          </a:prstGeom>
        </p:spPr>
        <p:txBody>
          <a:bodyPr>
            <a:spAutoFit/>
          </a:bodyPr>
          <a:lstStyle/>
          <a:p>
            <a:r>
              <a:rPr lang="zh-CN" altLang="en-US" dirty="0"/>
              <a:t>       转移是两个状态间的一种关系，表示对象将在当前状态中执行动作，并在某个特定事件发生或某个特定的条件满足时进入后继状态。在</a:t>
            </a:r>
            <a:r>
              <a:rPr lang="en-US" altLang="zh-CN" dirty="0"/>
              <a:t>UML</a:t>
            </a:r>
            <a:r>
              <a:rPr lang="zh-CN" altLang="en-US" dirty="0"/>
              <a:t>中用一条简单的带箭头的直线表示个转移。箭头上可以带有监护条件表达式。</a:t>
            </a:r>
            <a:br>
              <a:rPr lang="zh-CN" altLang="en-US" dirty="0"/>
            </a:br>
            <a:endParaRPr lang="zh-CN" altLang="en-US" dirty="0"/>
          </a:p>
        </p:txBody>
      </p:sp>
    </p:spTree>
    <p:extLst>
      <p:ext uri="{BB962C8B-B14F-4D97-AF65-F5344CB8AC3E}">
        <p14:creationId xmlns:p14="http://schemas.microsoft.com/office/powerpoint/2010/main" val="50905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分支</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585323"/>
          </a:xfrm>
          <a:prstGeom prst="rect">
            <a:avLst/>
          </a:prstGeom>
        </p:spPr>
        <p:txBody>
          <a:bodyPr>
            <a:spAutoFit/>
          </a:bodyPr>
          <a:lstStyle/>
          <a:p>
            <a:r>
              <a:rPr lang="zh-CN" altLang="en-US" dirty="0"/>
              <a:t>       分支用于描述基于某个条件的可选择路径。一个分支可以有一个进入转移和两个或多个输出转移。在每条输出转移上都有监护条件表达式保护，当且仅当监护条件表达式为真时，该输出路径才有效。在所有输出转移中，其监护条件不能重叠，而且它们应该覆盖所有的可能性。</a:t>
            </a:r>
            <a:r>
              <a:rPr lang="en-US" altLang="zh-CN" dirty="0"/>
              <a:t>UML</a:t>
            </a:r>
            <a:r>
              <a:rPr lang="zh-CN" altLang="en-US" dirty="0"/>
              <a:t>活动图中的分支用菱形表示。</a:t>
            </a:r>
            <a:br>
              <a:rPr lang="zh-CN" altLang="en-US" dirty="0"/>
            </a:br>
            <a:endParaRPr lang="zh-CN" altLang="en-US" dirty="0"/>
          </a:p>
          <a:p>
            <a:br>
              <a:rPr lang="zh-CN" altLang="en-US" dirty="0"/>
            </a:br>
            <a:endParaRPr lang="zh-CN" altLang="en-US" dirty="0"/>
          </a:p>
        </p:txBody>
      </p:sp>
    </p:spTree>
    <p:extLst>
      <p:ext uri="{BB962C8B-B14F-4D97-AF65-F5344CB8AC3E}">
        <p14:creationId xmlns:p14="http://schemas.microsoft.com/office/powerpoint/2010/main" val="416272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分叉和会合</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1754326"/>
          </a:xfrm>
          <a:prstGeom prst="rect">
            <a:avLst/>
          </a:prstGeom>
        </p:spPr>
        <p:txBody>
          <a:bodyPr>
            <a:spAutoFit/>
          </a:bodyPr>
          <a:lstStyle/>
          <a:p>
            <a:r>
              <a:rPr lang="zh-CN" altLang="en-US" dirty="0"/>
              <a:t>       对象在运行时可能会存在两个或多个并发运行的控制流，为了对并发的控制流建模，</a:t>
            </a:r>
            <a:r>
              <a:rPr lang="en-US" altLang="zh-CN" dirty="0"/>
              <a:t>UML</a:t>
            </a:r>
            <a:r>
              <a:rPr lang="zh-CN" altLang="en-US" dirty="0"/>
              <a:t>中引入了分叉与会合的概念。</a:t>
            </a:r>
            <a:br>
              <a:rPr lang="zh-CN" altLang="en-US" dirty="0"/>
            </a:br>
            <a:endParaRPr lang="zh-CN" altLang="en-US" dirty="0"/>
          </a:p>
          <a:p>
            <a:br>
              <a:rPr lang="zh-CN" altLang="en-US" dirty="0"/>
            </a:br>
            <a:endParaRPr lang="zh-CN" altLang="en-US" dirty="0"/>
          </a:p>
        </p:txBody>
      </p:sp>
    </p:spTree>
    <p:extLst>
      <p:ext uri="{BB962C8B-B14F-4D97-AF65-F5344CB8AC3E}">
        <p14:creationId xmlns:p14="http://schemas.microsoft.com/office/powerpoint/2010/main" val="78667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536375" y="2533650"/>
            <a:ext cx="5419185" cy="895350"/>
          </a:xfrm>
        </p:spPr>
        <p:txBody>
          <a:bodyPr>
            <a:normAutofit/>
          </a:bodyPr>
          <a:lstStyle/>
          <a:p>
            <a:r>
              <a:rPr lang="zh-CN" altLang="en-US" sz="48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endParaRPr lang="en-US" altLang="zh-CN"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411182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65354" y="2533650"/>
            <a:ext cx="5419185" cy="895350"/>
          </a:xfrm>
        </p:spPr>
        <p:txBody>
          <a:bodyPr>
            <a:normAutofit/>
          </a:bodyPr>
          <a:lstStyle/>
          <a:p>
            <a:r>
              <a:rPr lang="zh-CN" altLang="en-US" sz="4800" dirty="0">
                <a:solidFill>
                  <a:schemeClr val="bg1"/>
                </a:solidFill>
              </a:rPr>
              <a:t>分工及绩效</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2"/>
              <a:ext cx="1231900" cy="296304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28847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50137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16297" y="1420911"/>
              <a:ext cx="1231900" cy="26120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1"/>
              <a:ext cx="1231900" cy="277822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645872"/>
            </a:xfrm>
            <a:prstGeom prst="rect">
              <a:avLst/>
            </a:prstGeom>
            <a:noFill/>
          </p:spPr>
          <p:txBody>
            <a:bodyPr wrap="square">
              <a:normAutofit fontScale="62500" lnSpcReduction="20000"/>
            </a:bodyPr>
            <a:lstStyle/>
            <a:p>
              <a:pPr algn="ctr"/>
              <a:r>
                <a:rPr lang="zh-CN" altLang="en-US" sz="2400" b="1" dirty="0">
                  <a:solidFill>
                    <a:schemeClr val="bg1"/>
                  </a:solidFill>
                </a:rPr>
                <a:t>活动图绘制</a:t>
              </a:r>
              <a:r>
                <a:rPr lang="en-US" altLang="zh-CN" sz="2400" b="1" dirty="0">
                  <a:solidFill>
                    <a:schemeClr val="bg1"/>
                  </a:solidFill>
                </a:rPr>
                <a:t>PPT</a:t>
              </a:r>
              <a:r>
                <a:rPr lang="zh-CN" altLang="en-US" sz="2400" b="1" dirty="0">
                  <a:solidFill>
                    <a:schemeClr val="bg1"/>
                  </a:solidFill>
                </a:rPr>
                <a:t>整合</a:t>
              </a:r>
              <a:endParaRPr lang="en-US" sz="2400" dirty="0">
                <a:solidFill>
                  <a:schemeClr val="bg1"/>
                </a:solidFill>
              </a:endParaRPr>
            </a:p>
          </p:txBody>
        </p:sp>
        <p:sp>
          <p:nvSpPr>
            <p:cNvPr id="13" name="iṣļíde"/>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p>
          </p:txBody>
        </p:sp>
        <p:sp>
          <p:nvSpPr>
            <p:cNvPr id="15" name="îšlidê"/>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288572"/>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303517" y="1373859"/>
              <a:ext cx="662660"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陈铉文</a:t>
              </a: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633609" y="135870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刘值成</a:t>
              </a:r>
              <a:endParaRPr lang="en-US" sz="24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990142" y="1365401"/>
              <a:ext cx="479626"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于坤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210741" y="134981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张威杰</a:t>
              </a: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282418" y="1367988"/>
              <a:ext cx="662658"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章奇妙</a:t>
              </a: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组员绩效</a:t>
            </a:r>
          </a:p>
        </p:txBody>
      </p:sp>
      <p:sp>
        <p:nvSpPr>
          <p:cNvPr id="26" name="ïşḷïḋê">
            <a:extLst>
              <a:ext uri="{FF2B5EF4-FFF2-40B4-BE49-F238E27FC236}">
                <a16:creationId xmlns:a16="http://schemas.microsoft.com/office/drawing/2014/main" id="{8B343512-EF55-4719-9B9A-3D301088FA2F}"/>
              </a:ext>
            </a:extLst>
          </p:cNvPr>
          <p:cNvSpPr txBox="1"/>
          <p:nvPr/>
        </p:nvSpPr>
        <p:spPr>
          <a:xfrm>
            <a:off x="984805" y="3605330"/>
            <a:ext cx="1231900" cy="461665"/>
          </a:xfrm>
          <a:prstGeom prst="rect">
            <a:avLst/>
          </a:prstGeom>
          <a:noFill/>
        </p:spPr>
        <p:txBody>
          <a:bodyPr wrap="square">
            <a:normAutofit/>
          </a:bodyPr>
          <a:lstStyle/>
          <a:p>
            <a:pPr algn="ctr"/>
            <a:r>
              <a:rPr lang="en-US" sz="2400" b="1" dirty="0">
                <a:solidFill>
                  <a:schemeClr val="bg1"/>
                </a:solidFill>
              </a:rPr>
              <a:t>91</a:t>
            </a:r>
            <a:endParaRPr lang="en-US" sz="2400" dirty="0">
              <a:solidFill>
                <a:schemeClr val="bg1"/>
              </a:solidFill>
            </a:endParaRPr>
          </a:p>
        </p:txBody>
      </p:sp>
      <p:sp>
        <p:nvSpPr>
          <p:cNvPr id="27" name="îṧlïďé">
            <a:extLst>
              <a:ext uri="{FF2B5EF4-FFF2-40B4-BE49-F238E27FC236}">
                <a16:creationId xmlns:a16="http://schemas.microsoft.com/office/drawing/2014/main" id="{992C4601-BBB1-4AF3-8634-1686C3B4C4DB}"/>
              </a:ext>
            </a:extLst>
          </p:cNvPr>
          <p:cNvSpPr txBox="1"/>
          <p:nvPr/>
        </p:nvSpPr>
        <p:spPr>
          <a:xfrm>
            <a:off x="3269408" y="2031977"/>
            <a:ext cx="1231900" cy="500383"/>
          </a:xfrm>
          <a:prstGeom prst="rect">
            <a:avLst/>
          </a:prstGeom>
          <a:noFill/>
        </p:spPr>
        <p:txBody>
          <a:bodyPr wrap="square">
            <a:normAutofit fontScale="85000" lnSpcReduction="10000"/>
          </a:bodyPr>
          <a:lstStyle/>
          <a:p>
            <a:pPr algn="ctr"/>
            <a:r>
              <a:rPr lang="zh-CN" altLang="en-US" sz="1500" b="1" dirty="0">
                <a:solidFill>
                  <a:schemeClr val="bg1"/>
                </a:solidFill>
              </a:rPr>
              <a:t>用例图修改</a:t>
            </a:r>
            <a:endParaRPr lang="en-US" altLang="zh-CN" sz="1500" b="1" dirty="0">
              <a:solidFill>
                <a:schemeClr val="bg1"/>
              </a:solidFill>
            </a:endParaRPr>
          </a:p>
          <a:p>
            <a:pPr algn="ctr"/>
            <a:r>
              <a:rPr lang="zh-CN" altLang="en-US" sz="1500" b="1" dirty="0">
                <a:solidFill>
                  <a:schemeClr val="bg1"/>
                </a:solidFill>
              </a:rPr>
              <a:t>用例场景修改</a:t>
            </a:r>
            <a:endParaRPr lang="en-US" altLang="zh-CN" sz="1500" b="1" dirty="0">
              <a:solidFill>
                <a:schemeClr val="bg1"/>
              </a:solidFill>
            </a:endParaRPr>
          </a:p>
        </p:txBody>
      </p:sp>
      <p:sp>
        <p:nvSpPr>
          <p:cNvPr id="28" name="îṧlïďé">
            <a:extLst>
              <a:ext uri="{FF2B5EF4-FFF2-40B4-BE49-F238E27FC236}">
                <a16:creationId xmlns:a16="http://schemas.microsoft.com/office/drawing/2014/main" id="{5CFE91B5-8A5B-4AE4-B331-62CAA9EC7C9A}"/>
              </a:ext>
            </a:extLst>
          </p:cNvPr>
          <p:cNvSpPr txBox="1"/>
          <p:nvPr/>
        </p:nvSpPr>
        <p:spPr>
          <a:xfrm>
            <a:off x="5614005" y="2070695"/>
            <a:ext cx="1231900" cy="461665"/>
          </a:xfrm>
          <a:prstGeom prst="rect">
            <a:avLst/>
          </a:prstGeom>
          <a:noFill/>
        </p:spPr>
        <p:txBody>
          <a:bodyPr wrap="square">
            <a:normAutofit fontScale="92500" lnSpcReduction="20000"/>
          </a:bodyPr>
          <a:lstStyle/>
          <a:p>
            <a:pPr algn="ctr"/>
            <a:r>
              <a:rPr lang="zh-CN" altLang="en-US" sz="1500" b="1" dirty="0">
                <a:solidFill>
                  <a:schemeClr val="bg1"/>
                </a:solidFill>
              </a:rPr>
              <a:t>状态机图绘制</a:t>
            </a:r>
            <a:endParaRPr lang="en-US" altLang="zh-CN" sz="1500" b="1" dirty="0">
              <a:solidFill>
                <a:schemeClr val="bg1"/>
              </a:solidFill>
            </a:endParaRPr>
          </a:p>
          <a:p>
            <a:pPr algn="ctr"/>
            <a:endParaRPr lang="en-US" altLang="zh-CN" sz="1500" b="1" dirty="0">
              <a:solidFill>
                <a:schemeClr val="bg1"/>
              </a:solidFill>
            </a:endParaRPr>
          </a:p>
        </p:txBody>
      </p:sp>
      <p:sp>
        <p:nvSpPr>
          <p:cNvPr id="29" name="iṣļíde">
            <a:extLst>
              <a:ext uri="{FF2B5EF4-FFF2-40B4-BE49-F238E27FC236}">
                <a16:creationId xmlns:a16="http://schemas.microsoft.com/office/drawing/2014/main" id="{EA830F28-6AE0-4989-9E82-23CD71E4F75F}"/>
              </a:ext>
            </a:extLst>
          </p:cNvPr>
          <p:cNvSpPr txBox="1"/>
          <p:nvPr/>
        </p:nvSpPr>
        <p:spPr>
          <a:xfrm>
            <a:off x="7910413" y="2007422"/>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用例图绘制</a:t>
            </a:r>
            <a:endParaRPr lang="en-US" sz="2400" dirty="0">
              <a:solidFill>
                <a:schemeClr val="bg1"/>
              </a:solidFill>
            </a:endParaRPr>
          </a:p>
        </p:txBody>
      </p:sp>
      <p:sp>
        <p:nvSpPr>
          <p:cNvPr id="30" name="iṣļíde">
            <a:extLst>
              <a:ext uri="{FF2B5EF4-FFF2-40B4-BE49-F238E27FC236}">
                <a16:creationId xmlns:a16="http://schemas.microsoft.com/office/drawing/2014/main" id="{6D0B0E9B-09F1-42DD-8BAF-C66324CED882}"/>
              </a:ext>
            </a:extLst>
          </p:cNvPr>
          <p:cNvSpPr txBox="1"/>
          <p:nvPr/>
        </p:nvSpPr>
        <p:spPr>
          <a:xfrm>
            <a:off x="9997797" y="2098808"/>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用例场景编写</a:t>
            </a:r>
            <a:endParaRPr lang="en-US" sz="2400" dirty="0">
              <a:solidFill>
                <a:schemeClr val="bg1"/>
              </a:solidFill>
            </a:endParaRPr>
          </a:p>
        </p:txBody>
      </p:sp>
      <p:sp>
        <p:nvSpPr>
          <p:cNvPr id="31" name="ïşḷïḋê">
            <a:extLst>
              <a:ext uri="{FF2B5EF4-FFF2-40B4-BE49-F238E27FC236}">
                <a16:creationId xmlns:a16="http://schemas.microsoft.com/office/drawing/2014/main" id="{2DD9D4B8-E6B3-48A3-8777-4C2A907898B6}"/>
              </a:ext>
            </a:extLst>
          </p:cNvPr>
          <p:cNvSpPr txBox="1"/>
          <p:nvPr/>
        </p:nvSpPr>
        <p:spPr>
          <a:xfrm>
            <a:off x="3317597" y="3571273"/>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32" name="ïşḷïḋê">
            <a:extLst>
              <a:ext uri="{FF2B5EF4-FFF2-40B4-BE49-F238E27FC236}">
                <a16:creationId xmlns:a16="http://schemas.microsoft.com/office/drawing/2014/main" id="{2C940406-B3F7-4E5A-962B-B315B97500D5}"/>
              </a:ext>
            </a:extLst>
          </p:cNvPr>
          <p:cNvSpPr txBox="1"/>
          <p:nvPr/>
        </p:nvSpPr>
        <p:spPr>
          <a:xfrm>
            <a:off x="5627705" y="3460626"/>
            <a:ext cx="1231900" cy="461665"/>
          </a:xfrm>
          <a:prstGeom prst="rect">
            <a:avLst/>
          </a:prstGeom>
          <a:noFill/>
        </p:spPr>
        <p:txBody>
          <a:bodyPr wrap="square">
            <a:normAutofit/>
          </a:bodyPr>
          <a:lstStyle/>
          <a:p>
            <a:pPr algn="ctr"/>
            <a:r>
              <a:rPr lang="en-US" sz="2400" b="1" dirty="0">
                <a:solidFill>
                  <a:schemeClr val="bg1"/>
                </a:solidFill>
              </a:rPr>
              <a:t>87</a:t>
            </a:r>
            <a:endParaRPr lang="en-US" sz="2400" dirty="0">
              <a:solidFill>
                <a:schemeClr val="bg1"/>
              </a:solidFill>
            </a:endParaRPr>
          </a:p>
        </p:txBody>
      </p:sp>
      <p:sp>
        <p:nvSpPr>
          <p:cNvPr id="33" name="ïşḷïḋê">
            <a:extLst>
              <a:ext uri="{FF2B5EF4-FFF2-40B4-BE49-F238E27FC236}">
                <a16:creationId xmlns:a16="http://schemas.microsoft.com/office/drawing/2014/main" id="{7A459DCB-308B-4DA5-9EE5-3BC87C07877C}"/>
              </a:ext>
            </a:extLst>
          </p:cNvPr>
          <p:cNvSpPr txBox="1"/>
          <p:nvPr/>
        </p:nvSpPr>
        <p:spPr>
          <a:xfrm>
            <a:off x="7930441" y="3707971"/>
            <a:ext cx="1231900" cy="461665"/>
          </a:xfrm>
          <a:prstGeom prst="rect">
            <a:avLst/>
          </a:prstGeom>
          <a:noFill/>
        </p:spPr>
        <p:txBody>
          <a:bodyPr wrap="square">
            <a:normAutofit/>
          </a:bodyPr>
          <a:lstStyle/>
          <a:p>
            <a:pPr algn="ctr"/>
            <a:r>
              <a:rPr lang="en-US" sz="2400" b="1" dirty="0">
                <a:solidFill>
                  <a:schemeClr val="bg1"/>
                </a:solidFill>
              </a:rPr>
              <a:t>88</a:t>
            </a:r>
            <a:endParaRPr lang="en-US" sz="2400" dirty="0">
              <a:solidFill>
                <a:schemeClr val="bg1"/>
              </a:solidFill>
            </a:endParaRPr>
          </a:p>
        </p:txBody>
      </p:sp>
      <p:sp>
        <p:nvSpPr>
          <p:cNvPr id="34" name="ïşḷïḋê">
            <a:extLst>
              <a:ext uri="{FF2B5EF4-FFF2-40B4-BE49-F238E27FC236}">
                <a16:creationId xmlns:a16="http://schemas.microsoft.com/office/drawing/2014/main" id="{2CAF7F52-2938-4D2F-ACBE-896011D15076}"/>
              </a:ext>
            </a:extLst>
          </p:cNvPr>
          <p:cNvSpPr txBox="1"/>
          <p:nvPr/>
        </p:nvSpPr>
        <p:spPr>
          <a:xfrm>
            <a:off x="9996893" y="3721090"/>
            <a:ext cx="1231900" cy="461665"/>
          </a:xfrm>
          <a:prstGeom prst="rect">
            <a:avLst/>
          </a:prstGeom>
          <a:noFill/>
        </p:spPr>
        <p:txBody>
          <a:bodyPr wrap="square">
            <a:normAutofit/>
          </a:bodyPr>
          <a:lstStyle/>
          <a:p>
            <a:pPr algn="ctr"/>
            <a:r>
              <a:rPr lang="en-US" sz="2400" b="1" dirty="0">
                <a:solidFill>
                  <a:schemeClr val="bg1"/>
                </a:solidFill>
              </a:rPr>
              <a:t>90</a:t>
            </a:r>
            <a:endParaRPr lang="en-US" sz="2400" dirty="0">
              <a:solidFill>
                <a:schemeClr val="bg1"/>
              </a:solidFill>
            </a:endParaRPr>
          </a:p>
        </p:txBody>
      </p:sp>
    </p:spTree>
    <p:extLst>
      <p:ext uri="{BB962C8B-B14F-4D97-AF65-F5344CB8AC3E}">
        <p14:creationId xmlns:p14="http://schemas.microsoft.com/office/powerpoint/2010/main" val="76285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56476" y="2533650"/>
            <a:ext cx="5419185" cy="895350"/>
          </a:xfrm>
        </p:spPr>
        <p:txBody>
          <a:bodyPr>
            <a:normAutofit/>
          </a:bodyPr>
          <a:lstStyle/>
          <a:p>
            <a:r>
              <a:rPr lang="zh-CN" altLang="en-US" sz="4800" dirty="0">
                <a:solidFill>
                  <a:schemeClr val="bg1"/>
                </a:solidFill>
              </a:rPr>
              <a:t>用例图的使用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8" name="文本占位符 6">
            <a:extLst>
              <a:ext uri="{FF2B5EF4-FFF2-40B4-BE49-F238E27FC236}">
                <a16:creationId xmlns:a16="http://schemas.microsoft.com/office/drawing/2014/main" id="{8F8D2D50-13E9-49F3-ACF9-EBF81F773B93}"/>
              </a:ext>
            </a:extLst>
          </p:cNvPr>
          <p:cNvSpPr>
            <a:spLocks noGrp="1"/>
          </p:cNvSpPr>
          <p:nvPr>
            <p:ph type="body" sz="quarter" idx="18"/>
          </p:nvPr>
        </p:nvSpPr>
        <p:spPr>
          <a:xfrm>
            <a:off x="3235323" y="2990675"/>
            <a:ext cx="5426076" cy="310871"/>
          </a:xfrm>
        </p:spPr>
        <p:txBody>
          <a:bodyPr>
            <a:normAutofit/>
          </a:bodyPr>
          <a:lstStyle/>
          <a:p>
            <a:pPr algn="ctr"/>
            <a:r>
              <a:rPr lang="en-US" altLang="zh-CN" dirty="0"/>
              <a:t>2018-12-23</a:t>
            </a:r>
            <a:endParaRPr lang="en-US" altLang="en-US"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en-US" altLang="zh-CN" dirty="0"/>
              <a:t>PRD2018-G01</a:t>
            </a:r>
          </a:p>
        </p:txBody>
      </p:sp>
    </p:spTree>
    <p:extLst>
      <p:ext uri="{BB962C8B-B14F-4D97-AF65-F5344CB8AC3E}">
        <p14:creationId xmlns:p14="http://schemas.microsoft.com/office/powerpoint/2010/main" val="1259043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grpSp>
        <p:nvGrpSpPr>
          <p:cNvPr id="5" name="1c0bca05-7efe-4b36-a9ae-f1484367d7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95400" y="2011687"/>
            <a:ext cx="10825088" cy="3556832"/>
            <a:chOff x="695400" y="2011687"/>
            <a:chExt cx="10825088" cy="3556832"/>
          </a:xfrm>
        </p:grpSpPr>
        <p:sp>
          <p:nvSpPr>
            <p:cNvPr id="6" name="iś1ïďè">
              <a:extLst>
                <a:ext uri="{FF2B5EF4-FFF2-40B4-BE49-F238E27FC236}">
                  <a16:creationId xmlns:a16="http://schemas.microsoft.com/office/drawing/2014/main" id="{B94C789A-086C-4C0F-899D-BDAE2E2B86BA}"/>
                </a:ext>
              </a:extLst>
            </p:cNvPr>
            <p:cNvSpPr/>
            <p:nvPr/>
          </p:nvSpPr>
          <p:spPr bwMode="auto">
            <a:xfrm>
              <a:off x="1111519" y="28009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anchor="ctr"/>
            <a:lstStyle/>
            <a:p>
              <a:pPr algn="ctr"/>
              <a:endParaRPr/>
            </a:p>
          </p:txBody>
        </p:sp>
        <p:sp>
          <p:nvSpPr>
            <p:cNvPr id="7" name="ïsḻíďe">
              <a:extLst>
                <a:ext uri="{FF2B5EF4-FFF2-40B4-BE49-F238E27FC236}">
                  <a16:creationId xmlns:a16="http://schemas.microsoft.com/office/drawing/2014/main" id="{480D81CB-2A50-4A67-A023-3266AF6790C1}"/>
                </a:ext>
              </a:extLst>
            </p:cNvPr>
            <p:cNvSpPr/>
            <p:nvPr/>
          </p:nvSpPr>
          <p:spPr bwMode="auto">
            <a:xfrm>
              <a:off x="1100849" y="2546635"/>
              <a:ext cx="1410197" cy="457914"/>
            </a:xfrm>
            <a:prstGeom prst="ellipse">
              <a:avLst/>
            </a:prstGeom>
            <a:solidFill>
              <a:schemeClr val="accent1">
                <a:lumMod val="20000"/>
                <a:lumOff val="80000"/>
              </a:schemeClr>
            </a:solidFill>
            <a:ln>
              <a:noFill/>
            </a:ln>
          </p:spPr>
          <p:txBody>
            <a:bodyPr anchor="ctr"/>
            <a:lstStyle/>
            <a:p>
              <a:pPr algn="ctr"/>
              <a:endParaRPr/>
            </a:p>
          </p:txBody>
        </p:sp>
        <p:sp>
          <p:nvSpPr>
            <p:cNvPr id="8" name="ïṡ1iḓè">
              <a:extLst>
                <a:ext uri="{FF2B5EF4-FFF2-40B4-BE49-F238E27FC236}">
                  <a16:creationId xmlns:a16="http://schemas.microsoft.com/office/drawing/2014/main" id="{E5AA4E90-C9D3-4E15-8A05-D252D15E6CAA}"/>
                </a:ext>
              </a:extLst>
            </p:cNvPr>
            <p:cNvSpPr txBox="1"/>
            <p:nvPr/>
          </p:nvSpPr>
          <p:spPr>
            <a:xfrm>
              <a:off x="1090180" y="2011687"/>
              <a:ext cx="1410198" cy="992579"/>
            </a:xfrm>
            <a:prstGeom prst="rect">
              <a:avLst/>
            </a:prstGeom>
            <a:noFill/>
            <a:effectLst/>
          </p:spPr>
          <p:txBody>
            <a:bodyPr wrap="none" anchor="ctr" anchorCtr="1">
              <a:normAutofit fontScale="85000" lnSpcReduction="20000"/>
            </a:bodyPr>
            <a:lstStyle/>
            <a:p>
              <a:pPr algn="ctr"/>
              <a:r>
                <a:rPr lang="id-ID" sz="8000" b="1" dirty="0">
                  <a:solidFill>
                    <a:schemeClr val="accent1"/>
                  </a:solidFill>
                  <a:latin typeface="Impact" panose="020B0806030902050204" pitchFamily="34" charset="0"/>
                </a:rPr>
                <a:t>01</a:t>
              </a:r>
            </a:p>
          </p:txBody>
        </p:sp>
        <p:sp>
          <p:nvSpPr>
            <p:cNvPr id="9" name="îṧľîďê">
              <a:extLst>
                <a:ext uri="{FF2B5EF4-FFF2-40B4-BE49-F238E27FC236}">
                  <a16:creationId xmlns:a16="http://schemas.microsoft.com/office/drawing/2014/main" id="{F4B4443F-A787-4BE0-9E32-973921118F61}"/>
                </a:ext>
              </a:extLst>
            </p:cNvPr>
            <p:cNvSpPr txBox="1"/>
            <p:nvPr/>
          </p:nvSpPr>
          <p:spPr bwMode="auto">
            <a:xfrm>
              <a:off x="1246822" y="3114000"/>
              <a:ext cx="1125000" cy="32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400" b="1" dirty="0">
                  <a:solidFill>
                    <a:schemeClr val="bg1"/>
                  </a:solidFill>
                </a:rPr>
                <a:t>Keyword</a:t>
              </a:r>
              <a:endParaRPr lang="zh-CN" altLang="en-US" sz="1400" b="1" dirty="0">
                <a:solidFill>
                  <a:schemeClr val="bg1"/>
                </a:solidFill>
              </a:endParaRPr>
            </a:p>
          </p:txBody>
        </p:sp>
        <p:grpSp>
          <p:nvGrpSpPr>
            <p:cNvPr id="10" name="íŝ1îďé" title="MJ8JxobmQhO5YsZmEcy6DZVp0AZTfE39zvT5PAyas4bMl">
              <a:extLst>
                <a:ext uri="{FF2B5EF4-FFF2-40B4-BE49-F238E27FC236}">
                  <a16:creationId xmlns:a16="http://schemas.microsoft.com/office/drawing/2014/main" id="{6CC1D061-359B-4AC9-BAC5-71679040F81C}"/>
                </a:ext>
              </a:extLst>
            </p:cNvPr>
            <p:cNvGrpSpPr/>
            <p:nvPr/>
          </p:nvGrpSpPr>
          <p:grpSpPr>
            <a:xfrm>
              <a:off x="1532897" y="3993401"/>
              <a:ext cx="520916" cy="520914"/>
              <a:chOff x="2406923" y="2845390"/>
              <a:chExt cx="571222" cy="571221"/>
            </a:xfrm>
          </p:grpSpPr>
          <p:sp>
            <p:nvSpPr>
              <p:cNvPr id="44" name="îşlïḑe">
                <a:extLst>
                  <a:ext uri="{FF2B5EF4-FFF2-40B4-BE49-F238E27FC236}">
                    <a16:creationId xmlns:a16="http://schemas.microsoft.com/office/drawing/2014/main" id="{AEF9DC83-F6A5-4C25-9205-D813C6DFD9A9}"/>
                  </a:ext>
                </a:extLst>
              </p:cNvPr>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45" name="ïṧ1iḋe" title="ry6MHxwOH8WsTKLSa514qPVJnvhhWFnRDjZGIbRZNsFBp">
                <a:extLst>
                  <a:ext uri="{FF2B5EF4-FFF2-40B4-BE49-F238E27FC236}">
                    <a16:creationId xmlns:a16="http://schemas.microsoft.com/office/drawing/2014/main" id="{BBCD557F-D5E9-4DF2-A1B9-1B5F643770E5}"/>
                  </a:ext>
                </a:extLst>
              </p:cNvPr>
              <p:cNvSpPr/>
              <p:nvPr/>
            </p:nvSpPr>
            <p:spPr bwMode="auto">
              <a:xfrm>
                <a:off x="2540113" y="2998524"/>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anchor="ctr"/>
              <a:lstStyle/>
              <a:p>
                <a:pPr algn="ctr"/>
                <a:endParaRPr/>
              </a:p>
            </p:txBody>
          </p:sp>
        </p:grpSp>
        <p:grpSp>
          <p:nvGrpSpPr>
            <p:cNvPr id="11" name="ïsḻíḑè">
              <a:extLst>
                <a:ext uri="{FF2B5EF4-FFF2-40B4-BE49-F238E27FC236}">
                  <a16:creationId xmlns:a16="http://schemas.microsoft.com/office/drawing/2014/main" id="{D79950D0-696A-4724-80E7-504154EC6EFC}"/>
                </a:ext>
              </a:extLst>
            </p:cNvPr>
            <p:cNvGrpSpPr/>
            <p:nvPr/>
          </p:nvGrpSpPr>
          <p:grpSpPr>
            <a:xfrm>
              <a:off x="695400" y="4659981"/>
              <a:ext cx="2195910" cy="908538"/>
              <a:chOff x="1268227" y="1619185"/>
              <a:chExt cx="2195910" cy="908538"/>
            </a:xfrm>
          </p:grpSpPr>
          <p:sp>
            <p:nvSpPr>
              <p:cNvPr id="42" name="iśľiḓê">
                <a:extLst>
                  <a:ext uri="{FF2B5EF4-FFF2-40B4-BE49-F238E27FC236}">
                    <a16:creationId xmlns:a16="http://schemas.microsoft.com/office/drawing/2014/main" id="{759CC2E4-9712-45F8-8F11-C7D444B41AFA}"/>
                  </a:ext>
                </a:extLst>
              </p:cNvPr>
              <p:cNvSpPr/>
              <p:nvPr/>
            </p:nvSpPr>
            <p:spPr bwMode="auto">
              <a:xfrm>
                <a:off x="1268227" y="1970324"/>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000" dirty="0"/>
                  <a:t>Copy paste fonts. Choose the only option to retain text.</a:t>
                </a:r>
              </a:p>
            </p:txBody>
          </p:sp>
          <p:sp>
            <p:nvSpPr>
              <p:cNvPr id="43" name="ïŝlíḑe">
                <a:extLst>
                  <a:ext uri="{FF2B5EF4-FFF2-40B4-BE49-F238E27FC236}">
                    <a16:creationId xmlns:a16="http://schemas.microsoft.com/office/drawing/2014/main" id="{D46120DD-4401-4075-8660-2F4DA5813524}"/>
                  </a:ext>
                </a:extLst>
              </p:cNvPr>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buFontTx/>
                  <a:buNone/>
                </a:pPr>
                <a:r>
                  <a:rPr lang="en-US" altLang="zh-CN" sz="1800" b="1" dirty="0"/>
                  <a:t>Text here</a:t>
                </a:r>
                <a:endParaRPr lang="zh-CN" altLang="en-US" sz="1800" b="1" dirty="0"/>
              </a:p>
            </p:txBody>
          </p:sp>
        </p:grpSp>
        <p:sp>
          <p:nvSpPr>
            <p:cNvPr id="12" name="ïšḷïḓè">
              <a:extLst>
                <a:ext uri="{FF2B5EF4-FFF2-40B4-BE49-F238E27FC236}">
                  <a16:creationId xmlns:a16="http://schemas.microsoft.com/office/drawing/2014/main" id="{DB050DEB-D3E2-40BD-9CA9-26DA6EA98CCB}"/>
                </a:ext>
              </a:extLst>
            </p:cNvPr>
            <p:cNvSpPr/>
            <p:nvPr/>
          </p:nvSpPr>
          <p:spPr bwMode="auto">
            <a:xfrm>
              <a:off x="3987912" y="28009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anchor="ctr"/>
            <a:lstStyle/>
            <a:p>
              <a:pPr algn="ctr"/>
              <a:endParaRPr/>
            </a:p>
          </p:txBody>
        </p:sp>
        <p:sp>
          <p:nvSpPr>
            <p:cNvPr id="13" name="iṣlídê">
              <a:extLst>
                <a:ext uri="{FF2B5EF4-FFF2-40B4-BE49-F238E27FC236}">
                  <a16:creationId xmlns:a16="http://schemas.microsoft.com/office/drawing/2014/main" id="{10B12FB2-C3E5-429B-8FF6-10F4C7CEA1F5}"/>
                </a:ext>
              </a:extLst>
            </p:cNvPr>
            <p:cNvSpPr/>
            <p:nvPr/>
          </p:nvSpPr>
          <p:spPr bwMode="auto">
            <a:xfrm>
              <a:off x="3977242" y="2546635"/>
              <a:ext cx="1410197" cy="457914"/>
            </a:xfrm>
            <a:prstGeom prst="ellipse">
              <a:avLst/>
            </a:prstGeom>
            <a:solidFill>
              <a:schemeClr val="accent2">
                <a:lumMod val="20000"/>
                <a:lumOff val="80000"/>
              </a:schemeClr>
            </a:solidFill>
            <a:ln>
              <a:noFill/>
            </a:ln>
          </p:spPr>
          <p:txBody>
            <a:bodyPr anchor="ctr"/>
            <a:lstStyle/>
            <a:p>
              <a:pPr algn="ctr"/>
              <a:endParaRPr/>
            </a:p>
          </p:txBody>
        </p:sp>
        <p:sp>
          <p:nvSpPr>
            <p:cNvPr id="14" name="iSļïḓe">
              <a:extLst>
                <a:ext uri="{FF2B5EF4-FFF2-40B4-BE49-F238E27FC236}">
                  <a16:creationId xmlns:a16="http://schemas.microsoft.com/office/drawing/2014/main" id="{E159B449-7878-4FB3-9A75-1F6E17C7C0AE}"/>
                </a:ext>
              </a:extLst>
            </p:cNvPr>
            <p:cNvSpPr txBox="1"/>
            <p:nvPr/>
          </p:nvSpPr>
          <p:spPr>
            <a:xfrm>
              <a:off x="3966573" y="2011687"/>
              <a:ext cx="1410198" cy="992579"/>
            </a:xfrm>
            <a:prstGeom prst="rect">
              <a:avLst/>
            </a:prstGeom>
            <a:noFill/>
            <a:effectLst/>
          </p:spPr>
          <p:txBody>
            <a:bodyPr wrap="none" anchor="ctr" anchorCtr="1">
              <a:normAutofit fontScale="85000" lnSpcReduction="20000"/>
            </a:bodyPr>
            <a:lstStyle/>
            <a:p>
              <a:pPr algn="ctr"/>
              <a:r>
                <a:rPr lang="id-ID" sz="8000" b="1" dirty="0">
                  <a:solidFill>
                    <a:schemeClr val="accent2"/>
                  </a:solidFill>
                  <a:latin typeface="Impact" panose="020B0806030902050204" pitchFamily="34" charset="0"/>
                </a:rPr>
                <a:t>0</a:t>
              </a:r>
              <a:r>
                <a:rPr lang="en-US" sz="8000" b="1" dirty="0">
                  <a:solidFill>
                    <a:schemeClr val="accent2"/>
                  </a:solidFill>
                  <a:latin typeface="Impact" panose="020B0806030902050204" pitchFamily="34" charset="0"/>
                </a:rPr>
                <a:t>2</a:t>
              </a:r>
            </a:p>
          </p:txBody>
        </p:sp>
        <p:sp>
          <p:nvSpPr>
            <p:cNvPr id="15" name="iŝ1iďé">
              <a:extLst>
                <a:ext uri="{FF2B5EF4-FFF2-40B4-BE49-F238E27FC236}">
                  <a16:creationId xmlns:a16="http://schemas.microsoft.com/office/drawing/2014/main" id="{A325C970-DDA9-4BD4-ACEA-253A09285FDD}"/>
                </a:ext>
              </a:extLst>
            </p:cNvPr>
            <p:cNvSpPr txBox="1"/>
            <p:nvPr/>
          </p:nvSpPr>
          <p:spPr bwMode="auto">
            <a:xfrm>
              <a:off x="4123215" y="3114000"/>
              <a:ext cx="1125000" cy="32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400" b="1" dirty="0">
                  <a:solidFill>
                    <a:schemeClr val="bg1"/>
                  </a:solidFill>
                </a:rPr>
                <a:t>Keyword</a:t>
              </a:r>
              <a:endParaRPr lang="zh-CN" altLang="en-US" sz="1400" b="1" dirty="0">
                <a:solidFill>
                  <a:schemeClr val="bg1"/>
                </a:solidFill>
              </a:endParaRPr>
            </a:p>
          </p:txBody>
        </p:sp>
        <p:grpSp>
          <p:nvGrpSpPr>
            <p:cNvPr id="16" name="îṥḷiḍé" title="MJ8JxobmQhO5YsZmEcy6DZVp0AZTfE39zvT5PAyas4bMl">
              <a:extLst>
                <a:ext uri="{FF2B5EF4-FFF2-40B4-BE49-F238E27FC236}">
                  <a16:creationId xmlns:a16="http://schemas.microsoft.com/office/drawing/2014/main" id="{BCC73623-5ACD-4256-9B1C-E92FC241C36A}"/>
                </a:ext>
              </a:extLst>
            </p:cNvPr>
            <p:cNvGrpSpPr/>
            <p:nvPr/>
          </p:nvGrpSpPr>
          <p:grpSpPr>
            <a:xfrm>
              <a:off x="4409290" y="3993401"/>
              <a:ext cx="520916" cy="520914"/>
              <a:chOff x="2406923" y="2845390"/>
              <a:chExt cx="571222" cy="571221"/>
            </a:xfrm>
          </p:grpSpPr>
          <p:sp>
            <p:nvSpPr>
              <p:cNvPr id="40" name="iṩḻîḑe">
                <a:extLst>
                  <a:ext uri="{FF2B5EF4-FFF2-40B4-BE49-F238E27FC236}">
                    <a16:creationId xmlns:a16="http://schemas.microsoft.com/office/drawing/2014/main" id="{BDA8B837-0B67-4880-9D23-0BBF96330474}"/>
                  </a:ext>
                </a:extLst>
              </p:cNvPr>
              <p:cNvSpPr/>
              <p:nvPr/>
            </p:nvSpPr>
            <p:spPr>
              <a:xfrm>
                <a:off x="2406923" y="2845390"/>
                <a:ext cx="571222" cy="571221"/>
              </a:xfrm>
              <a:prstGeom prst="ellipse">
                <a:avLst/>
              </a:prstGeom>
              <a:solidFill>
                <a:schemeClr val="accent2"/>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41" name="í$liďé" title="ry6MHxwOH8WsTKLSa514qPVJnvhhWFnRDjZGIbRZNsFBp">
                <a:extLst>
                  <a:ext uri="{FF2B5EF4-FFF2-40B4-BE49-F238E27FC236}">
                    <a16:creationId xmlns:a16="http://schemas.microsoft.com/office/drawing/2014/main" id="{F732F22A-002C-4E13-90C4-8BAA4676B0A4}"/>
                  </a:ext>
                </a:extLst>
              </p:cNvPr>
              <p:cNvSpPr/>
              <p:nvPr/>
            </p:nvSpPr>
            <p:spPr bwMode="auto">
              <a:xfrm>
                <a:off x="2540113" y="3021005"/>
                <a:ext cx="304843" cy="219985"/>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anchor="ctr"/>
              <a:lstStyle/>
              <a:p>
                <a:pPr algn="ctr"/>
                <a:endParaRPr/>
              </a:p>
            </p:txBody>
          </p:sp>
        </p:grpSp>
        <p:grpSp>
          <p:nvGrpSpPr>
            <p:cNvPr id="17" name="îṧḻiḓe">
              <a:extLst>
                <a:ext uri="{FF2B5EF4-FFF2-40B4-BE49-F238E27FC236}">
                  <a16:creationId xmlns:a16="http://schemas.microsoft.com/office/drawing/2014/main" id="{7926B9EB-87E3-49EB-8076-ACEFBB22185B}"/>
                </a:ext>
              </a:extLst>
            </p:cNvPr>
            <p:cNvGrpSpPr/>
            <p:nvPr/>
          </p:nvGrpSpPr>
          <p:grpSpPr>
            <a:xfrm>
              <a:off x="3571793" y="4659981"/>
              <a:ext cx="2195910" cy="908538"/>
              <a:chOff x="1268227" y="1619185"/>
              <a:chExt cx="2195910" cy="908538"/>
            </a:xfrm>
          </p:grpSpPr>
          <p:sp>
            <p:nvSpPr>
              <p:cNvPr id="38" name="íš1ïďé">
                <a:extLst>
                  <a:ext uri="{FF2B5EF4-FFF2-40B4-BE49-F238E27FC236}">
                    <a16:creationId xmlns:a16="http://schemas.microsoft.com/office/drawing/2014/main" id="{772EE99C-8BCA-46C2-A1C3-856890B7D733}"/>
                  </a:ext>
                </a:extLst>
              </p:cNvPr>
              <p:cNvSpPr/>
              <p:nvPr/>
            </p:nvSpPr>
            <p:spPr bwMode="auto">
              <a:xfrm>
                <a:off x="1268227" y="1970324"/>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000" dirty="0"/>
                  <a:t>Copy paste fonts. Choose the only option to retain text.</a:t>
                </a:r>
              </a:p>
            </p:txBody>
          </p:sp>
          <p:sp>
            <p:nvSpPr>
              <p:cNvPr id="39" name="ïṧlídé">
                <a:extLst>
                  <a:ext uri="{FF2B5EF4-FFF2-40B4-BE49-F238E27FC236}">
                    <a16:creationId xmlns:a16="http://schemas.microsoft.com/office/drawing/2014/main" id="{CA7FC012-1320-42BF-A4A9-5A6FC9D98582}"/>
                  </a:ext>
                </a:extLst>
              </p:cNvPr>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buFontTx/>
                  <a:buNone/>
                </a:pPr>
                <a:r>
                  <a:rPr lang="en-US" altLang="zh-CN" sz="1800" b="1" dirty="0"/>
                  <a:t>Text here</a:t>
                </a:r>
                <a:endParaRPr lang="zh-CN" altLang="en-US" sz="1800" b="1" dirty="0"/>
              </a:p>
            </p:txBody>
          </p:sp>
        </p:grpSp>
        <p:sp>
          <p:nvSpPr>
            <p:cNvPr id="18" name="is1iḍê">
              <a:extLst>
                <a:ext uri="{FF2B5EF4-FFF2-40B4-BE49-F238E27FC236}">
                  <a16:creationId xmlns:a16="http://schemas.microsoft.com/office/drawing/2014/main" id="{8AF656A4-2CAD-496F-9E93-ADF243998D97}"/>
                </a:ext>
              </a:extLst>
            </p:cNvPr>
            <p:cNvSpPr/>
            <p:nvPr/>
          </p:nvSpPr>
          <p:spPr bwMode="auto">
            <a:xfrm>
              <a:off x="6864305" y="28009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anchor="ctr"/>
            <a:lstStyle/>
            <a:p>
              <a:pPr algn="ctr"/>
              <a:endParaRPr/>
            </a:p>
          </p:txBody>
        </p:sp>
        <p:sp>
          <p:nvSpPr>
            <p:cNvPr id="19" name="išḻiďe">
              <a:extLst>
                <a:ext uri="{FF2B5EF4-FFF2-40B4-BE49-F238E27FC236}">
                  <a16:creationId xmlns:a16="http://schemas.microsoft.com/office/drawing/2014/main" id="{F083D48C-DB90-400A-9F20-E2EB57B4AE9F}"/>
                </a:ext>
              </a:extLst>
            </p:cNvPr>
            <p:cNvSpPr/>
            <p:nvPr/>
          </p:nvSpPr>
          <p:spPr bwMode="auto">
            <a:xfrm>
              <a:off x="6853635" y="2546635"/>
              <a:ext cx="1410197" cy="457914"/>
            </a:xfrm>
            <a:prstGeom prst="ellipse">
              <a:avLst/>
            </a:prstGeom>
            <a:solidFill>
              <a:schemeClr val="accent3">
                <a:lumMod val="20000"/>
                <a:lumOff val="80000"/>
              </a:schemeClr>
            </a:solidFill>
            <a:ln>
              <a:noFill/>
            </a:ln>
          </p:spPr>
          <p:txBody>
            <a:bodyPr anchor="ctr"/>
            <a:lstStyle/>
            <a:p>
              <a:pPr algn="ctr"/>
              <a:endParaRPr/>
            </a:p>
          </p:txBody>
        </p:sp>
        <p:sp>
          <p:nvSpPr>
            <p:cNvPr id="20" name="íŝ1iďê">
              <a:extLst>
                <a:ext uri="{FF2B5EF4-FFF2-40B4-BE49-F238E27FC236}">
                  <a16:creationId xmlns:a16="http://schemas.microsoft.com/office/drawing/2014/main" id="{86B84F7C-1258-4874-8092-C829F168CE0F}"/>
                </a:ext>
              </a:extLst>
            </p:cNvPr>
            <p:cNvSpPr txBox="1"/>
            <p:nvPr/>
          </p:nvSpPr>
          <p:spPr>
            <a:xfrm>
              <a:off x="6842966" y="2011687"/>
              <a:ext cx="1410198" cy="992579"/>
            </a:xfrm>
            <a:prstGeom prst="rect">
              <a:avLst/>
            </a:prstGeom>
            <a:noFill/>
            <a:effectLst/>
          </p:spPr>
          <p:txBody>
            <a:bodyPr wrap="none" anchor="ctr" anchorCtr="1">
              <a:normAutofit fontScale="85000" lnSpcReduction="20000"/>
            </a:bodyPr>
            <a:lstStyle/>
            <a:p>
              <a:pPr algn="ctr"/>
              <a:r>
                <a:rPr lang="id-ID" sz="8000" b="1" dirty="0">
                  <a:solidFill>
                    <a:schemeClr val="accent3"/>
                  </a:solidFill>
                  <a:latin typeface="Impact" panose="020B0806030902050204" pitchFamily="34" charset="0"/>
                </a:rPr>
                <a:t>0</a:t>
              </a:r>
              <a:r>
                <a:rPr lang="en-US" sz="8000" b="1" dirty="0">
                  <a:solidFill>
                    <a:schemeClr val="accent3"/>
                  </a:solidFill>
                  <a:latin typeface="Impact" panose="020B0806030902050204" pitchFamily="34" charset="0"/>
                </a:rPr>
                <a:t>3</a:t>
              </a:r>
            </a:p>
          </p:txBody>
        </p:sp>
        <p:sp>
          <p:nvSpPr>
            <p:cNvPr id="21" name="îš1iḑê">
              <a:extLst>
                <a:ext uri="{FF2B5EF4-FFF2-40B4-BE49-F238E27FC236}">
                  <a16:creationId xmlns:a16="http://schemas.microsoft.com/office/drawing/2014/main" id="{FF0F0EF8-DCFC-4501-90D2-A6356521BD84}"/>
                </a:ext>
              </a:extLst>
            </p:cNvPr>
            <p:cNvSpPr txBox="1"/>
            <p:nvPr/>
          </p:nvSpPr>
          <p:spPr bwMode="auto">
            <a:xfrm>
              <a:off x="6999608" y="3114000"/>
              <a:ext cx="1125000" cy="32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400" b="1" dirty="0">
                  <a:solidFill>
                    <a:schemeClr val="bg1"/>
                  </a:solidFill>
                </a:rPr>
                <a:t>Keyword</a:t>
              </a:r>
              <a:endParaRPr lang="zh-CN" altLang="en-US" sz="1400" b="1" dirty="0">
                <a:solidFill>
                  <a:schemeClr val="bg1"/>
                </a:solidFill>
              </a:endParaRPr>
            </a:p>
          </p:txBody>
        </p:sp>
        <p:grpSp>
          <p:nvGrpSpPr>
            <p:cNvPr id="22" name="íŝľiḑê" title="MJ8JxobmQhO5YsZmEcy6DZVp0AZTfE39zvT5PAyas4bMl">
              <a:extLst>
                <a:ext uri="{FF2B5EF4-FFF2-40B4-BE49-F238E27FC236}">
                  <a16:creationId xmlns:a16="http://schemas.microsoft.com/office/drawing/2014/main" id="{22D032F9-3398-47A5-A232-7361E63C5FD4}"/>
                </a:ext>
              </a:extLst>
            </p:cNvPr>
            <p:cNvGrpSpPr/>
            <p:nvPr/>
          </p:nvGrpSpPr>
          <p:grpSpPr>
            <a:xfrm>
              <a:off x="7285683" y="3993401"/>
              <a:ext cx="520916" cy="520914"/>
              <a:chOff x="2406923" y="2845390"/>
              <a:chExt cx="571222" cy="571221"/>
            </a:xfrm>
          </p:grpSpPr>
          <p:sp>
            <p:nvSpPr>
              <p:cNvPr id="36" name="i$ḷíḋe">
                <a:extLst>
                  <a:ext uri="{FF2B5EF4-FFF2-40B4-BE49-F238E27FC236}">
                    <a16:creationId xmlns:a16="http://schemas.microsoft.com/office/drawing/2014/main" id="{14985DE3-48EE-4A05-A1C4-79821F67465D}"/>
                  </a:ext>
                </a:extLst>
              </p:cNvPr>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7" name="íṣľiḍè" title="ry6MHxwOH8WsTKLSa514qPVJnvhhWFnRDjZGIbRZNsFBp">
                <a:extLst>
                  <a:ext uri="{FF2B5EF4-FFF2-40B4-BE49-F238E27FC236}">
                    <a16:creationId xmlns:a16="http://schemas.microsoft.com/office/drawing/2014/main" id="{DE06C347-3BD0-423C-92C9-80BD622A7C68}"/>
                  </a:ext>
                </a:extLst>
              </p:cNvPr>
              <p:cNvSpPr/>
              <p:nvPr/>
            </p:nvSpPr>
            <p:spPr bwMode="auto">
              <a:xfrm>
                <a:off x="2540113" y="3026988"/>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p>
                <a:pPr algn="ctr"/>
                <a:endParaRPr/>
              </a:p>
            </p:txBody>
          </p:sp>
        </p:grpSp>
        <p:grpSp>
          <p:nvGrpSpPr>
            <p:cNvPr id="23" name="iś1iḓé">
              <a:extLst>
                <a:ext uri="{FF2B5EF4-FFF2-40B4-BE49-F238E27FC236}">
                  <a16:creationId xmlns:a16="http://schemas.microsoft.com/office/drawing/2014/main" id="{AD98BA17-30FB-4099-B3A3-A6D3D262334E}"/>
                </a:ext>
              </a:extLst>
            </p:cNvPr>
            <p:cNvGrpSpPr/>
            <p:nvPr/>
          </p:nvGrpSpPr>
          <p:grpSpPr>
            <a:xfrm>
              <a:off x="6448186" y="4659981"/>
              <a:ext cx="2195910" cy="908538"/>
              <a:chOff x="1268227" y="1619185"/>
              <a:chExt cx="2195910" cy="908538"/>
            </a:xfrm>
          </p:grpSpPr>
          <p:sp>
            <p:nvSpPr>
              <p:cNvPr id="34" name="iṡḻíde">
                <a:extLst>
                  <a:ext uri="{FF2B5EF4-FFF2-40B4-BE49-F238E27FC236}">
                    <a16:creationId xmlns:a16="http://schemas.microsoft.com/office/drawing/2014/main" id="{B8AEB9B5-E0CC-48FF-AE1E-43DDE13FB575}"/>
                  </a:ext>
                </a:extLst>
              </p:cNvPr>
              <p:cNvSpPr/>
              <p:nvPr/>
            </p:nvSpPr>
            <p:spPr bwMode="auto">
              <a:xfrm>
                <a:off x="1268227" y="1970324"/>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000" dirty="0"/>
                  <a:t>Copy paste fonts. Choose the only option to retain text.</a:t>
                </a:r>
              </a:p>
            </p:txBody>
          </p:sp>
          <p:sp>
            <p:nvSpPr>
              <p:cNvPr id="35" name="îSḻïḑè">
                <a:extLst>
                  <a:ext uri="{FF2B5EF4-FFF2-40B4-BE49-F238E27FC236}">
                    <a16:creationId xmlns:a16="http://schemas.microsoft.com/office/drawing/2014/main" id="{F522B021-6A9C-4065-8780-22CD0A0DB924}"/>
                  </a:ext>
                </a:extLst>
              </p:cNvPr>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buFontTx/>
                  <a:buNone/>
                </a:pPr>
                <a:r>
                  <a:rPr lang="en-US" altLang="zh-CN" sz="1800" b="1" dirty="0"/>
                  <a:t>Text here</a:t>
                </a:r>
                <a:endParaRPr lang="zh-CN" altLang="en-US" sz="1800" b="1" dirty="0"/>
              </a:p>
            </p:txBody>
          </p:sp>
        </p:grpSp>
        <p:sp>
          <p:nvSpPr>
            <p:cNvPr id="24" name="îŝḻíḓe">
              <a:extLst>
                <a:ext uri="{FF2B5EF4-FFF2-40B4-BE49-F238E27FC236}">
                  <a16:creationId xmlns:a16="http://schemas.microsoft.com/office/drawing/2014/main" id="{023F45BA-5F0A-4764-905E-F08B640FA3AD}"/>
                </a:ext>
              </a:extLst>
            </p:cNvPr>
            <p:cNvSpPr/>
            <p:nvPr/>
          </p:nvSpPr>
          <p:spPr bwMode="auto">
            <a:xfrm>
              <a:off x="9740697" y="28009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anchor="ctr"/>
            <a:lstStyle/>
            <a:p>
              <a:pPr algn="ctr"/>
              <a:endParaRPr/>
            </a:p>
          </p:txBody>
        </p:sp>
        <p:sp>
          <p:nvSpPr>
            <p:cNvPr id="25" name="î$ļide">
              <a:extLst>
                <a:ext uri="{FF2B5EF4-FFF2-40B4-BE49-F238E27FC236}">
                  <a16:creationId xmlns:a16="http://schemas.microsoft.com/office/drawing/2014/main" id="{D3BCABCF-6A33-476A-97A2-AA8099C579C1}"/>
                </a:ext>
              </a:extLst>
            </p:cNvPr>
            <p:cNvSpPr/>
            <p:nvPr/>
          </p:nvSpPr>
          <p:spPr bwMode="auto">
            <a:xfrm>
              <a:off x="9730027" y="2546635"/>
              <a:ext cx="1410197" cy="457914"/>
            </a:xfrm>
            <a:prstGeom prst="ellipse">
              <a:avLst/>
            </a:prstGeom>
            <a:solidFill>
              <a:schemeClr val="accent4">
                <a:lumMod val="20000"/>
                <a:lumOff val="80000"/>
              </a:schemeClr>
            </a:solidFill>
            <a:ln>
              <a:noFill/>
            </a:ln>
          </p:spPr>
          <p:txBody>
            <a:bodyPr anchor="ctr"/>
            <a:lstStyle/>
            <a:p>
              <a:pPr algn="ctr"/>
              <a:endParaRPr/>
            </a:p>
          </p:txBody>
        </p:sp>
        <p:sp>
          <p:nvSpPr>
            <p:cNvPr id="26" name="iṣļïďè">
              <a:extLst>
                <a:ext uri="{FF2B5EF4-FFF2-40B4-BE49-F238E27FC236}">
                  <a16:creationId xmlns:a16="http://schemas.microsoft.com/office/drawing/2014/main" id="{DB9D80EB-58FB-4E28-9060-CE3D717FDE32}"/>
                </a:ext>
              </a:extLst>
            </p:cNvPr>
            <p:cNvSpPr txBox="1"/>
            <p:nvPr/>
          </p:nvSpPr>
          <p:spPr>
            <a:xfrm>
              <a:off x="9719358" y="2011687"/>
              <a:ext cx="1410198" cy="992579"/>
            </a:xfrm>
            <a:prstGeom prst="rect">
              <a:avLst/>
            </a:prstGeom>
            <a:noFill/>
            <a:effectLst/>
          </p:spPr>
          <p:txBody>
            <a:bodyPr wrap="none" anchor="ctr" anchorCtr="1">
              <a:normAutofit fontScale="85000" lnSpcReduction="20000"/>
            </a:bodyPr>
            <a:lstStyle/>
            <a:p>
              <a:pPr algn="ctr"/>
              <a:r>
                <a:rPr lang="id-ID" sz="8000" b="1" dirty="0">
                  <a:solidFill>
                    <a:schemeClr val="accent4"/>
                  </a:solidFill>
                  <a:latin typeface="Impact" panose="020B0806030902050204" pitchFamily="34" charset="0"/>
                </a:rPr>
                <a:t>0</a:t>
              </a:r>
              <a:r>
                <a:rPr lang="en-US" sz="8000" b="1" dirty="0">
                  <a:solidFill>
                    <a:schemeClr val="accent4"/>
                  </a:solidFill>
                  <a:latin typeface="Impact" panose="020B0806030902050204" pitchFamily="34" charset="0"/>
                </a:rPr>
                <a:t>4</a:t>
              </a:r>
            </a:p>
          </p:txBody>
        </p:sp>
        <p:sp>
          <p:nvSpPr>
            <p:cNvPr id="27" name="ïSlîďé">
              <a:extLst>
                <a:ext uri="{FF2B5EF4-FFF2-40B4-BE49-F238E27FC236}">
                  <a16:creationId xmlns:a16="http://schemas.microsoft.com/office/drawing/2014/main" id="{18507511-F13E-4ED5-BB03-726E93DBE6B8}"/>
                </a:ext>
              </a:extLst>
            </p:cNvPr>
            <p:cNvSpPr txBox="1"/>
            <p:nvPr/>
          </p:nvSpPr>
          <p:spPr bwMode="auto">
            <a:xfrm>
              <a:off x="9876000" y="3114000"/>
              <a:ext cx="1125000" cy="32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400" b="1" dirty="0">
                  <a:solidFill>
                    <a:schemeClr val="bg1"/>
                  </a:solidFill>
                </a:rPr>
                <a:t>Keyword</a:t>
              </a:r>
              <a:endParaRPr lang="zh-CN" altLang="en-US" sz="1400" b="1" dirty="0">
                <a:solidFill>
                  <a:schemeClr val="bg1"/>
                </a:solidFill>
              </a:endParaRPr>
            </a:p>
          </p:txBody>
        </p:sp>
        <p:grpSp>
          <p:nvGrpSpPr>
            <p:cNvPr id="28" name="í$ľiḍé" title="MJ8JxobmQhO5YsZmEcy6DZVp0AZTfE39zvT5PAyas4bMl">
              <a:extLst>
                <a:ext uri="{FF2B5EF4-FFF2-40B4-BE49-F238E27FC236}">
                  <a16:creationId xmlns:a16="http://schemas.microsoft.com/office/drawing/2014/main" id="{6812FDD2-BB80-48FD-BF8F-253498FC4A6E}"/>
                </a:ext>
              </a:extLst>
            </p:cNvPr>
            <p:cNvGrpSpPr/>
            <p:nvPr/>
          </p:nvGrpSpPr>
          <p:grpSpPr>
            <a:xfrm>
              <a:off x="10162075" y="3993401"/>
              <a:ext cx="520916" cy="520914"/>
              <a:chOff x="2406923" y="2845390"/>
              <a:chExt cx="571222" cy="571221"/>
            </a:xfrm>
          </p:grpSpPr>
          <p:sp>
            <p:nvSpPr>
              <p:cNvPr id="32" name="ïśḷiḍé">
                <a:extLst>
                  <a:ext uri="{FF2B5EF4-FFF2-40B4-BE49-F238E27FC236}">
                    <a16:creationId xmlns:a16="http://schemas.microsoft.com/office/drawing/2014/main" id="{276B8270-486E-4A58-996B-8FBF43167210}"/>
                  </a:ext>
                </a:extLst>
              </p:cNvPr>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3" name="ïśļíḓé" title="ry6MHxwOH8WsTKLSa514qPVJnvhhWFnRDjZGIbRZNsFBp">
                <a:extLst>
                  <a:ext uri="{FF2B5EF4-FFF2-40B4-BE49-F238E27FC236}">
                    <a16:creationId xmlns:a16="http://schemas.microsoft.com/office/drawing/2014/main" id="{D7F02DC2-B691-47BB-907F-F8974BEBCB41}"/>
                  </a:ext>
                </a:extLst>
              </p:cNvPr>
              <p:cNvSpPr/>
              <p:nvPr/>
            </p:nvSpPr>
            <p:spPr bwMode="auto">
              <a:xfrm>
                <a:off x="2540113" y="2978807"/>
                <a:ext cx="304842" cy="304382"/>
              </a:xfrm>
              <a:custGeom>
                <a:avLst/>
                <a:gdLst>
                  <a:gd name="T0" fmla="*/ 6827 w 6827"/>
                  <a:gd name="T1" fmla="*/ 910 h 6827"/>
                  <a:gd name="T2" fmla="*/ 5916 w 6827"/>
                  <a:gd name="T3" fmla="*/ 0 h 6827"/>
                  <a:gd name="T4" fmla="*/ 5006 w 6827"/>
                  <a:gd name="T5" fmla="*/ 910 h 6827"/>
                  <a:gd name="T6" fmla="*/ 5796 w 6827"/>
                  <a:gd name="T7" fmla="*/ 1812 h 6827"/>
                  <a:gd name="T8" fmla="*/ 4892 w 6827"/>
                  <a:gd name="T9" fmla="*/ 2617 h 6827"/>
                  <a:gd name="T10" fmla="*/ 1934 w 6827"/>
                  <a:gd name="T11" fmla="*/ 2617 h 6827"/>
                  <a:gd name="T12" fmla="*/ 796 w 6827"/>
                  <a:gd name="T13" fmla="*/ 3755 h 6827"/>
                  <a:gd name="T14" fmla="*/ 796 w 6827"/>
                  <a:gd name="T15" fmla="*/ 5014 h 6827"/>
                  <a:gd name="T16" fmla="*/ 0 w 6827"/>
                  <a:gd name="T17" fmla="*/ 5916 h 6827"/>
                  <a:gd name="T18" fmla="*/ 910 w 6827"/>
                  <a:gd name="T19" fmla="*/ 6827 h 6827"/>
                  <a:gd name="T20" fmla="*/ 1820 w 6827"/>
                  <a:gd name="T21" fmla="*/ 5916 h 6827"/>
                  <a:gd name="T22" fmla="*/ 1024 w 6827"/>
                  <a:gd name="T23" fmla="*/ 5014 h 6827"/>
                  <a:gd name="T24" fmla="*/ 1024 w 6827"/>
                  <a:gd name="T25" fmla="*/ 3755 h 6827"/>
                  <a:gd name="T26" fmla="*/ 1934 w 6827"/>
                  <a:gd name="T27" fmla="*/ 2844 h 6827"/>
                  <a:gd name="T28" fmla="*/ 3757 w 6827"/>
                  <a:gd name="T29" fmla="*/ 2844 h 6827"/>
                  <a:gd name="T30" fmla="*/ 3300 w 6827"/>
                  <a:gd name="T31" fmla="*/ 3755 h 6827"/>
                  <a:gd name="T32" fmla="*/ 3300 w 6827"/>
                  <a:gd name="T33" fmla="*/ 5014 h 6827"/>
                  <a:gd name="T34" fmla="*/ 2503 w 6827"/>
                  <a:gd name="T35" fmla="*/ 5916 h 6827"/>
                  <a:gd name="T36" fmla="*/ 3413 w 6827"/>
                  <a:gd name="T37" fmla="*/ 6827 h 6827"/>
                  <a:gd name="T38" fmla="*/ 4324 w 6827"/>
                  <a:gd name="T39" fmla="*/ 5916 h 6827"/>
                  <a:gd name="T40" fmla="*/ 3527 w 6827"/>
                  <a:gd name="T41" fmla="*/ 5014 h 6827"/>
                  <a:gd name="T42" fmla="*/ 3527 w 6827"/>
                  <a:gd name="T43" fmla="*/ 3755 h 6827"/>
                  <a:gd name="T44" fmla="*/ 4437 w 6827"/>
                  <a:gd name="T45" fmla="*/ 2844 h 6827"/>
                  <a:gd name="T46" fmla="*/ 4892 w 6827"/>
                  <a:gd name="T47" fmla="*/ 2844 h 6827"/>
                  <a:gd name="T48" fmla="*/ 6025 w 6827"/>
                  <a:gd name="T49" fmla="*/ 1814 h 6827"/>
                  <a:gd name="T50" fmla="*/ 6827 w 6827"/>
                  <a:gd name="T51" fmla="*/ 910 h 6827"/>
                  <a:gd name="T52" fmla="*/ 1593 w 6827"/>
                  <a:gd name="T53" fmla="*/ 5916 h 6827"/>
                  <a:gd name="T54" fmla="*/ 910 w 6827"/>
                  <a:gd name="T55" fmla="*/ 6599 h 6827"/>
                  <a:gd name="T56" fmla="*/ 228 w 6827"/>
                  <a:gd name="T57" fmla="*/ 5916 h 6827"/>
                  <a:gd name="T58" fmla="*/ 910 w 6827"/>
                  <a:gd name="T59" fmla="*/ 5234 h 6827"/>
                  <a:gd name="T60" fmla="*/ 1593 w 6827"/>
                  <a:gd name="T61" fmla="*/ 5916 h 6827"/>
                  <a:gd name="T62" fmla="*/ 4096 w 6827"/>
                  <a:gd name="T63" fmla="*/ 5916 h 6827"/>
                  <a:gd name="T64" fmla="*/ 3413 w 6827"/>
                  <a:gd name="T65" fmla="*/ 6599 h 6827"/>
                  <a:gd name="T66" fmla="*/ 2731 w 6827"/>
                  <a:gd name="T67" fmla="*/ 5916 h 6827"/>
                  <a:gd name="T68" fmla="*/ 3413 w 6827"/>
                  <a:gd name="T69" fmla="*/ 5234 h 6827"/>
                  <a:gd name="T70" fmla="*/ 4096 w 6827"/>
                  <a:gd name="T71" fmla="*/ 5916 h 6827"/>
                  <a:gd name="T72" fmla="*/ 5916 w 6827"/>
                  <a:gd name="T73" fmla="*/ 1593 h 6827"/>
                  <a:gd name="T74" fmla="*/ 5234 w 6827"/>
                  <a:gd name="T75" fmla="*/ 910 h 6827"/>
                  <a:gd name="T76" fmla="*/ 5916 w 6827"/>
                  <a:gd name="T77" fmla="*/ 228 h 6827"/>
                  <a:gd name="T78" fmla="*/ 6599 w 6827"/>
                  <a:gd name="T79" fmla="*/ 910 h 6827"/>
                  <a:gd name="T80" fmla="*/ 5916 w 6827"/>
                  <a:gd name="T81" fmla="*/ 159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27" h="6827">
                    <a:moveTo>
                      <a:pt x="6827" y="910"/>
                    </a:moveTo>
                    <a:cubicBezTo>
                      <a:pt x="6827" y="410"/>
                      <a:pt x="6417" y="0"/>
                      <a:pt x="5916" y="0"/>
                    </a:cubicBezTo>
                    <a:cubicBezTo>
                      <a:pt x="5416" y="0"/>
                      <a:pt x="5006" y="410"/>
                      <a:pt x="5006" y="910"/>
                    </a:cubicBezTo>
                    <a:cubicBezTo>
                      <a:pt x="5006" y="1370"/>
                      <a:pt x="5352" y="1753"/>
                      <a:pt x="5796" y="1812"/>
                    </a:cubicBezTo>
                    <a:cubicBezTo>
                      <a:pt x="5744" y="2264"/>
                      <a:pt x="5357" y="2617"/>
                      <a:pt x="4892" y="2617"/>
                    </a:cubicBezTo>
                    <a:lnTo>
                      <a:pt x="1934" y="2617"/>
                    </a:lnTo>
                    <a:cubicBezTo>
                      <a:pt x="1308" y="2617"/>
                      <a:pt x="796" y="3129"/>
                      <a:pt x="796" y="3755"/>
                    </a:cubicBezTo>
                    <a:lnTo>
                      <a:pt x="796" y="5014"/>
                    </a:lnTo>
                    <a:cubicBezTo>
                      <a:pt x="349" y="5070"/>
                      <a:pt x="0" y="5454"/>
                      <a:pt x="0" y="5916"/>
                    </a:cubicBezTo>
                    <a:cubicBezTo>
                      <a:pt x="0" y="6417"/>
                      <a:pt x="410" y="6827"/>
                      <a:pt x="910" y="6827"/>
                    </a:cubicBezTo>
                    <a:cubicBezTo>
                      <a:pt x="1411" y="6827"/>
                      <a:pt x="1820" y="6417"/>
                      <a:pt x="1820" y="5916"/>
                    </a:cubicBezTo>
                    <a:cubicBezTo>
                      <a:pt x="1820" y="5454"/>
                      <a:pt x="1471" y="5070"/>
                      <a:pt x="1024" y="5014"/>
                    </a:cubicBezTo>
                    <a:lnTo>
                      <a:pt x="1024" y="3755"/>
                    </a:lnTo>
                    <a:cubicBezTo>
                      <a:pt x="1024" y="3254"/>
                      <a:pt x="1434" y="2844"/>
                      <a:pt x="1934" y="2844"/>
                    </a:cubicBezTo>
                    <a:lnTo>
                      <a:pt x="3757" y="2844"/>
                    </a:lnTo>
                    <a:cubicBezTo>
                      <a:pt x="3480" y="3052"/>
                      <a:pt x="3300" y="3384"/>
                      <a:pt x="3300" y="3755"/>
                    </a:cubicBezTo>
                    <a:lnTo>
                      <a:pt x="3300" y="5014"/>
                    </a:lnTo>
                    <a:cubicBezTo>
                      <a:pt x="2852" y="5070"/>
                      <a:pt x="2503" y="5454"/>
                      <a:pt x="2503" y="5916"/>
                    </a:cubicBezTo>
                    <a:cubicBezTo>
                      <a:pt x="2503" y="6417"/>
                      <a:pt x="2913" y="6827"/>
                      <a:pt x="3413" y="6827"/>
                    </a:cubicBezTo>
                    <a:cubicBezTo>
                      <a:pt x="3914" y="6827"/>
                      <a:pt x="4324" y="6417"/>
                      <a:pt x="4324" y="5916"/>
                    </a:cubicBezTo>
                    <a:cubicBezTo>
                      <a:pt x="4324" y="5454"/>
                      <a:pt x="3975" y="5070"/>
                      <a:pt x="3527" y="5014"/>
                    </a:cubicBezTo>
                    <a:lnTo>
                      <a:pt x="3527" y="3755"/>
                    </a:lnTo>
                    <a:cubicBezTo>
                      <a:pt x="3527" y="3254"/>
                      <a:pt x="3937" y="2844"/>
                      <a:pt x="4437" y="2844"/>
                    </a:cubicBezTo>
                    <a:lnTo>
                      <a:pt x="4892" y="2844"/>
                    </a:lnTo>
                    <a:cubicBezTo>
                      <a:pt x="5482" y="2844"/>
                      <a:pt x="5971" y="2390"/>
                      <a:pt x="6025" y="1814"/>
                    </a:cubicBezTo>
                    <a:cubicBezTo>
                      <a:pt x="6475" y="1760"/>
                      <a:pt x="6827" y="1374"/>
                      <a:pt x="6827" y="910"/>
                    </a:cubicBezTo>
                    <a:close/>
                    <a:moveTo>
                      <a:pt x="1593" y="5916"/>
                    </a:moveTo>
                    <a:cubicBezTo>
                      <a:pt x="1593" y="6292"/>
                      <a:pt x="1286" y="6599"/>
                      <a:pt x="910" y="6599"/>
                    </a:cubicBezTo>
                    <a:cubicBezTo>
                      <a:pt x="535" y="6599"/>
                      <a:pt x="228" y="6292"/>
                      <a:pt x="228" y="5916"/>
                    </a:cubicBezTo>
                    <a:cubicBezTo>
                      <a:pt x="228" y="5541"/>
                      <a:pt x="535" y="5234"/>
                      <a:pt x="910" y="5234"/>
                    </a:cubicBezTo>
                    <a:cubicBezTo>
                      <a:pt x="1286" y="5234"/>
                      <a:pt x="1593" y="5541"/>
                      <a:pt x="1593" y="5916"/>
                    </a:cubicBezTo>
                    <a:close/>
                    <a:moveTo>
                      <a:pt x="4096" y="5916"/>
                    </a:moveTo>
                    <a:cubicBezTo>
                      <a:pt x="4096" y="6292"/>
                      <a:pt x="3789" y="6599"/>
                      <a:pt x="3413" y="6599"/>
                    </a:cubicBezTo>
                    <a:cubicBezTo>
                      <a:pt x="3038" y="6599"/>
                      <a:pt x="2731" y="6292"/>
                      <a:pt x="2731" y="5916"/>
                    </a:cubicBezTo>
                    <a:cubicBezTo>
                      <a:pt x="2731" y="5541"/>
                      <a:pt x="3038" y="5234"/>
                      <a:pt x="3413" y="5234"/>
                    </a:cubicBezTo>
                    <a:cubicBezTo>
                      <a:pt x="3789" y="5234"/>
                      <a:pt x="4096" y="5541"/>
                      <a:pt x="4096" y="5916"/>
                    </a:cubicBezTo>
                    <a:close/>
                    <a:moveTo>
                      <a:pt x="5916" y="1593"/>
                    </a:moveTo>
                    <a:cubicBezTo>
                      <a:pt x="5541" y="1593"/>
                      <a:pt x="5234" y="1286"/>
                      <a:pt x="5234" y="910"/>
                    </a:cubicBezTo>
                    <a:cubicBezTo>
                      <a:pt x="5234" y="535"/>
                      <a:pt x="5541" y="228"/>
                      <a:pt x="5916" y="228"/>
                    </a:cubicBezTo>
                    <a:cubicBezTo>
                      <a:pt x="6292" y="228"/>
                      <a:pt x="6599" y="535"/>
                      <a:pt x="6599" y="910"/>
                    </a:cubicBezTo>
                    <a:cubicBezTo>
                      <a:pt x="6599" y="1286"/>
                      <a:pt x="6292" y="1593"/>
                      <a:pt x="5916" y="1593"/>
                    </a:cubicBezTo>
                    <a:close/>
                  </a:path>
                </a:pathLst>
              </a:custGeom>
              <a:solidFill>
                <a:schemeClr val="bg1"/>
              </a:solidFill>
              <a:ln>
                <a:noFill/>
              </a:ln>
            </p:spPr>
            <p:txBody>
              <a:bodyPr anchor="ctr"/>
              <a:lstStyle/>
              <a:p>
                <a:pPr algn="ctr"/>
                <a:endParaRPr/>
              </a:p>
            </p:txBody>
          </p:sp>
        </p:grpSp>
        <p:grpSp>
          <p:nvGrpSpPr>
            <p:cNvPr id="29" name="îŝľíḑe">
              <a:extLst>
                <a:ext uri="{FF2B5EF4-FFF2-40B4-BE49-F238E27FC236}">
                  <a16:creationId xmlns:a16="http://schemas.microsoft.com/office/drawing/2014/main" id="{6EF6061A-4D9D-4A2B-94F1-4E59679A58F4}"/>
                </a:ext>
              </a:extLst>
            </p:cNvPr>
            <p:cNvGrpSpPr/>
            <p:nvPr/>
          </p:nvGrpSpPr>
          <p:grpSpPr>
            <a:xfrm>
              <a:off x="9324578" y="4659981"/>
              <a:ext cx="2195910" cy="908538"/>
              <a:chOff x="1268227" y="1619185"/>
              <a:chExt cx="2195910" cy="908538"/>
            </a:xfrm>
          </p:grpSpPr>
          <p:sp>
            <p:nvSpPr>
              <p:cNvPr id="30" name="išḻiḑe">
                <a:extLst>
                  <a:ext uri="{FF2B5EF4-FFF2-40B4-BE49-F238E27FC236}">
                    <a16:creationId xmlns:a16="http://schemas.microsoft.com/office/drawing/2014/main" id="{224A1880-45DD-4FDC-A283-AFF9B6444A01}"/>
                  </a:ext>
                </a:extLst>
              </p:cNvPr>
              <p:cNvSpPr/>
              <p:nvPr/>
            </p:nvSpPr>
            <p:spPr bwMode="auto">
              <a:xfrm>
                <a:off x="1268227" y="1970324"/>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000" dirty="0"/>
                  <a:t>Copy paste fonts. Choose the only option to retain text.</a:t>
                </a:r>
              </a:p>
            </p:txBody>
          </p:sp>
          <p:sp>
            <p:nvSpPr>
              <p:cNvPr id="31" name="ïşlîḋé">
                <a:extLst>
                  <a:ext uri="{FF2B5EF4-FFF2-40B4-BE49-F238E27FC236}">
                    <a16:creationId xmlns:a16="http://schemas.microsoft.com/office/drawing/2014/main" id="{22E609D9-49E6-4BA3-98A3-179329DABB5F}"/>
                  </a:ext>
                </a:extLst>
              </p:cNvPr>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buFontTx/>
                  <a:buNone/>
                </a:pPr>
                <a:r>
                  <a:rPr lang="en-US" altLang="zh-CN" sz="1800" b="1" dirty="0"/>
                  <a:t>Text here</a:t>
                </a:r>
                <a:endParaRPr lang="zh-CN" altLang="en-US" sz="1800" b="1" dirty="0"/>
              </a:p>
            </p:txBody>
          </p:sp>
        </p:grpSp>
      </p:grpSp>
    </p:spTree>
    <p:extLst>
      <p:ext uri="{BB962C8B-B14F-4D97-AF65-F5344CB8AC3E}">
        <p14:creationId xmlns:p14="http://schemas.microsoft.com/office/powerpoint/2010/main" val="105489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1100" b="1"/>
                  <a:t>Text here</a:t>
                </a: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1400" b="1"/>
                  <a:t>Text here</a:t>
                </a: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1400" b="1"/>
                  <a:t>Text here</a:t>
                </a: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a:t>Text here</a:t>
                </a:r>
                <a:endParaRPr lang="en-US" altLang="zh-CN" sz="2000" b="1" dirty="0"/>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3032121"/>
              <a:ext cx="4497085" cy="793758"/>
              <a:chOff x="756387" y="1123951"/>
              <a:chExt cx="4497085" cy="793758"/>
            </a:xfrm>
          </p:grpSpPr>
          <p:sp>
            <p:nvSpPr>
              <p:cNvPr id="9" name="iŝľiďè">
                <a:extLst>
                  <a:ext uri="{FF2B5EF4-FFF2-40B4-BE49-F238E27FC236}">
                    <a16:creationId xmlns:a16="http://schemas.microsoft.com/office/drawing/2014/main" id="{92068C61-6847-4C07-AE2F-943B685CC089}"/>
                  </a:ext>
                </a:extLst>
              </p:cNvPr>
              <p:cNvSpPr txBox="1"/>
              <p:nvPr/>
            </p:nvSpPr>
            <p:spPr>
              <a:xfrm>
                <a:off x="980225" y="1123951"/>
                <a:ext cx="4273247" cy="793758"/>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en-US" altLang="zh-CN" sz="1000"/>
                  <a:t>Supporting text here.</a:t>
                </a:r>
                <a:br>
                  <a:rPr lang="en-US" altLang="zh-CN" sz="1000"/>
                </a:br>
                <a:r>
                  <a:rPr lang="en-US" altLang="zh-CN" sz="1000"/>
                  <a:t>When you copy &amp; paste, choose "keep text only" option.</a:t>
                </a:r>
                <a:endParaRPr lang="en-US" altLang="zh-CN" sz="10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Tree>
    <p:extLst>
      <p:ext uri="{BB962C8B-B14F-4D97-AF65-F5344CB8AC3E}">
        <p14:creationId xmlns:p14="http://schemas.microsoft.com/office/powerpoint/2010/main" val="1900136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grpSp>
        <p:nvGrpSpPr>
          <p:cNvPr id="19" name="8820e2d3-2953-474a-a342-45e24edfc89d" descr="tBIAAB+LCAAAAAAABADtlE1vm0AQhv/LprmhCjCGwI0kdeVDmii22kPlwwY2sA0s1rJUjiz+e2cJYFZA83EzsXyxh/l4X2b87NEX8bwlyEOrFHNxTXHEcboUJEUaWobIY0WSaOiSspCy6DvPim2OvN/7tqz75BcV8VWWZPwnTgoiGzAqKE5efnq9IiX3jlNQ8FzFxnIhrdfr9vGRBmQdk5Q0OWvKhM/CVYxDyNC/6mCA0ygWjOR5Hbh9+EMC0Snz5jKryGPoebZYWKZj+75sVo3Ry1JDKxJkLPy4yHsSECaapPvoAXkGzHH0C0OZfe3KTzvbkLPH3mHz+m4oo2mR1mmVxRu864QM/SVIwzAh3bQlE4T/bbdkyFj1fSU4DFhkPMUCBu718vzgzYZaqWvJQrKDqkYsUpZai5T3NHg28kF7NdUNHYruMFwiAW0Drvt1h2wN+SxKINl0Kn/NAtvGcBdb8gOypaTaqgwZaKO6aARBb9hb31+pjQpbk514nxVZ0TUx9Pb/60E26FqoJSjiX9XdHOd7d9BVDseeE+EHh2Ov/3JVvPdPfMt+LnHw1FvP4GZQuRmwNwE82QoiDPvC9fUTnsbw5BgKnswJ4Mk8fjyZE8ZTbz2fC0+OgojZwrdd84SnMTzNHQVPswngaXb8eJpNGE+99XwuPLkKIubf5lf+CU+jeLJcBU/WBPBkHT+erAnjqbeeUTxtyn+fLIYOtBIAAA==">
            <a:extLst>
              <a:ext uri="{FF2B5EF4-FFF2-40B4-BE49-F238E27FC236}">
                <a16:creationId xmlns:a16="http://schemas.microsoft.com/office/drawing/2014/main" id="{ACBEAEFC-6B4D-452F-BE3D-D0D84DFA2275}"/>
              </a:ext>
            </a:extLst>
          </p:cNvPr>
          <p:cNvGrpSpPr>
            <a:grpSpLocks noChangeAspect="1"/>
          </p:cNvGrpSpPr>
          <p:nvPr/>
        </p:nvGrpSpPr>
        <p:grpSpPr>
          <a:xfrm>
            <a:off x="4211946" y="1605886"/>
            <a:ext cx="3766518" cy="4057391"/>
            <a:chOff x="4212742" y="1495255"/>
            <a:chExt cx="3766518" cy="4057391"/>
          </a:xfrm>
        </p:grpSpPr>
        <p:sp>
          <p:nvSpPr>
            <p:cNvPr id="20" name="ExtraShape">
              <a:extLst>
                <a:ext uri="{FF2B5EF4-FFF2-40B4-BE49-F238E27FC236}">
                  <a16:creationId xmlns:a16="http://schemas.microsoft.com/office/drawing/2014/main" id="{BA173091-D183-4CB9-8273-3B42C2D2665E}"/>
                </a:ext>
              </a:extLst>
            </p:cNvPr>
            <p:cNvSpPr/>
            <p:nvPr/>
          </p:nvSpPr>
          <p:spPr bwMode="auto">
            <a:xfrm>
              <a:off x="4395307" y="3804302"/>
              <a:ext cx="198440" cy="100014"/>
            </a:xfrm>
            <a:custGeom>
              <a:avLst/>
              <a:gdLst>
                <a:gd name="T0" fmla="*/ 0 w 60"/>
                <a:gd name="T1" fmla="*/ 0 h 30"/>
                <a:gd name="T2" fmla="*/ 0 w 60"/>
                <a:gd name="T3" fmla="*/ 30 h 30"/>
                <a:gd name="T4" fmla="*/ 30 w 60"/>
                <a:gd name="T5" fmla="*/ 19 h 30"/>
                <a:gd name="T6" fmla="*/ 60 w 60"/>
                <a:gd name="T7" fmla="*/ 30 h 30"/>
                <a:gd name="T8" fmla="*/ 60 w 60"/>
                <a:gd name="T9" fmla="*/ 0 h 30"/>
                <a:gd name="T10" fmla="*/ 0 w 60"/>
                <a:gd name="T11" fmla="*/ 0 h 30"/>
                <a:gd name="T12" fmla="*/ 22 w 60"/>
                <a:gd name="T13" fmla="*/ 16 h 30"/>
                <a:gd name="T14" fmla="*/ 9 w 60"/>
                <a:gd name="T15" fmla="*/ 20 h 30"/>
                <a:gd name="T16" fmla="*/ 9 w 60"/>
                <a:gd name="T17" fmla="*/ 2 h 30"/>
                <a:gd name="T18" fmla="*/ 22 w 60"/>
                <a:gd name="T19" fmla="*/ 2 h 30"/>
                <a:gd name="T20" fmla="*/ 22 w 60"/>
                <a:gd name="T2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0">
                  <a:moveTo>
                    <a:pt x="0" y="0"/>
                  </a:moveTo>
                  <a:cubicBezTo>
                    <a:pt x="0" y="30"/>
                    <a:pt x="0" y="30"/>
                    <a:pt x="0" y="30"/>
                  </a:cubicBezTo>
                  <a:cubicBezTo>
                    <a:pt x="8" y="24"/>
                    <a:pt x="18" y="19"/>
                    <a:pt x="30" y="19"/>
                  </a:cubicBezTo>
                  <a:cubicBezTo>
                    <a:pt x="41" y="19"/>
                    <a:pt x="52" y="24"/>
                    <a:pt x="60" y="30"/>
                  </a:cubicBezTo>
                  <a:cubicBezTo>
                    <a:pt x="60" y="0"/>
                    <a:pt x="60" y="0"/>
                    <a:pt x="60" y="0"/>
                  </a:cubicBezTo>
                  <a:lnTo>
                    <a:pt x="0" y="0"/>
                  </a:lnTo>
                  <a:close/>
                  <a:moveTo>
                    <a:pt x="22" y="16"/>
                  </a:moveTo>
                  <a:cubicBezTo>
                    <a:pt x="18" y="17"/>
                    <a:pt x="13" y="18"/>
                    <a:pt x="9" y="20"/>
                  </a:cubicBezTo>
                  <a:cubicBezTo>
                    <a:pt x="9" y="2"/>
                    <a:pt x="9" y="2"/>
                    <a:pt x="9" y="2"/>
                  </a:cubicBezTo>
                  <a:cubicBezTo>
                    <a:pt x="22" y="2"/>
                    <a:pt x="22" y="2"/>
                    <a:pt x="22" y="2"/>
                  </a:cubicBezTo>
                  <a:lnTo>
                    <a:pt x="22" y="16"/>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AE2B3D56-14E8-4DFA-B893-CFDEE0DF4599}"/>
                </a:ext>
              </a:extLst>
            </p:cNvPr>
            <p:cNvSpPr/>
            <p:nvPr/>
          </p:nvSpPr>
          <p:spPr bwMode="auto">
            <a:xfrm>
              <a:off x="4338156" y="3920191"/>
              <a:ext cx="312741" cy="314329"/>
            </a:xfrm>
            <a:custGeom>
              <a:avLst/>
              <a:gdLst>
                <a:gd name="T0" fmla="*/ 47 w 94"/>
                <a:gd name="T1" fmla="*/ 0 h 95"/>
                <a:gd name="T2" fmla="*/ 0 w 94"/>
                <a:gd name="T3" fmla="*/ 48 h 95"/>
                <a:gd name="T4" fmla="*/ 47 w 94"/>
                <a:gd name="T5" fmla="*/ 95 h 95"/>
                <a:gd name="T6" fmla="*/ 94 w 94"/>
                <a:gd name="T7" fmla="*/ 48 h 95"/>
                <a:gd name="T8" fmla="*/ 47 w 94"/>
                <a:gd name="T9" fmla="*/ 0 h 95"/>
                <a:gd name="T10" fmla="*/ 47 w 94"/>
                <a:gd name="T11" fmla="*/ 70 h 95"/>
                <a:gd name="T12" fmla="*/ 25 w 94"/>
                <a:gd name="T13" fmla="*/ 48 h 95"/>
                <a:gd name="T14" fmla="*/ 47 w 94"/>
                <a:gd name="T15" fmla="*/ 25 h 95"/>
                <a:gd name="T16" fmla="*/ 69 w 94"/>
                <a:gd name="T17" fmla="*/ 48 h 95"/>
                <a:gd name="T18" fmla="*/ 47 w 94"/>
                <a:gd name="T19" fmla="*/ 7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7" y="0"/>
                  </a:moveTo>
                  <a:cubicBezTo>
                    <a:pt x="21" y="0"/>
                    <a:pt x="0" y="21"/>
                    <a:pt x="0" y="48"/>
                  </a:cubicBezTo>
                  <a:cubicBezTo>
                    <a:pt x="0" y="74"/>
                    <a:pt x="21" y="95"/>
                    <a:pt x="47" y="95"/>
                  </a:cubicBezTo>
                  <a:cubicBezTo>
                    <a:pt x="73" y="95"/>
                    <a:pt x="94" y="74"/>
                    <a:pt x="94" y="48"/>
                  </a:cubicBezTo>
                  <a:cubicBezTo>
                    <a:pt x="94" y="21"/>
                    <a:pt x="73" y="0"/>
                    <a:pt x="47" y="0"/>
                  </a:cubicBezTo>
                  <a:close/>
                  <a:moveTo>
                    <a:pt x="47" y="70"/>
                  </a:moveTo>
                  <a:cubicBezTo>
                    <a:pt x="35" y="70"/>
                    <a:pt x="25" y="60"/>
                    <a:pt x="25" y="48"/>
                  </a:cubicBezTo>
                  <a:cubicBezTo>
                    <a:pt x="25" y="35"/>
                    <a:pt x="35" y="25"/>
                    <a:pt x="47" y="25"/>
                  </a:cubicBezTo>
                  <a:cubicBezTo>
                    <a:pt x="59" y="25"/>
                    <a:pt x="69" y="35"/>
                    <a:pt x="69" y="48"/>
                  </a:cubicBezTo>
                  <a:cubicBezTo>
                    <a:pt x="69" y="60"/>
                    <a:pt x="59" y="70"/>
                    <a:pt x="47" y="70"/>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0476B96C-9367-4BC1-A5D3-FF5BE7AF723A}"/>
                </a:ext>
              </a:extLst>
            </p:cNvPr>
            <p:cNvSpPr/>
            <p:nvPr/>
          </p:nvSpPr>
          <p:spPr bwMode="auto">
            <a:xfrm>
              <a:off x="4212742" y="3696351"/>
              <a:ext cx="563569" cy="92076"/>
            </a:xfrm>
            <a:custGeom>
              <a:avLst/>
              <a:gdLst>
                <a:gd name="T0" fmla="*/ 0 w 355"/>
                <a:gd name="T1" fmla="*/ 0 h 58"/>
                <a:gd name="T2" fmla="*/ 0 w 355"/>
                <a:gd name="T3" fmla="*/ 20 h 58"/>
                <a:gd name="T4" fmla="*/ 63 w 355"/>
                <a:gd name="T5" fmla="*/ 58 h 58"/>
                <a:gd name="T6" fmla="*/ 292 w 355"/>
                <a:gd name="T7" fmla="*/ 58 h 58"/>
                <a:gd name="T8" fmla="*/ 355 w 355"/>
                <a:gd name="T9" fmla="*/ 20 h 58"/>
                <a:gd name="T10" fmla="*/ 355 w 355"/>
                <a:gd name="T11" fmla="*/ 0 h 58"/>
                <a:gd name="T12" fmla="*/ 0 w 35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55" h="58">
                  <a:moveTo>
                    <a:pt x="0" y="0"/>
                  </a:moveTo>
                  <a:lnTo>
                    <a:pt x="0" y="20"/>
                  </a:lnTo>
                  <a:lnTo>
                    <a:pt x="63" y="58"/>
                  </a:lnTo>
                  <a:lnTo>
                    <a:pt x="292" y="58"/>
                  </a:lnTo>
                  <a:lnTo>
                    <a:pt x="355" y="20"/>
                  </a:lnTo>
                  <a:lnTo>
                    <a:pt x="355" y="0"/>
                  </a:ln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ExtraShape">
              <a:extLst>
                <a:ext uri="{FF2B5EF4-FFF2-40B4-BE49-F238E27FC236}">
                  <a16:creationId xmlns:a16="http://schemas.microsoft.com/office/drawing/2014/main" id="{A7BA7E54-4E1A-4B92-83CA-5B031205DBE4}"/>
                </a:ext>
              </a:extLst>
            </p:cNvPr>
            <p:cNvSpPr/>
            <p:nvPr/>
          </p:nvSpPr>
          <p:spPr bwMode="auto">
            <a:xfrm>
              <a:off x="4212742" y="2637475"/>
              <a:ext cx="563569" cy="93664"/>
            </a:xfrm>
            <a:custGeom>
              <a:avLst/>
              <a:gdLst>
                <a:gd name="T0" fmla="*/ 0 w 355"/>
                <a:gd name="T1" fmla="*/ 59 h 59"/>
                <a:gd name="T2" fmla="*/ 0 w 355"/>
                <a:gd name="T3" fmla="*/ 38 h 59"/>
                <a:gd name="T4" fmla="*/ 63 w 355"/>
                <a:gd name="T5" fmla="*/ 0 h 59"/>
                <a:gd name="T6" fmla="*/ 292 w 355"/>
                <a:gd name="T7" fmla="*/ 0 h 59"/>
                <a:gd name="T8" fmla="*/ 355 w 355"/>
                <a:gd name="T9" fmla="*/ 38 h 59"/>
                <a:gd name="T10" fmla="*/ 355 w 355"/>
                <a:gd name="T11" fmla="*/ 59 h 59"/>
                <a:gd name="T12" fmla="*/ 0 w 355"/>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55" h="59">
                  <a:moveTo>
                    <a:pt x="0" y="59"/>
                  </a:moveTo>
                  <a:lnTo>
                    <a:pt x="0" y="38"/>
                  </a:lnTo>
                  <a:lnTo>
                    <a:pt x="63" y="0"/>
                  </a:lnTo>
                  <a:lnTo>
                    <a:pt x="292" y="0"/>
                  </a:lnTo>
                  <a:lnTo>
                    <a:pt x="355" y="38"/>
                  </a:lnTo>
                  <a:lnTo>
                    <a:pt x="355" y="59"/>
                  </a:lnTo>
                  <a:lnTo>
                    <a:pt x="0" y="59"/>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ExtraShape">
              <a:extLst>
                <a:ext uri="{FF2B5EF4-FFF2-40B4-BE49-F238E27FC236}">
                  <a16:creationId xmlns:a16="http://schemas.microsoft.com/office/drawing/2014/main" id="{0853312B-3744-4BD5-AD20-773874C1E04A}"/>
                </a:ext>
              </a:extLst>
            </p:cNvPr>
            <p:cNvSpPr/>
            <p:nvPr/>
          </p:nvSpPr>
          <p:spPr bwMode="auto">
            <a:xfrm>
              <a:off x="4331806" y="2065968"/>
              <a:ext cx="322266" cy="241303"/>
            </a:xfrm>
            <a:custGeom>
              <a:avLst/>
              <a:gdLst>
                <a:gd name="T0" fmla="*/ 49 w 97"/>
                <a:gd name="T1" fmla="*/ 0 h 73"/>
                <a:gd name="T2" fmla="*/ 0 w 97"/>
                <a:gd name="T3" fmla="*/ 49 h 73"/>
                <a:gd name="T4" fmla="*/ 0 w 97"/>
                <a:gd name="T5" fmla="*/ 73 h 73"/>
                <a:gd name="T6" fmla="*/ 97 w 97"/>
                <a:gd name="T7" fmla="*/ 73 h 73"/>
                <a:gd name="T8" fmla="*/ 97 w 97"/>
                <a:gd name="T9" fmla="*/ 49 h 73"/>
                <a:gd name="T10" fmla="*/ 49 w 97"/>
                <a:gd name="T11" fmla="*/ 0 h 73"/>
                <a:gd name="T12" fmla="*/ 49 w 97"/>
                <a:gd name="T13" fmla="*/ 73 h 73"/>
                <a:gd name="T14" fmla="*/ 22 w 97"/>
                <a:gd name="T15" fmla="*/ 46 h 73"/>
                <a:gd name="T16" fmla="*/ 49 w 97"/>
                <a:gd name="T17" fmla="*/ 19 h 73"/>
                <a:gd name="T18" fmla="*/ 76 w 97"/>
                <a:gd name="T19" fmla="*/ 46 h 73"/>
                <a:gd name="T20" fmla="*/ 49 w 97"/>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73">
                  <a:moveTo>
                    <a:pt x="49" y="0"/>
                  </a:moveTo>
                  <a:cubicBezTo>
                    <a:pt x="22" y="0"/>
                    <a:pt x="0" y="22"/>
                    <a:pt x="0" y="49"/>
                  </a:cubicBezTo>
                  <a:cubicBezTo>
                    <a:pt x="0" y="73"/>
                    <a:pt x="0" y="73"/>
                    <a:pt x="0" y="73"/>
                  </a:cubicBezTo>
                  <a:cubicBezTo>
                    <a:pt x="97" y="73"/>
                    <a:pt x="97" y="73"/>
                    <a:pt x="97" y="73"/>
                  </a:cubicBezTo>
                  <a:cubicBezTo>
                    <a:pt x="97" y="49"/>
                    <a:pt x="97" y="49"/>
                    <a:pt x="97" y="49"/>
                  </a:cubicBezTo>
                  <a:cubicBezTo>
                    <a:pt x="97" y="22"/>
                    <a:pt x="76" y="0"/>
                    <a:pt x="49" y="0"/>
                  </a:cubicBezTo>
                  <a:close/>
                  <a:moveTo>
                    <a:pt x="49" y="73"/>
                  </a:moveTo>
                  <a:cubicBezTo>
                    <a:pt x="34" y="73"/>
                    <a:pt x="22" y="61"/>
                    <a:pt x="22" y="46"/>
                  </a:cubicBezTo>
                  <a:cubicBezTo>
                    <a:pt x="22" y="31"/>
                    <a:pt x="34" y="19"/>
                    <a:pt x="49" y="19"/>
                  </a:cubicBezTo>
                  <a:cubicBezTo>
                    <a:pt x="64" y="19"/>
                    <a:pt x="76" y="31"/>
                    <a:pt x="76" y="46"/>
                  </a:cubicBezTo>
                  <a:cubicBezTo>
                    <a:pt x="76" y="61"/>
                    <a:pt x="64" y="73"/>
                    <a:pt x="49" y="73"/>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ExtraShape">
              <a:extLst>
                <a:ext uri="{FF2B5EF4-FFF2-40B4-BE49-F238E27FC236}">
                  <a16:creationId xmlns:a16="http://schemas.microsoft.com/office/drawing/2014/main" id="{04AD6D32-865D-47EE-95D0-DF1FAAA85C73}"/>
                </a:ext>
              </a:extLst>
            </p:cNvPr>
            <p:cNvSpPr/>
            <p:nvPr/>
          </p:nvSpPr>
          <p:spPr bwMode="auto">
            <a:xfrm>
              <a:off x="4298468" y="2319971"/>
              <a:ext cx="392117" cy="76201"/>
            </a:xfrm>
            <a:custGeom>
              <a:avLst/>
              <a:gdLst>
                <a:gd name="T0" fmla="*/ 230 w 247"/>
                <a:gd name="T1" fmla="*/ 48 h 48"/>
                <a:gd name="T2" fmla="*/ 17 w 247"/>
                <a:gd name="T3" fmla="*/ 48 h 48"/>
                <a:gd name="T4" fmla="*/ 0 w 247"/>
                <a:gd name="T5" fmla="*/ 36 h 48"/>
                <a:gd name="T6" fmla="*/ 0 w 247"/>
                <a:gd name="T7" fmla="*/ 0 h 48"/>
                <a:gd name="T8" fmla="*/ 247 w 247"/>
                <a:gd name="T9" fmla="*/ 0 h 48"/>
                <a:gd name="T10" fmla="*/ 247 w 247"/>
                <a:gd name="T11" fmla="*/ 36 h 48"/>
                <a:gd name="T12" fmla="*/ 230 w 247"/>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47" h="48">
                  <a:moveTo>
                    <a:pt x="230" y="48"/>
                  </a:moveTo>
                  <a:lnTo>
                    <a:pt x="17" y="48"/>
                  </a:lnTo>
                  <a:lnTo>
                    <a:pt x="0" y="36"/>
                  </a:lnTo>
                  <a:lnTo>
                    <a:pt x="0" y="0"/>
                  </a:lnTo>
                  <a:lnTo>
                    <a:pt x="247" y="0"/>
                  </a:lnTo>
                  <a:lnTo>
                    <a:pt x="247" y="36"/>
                  </a:lnTo>
                  <a:lnTo>
                    <a:pt x="230" y="4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ValueBack1">
              <a:extLst>
                <a:ext uri="{FF2B5EF4-FFF2-40B4-BE49-F238E27FC236}">
                  <a16:creationId xmlns:a16="http://schemas.microsoft.com/office/drawing/2014/main" id="{466B3A95-C0B8-46C6-B902-C10FF13680D8}"/>
                </a:ext>
              </a:extLst>
            </p:cNvPr>
            <p:cNvSpPr/>
            <p:nvPr/>
          </p:nvSpPr>
          <p:spPr bwMode="auto">
            <a:xfrm>
              <a:off x="4325456" y="2413635"/>
              <a:ext cx="338142" cy="207965"/>
            </a:xfrm>
            <a:custGeom>
              <a:avLst/>
              <a:gdLst>
                <a:gd name="T0" fmla="*/ 0 w 213"/>
                <a:gd name="T1" fmla="*/ 0 h 131"/>
                <a:gd name="T2" fmla="*/ 0 w 213"/>
                <a:gd name="T3" fmla="*/ 131 h 131"/>
                <a:gd name="T4" fmla="*/ 213 w 213"/>
                <a:gd name="T5" fmla="*/ 131 h 131"/>
                <a:gd name="T6" fmla="*/ 213 w 213"/>
                <a:gd name="T7" fmla="*/ 0 h 131"/>
                <a:gd name="T8" fmla="*/ 0 w 213"/>
                <a:gd name="T9" fmla="*/ 0 h 131"/>
                <a:gd name="T10" fmla="*/ 82 w 213"/>
                <a:gd name="T11" fmla="*/ 122 h 131"/>
                <a:gd name="T12" fmla="*/ 36 w 213"/>
                <a:gd name="T13" fmla="*/ 122 h 131"/>
                <a:gd name="T14" fmla="*/ 36 w 213"/>
                <a:gd name="T15" fmla="*/ 10 h 131"/>
                <a:gd name="T16" fmla="*/ 82 w 213"/>
                <a:gd name="T17" fmla="*/ 10 h 131"/>
                <a:gd name="T18" fmla="*/ 82 w 213"/>
                <a:gd name="T19"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1">
                  <a:moveTo>
                    <a:pt x="0" y="0"/>
                  </a:moveTo>
                  <a:lnTo>
                    <a:pt x="0" y="131"/>
                  </a:lnTo>
                  <a:lnTo>
                    <a:pt x="213" y="131"/>
                  </a:lnTo>
                  <a:lnTo>
                    <a:pt x="213" y="0"/>
                  </a:lnTo>
                  <a:lnTo>
                    <a:pt x="0" y="0"/>
                  </a:lnTo>
                  <a:close/>
                  <a:moveTo>
                    <a:pt x="82" y="122"/>
                  </a:moveTo>
                  <a:lnTo>
                    <a:pt x="36" y="122"/>
                  </a:lnTo>
                  <a:lnTo>
                    <a:pt x="36" y="10"/>
                  </a:lnTo>
                  <a:lnTo>
                    <a:pt x="82" y="10"/>
                  </a:lnTo>
                  <a:lnTo>
                    <a:pt x="82" y="122"/>
                  </a:lnTo>
                  <a:close/>
                </a:path>
              </a:pathLst>
            </a:custGeom>
            <a:solidFill>
              <a:schemeClr val="accent1">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ValueShape1">
              <a:extLst>
                <a:ext uri="{FF2B5EF4-FFF2-40B4-BE49-F238E27FC236}">
                  <a16:creationId xmlns:a16="http://schemas.microsoft.com/office/drawing/2014/main" id="{7923DAC2-F2C5-4E30-B1D2-E61C8AB87648}"/>
                </a:ext>
              </a:extLst>
            </p:cNvPr>
            <p:cNvSpPr/>
            <p:nvPr/>
          </p:nvSpPr>
          <p:spPr>
            <a:xfrm>
              <a:off x="4247514" y="2752813"/>
              <a:ext cx="506418" cy="927905"/>
            </a:xfrm>
            <a:custGeom>
              <a:avLst/>
              <a:gdLst>
                <a:gd name="connsiteX0" fmla="*/ 20902 w 506418"/>
                <a:gd name="connsiteY0" fmla="*/ 802491 h 927905"/>
                <a:gd name="connsiteX1" fmla="*/ 485516 w 506418"/>
                <a:gd name="connsiteY1" fmla="*/ 802491 h 927905"/>
                <a:gd name="connsiteX2" fmla="*/ 506418 w 506418"/>
                <a:gd name="connsiteY2" fmla="*/ 823393 h 927905"/>
                <a:gd name="connsiteX3" fmla="*/ 506418 w 506418"/>
                <a:gd name="connsiteY3" fmla="*/ 907003 h 927905"/>
                <a:gd name="connsiteX4" fmla="*/ 485516 w 506418"/>
                <a:gd name="connsiteY4" fmla="*/ 927905 h 927905"/>
                <a:gd name="connsiteX5" fmla="*/ 20902 w 506418"/>
                <a:gd name="connsiteY5" fmla="*/ 927905 h 927905"/>
                <a:gd name="connsiteX6" fmla="*/ 0 w 506418"/>
                <a:gd name="connsiteY6" fmla="*/ 907003 h 927905"/>
                <a:gd name="connsiteX7" fmla="*/ 0 w 506418"/>
                <a:gd name="connsiteY7" fmla="*/ 823393 h 927905"/>
                <a:gd name="connsiteX8" fmla="*/ 20902 w 506418"/>
                <a:gd name="connsiteY8" fmla="*/ 802491 h 927905"/>
                <a:gd name="connsiteX9" fmla="*/ 20902 w 506418"/>
                <a:gd name="connsiteY9" fmla="*/ 601869 h 927905"/>
                <a:gd name="connsiteX10" fmla="*/ 485516 w 506418"/>
                <a:gd name="connsiteY10" fmla="*/ 601869 h 927905"/>
                <a:gd name="connsiteX11" fmla="*/ 506418 w 506418"/>
                <a:gd name="connsiteY11" fmla="*/ 622771 h 927905"/>
                <a:gd name="connsiteX12" fmla="*/ 506418 w 506418"/>
                <a:gd name="connsiteY12" fmla="*/ 706381 h 927905"/>
                <a:gd name="connsiteX13" fmla="*/ 485516 w 506418"/>
                <a:gd name="connsiteY13" fmla="*/ 727283 h 927905"/>
                <a:gd name="connsiteX14" fmla="*/ 20902 w 506418"/>
                <a:gd name="connsiteY14" fmla="*/ 727283 h 927905"/>
                <a:gd name="connsiteX15" fmla="*/ 0 w 506418"/>
                <a:gd name="connsiteY15" fmla="*/ 706381 h 927905"/>
                <a:gd name="connsiteX16" fmla="*/ 0 w 506418"/>
                <a:gd name="connsiteY16" fmla="*/ 622771 h 927905"/>
                <a:gd name="connsiteX17" fmla="*/ 20902 w 506418"/>
                <a:gd name="connsiteY17" fmla="*/ 601869 h 927905"/>
                <a:gd name="connsiteX18" fmla="*/ 20902 w 506418"/>
                <a:gd name="connsiteY18" fmla="*/ 401246 h 927905"/>
                <a:gd name="connsiteX19" fmla="*/ 485516 w 506418"/>
                <a:gd name="connsiteY19" fmla="*/ 401246 h 927905"/>
                <a:gd name="connsiteX20" fmla="*/ 506418 w 506418"/>
                <a:gd name="connsiteY20" fmla="*/ 422148 h 927905"/>
                <a:gd name="connsiteX21" fmla="*/ 506418 w 506418"/>
                <a:gd name="connsiteY21" fmla="*/ 505758 h 927905"/>
                <a:gd name="connsiteX22" fmla="*/ 485516 w 506418"/>
                <a:gd name="connsiteY22" fmla="*/ 526660 h 927905"/>
                <a:gd name="connsiteX23" fmla="*/ 20902 w 506418"/>
                <a:gd name="connsiteY23" fmla="*/ 526660 h 927905"/>
                <a:gd name="connsiteX24" fmla="*/ 0 w 506418"/>
                <a:gd name="connsiteY24" fmla="*/ 505758 h 927905"/>
                <a:gd name="connsiteX25" fmla="*/ 0 w 506418"/>
                <a:gd name="connsiteY25" fmla="*/ 422148 h 927905"/>
                <a:gd name="connsiteX26" fmla="*/ 20902 w 506418"/>
                <a:gd name="connsiteY26" fmla="*/ 401246 h 927905"/>
                <a:gd name="connsiteX27" fmla="*/ 20902 w 506418"/>
                <a:gd name="connsiteY27" fmla="*/ 200623 h 927905"/>
                <a:gd name="connsiteX28" fmla="*/ 485516 w 506418"/>
                <a:gd name="connsiteY28" fmla="*/ 200623 h 927905"/>
                <a:gd name="connsiteX29" fmla="*/ 506418 w 506418"/>
                <a:gd name="connsiteY29" fmla="*/ 221525 h 927905"/>
                <a:gd name="connsiteX30" fmla="*/ 506418 w 506418"/>
                <a:gd name="connsiteY30" fmla="*/ 305135 h 927905"/>
                <a:gd name="connsiteX31" fmla="*/ 485516 w 506418"/>
                <a:gd name="connsiteY31" fmla="*/ 326037 h 927905"/>
                <a:gd name="connsiteX32" fmla="*/ 20902 w 506418"/>
                <a:gd name="connsiteY32" fmla="*/ 326037 h 927905"/>
                <a:gd name="connsiteX33" fmla="*/ 0 w 506418"/>
                <a:gd name="connsiteY33" fmla="*/ 305135 h 927905"/>
                <a:gd name="connsiteX34" fmla="*/ 0 w 506418"/>
                <a:gd name="connsiteY34" fmla="*/ 221525 h 927905"/>
                <a:gd name="connsiteX35" fmla="*/ 20902 w 506418"/>
                <a:gd name="connsiteY35" fmla="*/ 200623 h 927905"/>
                <a:gd name="connsiteX36" fmla="*/ 20902 w 506418"/>
                <a:gd name="connsiteY36" fmla="*/ 0 h 927905"/>
                <a:gd name="connsiteX37" fmla="*/ 485516 w 506418"/>
                <a:gd name="connsiteY37" fmla="*/ 0 h 927905"/>
                <a:gd name="connsiteX38" fmla="*/ 506418 w 506418"/>
                <a:gd name="connsiteY38" fmla="*/ 20902 h 927905"/>
                <a:gd name="connsiteX39" fmla="*/ 506418 w 506418"/>
                <a:gd name="connsiteY39" fmla="*/ 104512 h 927905"/>
                <a:gd name="connsiteX40" fmla="*/ 485516 w 506418"/>
                <a:gd name="connsiteY40" fmla="*/ 125414 h 927905"/>
                <a:gd name="connsiteX41" fmla="*/ 20902 w 506418"/>
                <a:gd name="connsiteY41" fmla="*/ 125414 h 927905"/>
                <a:gd name="connsiteX42" fmla="*/ 0 w 506418"/>
                <a:gd name="connsiteY42" fmla="*/ 104512 h 927905"/>
                <a:gd name="connsiteX43" fmla="*/ 0 w 506418"/>
                <a:gd name="connsiteY43" fmla="*/ 20902 h 927905"/>
                <a:gd name="connsiteX44" fmla="*/ 20902 w 506418"/>
                <a:gd name="connsiteY44" fmla="*/ 0 h 9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6418" h="927905">
                  <a:moveTo>
                    <a:pt x="20902" y="802491"/>
                  </a:moveTo>
                  <a:lnTo>
                    <a:pt x="485516" y="802491"/>
                  </a:lnTo>
                  <a:cubicBezTo>
                    <a:pt x="497060" y="802491"/>
                    <a:pt x="506418" y="811849"/>
                    <a:pt x="506418" y="823393"/>
                  </a:cubicBezTo>
                  <a:lnTo>
                    <a:pt x="506418" y="907003"/>
                  </a:lnTo>
                  <a:cubicBezTo>
                    <a:pt x="506418" y="918547"/>
                    <a:pt x="497060" y="927905"/>
                    <a:pt x="485516" y="927905"/>
                  </a:cubicBezTo>
                  <a:lnTo>
                    <a:pt x="20902" y="927905"/>
                  </a:lnTo>
                  <a:cubicBezTo>
                    <a:pt x="9358" y="927905"/>
                    <a:pt x="0" y="918547"/>
                    <a:pt x="0" y="907003"/>
                  </a:cubicBezTo>
                  <a:lnTo>
                    <a:pt x="0" y="823393"/>
                  </a:lnTo>
                  <a:cubicBezTo>
                    <a:pt x="0" y="811849"/>
                    <a:pt x="9358" y="802491"/>
                    <a:pt x="20902" y="802491"/>
                  </a:cubicBezTo>
                  <a:close/>
                  <a:moveTo>
                    <a:pt x="20902" y="601869"/>
                  </a:moveTo>
                  <a:lnTo>
                    <a:pt x="485516" y="601869"/>
                  </a:lnTo>
                  <a:cubicBezTo>
                    <a:pt x="497060" y="601869"/>
                    <a:pt x="506418" y="611227"/>
                    <a:pt x="506418" y="622771"/>
                  </a:cubicBezTo>
                  <a:lnTo>
                    <a:pt x="506418" y="706381"/>
                  </a:lnTo>
                  <a:cubicBezTo>
                    <a:pt x="506418" y="717925"/>
                    <a:pt x="497060" y="727283"/>
                    <a:pt x="485516" y="727283"/>
                  </a:cubicBezTo>
                  <a:lnTo>
                    <a:pt x="20902" y="727283"/>
                  </a:lnTo>
                  <a:cubicBezTo>
                    <a:pt x="9358" y="727283"/>
                    <a:pt x="0" y="717925"/>
                    <a:pt x="0" y="706381"/>
                  </a:cubicBezTo>
                  <a:lnTo>
                    <a:pt x="0" y="622771"/>
                  </a:lnTo>
                  <a:cubicBezTo>
                    <a:pt x="0" y="611227"/>
                    <a:pt x="9358" y="601869"/>
                    <a:pt x="20902" y="601869"/>
                  </a:cubicBezTo>
                  <a:close/>
                  <a:moveTo>
                    <a:pt x="20902" y="401246"/>
                  </a:moveTo>
                  <a:lnTo>
                    <a:pt x="485516" y="401246"/>
                  </a:lnTo>
                  <a:cubicBezTo>
                    <a:pt x="497060" y="401246"/>
                    <a:pt x="506418" y="410604"/>
                    <a:pt x="506418" y="422148"/>
                  </a:cubicBezTo>
                  <a:lnTo>
                    <a:pt x="506418" y="505758"/>
                  </a:lnTo>
                  <a:cubicBezTo>
                    <a:pt x="506418" y="517302"/>
                    <a:pt x="497060" y="526660"/>
                    <a:pt x="485516" y="526660"/>
                  </a:cubicBezTo>
                  <a:lnTo>
                    <a:pt x="20902" y="526660"/>
                  </a:lnTo>
                  <a:cubicBezTo>
                    <a:pt x="9358" y="526660"/>
                    <a:pt x="0" y="517302"/>
                    <a:pt x="0" y="505758"/>
                  </a:cubicBezTo>
                  <a:lnTo>
                    <a:pt x="0" y="422148"/>
                  </a:lnTo>
                  <a:cubicBezTo>
                    <a:pt x="0" y="410604"/>
                    <a:pt x="9358" y="401246"/>
                    <a:pt x="20902" y="401246"/>
                  </a:cubicBezTo>
                  <a:close/>
                  <a:moveTo>
                    <a:pt x="20902" y="200623"/>
                  </a:moveTo>
                  <a:lnTo>
                    <a:pt x="485516" y="200623"/>
                  </a:lnTo>
                  <a:cubicBezTo>
                    <a:pt x="497060" y="200623"/>
                    <a:pt x="506418" y="209981"/>
                    <a:pt x="506418" y="221525"/>
                  </a:cubicBezTo>
                  <a:lnTo>
                    <a:pt x="506418" y="305135"/>
                  </a:lnTo>
                  <a:cubicBezTo>
                    <a:pt x="506418" y="316679"/>
                    <a:pt x="497060" y="326037"/>
                    <a:pt x="485516" y="326037"/>
                  </a:cubicBezTo>
                  <a:lnTo>
                    <a:pt x="20902" y="326037"/>
                  </a:lnTo>
                  <a:cubicBezTo>
                    <a:pt x="9358" y="326037"/>
                    <a:pt x="0" y="316679"/>
                    <a:pt x="0" y="305135"/>
                  </a:cubicBezTo>
                  <a:lnTo>
                    <a:pt x="0" y="221525"/>
                  </a:lnTo>
                  <a:cubicBezTo>
                    <a:pt x="0" y="209981"/>
                    <a:pt x="9358" y="200623"/>
                    <a:pt x="20902" y="200623"/>
                  </a:cubicBezTo>
                  <a:close/>
                  <a:moveTo>
                    <a:pt x="20902" y="0"/>
                  </a:moveTo>
                  <a:lnTo>
                    <a:pt x="485516" y="0"/>
                  </a:lnTo>
                  <a:cubicBezTo>
                    <a:pt x="497060" y="0"/>
                    <a:pt x="506418" y="9358"/>
                    <a:pt x="506418" y="20902"/>
                  </a:cubicBezTo>
                  <a:lnTo>
                    <a:pt x="506418" y="104512"/>
                  </a:lnTo>
                  <a:cubicBezTo>
                    <a:pt x="506418" y="116056"/>
                    <a:pt x="497060" y="125414"/>
                    <a:pt x="485516" y="125414"/>
                  </a:cubicBezTo>
                  <a:lnTo>
                    <a:pt x="20902" y="125414"/>
                  </a:lnTo>
                  <a:cubicBezTo>
                    <a:pt x="9358" y="125414"/>
                    <a:pt x="0" y="116056"/>
                    <a:pt x="0" y="104512"/>
                  </a:cubicBezTo>
                  <a:lnTo>
                    <a:pt x="0" y="20902"/>
                  </a:lnTo>
                  <a:cubicBezTo>
                    <a:pt x="0" y="9358"/>
                    <a:pt x="9358" y="0"/>
                    <a:pt x="20902" y="0"/>
                  </a:cubicBezTo>
                  <a:close/>
                </a:path>
              </a:pathLst>
            </a:custGeom>
            <a:gradFill flip="none" rotWithShape="1">
              <a:gsLst>
                <a:gs pos="0">
                  <a:schemeClr val="accent1">
                    <a:lumMod val="100000"/>
                  </a:schemeClr>
                </a:gs>
                <a:gs pos="100000">
                  <a:srgbClr val="D9D9D9"/>
                </a:gs>
                <a:gs pos="60000">
                  <a:schemeClr val="accent1">
                    <a:lumMod val="100000"/>
                  </a:schemeClr>
                </a:gs>
                <a:gs pos="60100">
                  <a:srgbClr val="D9D9D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8" name="ValueText1">
              <a:extLst>
                <a:ext uri="{FF2B5EF4-FFF2-40B4-BE49-F238E27FC236}">
                  <a16:creationId xmlns:a16="http://schemas.microsoft.com/office/drawing/2014/main" id="{E99B5FBA-DF4F-4EA1-A2FF-E132F36FC1AD}"/>
                </a:ext>
              </a:extLst>
            </p:cNvPr>
            <p:cNvSpPr txBox="1"/>
            <p:nvPr/>
          </p:nvSpPr>
          <p:spPr>
            <a:xfrm>
              <a:off x="4247514" y="1495255"/>
              <a:ext cx="490846" cy="389322"/>
            </a:xfrm>
            <a:prstGeom prst="rect">
              <a:avLst/>
            </a:prstGeom>
            <a:noFill/>
          </p:spPr>
          <p:txBody>
            <a:bodyPr wrap="none" anchor="ctr" anchorCtr="0">
              <a:prstTxWarp prst="textPlain">
                <a:avLst/>
              </a:prstTxWarp>
              <a:normAutofit fontScale="40000" lnSpcReduction="20000"/>
            </a:bodyPr>
            <a:lstStyle/>
            <a:p>
              <a:pPr algn="ctr"/>
              <a:r>
                <a:rPr lang="en-US" sz="6000">
                  <a:solidFill>
                    <a:srgbClr val="3B3838"/>
                  </a:solidFill>
                  <a:latin typeface="Impact" panose="020B0806030902050204" pitchFamily="34" charset="0"/>
                </a:rPr>
                <a:t>60%</a:t>
              </a:r>
              <a:endParaRPr lang="en-US" sz="6000" dirty="0">
                <a:solidFill>
                  <a:srgbClr val="3B3838"/>
                </a:solidFill>
                <a:latin typeface="Impact" panose="020B0806030902050204" pitchFamily="34" charset="0"/>
              </a:endParaRPr>
            </a:p>
          </p:txBody>
        </p:sp>
        <p:sp>
          <p:nvSpPr>
            <p:cNvPr id="29" name="ExtraShape">
              <a:extLst>
                <a:ext uri="{FF2B5EF4-FFF2-40B4-BE49-F238E27FC236}">
                  <a16:creationId xmlns:a16="http://schemas.microsoft.com/office/drawing/2014/main" id="{ED701772-833C-456D-AEE3-0C61D39D7BB0}"/>
                </a:ext>
              </a:extLst>
            </p:cNvPr>
            <p:cNvSpPr/>
            <p:nvPr/>
          </p:nvSpPr>
          <p:spPr bwMode="auto">
            <a:xfrm>
              <a:off x="5463326" y="3804302"/>
              <a:ext cx="198440" cy="100014"/>
            </a:xfrm>
            <a:custGeom>
              <a:avLst/>
              <a:gdLst>
                <a:gd name="T0" fmla="*/ 0 w 60"/>
                <a:gd name="T1" fmla="*/ 0 h 30"/>
                <a:gd name="T2" fmla="*/ 0 w 60"/>
                <a:gd name="T3" fmla="*/ 30 h 30"/>
                <a:gd name="T4" fmla="*/ 30 w 60"/>
                <a:gd name="T5" fmla="*/ 19 h 30"/>
                <a:gd name="T6" fmla="*/ 60 w 60"/>
                <a:gd name="T7" fmla="*/ 30 h 30"/>
                <a:gd name="T8" fmla="*/ 60 w 60"/>
                <a:gd name="T9" fmla="*/ 0 h 30"/>
                <a:gd name="T10" fmla="*/ 0 w 60"/>
                <a:gd name="T11" fmla="*/ 0 h 30"/>
                <a:gd name="T12" fmla="*/ 22 w 60"/>
                <a:gd name="T13" fmla="*/ 16 h 30"/>
                <a:gd name="T14" fmla="*/ 9 w 60"/>
                <a:gd name="T15" fmla="*/ 20 h 30"/>
                <a:gd name="T16" fmla="*/ 9 w 60"/>
                <a:gd name="T17" fmla="*/ 2 h 30"/>
                <a:gd name="T18" fmla="*/ 22 w 60"/>
                <a:gd name="T19" fmla="*/ 2 h 30"/>
                <a:gd name="T20" fmla="*/ 22 w 60"/>
                <a:gd name="T2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0">
                  <a:moveTo>
                    <a:pt x="0" y="0"/>
                  </a:moveTo>
                  <a:cubicBezTo>
                    <a:pt x="0" y="30"/>
                    <a:pt x="0" y="30"/>
                    <a:pt x="0" y="30"/>
                  </a:cubicBezTo>
                  <a:cubicBezTo>
                    <a:pt x="8" y="24"/>
                    <a:pt x="18" y="19"/>
                    <a:pt x="30" y="19"/>
                  </a:cubicBezTo>
                  <a:cubicBezTo>
                    <a:pt x="41" y="19"/>
                    <a:pt x="52" y="24"/>
                    <a:pt x="60" y="30"/>
                  </a:cubicBezTo>
                  <a:cubicBezTo>
                    <a:pt x="60" y="0"/>
                    <a:pt x="60" y="0"/>
                    <a:pt x="60" y="0"/>
                  </a:cubicBezTo>
                  <a:lnTo>
                    <a:pt x="0" y="0"/>
                  </a:lnTo>
                  <a:close/>
                  <a:moveTo>
                    <a:pt x="22" y="16"/>
                  </a:moveTo>
                  <a:cubicBezTo>
                    <a:pt x="18" y="17"/>
                    <a:pt x="13" y="18"/>
                    <a:pt x="9" y="20"/>
                  </a:cubicBezTo>
                  <a:cubicBezTo>
                    <a:pt x="9" y="2"/>
                    <a:pt x="9" y="2"/>
                    <a:pt x="9" y="2"/>
                  </a:cubicBezTo>
                  <a:cubicBezTo>
                    <a:pt x="22" y="2"/>
                    <a:pt x="22" y="2"/>
                    <a:pt x="22" y="2"/>
                  </a:cubicBezTo>
                  <a:lnTo>
                    <a:pt x="22" y="16"/>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ExtraShape">
              <a:extLst>
                <a:ext uri="{FF2B5EF4-FFF2-40B4-BE49-F238E27FC236}">
                  <a16:creationId xmlns:a16="http://schemas.microsoft.com/office/drawing/2014/main" id="{9F81BC10-81E4-4637-9A87-9E6E6D158BA6}"/>
                </a:ext>
              </a:extLst>
            </p:cNvPr>
            <p:cNvSpPr/>
            <p:nvPr/>
          </p:nvSpPr>
          <p:spPr bwMode="auto">
            <a:xfrm>
              <a:off x="5406175" y="3920191"/>
              <a:ext cx="312741" cy="314329"/>
            </a:xfrm>
            <a:custGeom>
              <a:avLst/>
              <a:gdLst>
                <a:gd name="T0" fmla="*/ 47 w 94"/>
                <a:gd name="T1" fmla="*/ 0 h 95"/>
                <a:gd name="T2" fmla="*/ 0 w 94"/>
                <a:gd name="T3" fmla="*/ 48 h 95"/>
                <a:gd name="T4" fmla="*/ 47 w 94"/>
                <a:gd name="T5" fmla="*/ 95 h 95"/>
                <a:gd name="T6" fmla="*/ 94 w 94"/>
                <a:gd name="T7" fmla="*/ 48 h 95"/>
                <a:gd name="T8" fmla="*/ 47 w 94"/>
                <a:gd name="T9" fmla="*/ 0 h 95"/>
                <a:gd name="T10" fmla="*/ 47 w 94"/>
                <a:gd name="T11" fmla="*/ 70 h 95"/>
                <a:gd name="T12" fmla="*/ 25 w 94"/>
                <a:gd name="T13" fmla="*/ 48 h 95"/>
                <a:gd name="T14" fmla="*/ 47 w 94"/>
                <a:gd name="T15" fmla="*/ 25 h 95"/>
                <a:gd name="T16" fmla="*/ 69 w 94"/>
                <a:gd name="T17" fmla="*/ 48 h 95"/>
                <a:gd name="T18" fmla="*/ 47 w 94"/>
                <a:gd name="T19" fmla="*/ 7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7" y="0"/>
                  </a:moveTo>
                  <a:cubicBezTo>
                    <a:pt x="21" y="0"/>
                    <a:pt x="0" y="21"/>
                    <a:pt x="0" y="48"/>
                  </a:cubicBezTo>
                  <a:cubicBezTo>
                    <a:pt x="0" y="74"/>
                    <a:pt x="21" y="95"/>
                    <a:pt x="47" y="95"/>
                  </a:cubicBezTo>
                  <a:cubicBezTo>
                    <a:pt x="73" y="95"/>
                    <a:pt x="94" y="74"/>
                    <a:pt x="94" y="48"/>
                  </a:cubicBezTo>
                  <a:cubicBezTo>
                    <a:pt x="94" y="21"/>
                    <a:pt x="73" y="0"/>
                    <a:pt x="47" y="0"/>
                  </a:cubicBezTo>
                  <a:close/>
                  <a:moveTo>
                    <a:pt x="47" y="70"/>
                  </a:moveTo>
                  <a:cubicBezTo>
                    <a:pt x="35" y="70"/>
                    <a:pt x="25" y="60"/>
                    <a:pt x="25" y="48"/>
                  </a:cubicBezTo>
                  <a:cubicBezTo>
                    <a:pt x="25" y="35"/>
                    <a:pt x="35" y="25"/>
                    <a:pt x="47" y="25"/>
                  </a:cubicBezTo>
                  <a:cubicBezTo>
                    <a:pt x="59" y="25"/>
                    <a:pt x="69" y="35"/>
                    <a:pt x="69" y="48"/>
                  </a:cubicBezTo>
                  <a:cubicBezTo>
                    <a:pt x="69" y="60"/>
                    <a:pt x="59" y="70"/>
                    <a:pt x="47" y="70"/>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ExtraShape">
              <a:extLst>
                <a:ext uri="{FF2B5EF4-FFF2-40B4-BE49-F238E27FC236}">
                  <a16:creationId xmlns:a16="http://schemas.microsoft.com/office/drawing/2014/main" id="{4EC1BAE2-FEAD-405A-8C30-C69CC7E8F5E7}"/>
                </a:ext>
              </a:extLst>
            </p:cNvPr>
            <p:cNvSpPr/>
            <p:nvPr/>
          </p:nvSpPr>
          <p:spPr bwMode="auto">
            <a:xfrm>
              <a:off x="5280761" y="3696351"/>
              <a:ext cx="563569" cy="92076"/>
            </a:xfrm>
            <a:custGeom>
              <a:avLst/>
              <a:gdLst>
                <a:gd name="T0" fmla="*/ 0 w 355"/>
                <a:gd name="T1" fmla="*/ 0 h 58"/>
                <a:gd name="T2" fmla="*/ 0 w 355"/>
                <a:gd name="T3" fmla="*/ 20 h 58"/>
                <a:gd name="T4" fmla="*/ 63 w 355"/>
                <a:gd name="T5" fmla="*/ 58 h 58"/>
                <a:gd name="T6" fmla="*/ 292 w 355"/>
                <a:gd name="T7" fmla="*/ 58 h 58"/>
                <a:gd name="T8" fmla="*/ 355 w 355"/>
                <a:gd name="T9" fmla="*/ 20 h 58"/>
                <a:gd name="T10" fmla="*/ 355 w 355"/>
                <a:gd name="T11" fmla="*/ 0 h 58"/>
                <a:gd name="T12" fmla="*/ 0 w 35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55" h="58">
                  <a:moveTo>
                    <a:pt x="0" y="0"/>
                  </a:moveTo>
                  <a:lnTo>
                    <a:pt x="0" y="20"/>
                  </a:lnTo>
                  <a:lnTo>
                    <a:pt x="63" y="58"/>
                  </a:lnTo>
                  <a:lnTo>
                    <a:pt x="292" y="58"/>
                  </a:lnTo>
                  <a:lnTo>
                    <a:pt x="355" y="20"/>
                  </a:lnTo>
                  <a:lnTo>
                    <a:pt x="355" y="0"/>
                  </a:ln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2" name="ExtraShape">
              <a:extLst>
                <a:ext uri="{FF2B5EF4-FFF2-40B4-BE49-F238E27FC236}">
                  <a16:creationId xmlns:a16="http://schemas.microsoft.com/office/drawing/2014/main" id="{C8192FC9-8B5D-46FD-8BAD-D6BDCA8DBA62}"/>
                </a:ext>
              </a:extLst>
            </p:cNvPr>
            <p:cNvSpPr/>
            <p:nvPr/>
          </p:nvSpPr>
          <p:spPr bwMode="auto">
            <a:xfrm>
              <a:off x="5280391" y="2637475"/>
              <a:ext cx="563569" cy="93664"/>
            </a:xfrm>
            <a:custGeom>
              <a:avLst/>
              <a:gdLst>
                <a:gd name="T0" fmla="*/ 0 w 355"/>
                <a:gd name="T1" fmla="*/ 59 h 59"/>
                <a:gd name="T2" fmla="*/ 0 w 355"/>
                <a:gd name="T3" fmla="*/ 38 h 59"/>
                <a:gd name="T4" fmla="*/ 63 w 355"/>
                <a:gd name="T5" fmla="*/ 0 h 59"/>
                <a:gd name="T6" fmla="*/ 292 w 355"/>
                <a:gd name="T7" fmla="*/ 0 h 59"/>
                <a:gd name="T8" fmla="*/ 355 w 355"/>
                <a:gd name="T9" fmla="*/ 38 h 59"/>
                <a:gd name="T10" fmla="*/ 355 w 355"/>
                <a:gd name="T11" fmla="*/ 59 h 59"/>
                <a:gd name="T12" fmla="*/ 0 w 355"/>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55" h="59">
                  <a:moveTo>
                    <a:pt x="0" y="59"/>
                  </a:moveTo>
                  <a:lnTo>
                    <a:pt x="0" y="38"/>
                  </a:lnTo>
                  <a:lnTo>
                    <a:pt x="63" y="0"/>
                  </a:lnTo>
                  <a:lnTo>
                    <a:pt x="292" y="0"/>
                  </a:lnTo>
                  <a:lnTo>
                    <a:pt x="355" y="38"/>
                  </a:lnTo>
                  <a:lnTo>
                    <a:pt x="355" y="59"/>
                  </a:lnTo>
                  <a:lnTo>
                    <a:pt x="0" y="59"/>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ExtraShape">
              <a:extLst>
                <a:ext uri="{FF2B5EF4-FFF2-40B4-BE49-F238E27FC236}">
                  <a16:creationId xmlns:a16="http://schemas.microsoft.com/office/drawing/2014/main" id="{4B1B6D54-D41A-4723-BCD5-A6A664EC1437}"/>
                </a:ext>
              </a:extLst>
            </p:cNvPr>
            <p:cNvSpPr/>
            <p:nvPr/>
          </p:nvSpPr>
          <p:spPr bwMode="auto">
            <a:xfrm>
              <a:off x="5399455" y="2065968"/>
              <a:ext cx="322266" cy="241303"/>
            </a:xfrm>
            <a:custGeom>
              <a:avLst/>
              <a:gdLst>
                <a:gd name="T0" fmla="*/ 49 w 97"/>
                <a:gd name="T1" fmla="*/ 0 h 73"/>
                <a:gd name="T2" fmla="*/ 0 w 97"/>
                <a:gd name="T3" fmla="*/ 49 h 73"/>
                <a:gd name="T4" fmla="*/ 0 w 97"/>
                <a:gd name="T5" fmla="*/ 73 h 73"/>
                <a:gd name="T6" fmla="*/ 97 w 97"/>
                <a:gd name="T7" fmla="*/ 73 h 73"/>
                <a:gd name="T8" fmla="*/ 97 w 97"/>
                <a:gd name="T9" fmla="*/ 49 h 73"/>
                <a:gd name="T10" fmla="*/ 49 w 97"/>
                <a:gd name="T11" fmla="*/ 0 h 73"/>
                <a:gd name="T12" fmla="*/ 49 w 97"/>
                <a:gd name="T13" fmla="*/ 73 h 73"/>
                <a:gd name="T14" fmla="*/ 22 w 97"/>
                <a:gd name="T15" fmla="*/ 46 h 73"/>
                <a:gd name="T16" fmla="*/ 49 w 97"/>
                <a:gd name="T17" fmla="*/ 19 h 73"/>
                <a:gd name="T18" fmla="*/ 76 w 97"/>
                <a:gd name="T19" fmla="*/ 46 h 73"/>
                <a:gd name="T20" fmla="*/ 49 w 97"/>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73">
                  <a:moveTo>
                    <a:pt x="49" y="0"/>
                  </a:moveTo>
                  <a:cubicBezTo>
                    <a:pt x="22" y="0"/>
                    <a:pt x="0" y="22"/>
                    <a:pt x="0" y="49"/>
                  </a:cubicBezTo>
                  <a:cubicBezTo>
                    <a:pt x="0" y="73"/>
                    <a:pt x="0" y="73"/>
                    <a:pt x="0" y="73"/>
                  </a:cubicBezTo>
                  <a:cubicBezTo>
                    <a:pt x="97" y="73"/>
                    <a:pt x="97" y="73"/>
                    <a:pt x="97" y="73"/>
                  </a:cubicBezTo>
                  <a:cubicBezTo>
                    <a:pt x="97" y="49"/>
                    <a:pt x="97" y="49"/>
                    <a:pt x="97" y="49"/>
                  </a:cubicBezTo>
                  <a:cubicBezTo>
                    <a:pt x="97" y="22"/>
                    <a:pt x="76" y="0"/>
                    <a:pt x="49" y="0"/>
                  </a:cubicBezTo>
                  <a:close/>
                  <a:moveTo>
                    <a:pt x="49" y="73"/>
                  </a:moveTo>
                  <a:cubicBezTo>
                    <a:pt x="34" y="73"/>
                    <a:pt x="22" y="61"/>
                    <a:pt x="22" y="46"/>
                  </a:cubicBezTo>
                  <a:cubicBezTo>
                    <a:pt x="22" y="31"/>
                    <a:pt x="34" y="19"/>
                    <a:pt x="49" y="19"/>
                  </a:cubicBezTo>
                  <a:cubicBezTo>
                    <a:pt x="64" y="19"/>
                    <a:pt x="76" y="31"/>
                    <a:pt x="76" y="46"/>
                  </a:cubicBezTo>
                  <a:cubicBezTo>
                    <a:pt x="76" y="61"/>
                    <a:pt x="64" y="73"/>
                    <a:pt x="49" y="73"/>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4" name="ExtraShape">
              <a:extLst>
                <a:ext uri="{FF2B5EF4-FFF2-40B4-BE49-F238E27FC236}">
                  <a16:creationId xmlns:a16="http://schemas.microsoft.com/office/drawing/2014/main" id="{34E24783-2190-41EA-8070-C39D4C91FA1D}"/>
                </a:ext>
              </a:extLst>
            </p:cNvPr>
            <p:cNvSpPr/>
            <p:nvPr/>
          </p:nvSpPr>
          <p:spPr bwMode="auto">
            <a:xfrm>
              <a:off x="5366117" y="2319971"/>
              <a:ext cx="392117" cy="76201"/>
            </a:xfrm>
            <a:custGeom>
              <a:avLst/>
              <a:gdLst>
                <a:gd name="T0" fmla="*/ 230 w 247"/>
                <a:gd name="T1" fmla="*/ 48 h 48"/>
                <a:gd name="T2" fmla="*/ 17 w 247"/>
                <a:gd name="T3" fmla="*/ 48 h 48"/>
                <a:gd name="T4" fmla="*/ 0 w 247"/>
                <a:gd name="T5" fmla="*/ 36 h 48"/>
                <a:gd name="T6" fmla="*/ 0 w 247"/>
                <a:gd name="T7" fmla="*/ 0 h 48"/>
                <a:gd name="T8" fmla="*/ 247 w 247"/>
                <a:gd name="T9" fmla="*/ 0 h 48"/>
                <a:gd name="T10" fmla="*/ 247 w 247"/>
                <a:gd name="T11" fmla="*/ 36 h 48"/>
                <a:gd name="T12" fmla="*/ 230 w 247"/>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47" h="48">
                  <a:moveTo>
                    <a:pt x="230" y="48"/>
                  </a:moveTo>
                  <a:lnTo>
                    <a:pt x="17" y="48"/>
                  </a:lnTo>
                  <a:lnTo>
                    <a:pt x="0" y="36"/>
                  </a:lnTo>
                  <a:lnTo>
                    <a:pt x="0" y="0"/>
                  </a:lnTo>
                  <a:lnTo>
                    <a:pt x="247" y="0"/>
                  </a:lnTo>
                  <a:lnTo>
                    <a:pt x="247" y="36"/>
                  </a:lnTo>
                  <a:lnTo>
                    <a:pt x="230" y="4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ValueBack2">
              <a:extLst>
                <a:ext uri="{FF2B5EF4-FFF2-40B4-BE49-F238E27FC236}">
                  <a16:creationId xmlns:a16="http://schemas.microsoft.com/office/drawing/2014/main" id="{2E8DF2BA-389B-4241-BE30-B5AF77AF29B7}"/>
                </a:ext>
              </a:extLst>
            </p:cNvPr>
            <p:cNvSpPr/>
            <p:nvPr/>
          </p:nvSpPr>
          <p:spPr bwMode="auto">
            <a:xfrm>
              <a:off x="5393105" y="2413635"/>
              <a:ext cx="338142" cy="207965"/>
            </a:xfrm>
            <a:custGeom>
              <a:avLst/>
              <a:gdLst>
                <a:gd name="T0" fmla="*/ 0 w 213"/>
                <a:gd name="T1" fmla="*/ 0 h 131"/>
                <a:gd name="T2" fmla="*/ 0 w 213"/>
                <a:gd name="T3" fmla="*/ 131 h 131"/>
                <a:gd name="T4" fmla="*/ 213 w 213"/>
                <a:gd name="T5" fmla="*/ 131 h 131"/>
                <a:gd name="T6" fmla="*/ 213 w 213"/>
                <a:gd name="T7" fmla="*/ 0 h 131"/>
                <a:gd name="T8" fmla="*/ 0 w 213"/>
                <a:gd name="T9" fmla="*/ 0 h 131"/>
                <a:gd name="T10" fmla="*/ 82 w 213"/>
                <a:gd name="T11" fmla="*/ 122 h 131"/>
                <a:gd name="T12" fmla="*/ 36 w 213"/>
                <a:gd name="T13" fmla="*/ 122 h 131"/>
                <a:gd name="T14" fmla="*/ 36 w 213"/>
                <a:gd name="T15" fmla="*/ 10 h 131"/>
                <a:gd name="T16" fmla="*/ 82 w 213"/>
                <a:gd name="T17" fmla="*/ 10 h 131"/>
                <a:gd name="T18" fmla="*/ 82 w 213"/>
                <a:gd name="T19"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1">
                  <a:moveTo>
                    <a:pt x="0" y="0"/>
                  </a:moveTo>
                  <a:lnTo>
                    <a:pt x="0" y="131"/>
                  </a:lnTo>
                  <a:lnTo>
                    <a:pt x="213" y="131"/>
                  </a:lnTo>
                  <a:lnTo>
                    <a:pt x="213" y="0"/>
                  </a:lnTo>
                  <a:lnTo>
                    <a:pt x="0" y="0"/>
                  </a:lnTo>
                  <a:close/>
                  <a:moveTo>
                    <a:pt x="82" y="122"/>
                  </a:moveTo>
                  <a:lnTo>
                    <a:pt x="36" y="122"/>
                  </a:lnTo>
                  <a:lnTo>
                    <a:pt x="36" y="10"/>
                  </a:lnTo>
                  <a:lnTo>
                    <a:pt x="82" y="10"/>
                  </a:lnTo>
                  <a:lnTo>
                    <a:pt x="82" y="122"/>
                  </a:lnTo>
                  <a:close/>
                </a:path>
              </a:pathLst>
            </a:custGeom>
            <a:solidFill>
              <a:schemeClr val="accent2">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6" name="ValueShape2">
              <a:extLst>
                <a:ext uri="{FF2B5EF4-FFF2-40B4-BE49-F238E27FC236}">
                  <a16:creationId xmlns:a16="http://schemas.microsoft.com/office/drawing/2014/main" id="{CBE63266-7A5F-4D69-97CC-3C023151421F}"/>
                </a:ext>
              </a:extLst>
            </p:cNvPr>
            <p:cNvSpPr/>
            <p:nvPr/>
          </p:nvSpPr>
          <p:spPr>
            <a:xfrm>
              <a:off x="5315318" y="2747808"/>
              <a:ext cx="506418" cy="927905"/>
            </a:xfrm>
            <a:custGeom>
              <a:avLst/>
              <a:gdLst>
                <a:gd name="connsiteX0" fmla="*/ 20902 w 506418"/>
                <a:gd name="connsiteY0" fmla="*/ 802491 h 927905"/>
                <a:gd name="connsiteX1" fmla="*/ 485516 w 506418"/>
                <a:gd name="connsiteY1" fmla="*/ 802491 h 927905"/>
                <a:gd name="connsiteX2" fmla="*/ 506418 w 506418"/>
                <a:gd name="connsiteY2" fmla="*/ 823393 h 927905"/>
                <a:gd name="connsiteX3" fmla="*/ 506418 w 506418"/>
                <a:gd name="connsiteY3" fmla="*/ 907003 h 927905"/>
                <a:gd name="connsiteX4" fmla="*/ 485516 w 506418"/>
                <a:gd name="connsiteY4" fmla="*/ 927905 h 927905"/>
                <a:gd name="connsiteX5" fmla="*/ 20902 w 506418"/>
                <a:gd name="connsiteY5" fmla="*/ 927905 h 927905"/>
                <a:gd name="connsiteX6" fmla="*/ 0 w 506418"/>
                <a:gd name="connsiteY6" fmla="*/ 907003 h 927905"/>
                <a:gd name="connsiteX7" fmla="*/ 0 w 506418"/>
                <a:gd name="connsiteY7" fmla="*/ 823393 h 927905"/>
                <a:gd name="connsiteX8" fmla="*/ 20902 w 506418"/>
                <a:gd name="connsiteY8" fmla="*/ 802491 h 927905"/>
                <a:gd name="connsiteX9" fmla="*/ 20902 w 506418"/>
                <a:gd name="connsiteY9" fmla="*/ 601869 h 927905"/>
                <a:gd name="connsiteX10" fmla="*/ 485516 w 506418"/>
                <a:gd name="connsiteY10" fmla="*/ 601869 h 927905"/>
                <a:gd name="connsiteX11" fmla="*/ 506418 w 506418"/>
                <a:gd name="connsiteY11" fmla="*/ 622771 h 927905"/>
                <a:gd name="connsiteX12" fmla="*/ 506418 w 506418"/>
                <a:gd name="connsiteY12" fmla="*/ 706381 h 927905"/>
                <a:gd name="connsiteX13" fmla="*/ 485516 w 506418"/>
                <a:gd name="connsiteY13" fmla="*/ 727283 h 927905"/>
                <a:gd name="connsiteX14" fmla="*/ 20902 w 506418"/>
                <a:gd name="connsiteY14" fmla="*/ 727283 h 927905"/>
                <a:gd name="connsiteX15" fmla="*/ 0 w 506418"/>
                <a:gd name="connsiteY15" fmla="*/ 706381 h 927905"/>
                <a:gd name="connsiteX16" fmla="*/ 0 w 506418"/>
                <a:gd name="connsiteY16" fmla="*/ 622771 h 927905"/>
                <a:gd name="connsiteX17" fmla="*/ 20902 w 506418"/>
                <a:gd name="connsiteY17" fmla="*/ 601869 h 927905"/>
                <a:gd name="connsiteX18" fmla="*/ 20902 w 506418"/>
                <a:gd name="connsiteY18" fmla="*/ 401246 h 927905"/>
                <a:gd name="connsiteX19" fmla="*/ 485516 w 506418"/>
                <a:gd name="connsiteY19" fmla="*/ 401246 h 927905"/>
                <a:gd name="connsiteX20" fmla="*/ 506418 w 506418"/>
                <a:gd name="connsiteY20" fmla="*/ 422148 h 927905"/>
                <a:gd name="connsiteX21" fmla="*/ 506418 w 506418"/>
                <a:gd name="connsiteY21" fmla="*/ 505758 h 927905"/>
                <a:gd name="connsiteX22" fmla="*/ 485516 w 506418"/>
                <a:gd name="connsiteY22" fmla="*/ 526660 h 927905"/>
                <a:gd name="connsiteX23" fmla="*/ 20902 w 506418"/>
                <a:gd name="connsiteY23" fmla="*/ 526660 h 927905"/>
                <a:gd name="connsiteX24" fmla="*/ 0 w 506418"/>
                <a:gd name="connsiteY24" fmla="*/ 505758 h 927905"/>
                <a:gd name="connsiteX25" fmla="*/ 0 w 506418"/>
                <a:gd name="connsiteY25" fmla="*/ 422148 h 927905"/>
                <a:gd name="connsiteX26" fmla="*/ 20902 w 506418"/>
                <a:gd name="connsiteY26" fmla="*/ 401246 h 927905"/>
                <a:gd name="connsiteX27" fmla="*/ 20902 w 506418"/>
                <a:gd name="connsiteY27" fmla="*/ 200623 h 927905"/>
                <a:gd name="connsiteX28" fmla="*/ 485516 w 506418"/>
                <a:gd name="connsiteY28" fmla="*/ 200623 h 927905"/>
                <a:gd name="connsiteX29" fmla="*/ 506418 w 506418"/>
                <a:gd name="connsiteY29" fmla="*/ 221525 h 927905"/>
                <a:gd name="connsiteX30" fmla="*/ 506418 w 506418"/>
                <a:gd name="connsiteY30" fmla="*/ 305135 h 927905"/>
                <a:gd name="connsiteX31" fmla="*/ 485516 w 506418"/>
                <a:gd name="connsiteY31" fmla="*/ 326037 h 927905"/>
                <a:gd name="connsiteX32" fmla="*/ 20902 w 506418"/>
                <a:gd name="connsiteY32" fmla="*/ 326037 h 927905"/>
                <a:gd name="connsiteX33" fmla="*/ 0 w 506418"/>
                <a:gd name="connsiteY33" fmla="*/ 305135 h 927905"/>
                <a:gd name="connsiteX34" fmla="*/ 0 w 506418"/>
                <a:gd name="connsiteY34" fmla="*/ 221525 h 927905"/>
                <a:gd name="connsiteX35" fmla="*/ 20902 w 506418"/>
                <a:gd name="connsiteY35" fmla="*/ 200623 h 927905"/>
                <a:gd name="connsiteX36" fmla="*/ 20902 w 506418"/>
                <a:gd name="connsiteY36" fmla="*/ 0 h 927905"/>
                <a:gd name="connsiteX37" fmla="*/ 485516 w 506418"/>
                <a:gd name="connsiteY37" fmla="*/ 0 h 927905"/>
                <a:gd name="connsiteX38" fmla="*/ 506418 w 506418"/>
                <a:gd name="connsiteY38" fmla="*/ 20902 h 927905"/>
                <a:gd name="connsiteX39" fmla="*/ 506418 w 506418"/>
                <a:gd name="connsiteY39" fmla="*/ 104512 h 927905"/>
                <a:gd name="connsiteX40" fmla="*/ 485516 w 506418"/>
                <a:gd name="connsiteY40" fmla="*/ 125414 h 927905"/>
                <a:gd name="connsiteX41" fmla="*/ 20902 w 506418"/>
                <a:gd name="connsiteY41" fmla="*/ 125414 h 927905"/>
                <a:gd name="connsiteX42" fmla="*/ 0 w 506418"/>
                <a:gd name="connsiteY42" fmla="*/ 104512 h 927905"/>
                <a:gd name="connsiteX43" fmla="*/ 0 w 506418"/>
                <a:gd name="connsiteY43" fmla="*/ 20902 h 927905"/>
                <a:gd name="connsiteX44" fmla="*/ 20902 w 506418"/>
                <a:gd name="connsiteY44" fmla="*/ 0 h 9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6418" h="927905">
                  <a:moveTo>
                    <a:pt x="20902" y="802491"/>
                  </a:moveTo>
                  <a:lnTo>
                    <a:pt x="485516" y="802491"/>
                  </a:lnTo>
                  <a:cubicBezTo>
                    <a:pt x="497060" y="802491"/>
                    <a:pt x="506418" y="811849"/>
                    <a:pt x="506418" y="823393"/>
                  </a:cubicBezTo>
                  <a:lnTo>
                    <a:pt x="506418" y="907003"/>
                  </a:lnTo>
                  <a:cubicBezTo>
                    <a:pt x="506418" y="918547"/>
                    <a:pt x="497060" y="927905"/>
                    <a:pt x="485516" y="927905"/>
                  </a:cubicBezTo>
                  <a:lnTo>
                    <a:pt x="20902" y="927905"/>
                  </a:lnTo>
                  <a:cubicBezTo>
                    <a:pt x="9358" y="927905"/>
                    <a:pt x="0" y="918547"/>
                    <a:pt x="0" y="907003"/>
                  </a:cubicBezTo>
                  <a:lnTo>
                    <a:pt x="0" y="823393"/>
                  </a:lnTo>
                  <a:cubicBezTo>
                    <a:pt x="0" y="811849"/>
                    <a:pt x="9358" y="802491"/>
                    <a:pt x="20902" y="802491"/>
                  </a:cubicBezTo>
                  <a:close/>
                  <a:moveTo>
                    <a:pt x="20902" y="601869"/>
                  </a:moveTo>
                  <a:lnTo>
                    <a:pt x="485516" y="601869"/>
                  </a:lnTo>
                  <a:cubicBezTo>
                    <a:pt x="497060" y="601869"/>
                    <a:pt x="506418" y="611227"/>
                    <a:pt x="506418" y="622771"/>
                  </a:cubicBezTo>
                  <a:lnTo>
                    <a:pt x="506418" y="706381"/>
                  </a:lnTo>
                  <a:cubicBezTo>
                    <a:pt x="506418" y="717925"/>
                    <a:pt x="497060" y="727283"/>
                    <a:pt x="485516" y="727283"/>
                  </a:cubicBezTo>
                  <a:lnTo>
                    <a:pt x="20902" y="727283"/>
                  </a:lnTo>
                  <a:cubicBezTo>
                    <a:pt x="9358" y="727283"/>
                    <a:pt x="0" y="717925"/>
                    <a:pt x="0" y="706381"/>
                  </a:cubicBezTo>
                  <a:lnTo>
                    <a:pt x="0" y="622771"/>
                  </a:lnTo>
                  <a:cubicBezTo>
                    <a:pt x="0" y="611227"/>
                    <a:pt x="9358" y="601869"/>
                    <a:pt x="20902" y="601869"/>
                  </a:cubicBezTo>
                  <a:close/>
                  <a:moveTo>
                    <a:pt x="20902" y="401246"/>
                  </a:moveTo>
                  <a:lnTo>
                    <a:pt x="485516" y="401246"/>
                  </a:lnTo>
                  <a:cubicBezTo>
                    <a:pt x="497060" y="401246"/>
                    <a:pt x="506418" y="410604"/>
                    <a:pt x="506418" y="422148"/>
                  </a:cubicBezTo>
                  <a:lnTo>
                    <a:pt x="506418" y="505758"/>
                  </a:lnTo>
                  <a:cubicBezTo>
                    <a:pt x="506418" y="517302"/>
                    <a:pt x="497060" y="526660"/>
                    <a:pt x="485516" y="526660"/>
                  </a:cubicBezTo>
                  <a:lnTo>
                    <a:pt x="20902" y="526660"/>
                  </a:lnTo>
                  <a:cubicBezTo>
                    <a:pt x="9358" y="526660"/>
                    <a:pt x="0" y="517302"/>
                    <a:pt x="0" y="505758"/>
                  </a:cubicBezTo>
                  <a:lnTo>
                    <a:pt x="0" y="422148"/>
                  </a:lnTo>
                  <a:cubicBezTo>
                    <a:pt x="0" y="410604"/>
                    <a:pt x="9358" y="401246"/>
                    <a:pt x="20902" y="401246"/>
                  </a:cubicBezTo>
                  <a:close/>
                  <a:moveTo>
                    <a:pt x="20902" y="200623"/>
                  </a:moveTo>
                  <a:lnTo>
                    <a:pt x="485516" y="200623"/>
                  </a:lnTo>
                  <a:cubicBezTo>
                    <a:pt x="497060" y="200623"/>
                    <a:pt x="506418" y="209981"/>
                    <a:pt x="506418" y="221525"/>
                  </a:cubicBezTo>
                  <a:lnTo>
                    <a:pt x="506418" y="305135"/>
                  </a:lnTo>
                  <a:cubicBezTo>
                    <a:pt x="506418" y="316679"/>
                    <a:pt x="497060" y="326037"/>
                    <a:pt x="485516" y="326037"/>
                  </a:cubicBezTo>
                  <a:lnTo>
                    <a:pt x="20902" y="326037"/>
                  </a:lnTo>
                  <a:cubicBezTo>
                    <a:pt x="9358" y="326037"/>
                    <a:pt x="0" y="316679"/>
                    <a:pt x="0" y="305135"/>
                  </a:cubicBezTo>
                  <a:lnTo>
                    <a:pt x="0" y="221525"/>
                  </a:lnTo>
                  <a:cubicBezTo>
                    <a:pt x="0" y="209981"/>
                    <a:pt x="9358" y="200623"/>
                    <a:pt x="20902" y="200623"/>
                  </a:cubicBezTo>
                  <a:close/>
                  <a:moveTo>
                    <a:pt x="20902" y="0"/>
                  </a:moveTo>
                  <a:lnTo>
                    <a:pt x="485516" y="0"/>
                  </a:lnTo>
                  <a:cubicBezTo>
                    <a:pt x="497060" y="0"/>
                    <a:pt x="506418" y="9358"/>
                    <a:pt x="506418" y="20902"/>
                  </a:cubicBezTo>
                  <a:lnTo>
                    <a:pt x="506418" y="104512"/>
                  </a:lnTo>
                  <a:cubicBezTo>
                    <a:pt x="506418" y="116056"/>
                    <a:pt x="497060" y="125414"/>
                    <a:pt x="485516" y="125414"/>
                  </a:cubicBezTo>
                  <a:lnTo>
                    <a:pt x="20902" y="125414"/>
                  </a:lnTo>
                  <a:cubicBezTo>
                    <a:pt x="9358" y="125414"/>
                    <a:pt x="0" y="116056"/>
                    <a:pt x="0" y="104512"/>
                  </a:cubicBezTo>
                  <a:lnTo>
                    <a:pt x="0" y="20902"/>
                  </a:lnTo>
                  <a:cubicBezTo>
                    <a:pt x="0" y="9358"/>
                    <a:pt x="9358" y="0"/>
                    <a:pt x="20902" y="0"/>
                  </a:cubicBezTo>
                  <a:close/>
                </a:path>
              </a:pathLst>
            </a:custGeom>
            <a:gradFill flip="none" rotWithShape="1">
              <a:gsLst>
                <a:gs pos="0">
                  <a:schemeClr val="accent2">
                    <a:lumMod val="100000"/>
                  </a:schemeClr>
                </a:gs>
                <a:gs pos="100000">
                  <a:srgbClr val="D9D9D9"/>
                </a:gs>
                <a:gs pos="71000">
                  <a:schemeClr val="accent2">
                    <a:lumMod val="100000"/>
                  </a:schemeClr>
                </a:gs>
                <a:gs pos="71100">
                  <a:srgbClr val="D9D9D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7" name="ValueText2">
              <a:extLst>
                <a:ext uri="{FF2B5EF4-FFF2-40B4-BE49-F238E27FC236}">
                  <a16:creationId xmlns:a16="http://schemas.microsoft.com/office/drawing/2014/main" id="{E96B6910-4410-4280-BF0A-514D0039695E}"/>
                </a:ext>
              </a:extLst>
            </p:cNvPr>
            <p:cNvSpPr txBox="1"/>
            <p:nvPr/>
          </p:nvSpPr>
          <p:spPr>
            <a:xfrm>
              <a:off x="5315318" y="1495255"/>
              <a:ext cx="490846" cy="389322"/>
            </a:xfrm>
            <a:prstGeom prst="rect">
              <a:avLst/>
            </a:prstGeom>
            <a:noFill/>
          </p:spPr>
          <p:txBody>
            <a:bodyPr wrap="none" anchor="ctr" anchorCtr="0">
              <a:prstTxWarp prst="textPlain">
                <a:avLst/>
              </a:prstTxWarp>
              <a:normAutofit fontScale="40000" lnSpcReduction="20000"/>
            </a:bodyPr>
            <a:lstStyle/>
            <a:p>
              <a:pPr algn="ctr"/>
              <a:r>
                <a:rPr lang="en-US" sz="6000">
                  <a:solidFill>
                    <a:srgbClr val="3B3838"/>
                  </a:solidFill>
                  <a:latin typeface="Impact" panose="020B0806030902050204" pitchFamily="34" charset="0"/>
                </a:rPr>
                <a:t>71%</a:t>
              </a:r>
              <a:endParaRPr lang="en-US" sz="6000" dirty="0">
                <a:solidFill>
                  <a:srgbClr val="3B3838"/>
                </a:solidFill>
                <a:latin typeface="Impact" panose="020B0806030902050204" pitchFamily="34" charset="0"/>
              </a:endParaRPr>
            </a:p>
          </p:txBody>
        </p:sp>
        <p:sp>
          <p:nvSpPr>
            <p:cNvPr id="38" name="ExtraShape">
              <a:extLst>
                <a:ext uri="{FF2B5EF4-FFF2-40B4-BE49-F238E27FC236}">
                  <a16:creationId xmlns:a16="http://schemas.microsoft.com/office/drawing/2014/main" id="{BFE5D149-832A-4448-8FC2-AA34C879ACD6}"/>
                </a:ext>
              </a:extLst>
            </p:cNvPr>
            <p:cNvSpPr/>
            <p:nvPr/>
          </p:nvSpPr>
          <p:spPr bwMode="auto">
            <a:xfrm>
              <a:off x="6530605" y="3804302"/>
              <a:ext cx="198440" cy="100014"/>
            </a:xfrm>
            <a:custGeom>
              <a:avLst/>
              <a:gdLst>
                <a:gd name="T0" fmla="*/ 0 w 60"/>
                <a:gd name="T1" fmla="*/ 0 h 30"/>
                <a:gd name="T2" fmla="*/ 0 w 60"/>
                <a:gd name="T3" fmla="*/ 30 h 30"/>
                <a:gd name="T4" fmla="*/ 30 w 60"/>
                <a:gd name="T5" fmla="*/ 19 h 30"/>
                <a:gd name="T6" fmla="*/ 60 w 60"/>
                <a:gd name="T7" fmla="*/ 30 h 30"/>
                <a:gd name="T8" fmla="*/ 60 w 60"/>
                <a:gd name="T9" fmla="*/ 0 h 30"/>
                <a:gd name="T10" fmla="*/ 0 w 60"/>
                <a:gd name="T11" fmla="*/ 0 h 30"/>
                <a:gd name="T12" fmla="*/ 22 w 60"/>
                <a:gd name="T13" fmla="*/ 16 h 30"/>
                <a:gd name="T14" fmla="*/ 9 w 60"/>
                <a:gd name="T15" fmla="*/ 20 h 30"/>
                <a:gd name="T16" fmla="*/ 9 w 60"/>
                <a:gd name="T17" fmla="*/ 2 h 30"/>
                <a:gd name="T18" fmla="*/ 22 w 60"/>
                <a:gd name="T19" fmla="*/ 2 h 30"/>
                <a:gd name="T20" fmla="*/ 22 w 60"/>
                <a:gd name="T2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0">
                  <a:moveTo>
                    <a:pt x="0" y="0"/>
                  </a:moveTo>
                  <a:cubicBezTo>
                    <a:pt x="0" y="30"/>
                    <a:pt x="0" y="30"/>
                    <a:pt x="0" y="30"/>
                  </a:cubicBezTo>
                  <a:cubicBezTo>
                    <a:pt x="8" y="24"/>
                    <a:pt x="18" y="19"/>
                    <a:pt x="30" y="19"/>
                  </a:cubicBezTo>
                  <a:cubicBezTo>
                    <a:pt x="41" y="19"/>
                    <a:pt x="52" y="24"/>
                    <a:pt x="60" y="30"/>
                  </a:cubicBezTo>
                  <a:cubicBezTo>
                    <a:pt x="60" y="0"/>
                    <a:pt x="60" y="0"/>
                    <a:pt x="60" y="0"/>
                  </a:cubicBezTo>
                  <a:lnTo>
                    <a:pt x="0" y="0"/>
                  </a:lnTo>
                  <a:close/>
                  <a:moveTo>
                    <a:pt x="22" y="16"/>
                  </a:moveTo>
                  <a:cubicBezTo>
                    <a:pt x="18" y="17"/>
                    <a:pt x="13" y="18"/>
                    <a:pt x="9" y="20"/>
                  </a:cubicBezTo>
                  <a:cubicBezTo>
                    <a:pt x="9" y="2"/>
                    <a:pt x="9" y="2"/>
                    <a:pt x="9" y="2"/>
                  </a:cubicBezTo>
                  <a:cubicBezTo>
                    <a:pt x="22" y="2"/>
                    <a:pt x="22" y="2"/>
                    <a:pt x="22" y="2"/>
                  </a:cubicBezTo>
                  <a:lnTo>
                    <a:pt x="22" y="16"/>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ExtraShape">
              <a:extLst>
                <a:ext uri="{FF2B5EF4-FFF2-40B4-BE49-F238E27FC236}">
                  <a16:creationId xmlns:a16="http://schemas.microsoft.com/office/drawing/2014/main" id="{4864B069-DBF5-48D3-8EF1-0939CEA9924F}"/>
                </a:ext>
              </a:extLst>
            </p:cNvPr>
            <p:cNvSpPr/>
            <p:nvPr/>
          </p:nvSpPr>
          <p:spPr bwMode="auto">
            <a:xfrm>
              <a:off x="6473454" y="3920191"/>
              <a:ext cx="312741" cy="314329"/>
            </a:xfrm>
            <a:custGeom>
              <a:avLst/>
              <a:gdLst>
                <a:gd name="T0" fmla="*/ 47 w 94"/>
                <a:gd name="T1" fmla="*/ 0 h 95"/>
                <a:gd name="T2" fmla="*/ 0 w 94"/>
                <a:gd name="T3" fmla="*/ 48 h 95"/>
                <a:gd name="T4" fmla="*/ 47 w 94"/>
                <a:gd name="T5" fmla="*/ 95 h 95"/>
                <a:gd name="T6" fmla="*/ 94 w 94"/>
                <a:gd name="T7" fmla="*/ 48 h 95"/>
                <a:gd name="T8" fmla="*/ 47 w 94"/>
                <a:gd name="T9" fmla="*/ 0 h 95"/>
                <a:gd name="T10" fmla="*/ 47 w 94"/>
                <a:gd name="T11" fmla="*/ 70 h 95"/>
                <a:gd name="T12" fmla="*/ 25 w 94"/>
                <a:gd name="T13" fmla="*/ 48 h 95"/>
                <a:gd name="T14" fmla="*/ 47 w 94"/>
                <a:gd name="T15" fmla="*/ 25 h 95"/>
                <a:gd name="T16" fmla="*/ 69 w 94"/>
                <a:gd name="T17" fmla="*/ 48 h 95"/>
                <a:gd name="T18" fmla="*/ 47 w 94"/>
                <a:gd name="T19" fmla="*/ 7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7" y="0"/>
                  </a:moveTo>
                  <a:cubicBezTo>
                    <a:pt x="21" y="0"/>
                    <a:pt x="0" y="21"/>
                    <a:pt x="0" y="48"/>
                  </a:cubicBezTo>
                  <a:cubicBezTo>
                    <a:pt x="0" y="74"/>
                    <a:pt x="21" y="95"/>
                    <a:pt x="47" y="95"/>
                  </a:cubicBezTo>
                  <a:cubicBezTo>
                    <a:pt x="73" y="95"/>
                    <a:pt x="94" y="74"/>
                    <a:pt x="94" y="48"/>
                  </a:cubicBezTo>
                  <a:cubicBezTo>
                    <a:pt x="94" y="21"/>
                    <a:pt x="73" y="0"/>
                    <a:pt x="47" y="0"/>
                  </a:cubicBezTo>
                  <a:close/>
                  <a:moveTo>
                    <a:pt x="47" y="70"/>
                  </a:moveTo>
                  <a:cubicBezTo>
                    <a:pt x="35" y="70"/>
                    <a:pt x="25" y="60"/>
                    <a:pt x="25" y="48"/>
                  </a:cubicBezTo>
                  <a:cubicBezTo>
                    <a:pt x="25" y="35"/>
                    <a:pt x="35" y="25"/>
                    <a:pt x="47" y="25"/>
                  </a:cubicBezTo>
                  <a:cubicBezTo>
                    <a:pt x="59" y="25"/>
                    <a:pt x="69" y="35"/>
                    <a:pt x="69" y="48"/>
                  </a:cubicBezTo>
                  <a:cubicBezTo>
                    <a:pt x="69" y="60"/>
                    <a:pt x="59" y="70"/>
                    <a:pt x="47" y="70"/>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ExtraShape">
              <a:extLst>
                <a:ext uri="{FF2B5EF4-FFF2-40B4-BE49-F238E27FC236}">
                  <a16:creationId xmlns:a16="http://schemas.microsoft.com/office/drawing/2014/main" id="{EF9BB8A1-C5F3-437A-A268-1FF9E5315818}"/>
                </a:ext>
              </a:extLst>
            </p:cNvPr>
            <p:cNvSpPr/>
            <p:nvPr/>
          </p:nvSpPr>
          <p:spPr bwMode="auto">
            <a:xfrm>
              <a:off x="6348040" y="3696351"/>
              <a:ext cx="563569" cy="92076"/>
            </a:xfrm>
            <a:custGeom>
              <a:avLst/>
              <a:gdLst>
                <a:gd name="T0" fmla="*/ 0 w 355"/>
                <a:gd name="T1" fmla="*/ 0 h 58"/>
                <a:gd name="T2" fmla="*/ 0 w 355"/>
                <a:gd name="T3" fmla="*/ 20 h 58"/>
                <a:gd name="T4" fmla="*/ 63 w 355"/>
                <a:gd name="T5" fmla="*/ 58 h 58"/>
                <a:gd name="T6" fmla="*/ 292 w 355"/>
                <a:gd name="T7" fmla="*/ 58 h 58"/>
                <a:gd name="T8" fmla="*/ 355 w 355"/>
                <a:gd name="T9" fmla="*/ 20 h 58"/>
                <a:gd name="T10" fmla="*/ 355 w 355"/>
                <a:gd name="T11" fmla="*/ 0 h 58"/>
                <a:gd name="T12" fmla="*/ 0 w 35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55" h="58">
                  <a:moveTo>
                    <a:pt x="0" y="0"/>
                  </a:moveTo>
                  <a:lnTo>
                    <a:pt x="0" y="20"/>
                  </a:lnTo>
                  <a:lnTo>
                    <a:pt x="63" y="58"/>
                  </a:lnTo>
                  <a:lnTo>
                    <a:pt x="292" y="58"/>
                  </a:lnTo>
                  <a:lnTo>
                    <a:pt x="355" y="20"/>
                  </a:lnTo>
                  <a:lnTo>
                    <a:pt x="355" y="0"/>
                  </a:ln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1" name="ExtraShape">
              <a:extLst>
                <a:ext uri="{FF2B5EF4-FFF2-40B4-BE49-F238E27FC236}">
                  <a16:creationId xmlns:a16="http://schemas.microsoft.com/office/drawing/2014/main" id="{36517B44-BB97-40DD-B153-100FD66F1B45}"/>
                </a:ext>
              </a:extLst>
            </p:cNvPr>
            <p:cNvSpPr/>
            <p:nvPr/>
          </p:nvSpPr>
          <p:spPr bwMode="auto">
            <a:xfrm>
              <a:off x="6348040" y="2637475"/>
              <a:ext cx="563569" cy="93664"/>
            </a:xfrm>
            <a:custGeom>
              <a:avLst/>
              <a:gdLst>
                <a:gd name="T0" fmla="*/ 0 w 355"/>
                <a:gd name="T1" fmla="*/ 59 h 59"/>
                <a:gd name="T2" fmla="*/ 0 w 355"/>
                <a:gd name="T3" fmla="*/ 38 h 59"/>
                <a:gd name="T4" fmla="*/ 63 w 355"/>
                <a:gd name="T5" fmla="*/ 0 h 59"/>
                <a:gd name="T6" fmla="*/ 292 w 355"/>
                <a:gd name="T7" fmla="*/ 0 h 59"/>
                <a:gd name="T8" fmla="*/ 355 w 355"/>
                <a:gd name="T9" fmla="*/ 38 h 59"/>
                <a:gd name="T10" fmla="*/ 355 w 355"/>
                <a:gd name="T11" fmla="*/ 59 h 59"/>
                <a:gd name="T12" fmla="*/ 0 w 355"/>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55" h="59">
                  <a:moveTo>
                    <a:pt x="0" y="59"/>
                  </a:moveTo>
                  <a:lnTo>
                    <a:pt x="0" y="38"/>
                  </a:lnTo>
                  <a:lnTo>
                    <a:pt x="63" y="0"/>
                  </a:lnTo>
                  <a:lnTo>
                    <a:pt x="292" y="0"/>
                  </a:lnTo>
                  <a:lnTo>
                    <a:pt x="355" y="38"/>
                  </a:lnTo>
                  <a:lnTo>
                    <a:pt x="355" y="59"/>
                  </a:lnTo>
                  <a:lnTo>
                    <a:pt x="0" y="59"/>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ExtraShape">
              <a:extLst>
                <a:ext uri="{FF2B5EF4-FFF2-40B4-BE49-F238E27FC236}">
                  <a16:creationId xmlns:a16="http://schemas.microsoft.com/office/drawing/2014/main" id="{2B1AA29F-DABC-4C61-BAB2-6CE6CE766722}"/>
                </a:ext>
              </a:extLst>
            </p:cNvPr>
            <p:cNvSpPr/>
            <p:nvPr/>
          </p:nvSpPr>
          <p:spPr bwMode="auto">
            <a:xfrm>
              <a:off x="6467104" y="2065968"/>
              <a:ext cx="322266" cy="241303"/>
            </a:xfrm>
            <a:custGeom>
              <a:avLst/>
              <a:gdLst>
                <a:gd name="T0" fmla="*/ 49 w 97"/>
                <a:gd name="T1" fmla="*/ 0 h 73"/>
                <a:gd name="T2" fmla="*/ 0 w 97"/>
                <a:gd name="T3" fmla="*/ 49 h 73"/>
                <a:gd name="T4" fmla="*/ 0 w 97"/>
                <a:gd name="T5" fmla="*/ 73 h 73"/>
                <a:gd name="T6" fmla="*/ 97 w 97"/>
                <a:gd name="T7" fmla="*/ 73 h 73"/>
                <a:gd name="T8" fmla="*/ 97 w 97"/>
                <a:gd name="T9" fmla="*/ 49 h 73"/>
                <a:gd name="T10" fmla="*/ 49 w 97"/>
                <a:gd name="T11" fmla="*/ 0 h 73"/>
                <a:gd name="T12" fmla="*/ 49 w 97"/>
                <a:gd name="T13" fmla="*/ 73 h 73"/>
                <a:gd name="T14" fmla="*/ 22 w 97"/>
                <a:gd name="T15" fmla="*/ 46 h 73"/>
                <a:gd name="T16" fmla="*/ 49 w 97"/>
                <a:gd name="T17" fmla="*/ 19 h 73"/>
                <a:gd name="T18" fmla="*/ 76 w 97"/>
                <a:gd name="T19" fmla="*/ 46 h 73"/>
                <a:gd name="T20" fmla="*/ 49 w 97"/>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73">
                  <a:moveTo>
                    <a:pt x="49" y="0"/>
                  </a:moveTo>
                  <a:cubicBezTo>
                    <a:pt x="22" y="0"/>
                    <a:pt x="0" y="22"/>
                    <a:pt x="0" y="49"/>
                  </a:cubicBezTo>
                  <a:cubicBezTo>
                    <a:pt x="0" y="73"/>
                    <a:pt x="0" y="73"/>
                    <a:pt x="0" y="73"/>
                  </a:cubicBezTo>
                  <a:cubicBezTo>
                    <a:pt x="97" y="73"/>
                    <a:pt x="97" y="73"/>
                    <a:pt x="97" y="73"/>
                  </a:cubicBezTo>
                  <a:cubicBezTo>
                    <a:pt x="97" y="49"/>
                    <a:pt x="97" y="49"/>
                    <a:pt x="97" y="49"/>
                  </a:cubicBezTo>
                  <a:cubicBezTo>
                    <a:pt x="97" y="22"/>
                    <a:pt x="76" y="0"/>
                    <a:pt x="49" y="0"/>
                  </a:cubicBezTo>
                  <a:close/>
                  <a:moveTo>
                    <a:pt x="49" y="73"/>
                  </a:moveTo>
                  <a:cubicBezTo>
                    <a:pt x="34" y="73"/>
                    <a:pt x="22" y="61"/>
                    <a:pt x="22" y="46"/>
                  </a:cubicBezTo>
                  <a:cubicBezTo>
                    <a:pt x="22" y="31"/>
                    <a:pt x="34" y="19"/>
                    <a:pt x="49" y="19"/>
                  </a:cubicBezTo>
                  <a:cubicBezTo>
                    <a:pt x="64" y="19"/>
                    <a:pt x="76" y="31"/>
                    <a:pt x="76" y="46"/>
                  </a:cubicBezTo>
                  <a:cubicBezTo>
                    <a:pt x="76" y="61"/>
                    <a:pt x="64" y="73"/>
                    <a:pt x="49" y="73"/>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3" name="ExtraShape">
              <a:extLst>
                <a:ext uri="{FF2B5EF4-FFF2-40B4-BE49-F238E27FC236}">
                  <a16:creationId xmlns:a16="http://schemas.microsoft.com/office/drawing/2014/main" id="{BAC628F8-0864-4DBA-B4BB-01E66F791A5D}"/>
                </a:ext>
              </a:extLst>
            </p:cNvPr>
            <p:cNvSpPr/>
            <p:nvPr/>
          </p:nvSpPr>
          <p:spPr bwMode="auto">
            <a:xfrm>
              <a:off x="6433766" y="2319971"/>
              <a:ext cx="392117" cy="76201"/>
            </a:xfrm>
            <a:custGeom>
              <a:avLst/>
              <a:gdLst>
                <a:gd name="T0" fmla="*/ 230 w 247"/>
                <a:gd name="T1" fmla="*/ 48 h 48"/>
                <a:gd name="T2" fmla="*/ 17 w 247"/>
                <a:gd name="T3" fmla="*/ 48 h 48"/>
                <a:gd name="T4" fmla="*/ 0 w 247"/>
                <a:gd name="T5" fmla="*/ 36 h 48"/>
                <a:gd name="T6" fmla="*/ 0 w 247"/>
                <a:gd name="T7" fmla="*/ 0 h 48"/>
                <a:gd name="T8" fmla="*/ 247 w 247"/>
                <a:gd name="T9" fmla="*/ 0 h 48"/>
                <a:gd name="T10" fmla="*/ 247 w 247"/>
                <a:gd name="T11" fmla="*/ 36 h 48"/>
                <a:gd name="T12" fmla="*/ 230 w 247"/>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47" h="48">
                  <a:moveTo>
                    <a:pt x="230" y="48"/>
                  </a:moveTo>
                  <a:lnTo>
                    <a:pt x="17" y="48"/>
                  </a:lnTo>
                  <a:lnTo>
                    <a:pt x="0" y="36"/>
                  </a:lnTo>
                  <a:lnTo>
                    <a:pt x="0" y="0"/>
                  </a:lnTo>
                  <a:lnTo>
                    <a:pt x="247" y="0"/>
                  </a:lnTo>
                  <a:lnTo>
                    <a:pt x="247" y="36"/>
                  </a:lnTo>
                  <a:lnTo>
                    <a:pt x="230" y="4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ValueBack3">
              <a:extLst>
                <a:ext uri="{FF2B5EF4-FFF2-40B4-BE49-F238E27FC236}">
                  <a16:creationId xmlns:a16="http://schemas.microsoft.com/office/drawing/2014/main" id="{EC2B5F9D-AF9A-417B-ABC7-59991BBE1660}"/>
                </a:ext>
              </a:extLst>
            </p:cNvPr>
            <p:cNvSpPr/>
            <p:nvPr/>
          </p:nvSpPr>
          <p:spPr bwMode="auto">
            <a:xfrm>
              <a:off x="6460754" y="2413635"/>
              <a:ext cx="338142" cy="207965"/>
            </a:xfrm>
            <a:custGeom>
              <a:avLst/>
              <a:gdLst>
                <a:gd name="T0" fmla="*/ 0 w 213"/>
                <a:gd name="T1" fmla="*/ 0 h 131"/>
                <a:gd name="T2" fmla="*/ 0 w 213"/>
                <a:gd name="T3" fmla="*/ 131 h 131"/>
                <a:gd name="T4" fmla="*/ 213 w 213"/>
                <a:gd name="T5" fmla="*/ 131 h 131"/>
                <a:gd name="T6" fmla="*/ 213 w 213"/>
                <a:gd name="T7" fmla="*/ 0 h 131"/>
                <a:gd name="T8" fmla="*/ 0 w 213"/>
                <a:gd name="T9" fmla="*/ 0 h 131"/>
                <a:gd name="T10" fmla="*/ 82 w 213"/>
                <a:gd name="T11" fmla="*/ 122 h 131"/>
                <a:gd name="T12" fmla="*/ 36 w 213"/>
                <a:gd name="T13" fmla="*/ 122 h 131"/>
                <a:gd name="T14" fmla="*/ 36 w 213"/>
                <a:gd name="T15" fmla="*/ 10 h 131"/>
                <a:gd name="T16" fmla="*/ 82 w 213"/>
                <a:gd name="T17" fmla="*/ 10 h 131"/>
                <a:gd name="T18" fmla="*/ 82 w 213"/>
                <a:gd name="T19"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1">
                  <a:moveTo>
                    <a:pt x="0" y="0"/>
                  </a:moveTo>
                  <a:lnTo>
                    <a:pt x="0" y="131"/>
                  </a:lnTo>
                  <a:lnTo>
                    <a:pt x="213" y="131"/>
                  </a:lnTo>
                  <a:lnTo>
                    <a:pt x="213" y="0"/>
                  </a:lnTo>
                  <a:lnTo>
                    <a:pt x="0" y="0"/>
                  </a:lnTo>
                  <a:close/>
                  <a:moveTo>
                    <a:pt x="82" y="122"/>
                  </a:moveTo>
                  <a:lnTo>
                    <a:pt x="36" y="122"/>
                  </a:lnTo>
                  <a:lnTo>
                    <a:pt x="36" y="10"/>
                  </a:lnTo>
                  <a:lnTo>
                    <a:pt x="82" y="10"/>
                  </a:lnTo>
                  <a:lnTo>
                    <a:pt x="82" y="122"/>
                  </a:lnTo>
                  <a:close/>
                </a:path>
              </a:pathLst>
            </a:custGeom>
            <a:solidFill>
              <a:schemeClr val="accent3">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5" name="ValueShape3">
              <a:extLst>
                <a:ext uri="{FF2B5EF4-FFF2-40B4-BE49-F238E27FC236}">
                  <a16:creationId xmlns:a16="http://schemas.microsoft.com/office/drawing/2014/main" id="{0CE3EFD9-5378-4219-B37A-1894FC558D84}"/>
                </a:ext>
              </a:extLst>
            </p:cNvPr>
            <p:cNvSpPr/>
            <p:nvPr/>
          </p:nvSpPr>
          <p:spPr>
            <a:xfrm>
              <a:off x="6382813" y="2747808"/>
              <a:ext cx="506418" cy="927905"/>
            </a:xfrm>
            <a:custGeom>
              <a:avLst/>
              <a:gdLst>
                <a:gd name="connsiteX0" fmla="*/ 20902 w 506418"/>
                <a:gd name="connsiteY0" fmla="*/ 802491 h 927905"/>
                <a:gd name="connsiteX1" fmla="*/ 485516 w 506418"/>
                <a:gd name="connsiteY1" fmla="*/ 802491 h 927905"/>
                <a:gd name="connsiteX2" fmla="*/ 506418 w 506418"/>
                <a:gd name="connsiteY2" fmla="*/ 823393 h 927905"/>
                <a:gd name="connsiteX3" fmla="*/ 506418 w 506418"/>
                <a:gd name="connsiteY3" fmla="*/ 907003 h 927905"/>
                <a:gd name="connsiteX4" fmla="*/ 485516 w 506418"/>
                <a:gd name="connsiteY4" fmla="*/ 927905 h 927905"/>
                <a:gd name="connsiteX5" fmla="*/ 20902 w 506418"/>
                <a:gd name="connsiteY5" fmla="*/ 927905 h 927905"/>
                <a:gd name="connsiteX6" fmla="*/ 0 w 506418"/>
                <a:gd name="connsiteY6" fmla="*/ 907003 h 927905"/>
                <a:gd name="connsiteX7" fmla="*/ 0 w 506418"/>
                <a:gd name="connsiteY7" fmla="*/ 823393 h 927905"/>
                <a:gd name="connsiteX8" fmla="*/ 20902 w 506418"/>
                <a:gd name="connsiteY8" fmla="*/ 802491 h 927905"/>
                <a:gd name="connsiteX9" fmla="*/ 20902 w 506418"/>
                <a:gd name="connsiteY9" fmla="*/ 601869 h 927905"/>
                <a:gd name="connsiteX10" fmla="*/ 485516 w 506418"/>
                <a:gd name="connsiteY10" fmla="*/ 601869 h 927905"/>
                <a:gd name="connsiteX11" fmla="*/ 506418 w 506418"/>
                <a:gd name="connsiteY11" fmla="*/ 622771 h 927905"/>
                <a:gd name="connsiteX12" fmla="*/ 506418 w 506418"/>
                <a:gd name="connsiteY12" fmla="*/ 706381 h 927905"/>
                <a:gd name="connsiteX13" fmla="*/ 485516 w 506418"/>
                <a:gd name="connsiteY13" fmla="*/ 727283 h 927905"/>
                <a:gd name="connsiteX14" fmla="*/ 20902 w 506418"/>
                <a:gd name="connsiteY14" fmla="*/ 727283 h 927905"/>
                <a:gd name="connsiteX15" fmla="*/ 0 w 506418"/>
                <a:gd name="connsiteY15" fmla="*/ 706381 h 927905"/>
                <a:gd name="connsiteX16" fmla="*/ 0 w 506418"/>
                <a:gd name="connsiteY16" fmla="*/ 622771 h 927905"/>
                <a:gd name="connsiteX17" fmla="*/ 20902 w 506418"/>
                <a:gd name="connsiteY17" fmla="*/ 601869 h 927905"/>
                <a:gd name="connsiteX18" fmla="*/ 20902 w 506418"/>
                <a:gd name="connsiteY18" fmla="*/ 401246 h 927905"/>
                <a:gd name="connsiteX19" fmla="*/ 485516 w 506418"/>
                <a:gd name="connsiteY19" fmla="*/ 401246 h 927905"/>
                <a:gd name="connsiteX20" fmla="*/ 506418 w 506418"/>
                <a:gd name="connsiteY20" fmla="*/ 422148 h 927905"/>
                <a:gd name="connsiteX21" fmla="*/ 506418 w 506418"/>
                <a:gd name="connsiteY21" fmla="*/ 505758 h 927905"/>
                <a:gd name="connsiteX22" fmla="*/ 485516 w 506418"/>
                <a:gd name="connsiteY22" fmla="*/ 526660 h 927905"/>
                <a:gd name="connsiteX23" fmla="*/ 20902 w 506418"/>
                <a:gd name="connsiteY23" fmla="*/ 526660 h 927905"/>
                <a:gd name="connsiteX24" fmla="*/ 0 w 506418"/>
                <a:gd name="connsiteY24" fmla="*/ 505758 h 927905"/>
                <a:gd name="connsiteX25" fmla="*/ 0 w 506418"/>
                <a:gd name="connsiteY25" fmla="*/ 422148 h 927905"/>
                <a:gd name="connsiteX26" fmla="*/ 20902 w 506418"/>
                <a:gd name="connsiteY26" fmla="*/ 401246 h 927905"/>
                <a:gd name="connsiteX27" fmla="*/ 20902 w 506418"/>
                <a:gd name="connsiteY27" fmla="*/ 200623 h 927905"/>
                <a:gd name="connsiteX28" fmla="*/ 485516 w 506418"/>
                <a:gd name="connsiteY28" fmla="*/ 200623 h 927905"/>
                <a:gd name="connsiteX29" fmla="*/ 506418 w 506418"/>
                <a:gd name="connsiteY29" fmla="*/ 221525 h 927905"/>
                <a:gd name="connsiteX30" fmla="*/ 506418 w 506418"/>
                <a:gd name="connsiteY30" fmla="*/ 305135 h 927905"/>
                <a:gd name="connsiteX31" fmla="*/ 485516 w 506418"/>
                <a:gd name="connsiteY31" fmla="*/ 326037 h 927905"/>
                <a:gd name="connsiteX32" fmla="*/ 20902 w 506418"/>
                <a:gd name="connsiteY32" fmla="*/ 326037 h 927905"/>
                <a:gd name="connsiteX33" fmla="*/ 0 w 506418"/>
                <a:gd name="connsiteY33" fmla="*/ 305135 h 927905"/>
                <a:gd name="connsiteX34" fmla="*/ 0 w 506418"/>
                <a:gd name="connsiteY34" fmla="*/ 221525 h 927905"/>
                <a:gd name="connsiteX35" fmla="*/ 20902 w 506418"/>
                <a:gd name="connsiteY35" fmla="*/ 200623 h 927905"/>
                <a:gd name="connsiteX36" fmla="*/ 20902 w 506418"/>
                <a:gd name="connsiteY36" fmla="*/ 0 h 927905"/>
                <a:gd name="connsiteX37" fmla="*/ 485516 w 506418"/>
                <a:gd name="connsiteY37" fmla="*/ 0 h 927905"/>
                <a:gd name="connsiteX38" fmla="*/ 506418 w 506418"/>
                <a:gd name="connsiteY38" fmla="*/ 20902 h 927905"/>
                <a:gd name="connsiteX39" fmla="*/ 506418 w 506418"/>
                <a:gd name="connsiteY39" fmla="*/ 104512 h 927905"/>
                <a:gd name="connsiteX40" fmla="*/ 485516 w 506418"/>
                <a:gd name="connsiteY40" fmla="*/ 125414 h 927905"/>
                <a:gd name="connsiteX41" fmla="*/ 20902 w 506418"/>
                <a:gd name="connsiteY41" fmla="*/ 125414 h 927905"/>
                <a:gd name="connsiteX42" fmla="*/ 0 w 506418"/>
                <a:gd name="connsiteY42" fmla="*/ 104512 h 927905"/>
                <a:gd name="connsiteX43" fmla="*/ 0 w 506418"/>
                <a:gd name="connsiteY43" fmla="*/ 20902 h 927905"/>
                <a:gd name="connsiteX44" fmla="*/ 20902 w 506418"/>
                <a:gd name="connsiteY44" fmla="*/ 0 h 9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6418" h="927905">
                  <a:moveTo>
                    <a:pt x="20902" y="802491"/>
                  </a:moveTo>
                  <a:lnTo>
                    <a:pt x="485516" y="802491"/>
                  </a:lnTo>
                  <a:cubicBezTo>
                    <a:pt x="497060" y="802491"/>
                    <a:pt x="506418" y="811849"/>
                    <a:pt x="506418" y="823393"/>
                  </a:cubicBezTo>
                  <a:lnTo>
                    <a:pt x="506418" y="907003"/>
                  </a:lnTo>
                  <a:cubicBezTo>
                    <a:pt x="506418" y="918547"/>
                    <a:pt x="497060" y="927905"/>
                    <a:pt x="485516" y="927905"/>
                  </a:cubicBezTo>
                  <a:lnTo>
                    <a:pt x="20902" y="927905"/>
                  </a:lnTo>
                  <a:cubicBezTo>
                    <a:pt x="9358" y="927905"/>
                    <a:pt x="0" y="918547"/>
                    <a:pt x="0" y="907003"/>
                  </a:cubicBezTo>
                  <a:lnTo>
                    <a:pt x="0" y="823393"/>
                  </a:lnTo>
                  <a:cubicBezTo>
                    <a:pt x="0" y="811849"/>
                    <a:pt x="9358" y="802491"/>
                    <a:pt x="20902" y="802491"/>
                  </a:cubicBezTo>
                  <a:close/>
                  <a:moveTo>
                    <a:pt x="20902" y="601869"/>
                  </a:moveTo>
                  <a:lnTo>
                    <a:pt x="485516" y="601869"/>
                  </a:lnTo>
                  <a:cubicBezTo>
                    <a:pt x="497060" y="601869"/>
                    <a:pt x="506418" y="611227"/>
                    <a:pt x="506418" y="622771"/>
                  </a:cubicBezTo>
                  <a:lnTo>
                    <a:pt x="506418" y="706381"/>
                  </a:lnTo>
                  <a:cubicBezTo>
                    <a:pt x="506418" y="717925"/>
                    <a:pt x="497060" y="727283"/>
                    <a:pt x="485516" y="727283"/>
                  </a:cubicBezTo>
                  <a:lnTo>
                    <a:pt x="20902" y="727283"/>
                  </a:lnTo>
                  <a:cubicBezTo>
                    <a:pt x="9358" y="727283"/>
                    <a:pt x="0" y="717925"/>
                    <a:pt x="0" y="706381"/>
                  </a:cubicBezTo>
                  <a:lnTo>
                    <a:pt x="0" y="622771"/>
                  </a:lnTo>
                  <a:cubicBezTo>
                    <a:pt x="0" y="611227"/>
                    <a:pt x="9358" y="601869"/>
                    <a:pt x="20902" y="601869"/>
                  </a:cubicBezTo>
                  <a:close/>
                  <a:moveTo>
                    <a:pt x="20902" y="401246"/>
                  </a:moveTo>
                  <a:lnTo>
                    <a:pt x="485516" y="401246"/>
                  </a:lnTo>
                  <a:cubicBezTo>
                    <a:pt x="497060" y="401246"/>
                    <a:pt x="506418" y="410604"/>
                    <a:pt x="506418" y="422148"/>
                  </a:cubicBezTo>
                  <a:lnTo>
                    <a:pt x="506418" y="505758"/>
                  </a:lnTo>
                  <a:cubicBezTo>
                    <a:pt x="506418" y="517302"/>
                    <a:pt x="497060" y="526660"/>
                    <a:pt x="485516" y="526660"/>
                  </a:cubicBezTo>
                  <a:lnTo>
                    <a:pt x="20902" y="526660"/>
                  </a:lnTo>
                  <a:cubicBezTo>
                    <a:pt x="9358" y="526660"/>
                    <a:pt x="0" y="517302"/>
                    <a:pt x="0" y="505758"/>
                  </a:cubicBezTo>
                  <a:lnTo>
                    <a:pt x="0" y="422148"/>
                  </a:lnTo>
                  <a:cubicBezTo>
                    <a:pt x="0" y="410604"/>
                    <a:pt x="9358" y="401246"/>
                    <a:pt x="20902" y="401246"/>
                  </a:cubicBezTo>
                  <a:close/>
                  <a:moveTo>
                    <a:pt x="20902" y="200623"/>
                  </a:moveTo>
                  <a:lnTo>
                    <a:pt x="485516" y="200623"/>
                  </a:lnTo>
                  <a:cubicBezTo>
                    <a:pt x="497060" y="200623"/>
                    <a:pt x="506418" y="209981"/>
                    <a:pt x="506418" y="221525"/>
                  </a:cubicBezTo>
                  <a:lnTo>
                    <a:pt x="506418" y="305135"/>
                  </a:lnTo>
                  <a:cubicBezTo>
                    <a:pt x="506418" y="316679"/>
                    <a:pt x="497060" y="326037"/>
                    <a:pt x="485516" y="326037"/>
                  </a:cubicBezTo>
                  <a:lnTo>
                    <a:pt x="20902" y="326037"/>
                  </a:lnTo>
                  <a:cubicBezTo>
                    <a:pt x="9358" y="326037"/>
                    <a:pt x="0" y="316679"/>
                    <a:pt x="0" y="305135"/>
                  </a:cubicBezTo>
                  <a:lnTo>
                    <a:pt x="0" y="221525"/>
                  </a:lnTo>
                  <a:cubicBezTo>
                    <a:pt x="0" y="209981"/>
                    <a:pt x="9358" y="200623"/>
                    <a:pt x="20902" y="200623"/>
                  </a:cubicBezTo>
                  <a:close/>
                  <a:moveTo>
                    <a:pt x="20902" y="0"/>
                  </a:moveTo>
                  <a:lnTo>
                    <a:pt x="485516" y="0"/>
                  </a:lnTo>
                  <a:cubicBezTo>
                    <a:pt x="497060" y="0"/>
                    <a:pt x="506418" y="9358"/>
                    <a:pt x="506418" y="20902"/>
                  </a:cubicBezTo>
                  <a:lnTo>
                    <a:pt x="506418" y="104512"/>
                  </a:lnTo>
                  <a:cubicBezTo>
                    <a:pt x="506418" y="116056"/>
                    <a:pt x="497060" y="125414"/>
                    <a:pt x="485516" y="125414"/>
                  </a:cubicBezTo>
                  <a:lnTo>
                    <a:pt x="20902" y="125414"/>
                  </a:lnTo>
                  <a:cubicBezTo>
                    <a:pt x="9358" y="125414"/>
                    <a:pt x="0" y="116056"/>
                    <a:pt x="0" y="104512"/>
                  </a:cubicBezTo>
                  <a:lnTo>
                    <a:pt x="0" y="20902"/>
                  </a:lnTo>
                  <a:cubicBezTo>
                    <a:pt x="0" y="9358"/>
                    <a:pt x="9358" y="0"/>
                    <a:pt x="20902" y="0"/>
                  </a:cubicBezTo>
                  <a:close/>
                </a:path>
              </a:pathLst>
            </a:custGeom>
            <a:gradFill flip="none" rotWithShape="1">
              <a:gsLst>
                <a:gs pos="0">
                  <a:schemeClr val="accent3">
                    <a:lumMod val="100000"/>
                  </a:schemeClr>
                </a:gs>
                <a:gs pos="100000">
                  <a:srgbClr val="D9D9D9"/>
                </a:gs>
                <a:gs pos="57000">
                  <a:schemeClr val="accent3">
                    <a:lumMod val="100000"/>
                  </a:schemeClr>
                </a:gs>
                <a:gs pos="57100">
                  <a:srgbClr val="D9D9D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46" name="ValueText3">
              <a:extLst>
                <a:ext uri="{FF2B5EF4-FFF2-40B4-BE49-F238E27FC236}">
                  <a16:creationId xmlns:a16="http://schemas.microsoft.com/office/drawing/2014/main" id="{4D2CC008-9879-416D-9709-B64056466866}"/>
                </a:ext>
              </a:extLst>
            </p:cNvPr>
            <p:cNvSpPr txBox="1"/>
            <p:nvPr/>
          </p:nvSpPr>
          <p:spPr>
            <a:xfrm>
              <a:off x="6385091" y="1512734"/>
              <a:ext cx="490846" cy="389322"/>
            </a:xfrm>
            <a:prstGeom prst="rect">
              <a:avLst/>
            </a:prstGeom>
            <a:noFill/>
          </p:spPr>
          <p:txBody>
            <a:bodyPr wrap="none" anchor="ctr" anchorCtr="0">
              <a:prstTxWarp prst="textPlain">
                <a:avLst/>
              </a:prstTxWarp>
              <a:normAutofit fontScale="40000" lnSpcReduction="20000"/>
            </a:bodyPr>
            <a:lstStyle/>
            <a:p>
              <a:pPr algn="ctr"/>
              <a:r>
                <a:rPr lang="en-US" sz="6000">
                  <a:solidFill>
                    <a:srgbClr val="3B3838"/>
                  </a:solidFill>
                  <a:latin typeface="Impact" panose="020B0806030902050204" pitchFamily="34" charset="0"/>
                </a:rPr>
                <a:t>57%</a:t>
              </a:r>
              <a:endParaRPr lang="en-US" sz="6000" dirty="0">
                <a:solidFill>
                  <a:srgbClr val="3B3838"/>
                </a:solidFill>
                <a:latin typeface="Impact" panose="020B0806030902050204" pitchFamily="34" charset="0"/>
              </a:endParaRPr>
            </a:p>
          </p:txBody>
        </p:sp>
        <p:sp>
          <p:nvSpPr>
            <p:cNvPr id="47" name="ExtraShape">
              <a:extLst>
                <a:ext uri="{FF2B5EF4-FFF2-40B4-BE49-F238E27FC236}">
                  <a16:creationId xmlns:a16="http://schemas.microsoft.com/office/drawing/2014/main" id="{BBB57110-AB49-4371-9487-CFBC4D718A64}"/>
                </a:ext>
              </a:extLst>
            </p:cNvPr>
            <p:cNvSpPr/>
            <p:nvPr/>
          </p:nvSpPr>
          <p:spPr bwMode="auto">
            <a:xfrm>
              <a:off x="7598256" y="3804302"/>
              <a:ext cx="198440" cy="100014"/>
            </a:xfrm>
            <a:custGeom>
              <a:avLst/>
              <a:gdLst>
                <a:gd name="T0" fmla="*/ 0 w 60"/>
                <a:gd name="T1" fmla="*/ 0 h 30"/>
                <a:gd name="T2" fmla="*/ 0 w 60"/>
                <a:gd name="T3" fmla="*/ 30 h 30"/>
                <a:gd name="T4" fmla="*/ 30 w 60"/>
                <a:gd name="T5" fmla="*/ 19 h 30"/>
                <a:gd name="T6" fmla="*/ 60 w 60"/>
                <a:gd name="T7" fmla="*/ 30 h 30"/>
                <a:gd name="T8" fmla="*/ 60 w 60"/>
                <a:gd name="T9" fmla="*/ 0 h 30"/>
                <a:gd name="T10" fmla="*/ 0 w 60"/>
                <a:gd name="T11" fmla="*/ 0 h 30"/>
                <a:gd name="T12" fmla="*/ 22 w 60"/>
                <a:gd name="T13" fmla="*/ 16 h 30"/>
                <a:gd name="T14" fmla="*/ 9 w 60"/>
                <a:gd name="T15" fmla="*/ 20 h 30"/>
                <a:gd name="T16" fmla="*/ 9 w 60"/>
                <a:gd name="T17" fmla="*/ 2 h 30"/>
                <a:gd name="T18" fmla="*/ 22 w 60"/>
                <a:gd name="T19" fmla="*/ 2 h 30"/>
                <a:gd name="T20" fmla="*/ 22 w 60"/>
                <a:gd name="T2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0">
                  <a:moveTo>
                    <a:pt x="0" y="0"/>
                  </a:moveTo>
                  <a:cubicBezTo>
                    <a:pt x="0" y="30"/>
                    <a:pt x="0" y="30"/>
                    <a:pt x="0" y="30"/>
                  </a:cubicBezTo>
                  <a:cubicBezTo>
                    <a:pt x="8" y="24"/>
                    <a:pt x="18" y="19"/>
                    <a:pt x="30" y="19"/>
                  </a:cubicBezTo>
                  <a:cubicBezTo>
                    <a:pt x="41" y="19"/>
                    <a:pt x="52" y="24"/>
                    <a:pt x="60" y="30"/>
                  </a:cubicBezTo>
                  <a:cubicBezTo>
                    <a:pt x="60" y="0"/>
                    <a:pt x="60" y="0"/>
                    <a:pt x="60" y="0"/>
                  </a:cubicBezTo>
                  <a:lnTo>
                    <a:pt x="0" y="0"/>
                  </a:lnTo>
                  <a:close/>
                  <a:moveTo>
                    <a:pt x="22" y="16"/>
                  </a:moveTo>
                  <a:cubicBezTo>
                    <a:pt x="18" y="17"/>
                    <a:pt x="13" y="18"/>
                    <a:pt x="9" y="20"/>
                  </a:cubicBezTo>
                  <a:cubicBezTo>
                    <a:pt x="9" y="2"/>
                    <a:pt x="9" y="2"/>
                    <a:pt x="9" y="2"/>
                  </a:cubicBezTo>
                  <a:cubicBezTo>
                    <a:pt x="22" y="2"/>
                    <a:pt x="22" y="2"/>
                    <a:pt x="22" y="2"/>
                  </a:cubicBezTo>
                  <a:lnTo>
                    <a:pt x="22" y="16"/>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ExtraShape">
              <a:extLst>
                <a:ext uri="{FF2B5EF4-FFF2-40B4-BE49-F238E27FC236}">
                  <a16:creationId xmlns:a16="http://schemas.microsoft.com/office/drawing/2014/main" id="{3392C486-8172-44B6-A4B4-735C887282C4}"/>
                </a:ext>
              </a:extLst>
            </p:cNvPr>
            <p:cNvSpPr/>
            <p:nvPr/>
          </p:nvSpPr>
          <p:spPr bwMode="auto">
            <a:xfrm>
              <a:off x="7541105" y="3920191"/>
              <a:ext cx="312741" cy="314329"/>
            </a:xfrm>
            <a:custGeom>
              <a:avLst/>
              <a:gdLst>
                <a:gd name="T0" fmla="*/ 47 w 94"/>
                <a:gd name="T1" fmla="*/ 0 h 95"/>
                <a:gd name="T2" fmla="*/ 0 w 94"/>
                <a:gd name="T3" fmla="*/ 48 h 95"/>
                <a:gd name="T4" fmla="*/ 47 w 94"/>
                <a:gd name="T5" fmla="*/ 95 h 95"/>
                <a:gd name="T6" fmla="*/ 94 w 94"/>
                <a:gd name="T7" fmla="*/ 48 h 95"/>
                <a:gd name="T8" fmla="*/ 47 w 94"/>
                <a:gd name="T9" fmla="*/ 0 h 95"/>
                <a:gd name="T10" fmla="*/ 47 w 94"/>
                <a:gd name="T11" fmla="*/ 70 h 95"/>
                <a:gd name="T12" fmla="*/ 25 w 94"/>
                <a:gd name="T13" fmla="*/ 48 h 95"/>
                <a:gd name="T14" fmla="*/ 47 w 94"/>
                <a:gd name="T15" fmla="*/ 25 h 95"/>
                <a:gd name="T16" fmla="*/ 69 w 94"/>
                <a:gd name="T17" fmla="*/ 48 h 95"/>
                <a:gd name="T18" fmla="*/ 47 w 94"/>
                <a:gd name="T19" fmla="*/ 7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7" y="0"/>
                  </a:moveTo>
                  <a:cubicBezTo>
                    <a:pt x="21" y="0"/>
                    <a:pt x="0" y="21"/>
                    <a:pt x="0" y="48"/>
                  </a:cubicBezTo>
                  <a:cubicBezTo>
                    <a:pt x="0" y="74"/>
                    <a:pt x="21" y="95"/>
                    <a:pt x="47" y="95"/>
                  </a:cubicBezTo>
                  <a:cubicBezTo>
                    <a:pt x="73" y="95"/>
                    <a:pt x="94" y="74"/>
                    <a:pt x="94" y="48"/>
                  </a:cubicBezTo>
                  <a:cubicBezTo>
                    <a:pt x="94" y="21"/>
                    <a:pt x="73" y="0"/>
                    <a:pt x="47" y="0"/>
                  </a:cubicBezTo>
                  <a:close/>
                  <a:moveTo>
                    <a:pt x="47" y="70"/>
                  </a:moveTo>
                  <a:cubicBezTo>
                    <a:pt x="35" y="70"/>
                    <a:pt x="25" y="60"/>
                    <a:pt x="25" y="48"/>
                  </a:cubicBezTo>
                  <a:cubicBezTo>
                    <a:pt x="25" y="35"/>
                    <a:pt x="35" y="25"/>
                    <a:pt x="47" y="25"/>
                  </a:cubicBezTo>
                  <a:cubicBezTo>
                    <a:pt x="59" y="25"/>
                    <a:pt x="69" y="35"/>
                    <a:pt x="69" y="48"/>
                  </a:cubicBezTo>
                  <a:cubicBezTo>
                    <a:pt x="69" y="60"/>
                    <a:pt x="59" y="70"/>
                    <a:pt x="47" y="70"/>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ExtraShape">
              <a:extLst>
                <a:ext uri="{FF2B5EF4-FFF2-40B4-BE49-F238E27FC236}">
                  <a16:creationId xmlns:a16="http://schemas.microsoft.com/office/drawing/2014/main" id="{72A6D487-92A4-49A8-A414-08345A883038}"/>
                </a:ext>
              </a:extLst>
            </p:cNvPr>
            <p:cNvSpPr/>
            <p:nvPr/>
          </p:nvSpPr>
          <p:spPr bwMode="auto">
            <a:xfrm>
              <a:off x="7415691" y="3696351"/>
              <a:ext cx="563569" cy="92076"/>
            </a:xfrm>
            <a:custGeom>
              <a:avLst/>
              <a:gdLst>
                <a:gd name="T0" fmla="*/ 0 w 355"/>
                <a:gd name="T1" fmla="*/ 0 h 58"/>
                <a:gd name="T2" fmla="*/ 0 w 355"/>
                <a:gd name="T3" fmla="*/ 20 h 58"/>
                <a:gd name="T4" fmla="*/ 63 w 355"/>
                <a:gd name="T5" fmla="*/ 58 h 58"/>
                <a:gd name="T6" fmla="*/ 292 w 355"/>
                <a:gd name="T7" fmla="*/ 58 h 58"/>
                <a:gd name="T8" fmla="*/ 355 w 355"/>
                <a:gd name="T9" fmla="*/ 20 h 58"/>
                <a:gd name="T10" fmla="*/ 355 w 355"/>
                <a:gd name="T11" fmla="*/ 0 h 58"/>
                <a:gd name="T12" fmla="*/ 0 w 35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55" h="58">
                  <a:moveTo>
                    <a:pt x="0" y="0"/>
                  </a:moveTo>
                  <a:lnTo>
                    <a:pt x="0" y="20"/>
                  </a:lnTo>
                  <a:lnTo>
                    <a:pt x="63" y="58"/>
                  </a:lnTo>
                  <a:lnTo>
                    <a:pt x="292" y="58"/>
                  </a:lnTo>
                  <a:lnTo>
                    <a:pt x="355" y="20"/>
                  </a:lnTo>
                  <a:lnTo>
                    <a:pt x="355" y="0"/>
                  </a:ln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0" name="ExtraShape">
              <a:extLst>
                <a:ext uri="{FF2B5EF4-FFF2-40B4-BE49-F238E27FC236}">
                  <a16:creationId xmlns:a16="http://schemas.microsoft.com/office/drawing/2014/main" id="{E12070DB-C607-48B8-B3C9-6841CBB3ACB5}"/>
                </a:ext>
              </a:extLst>
            </p:cNvPr>
            <p:cNvSpPr/>
            <p:nvPr/>
          </p:nvSpPr>
          <p:spPr bwMode="auto">
            <a:xfrm>
              <a:off x="7415690" y="2637475"/>
              <a:ext cx="563569" cy="93664"/>
            </a:xfrm>
            <a:custGeom>
              <a:avLst/>
              <a:gdLst>
                <a:gd name="T0" fmla="*/ 0 w 355"/>
                <a:gd name="T1" fmla="*/ 59 h 59"/>
                <a:gd name="T2" fmla="*/ 0 w 355"/>
                <a:gd name="T3" fmla="*/ 38 h 59"/>
                <a:gd name="T4" fmla="*/ 63 w 355"/>
                <a:gd name="T5" fmla="*/ 0 h 59"/>
                <a:gd name="T6" fmla="*/ 292 w 355"/>
                <a:gd name="T7" fmla="*/ 0 h 59"/>
                <a:gd name="T8" fmla="*/ 355 w 355"/>
                <a:gd name="T9" fmla="*/ 38 h 59"/>
                <a:gd name="T10" fmla="*/ 355 w 355"/>
                <a:gd name="T11" fmla="*/ 59 h 59"/>
                <a:gd name="T12" fmla="*/ 0 w 355"/>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55" h="59">
                  <a:moveTo>
                    <a:pt x="0" y="59"/>
                  </a:moveTo>
                  <a:lnTo>
                    <a:pt x="0" y="38"/>
                  </a:lnTo>
                  <a:lnTo>
                    <a:pt x="63" y="0"/>
                  </a:lnTo>
                  <a:lnTo>
                    <a:pt x="292" y="0"/>
                  </a:lnTo>
                  <a:lnTo>
                    <a:pt x="355" y="38"/>
                  </a:lnTo>
                  <a:lnTo>
                    <a:pt x="355" y="59"/>
                  </a:lnTo>
                  <a:lnTo>
                    <a:pt x="0" y="59"/>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ExtraShape">
              <a:extLst>
                <a:ext uri="{FF2B5EF4-FFF2-40B4-BE49-F238E27FC236}">
                  <a16:creationId xmlns:a16="http://schemas.microsoft.com/office/drawing/2014/main" id="{7AE9173D-17C0-4C45-A3E6-AE1EBE021A18}"/>
                </a:ext>
              </a:extLst>
            </p:cNvPr>
            <p:cNvSpPr/>
            <p:nvPr/>
          </p:nvSpPr>
          <p:spPr bwMode="auto">
            <a:xfrm>
              <a:off x="7534754" y="2065968"/>
              <a:ext cx="322266" cy="241303"/>
            </a:xfrm>
            <a:custGeom>
              <a:avLst/>
              <a:gdLst>
                <a:gd name="T0" fmla="*/ 49 w 97"/>
                <a:gd name="T1" fmla="*/ 0 h 73"/>
                <a:gd name="T2" fmla="*/ 0 w 97"/>
                <a:gd name="T3" fmla="*/ 49 h 73"/>
                <a:gd name="T4" fmla="*/ 0 w 97"/>
                <a:gd name="T5" fmla="*/ 73 h 73"/>
                <a:gd name="T6" fmla="*/ 97 w 97"/>
                <a:gd name="T7" fmla="*/ 73 h 73"/>
                <a:gd name="T8" fmla="*/ 97 w 97"/>
                <a:gd name="T9" fmla="*/ 49 h 73"/>
                <a:gd name="T10" fmla="*/ 49 w 97"/>
                <a:gd name="T11" fmla="*/ 0 h 73"/>
                <a:gd name="T12" fmla="*/ 49 w 97"/>
                <a:gd name="T13" fmla="*/ 73 h 73"/>
                <a:gd name="T14" fmla="*/ 22 w 97"/>
                <a:gd name="T15" fmla="*/ 46 h 73"/>
                <a:gd name="T16" fmla="*/ 49 w 97"/>
                <a:gd name="T17" fmla="*/ 19 h 73"/>
                <a:gd name="T18" fmla="*/ 76 w 97"/>
                <a:gd name="T19" fmla="*/ 46 h 73"/>
                <a:gd name="T20" fmla="*/ 49 w 97"/>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73">
                  <a:moveTo>
                    <a:pt x="49" y="0"/>
                  </a:moveTo>
                  <a:cubicBezTo>
                    <a:pt x="22" y="0"/>
                    <a:pt x="0" y="22"/>
                    <a:pt x="0" y="49"/>
                  </a:cubicBezTo>
                  <a:cubicBezTo>
                    <a:pt x="0" y="73"/>
                    <a:pt x="0" y="73"/>
                    <a:pt x="0" y="73"/>
                  </a:cubicBezTo>
                  <a:cubicBezTo>
                    <a:pt x="97" y="73"/>
                    <a:pt x="97" y="73"/>
                    <a:pt x="97" y="73"/>
                  </a:cubicBezTo>
                  <a:cubicBezTo>
                    <a:pt x="97" y="49"/>
                    <a:pt x="97" y="49"/>
                    <a:pt x="97" y="49"/>
                  </a:cubicBezTo>
                  <a:cubicBezTo>
                    <a:pt x="97" y="22"/>
                    <a:pt x="76" y="0"/>
                    <a:pt x="49" y="0"/>
                  </a:cubicBezTo>
                  <a:close/>
                  <a:moveTo>
                    <a:pt x="49" y="73"/>
                  </a:moveTo>
                  <a:cubicBezTo>
                    <a:pt x="34" y="73"/>
                    <a:pt x="22" y="61"/>
                    <a:pt x="22" y="46"/>
                  </a:cubicBezTo>
                  <a:cubicBezTo>
                    <a:pt x="22" y="31"/>
                    <a:pt x="34" y="19"/>
                    <a:pt x="49" y="19"/>
                  </a:cubicBezTo>
                  <a:cubicBezTo>
                    <a:pt x="64" y="19"/>
                    <a:pt x="76" y="31"/>
                    <a:pt x="76" y="46"/>
                  </a:cubicBezTo>
                  <a:cubicBezTo>
                    <a:pt x="76" y="61"/>
                    <a:pt x="64" y="73"/>
                    <a:pt x="49" y="73"/>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2" name="ExtraShape">
              <a:extLst>
                <a:ext uri="{FF2B5EF4-FFF2-40B4-BE49-F238E27FC236}">
                  <a16:creationId xmlns:a16="http://schemas.microsoft.com/office/drawing/2014/main" id="{99ACDF17-D8A6-4623-9B42-84C3F32C00E4}"/>
                </a:ext>
              </a:extLst>
            </p:cNvPr>
            <p:cNvSpPr/>
            <p:nvPr/>
          </p:nvSpPr>
          <p:spPr bwMode="auto">
            <a:xfrm>
              <a:off x="7501416" y="2319971"/>
              <a:ext cx="392117" cy="76201"/>
            </a:xfrm>
            <a:custGeom>
              <a:avLst/>
              <a:gdLst>
                <a:gd name="T0" fmla="*/ 230 w 247"/>
                <a:gd name="T1" fmla="*/ 48 h 48"/>
                <a:gd name="T2" fmla="*/ 17 w 247"/>
                <a:gd name="T3" fmla="*/ 48 h 48"/>
                <a:gd name="T4" fmla="*/ 0 w 247"/>
                <a:gd name="T5" fmla="*/ 36 h 48"/>
                <a:gd name="T6" fmla="*/ 0 w 247"/>
                <a:gd name="T7" fmla="*/ 0 h 48"/>
                <a:gd name="T8" fmla="*/ 247 w 247"/>
                <a:gd name="T9" fmla="*/ 0 h 48"/>
                <a:gd name="T10" fmla="*/ 247 w 247"/>
                <a:gd name="T11" fmla="*/ 36 h 48"/>
                <a:gd name="T12" fmla="*/ 230 w 247"/>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47" h="48">
                  <a:moveTo>
                    <a:pt x="230" y="48"/>
                  </a:moveTo>
                  <a:lnTo>
                    <a:pt x="17" y="48"/>
                  </a:lnTo>
                  <a:lnTo>
                    <a:pt x="0" y="36"/>
                  </a:lnTo>
                  <a:lnTo>
                    <a:pt x="0" y="0"/>
                  </a:lnTo>
                  <a:lnTo>
                    <a:pt x="247" y="0"/>
                  </a:lnTo>
                  <a:lnTo>
                    <a:pt x="247" y="36"/>
                  </a:lnTo>
                  <a:lnTo>
                    <a:pt x="230" y="4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ValueBack4">
              <a:extLst>
                <a:ext uri="{FF2B5EF4-FFF2-40B4-BE49-F238E27FC236}">
                  <a16:creationId xmlns:a16="http://schemas.microsoft.com/office/drawing/2014/main" id="{E8BFB095-3EC2-463B-9A18-CAAC1338D76D}"/>
                </a:ext>
              </a:extLst>
            </p:cNvPr>
            <p:cNvSpPr/>
            <p:nvPr/>
          </p:nvSpPr>
          <p:spPr bwMode="auto">
            <a:xfrm>
              <a:off x="7528404" y="2413635"/>
              <a:ext cx="338142" cy="207965"/>
            </a:xfrm>
            <a:custGeom>
              <a:avLst/>
              <a:gdLst>
                <a:gd name="T0" fmla="*/ 0 w 213"/>
                <a:gd name="T1" fmla="*/ 0 h 131"/>
                <a:gd name="T2" fmla="*/ 0 w 213"/>
                <a:gd name="T3" fmla="*/ 131 h 131"/>
                <a:gd name="T4" fmla="*/ 213 w 213"/>
                <a:gd name="T5" fmla="*/ 131 h 131"/>
                <a:gd name="T6" fmla="*/ 213 w 213"/>
                <a:gd name="T7" fmla="*/ 0 h 131"/>
                <a:gd name="T8" fmla="*/ 0 w 213"/>
                <a:gd name="T9" fmla="*/ 0 h 131"/>
                <a:gd name="T10" fmla="*/ 82 w 213"/>
                <a:gd name="T11" fmla="*/ 122 h 131"/>
                <a:gd name="T12" fmla="*/ 36 w 213"/>
                <a:gd name="T13" fmla="*/ 122 h 131"/>
                <a:gd name="T14" fmla="*/ 36 w 213"/>
                <a:gd name="T15" fmla="*/ 10 h 131"/>
                <a:gd name="T16" fmla="*/ 82 w 213"/>
                <a:gd name="T17" fmla="*/ 10 h 131"/>
                <a:gd name="T18" fmla="*/ 82 w 213"/>
                <a:gd name="T19"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1">
                  <a:moveTo>
                    <a:pt x="0" y="0"/>
                  </a:moveTo>
                  <a:lnTo>
                    <a:pt x="0" y="131"/>
                  </a:lnTo>
                  <a:lnTo>
                    <a:pt x="213" y="131"/>
                  </a:lnTo>
                  <a:lnTo>
                    <a:pt x="213" y="0"/>
                  </a:lnTo>
                  <a:lnTo>
                    <a:pt x="0" y="0"/>
                  </a:lnTo>
                  <a:close/>
                  <a:moveTo>
                    <a:pt x="82" y="122"/>
                  </a:moveTo>
                  <a:lnTo>
                    <a:pt x="36" y="122"/>
                  </a:lnTo>
                  <a:lnTo>
                    <a:pt x="36" y="10"/>
                  </a:lnTo>
                  <a:lnTo>
                    <a:pt x="82" y="10"/>
                  </a:lnTo>
                  <a:lnTo>
                    <a:pt x="82" y="122"/>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54" name="ValueShape4">
              <a:extLst>
                <a:ext uri="{FF2B5EF4-FFF2-40B4-BE49-F238E27FC236}">
                  <a16:creationId xmlns:a16="http://schemas.microsoft.com/office/drawing/2014/main" id="{63B0BA13-7E74-4CAA-AE70-E4DC0C282AC5}"/>
                </a:ext>
              </a:extLst>
            </p:cNvPr>
            <p:cNvSpPr/>
            <p:nvPr/>
          </p:nvSpPr>
          <p:spPr>
            <a:xfrm>
              <a:off x="7450617" y="2747808"/>
              <a:ext cx="506418" cy="927905"/>
            </a:xfrm>
            <a:custGeom>
              <a:avLst/>
              <a:gdLst>
                <a:gd name="connsiteX0" fmla="*/ 20902 w 506418"/>
                <a:gd name="connsiteY0" fmla="*/ 802491 h 927905"/>
                <a:gd name="connsiteX1" fmla="*/ 485516 w 506418"/>
                <a:gd name="connsiteY1" fmla="*/ 802491 h 927905"/>
                <a:gd name="connsiteX2" fmla="*/ 506418 w 506418"/>
                <a:gd name="connsiteY2" fmla="*/ 823393 h 927905"/>
                <a:gd name="connsiteX3" fmla="*/ 506418 w 506418"/>
                <a:gd name="connsiteY3" fmla="*/ 907003 h 927905"/>
                <a:gd name="connsiteX4" fmla="*/ 485516 w 506418"/>
                <a:gd name="connsiteY4" fmla="*/ 927905 h 927905"/>
                <a:gd name="connsiteX5" fmla="*/ 20902 w 506418"/>
                <a:gd name="connsiteY5" fmla="*/ 927905 h 927905"/>
                <a:gd name="connsiteX6" fmla="*/ 0 w 506418"/>
                <a:gd name="connsiteY6" fmla="*/ 907003 h 927905"/>
                <a:gd name="connsiteX7" fmla="*/ 0 w 506418"/>
                <a:gd name="connsiteY7" fmla="*/ 823393 h 927905"/>
                <a:gd name="connsiteX8" fmla="*/ 20902 w 506418"/>
                <a:gd name="connsiteY8" fmla="*/ 802491 h 927905"/>
                <a:gd name="connsiteX9" fmla="*/ 20902 w 506418"/>
                <a:gd name="connsiteY9" fmla="*/ 601869 h 927905"/>
                <a:gd name="connsiteX10" fmla="*/ 485516 w 506418"/>
                <a:gd name="connsiteY10" fmla="*/ 601869 h 927905"/>
                <a:gd name="connsiteX11" fmla="*/ 506418 w 506418"/>
                <a:gd name="connsiteY11" fmla="*/ 622771 h 927905"/>
                <a:gd name="connsiteX12" fmla="*/ 506418 w 506418"/>
                <a:gd name="connsiteY12" fmla="*/ 706381 h 927905"/>
                <a:gd name="connsiteX13" fmla="*/ 485516 w 506418"/>
                <a:gd name="connsiteY13" fmla="*/ 727283 h 927905"/>
                <a:gd name="connsiteX14" fmla="*/ 20902 w 506418"/>
                <a:gd name="connsiteY14" fmla="*/ 727283 h 927905"/>
                <a:gd name="connsiteX15" fmla="*/ 0 w 506418"/>
                <a:gd name="connsiteY15" fmla="*/ 706381 h 927905"/>
                <a:gd name="connsiteX16" fmla="*/ 0 w 506418"/>
                <a:gd name="connsiteY16" fmla="*/ 622771 h 927905"/>
                <a:gd name="connsiteX17" fmla="*/ 20902 w 506418"/>
                <a:gd name="connsiteY17" fmla="*/ 601869 h 927905"/>
                <a:gd name="connsiteX18" fmla="*/ 20902 w 506418"/>
                <a:gd name="connsiteY18" fmla="*/ 401246 h 927905"/>
                <a:gd name="connsiteX19" fmla="*/ 485516 w 506418"/>
                <a:gd name="connsiteY19" fmla="*/ 401246 h 927905"/>
                <a:gd name="connsiteX20" fmla="*/ 506418 w 506418"/>
                <a:gd name="connsiteY20" fmla="*/ 422148 h 927905"/>
                <a:gd name="connsiteX21" fmla="*/ 506418 w 506418"/>
                <a:gd name="connsiteY21" fmla="*/ 505758 h 927905"/>
                <a:gd name="connsiteX22" fmla="*/ 485516 w 506418"/>
                <a:gd name="connsiteY22" fmla="*/ 526660 h 927905"/>
                <a:gd name="connsiteX23" fmla="*/ 20902 w 506418"/>
                <a:gd name="connsiteY23" fmla="*/ 526660 h 927905"/>
                <a:gd name="connsiteX24" fmla="*/ 0 w 506418"/>
                <a:gd name="connsiteY24" fmla="*/ 505758 h 927905"/>
                <a:gd name="connsiteX25" fmla="*/ 0 w 506418"/>
                <a:gd name="connsiteY25" fmla="*/ 422148 h 927905"/>
                <a:gd name="connsiteX26" fmla="*/ 20902 w 506418"/>
                <a:gd name="connsiteY26" fmla="*/ 401246 h 927905"/>
                <a:gd name="connsiteX27" fmla="*/ 20902 w 506418"/>
                <a:gd name="connsiteY27" fmla="*/ 200623 h 927905"/>
                <a:gd name="connsiteX28" fmla="*/ 485516 w 506418"/>
                <a:gd name="connsiteY28" fmla="*/ 200623 h 927905"/>
                <a:gd name="connsiteX29" fmla="*/ 506418 w 506418"/>
                <a:gd name="connsiteY29" fmla="*/ 221525 h 927905"/>
                <a:gd name="connsiteX30" fmla="*/ 506418 w 506418"/>
                <a:gd name="connsiteY30" fmla="*/ 305135 h 927905"/>
                <a:gd name="connsiteX31" fmla="*/ 485516 w 506418"/>
                <a:gd name="connsiteY31" fmla="*/ 326037 h 927905"/>
                <a:gd name="connsiteX32" fmla="*/ 20902 w 506418"/>
                <a:gd name="connsiteY32" fmla="*/ 326037 h 927905"/>
                <a:gd name="connsiteX33" fmla="*/ 0 w 506418"/>
                <a:gd name="connsiteY33" fmla="*/ 305135 h 927905"/>
                <a:gd name="connsiteX34" fmla="*/ 0 w 506418"/>
                <a:gd name="connsiteY34" fmla="*/ 221525 h 927905"/>
                <a:gd name="connsiteX35" fmla="*/ 20902 w 506418"/>
                <a:gd name="connsiteY35" fmla="*/ 200623 h 927905"/>
                <a:gd name="connsiteX36" fmla="*/ 20902 w 506418"/>
                <a:gd name="connsiteY36" fmla="*/ 0 h 927905"/>
                <a:gd name="connsiteX37" fmla="*/ 485516 w 506418"/>
                <a:gd name="connsiteY37" fmla="*/ 0 h 927905"/>
                <a:gd name="connsiteX38" fmla="*/ 506418 w 506418"/>
                <a:gd name="connsiteY38" fmla="*/ 20902 h 927905"/>
                <a:gd name="connsiteX39" fmla="*/ 506418 w 506418"/>
                <a:gd name="connsiteY39" fmla="*/ 104512 h 927905"/>
                <a:gd name="connsiteX40" fmla="*/ 485516 w 506418"/>
                <a:gd name="connsiteY40" fmla="*/ 125414 h 927905"/>
                <a:gd name="connsiteX41" fmla="*/ 20902 w 506418"/>
                <a:gd name="connsiteY41" fmla="*/ 125414 h 927905"/>
                <a:gd name="connsiteX42" fmla="*/ 0 w 506418"/>
                <a:gd name="connsiteY42" fmla="*/ 104512 h 927905"/>
                <a:gd name="connsiteX43" fmla="*/ 0 w 506418"/>
                <a:gd name="connsiteY43" fmla="*/ 20902 h 927905"/>
                <a:gd name="connsiteX44" fmla="*/ 20902 w 506418"/>
                <a:gd name="connsiteY44" fmla="*/ 0 h 9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6418" h="927905">
                  <a:moveTo>
                    <a:pt x="20902" y="802491"/>
                  </a:moveTo>
                  <a:lnTo>
                    <a:pt x="485516" y="802491"/>
                  </a:lnTo>
                  <a:cubicBezTo>
                    <a:pt x="497060" y="802491"/>
                    <a:pt x="506418" y="811849"/>
                    <a:pt x="506418" y="823393"/>
                  </a:cubicBezTo>
                  <a:lnTo>
                    <a:pt x="506418" y="907003"/>
                  </a:lnTo>
                  <a:cubicBezTo>
                    <a:pt x="506418" y="918547"/>
                    <a:pt x="497060" y="927905"/>
                    <a:pt x="485516" y="927905"/>
                  </a:cubicBezTo>
                  <a:lnTo>
                    <a:pt x="20902" y="927905"/>
                  </a:lnTo>
                  <a:cubicBezTo>
                    <a:pt x="9358" y="927905"/>
                    <a:pt x="0" y="918547"/>
                    <a:pt x="0" y="907003"/>
                  </a:cubicBezTo>
                  <a:lnTo>
                    <a:pt x="0" y="823393"/>
                  </a:lnTo>
                  <a:cubicBezTo>
                    <a:pt x="0" y="811849"/>
                    <a:pt x="9358" y="802491"/>
                    <a:pt x="20902" y="802491"/>
                  </a:cubicBezTo>
                  <a:close/>
                  <a:moveTo>
                    <a:pt x="20902" y="601869"/>
                  </a:moveTo>
                  <a:lnTo>
                    <a:pt x="485516" y="601869"/>
                  </a:lnTo>
                  <a:cubicBezTo>
                    <a:pt x="497060" y="601869"/>
                    <a:pt x="506418" y="611227"/>
                    <a:pt x="506418" y="622771"/>
                  </a:cubicBezTo>
                  <a:lnTo>
                    <a:pt x="506418" y="706381"/>
                  </a:lnTo>
                  <a:cubicBezTo>
                    <a:pt x="506418" y="717925"/>
                    <a:pt x="497060" y="727283"/>
                    <a:pt x="485516" y="727283"/>
                  </a:cubicBezTo>
                  <a:lnTo>
                    <a:pt x="20902" y="727283"/>
                  </a:lnTo>
                  <a:cubicBezTo>
                    <a:pt x="9358" y="727283"/>
                    <a:pt x="0" y="717925"/>
                    <a:pt x="0" y="706381"/>
                  </a:cubicBezTo>
                  <a:lnTo>
                    <a:pt x="0" y="622771"/>
                  </a:lnTo>
                  <a:cubicBezTo>
                    <a:pt x="0" y="611227"/>
                    <a:pt x="9358" y="601869"/>
                    <a:pt x="20902" y="601869"/>
                  </a:cubicBezTo>
                  <a:close/>
                  <a:moveTo>
                    <a:pt x="20902" y="401246"/>
                  </a:moveTo>
                  <a:lnTo>
                    <a:pt x="485516" y="401246"/>
                  </a:lnTo>
                  <a:cubicBezTo>
                    <a:pt x="497060" y="401246"/>
                    <a:pt x="506418" y="410604"/>
                    <a:pt x="506418" y="422148"/>
                  </a:cubicBezTo>
                  <a:lnTo>
                    <a:pt x="506418" y="505758"/>
                  </a:lnTo>
                  <a:cubicBezTo>
                    <a:pt x="506418" y="517302"/>
                    <a:pt x="497060" y="526660"/>
                    <a:pt x="485516" y="526660"/>
                  </a:cubicBezTo>
                  <a:lnTo>
                    <a:pt x="20902" y="526660"/>
                  </a:lnTo>
                  <a:cubicBezTo>
                    <a:pt x="9358" y="526660"/>
                    <a:pt x="0" y="517302"/>
                    <a:pt x="0" y="505758"/>
                  </a:cubicBezTo>
                  <a:lnTo>
                    <a:pt x="0" y="422148"/>
                  </a:lnTo>
                  <a:cubicBezTo>
                    <a:pt x="0" y="410604"/>
                    <a:pt x="9358" y="401246"/>
                    <a:pt x="20902" y="401246"/>
                  </a:cubicBezTo>
                  <a:close/>
                  <a:moveTo>
                    <a:pt x="20902" y="200623"/>
                  </a:moveTo>
                  <a:lnTo>
                    <a:pt x="485516" y="200623"/>
                  </a:lnTo>
                  <a:cubicBezTo>
                    <a:pt x="497060" y="200623"/>
                    <a:pt x="506418" y="209981"/>
                    <a:pt x="506418" y="221525"/>
                  </a:cubicBezTo>
                  <a:lnTo>
                    <a:pt x="506418" y="305135"/>
                  </a:lnTo>
                  <a:cubicBezTo>
                    <a:pt x="506418" y="316679"/>
                    <a:pt x="497060" y="326037"/>
                    <a:pt x="485516" y="326037"/>
                  </a:cubicBezTo>
                  <a:lnTo>
                    <a:pt x="20902" y="326037"/>
                  </a:lnTo>
                  <a:cubicBezTo>
                    <a:pt x="9358" y="326037"/>
                    <a:pt x="0" y="316679"/>
                    <a:pt x="0" y="305135"/>
                  </a:cubicBezTo>
                  <a:lnTo>
                    <a:pt x="0" y="221525"/>
                  </a:lnTo>
                  <a:cubicBezTo>
                    <a:pt x="0" y="209981"/>
                    <a:pt x="9358" y="200623"/>
                    <a:pt x="20902" y="200623"/>
                  </a:cubicBezTo>
                  <a:close/>
                  <a:moveTo>
                    <a:pt x="20902" y="0"/>
                  </a:moveTo>
                  <a:lnTo>
                    <a:pt x="485516" y="0"/>
                  </a:lnTo>
                  <a:cubicBezTo>
                    <a:pt x="497060" y="0"/>
                    <a:pt x="506418" y="9358"/>
                    <a:pt x="506418" y="20902"/>
                  </a:cubicBezTo>
                  <a:lnTo>
                    <a:pt x="506418" y="104512"/>
                  </a:lnTo>
                  <a:cubicBezTo>
                    <a:pt x="506418" y="116056"/>
                    <a:pt x="497060" y="125414"/>
                    <a:pt x="485516" y="125414"/>
                  </a:cubicBezTo>
                  <a:lnTo>
                    <a:pt x="20902" y="125414"/>
                  </a:lnTo>
                  <a:cubicBezTo>
                    <a:pt x="9358" y="125414"/>
                    <a:pt x="0" y="116056"/>
                    <a:pt x="0" y="104512"/>
                  </a:cubicBezTo>
                  <a:lnTo>
                    <a:pt x="0" y="20902"/>
                  </a:lnTo>
                  <a:cubicBezTo>
                    <a:pt x="0" y="9358"/>
                    <a:pt x="9358" y="0"/>
                    <a:pt x="20902" y="0"/>
                  </a:cubicBezTo>
                  <a:close/>
                </a:path>
              </a:pathLst>
            </a:custGeom>
            <a:gradFill flip="none" rotWithShape="1">
              <a:gsLst>
                <a:gs pos="0">
                  <a:schemeClr val="accent5">
                    <a:lumMod val="100000"/>
                  </a:schemeClr>
                </a:gs>
                <a:gs pos="100000">
                  <a:srgbClr val="D9D9D9"/>
                </a:gs>
                <a:gs pos="49000">
                  <a:schemeClr val="accent5">
                    <a:lumMod val="100000"/>
                  </a:schemeClr>
                </a:gs>
                <a:gs pos="49100">
                  <a:srgbClr val="D9D9D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55" name="ValueText4">
              <a:extLst>
                <a:ext uri="{FF2B5EF4-FFF2-40B4-BE49-F238E27FC236}">
                  <a16:creationId xmlns:a16="http://schemas.microsoft.com/office/drawing/2014/main" id="{89BF65D5-A52C-44B7-887F-D81929FA5F6A}"/>
                </a:ext>
              </a:extLst>
            </p:cNvPr>
            <p:cNvSpPr txBox="1"/>
            <p:nvPr/>
          </p:nvSpPr>
          <p:spPr>
            <a:xfrm>
              <a:off x="7453808" y="1512734"/>
              <a:ext cx="490846" cy="389322"/>
            </a:xfrm>
            <a:prstGeom prst="rect">
              <a:avLst/>
            </a:prstGeom>
            <a:noFill/>
          </p:spPr>
          <p:txBody>
            <a:bodyPr wrap="none" anchor="ctr" anchorCtr="0">
              <a:prstTxWarp prst="textPlain">
                <a:avLst/>
              </a:prstTxWarp>
              <a:normAutofit fontScale="40000" lnSpcReduction="20000"/>
            </a:bodyPr>
            <a:lstStyle/>
            <a:p>
              <a:pPr algn="ctr"/>
              <a:r>
                <a:rPr lang="en-US" sz="6000">
                  <a:solidFill>
                    <a:srgbClr val="3B3838"/>
                  </a:solidFill>
                  <a:latin typeface="Impact" panose="020B0806030902050204" pitchFamily="34" charset="0"/>
                </a:rPr>
                <a:t>49%</a:t>
              </a:r>
              <a:endParaRPr lang="en-US" sz="6000" dirty="0">
                <a:solidFill>
                  <a:srgbClr val="3B3838"/>
                </a:solidFill>
                <a:latin typeface="Impact" panose="020B0806030902050204" pitchFamily="34" charset="0"/>
              </a:endParaRPr>
            </a:p>
          </p:txBody>
        </p:sp>
        <p:cxnSp>
          <p:nvCxnSpPr>
            <p:cNvPr id="56" name="ExtraShape31">
              <a:extLst>
                <a:ext uri="{FF2B5EF4-FFF2-40B4-BE49-F238E27FC236}">
                  <a16:creationId xmlns:a16="http://schemas.microsoft.com/office/drawing/2014/main" id="{67CA521A-2A8E-46B5-96CC-8B0754C4DEF1}"/>
                </a:ext>
              </a:extLst>
            </p:cNvPr>
            <p:cNvCxnSpPr>
              <a:cxnSpLocks/>
            </p:cNvCxnSpPr>
            <p:nvPr/>
          </p:nvCxnSpPr>
          <p:spPr>
            <a:xfrm>
              <a:off x="4786262" y="4965857"/>
              <a:ext cx="2597070"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57" name="CustomText1">
              <a:extLst>
                <a:ext uri="{FF2B5EF4-FFF2-40B4-BE49-F238E27FC236}">
                  <a16:creationId xmlns:a16="http://schemas.microsoft.com/office/drawing/2014/main" id="{DEB3130F-A163-4558-87B1-15AF7C22BEE6}"/>
                </a:ext>
              </a:extLst>
            </p:cNvPr>
            <p:cNvSpPr/>
            <p:nvPr/>
          </p:nvSpPr>
          <p:spPr>
            <a:xfrm>
              <a:off x="4786262" y="4994850"/>
              <a:ext cx="2597072" cy="557796"/>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3A4554"/>
                  </a:solidFill>
                  <a:effectLst/>
                  <a:uLnTx/>
                  <a:uFillTx/>
                </a:rPr>
                <a:t>Supporting text here</a:t>
              </a:r>
            </a:p>
          </p:txBody>
        </p:sp>
        <p:sp>
          <p:nvSpPr>
            <p:cNvPr id="58" name="CustomText2">
              <a:extLst>
                <a:ext uri="{FF2B5EF4-FFF2-40B4-BE49-F238E27FC236}">
                  <a16:creationId xmlns:a16="http://schemas.microsoft.com/office/drawing/2014/main" id="{741783BA-C457-4BD0-8069-46341EF8C8DB}"/>
                </a:ext>
              </a:extLst>
            </p:cNvPr>
            <p:cNvSpPr/>
            <p:nvPr/>
          </p:nvSpPr>
          <p:spPr>
            <a:xfrm>
              <a:off x="4786262" y="4376468"/>
              <a:ext cx="2597072" cy="605706"/>
            </a:xfrm>
            <a:prstGeom prst="rect">
              <a:avLst/>
            </a:prstGeom>
            <a:noFill/>
          </p:spPr>
          <p:txBody>
            <a:bodyPr wrap="none" lIns="90000" tIns="46800" rIns="90000" bIns="46800" anchor="ctr">
              <a:normAutofit/>
            </a:bodyPr>
            <a:lstStyle/>
            <a:p>
              <a:pPr marL="0" marR="0" lvl="0" indent="0" algn="ctr" defTabSz="914400" rtl="0" eaLnBrk="1" fontAlgn="auto" latinLnBrk="0" hangingPunct="1">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3A4554"/>
                  </a:solidFill>
                  <a:effectLst/>
                  <a:uLnTx/>
                  <a:uFillTx/>
                </a:rPr>
                <a:t>TEXT HERE</a:t>
              </a:r>
            </a:p>
          </p:txBody>
        </p:sp>
      </p:grpSp>
    </p:spTree>
    <p:extLst>
      <p:ext uri="{BB962C8B-B14F-4D97-AF65-F5344CB8AC3E}">
        <p14:creationId xmlns:p14="http://schemas.microsoft.com/office/powerpoint/2010/main" val="4115275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grpSp>
        <p:nvGrpSpPr>
          <p:cNvPr id="5" name="fd1d3c07-bd80-47e3-9df6-a7ed0a3d34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41438" y="1123950"/>
            <a:ext cx="10875780" cy="5019675"/>
            <a:chOff x="641438" y="1123950"/>
            <a:chExt cx="10875780" cy="5019675"/>
          </a:xfrm>
        </p:grpSpPr>
        <p:grpSp>
          <p:nvGrpSpPr>
            <p:cNvPr id="6" name="íṥļîḓê">
              <a:extLst>
                <a:ext uri="{FF2B5EF4-FFF2-40B4-BE49-F238E27FC236}">
                  <a16:creationId xmlns:a16="http://schemas.microsoft.com/office/drawing/2014/main" id="{3D7BAA6E-0A7B-4443-A9CC-DAD166C40A7B}"/>
                </a:ext>
              </a:extLst>
            </p:cNvPr>
            <p:cNvGrpSpPr/>
            <p:nvPr/>
          </p:nvGrpSpPr>
          <p:grpSpPr>
            <a:xfrm>
              <a:off x="641438" y="1583828"/>
              <a:ext cx="3079888" cy="4140172"/>
              <a:chOff x="1233620" y="1583828"/>
              <a:chExt cx="3079888" cy="4140172"/>
            </a:xfrm>
          </p:grpSpPr>
          <p:grpSp>
            <p:nvGrpSpPr>
              <p:cNvPr id="101" name="îsľîḑe">
                <a:extLst>
                  <a:ext uri="{FF2B5EF4-FFF2-40B4-BE49-F238E27FC236}">
                    <a16:creationId xmlns:a16="http://schemas.microsoft.com/office/drawing/2014/main" id="{E055401E-121F-46F0-A845-8FBE7BEC6A7B}"/>
                  </a:ext>
                </a:extLst>
              </p:cNvPr>
              <p:cNvGrpSpPr/>
              <p:nvPr/>
            </p:nvGrpSpPr>
            <p:grpSpPr>
              <a:xfrm rot="900000">
                <a:off x="1868312" y="1583828"/>
                <a:ext cx="2163111" cy="2163956"/>
                <a:chOff x="2328110" y="2786149"/>
                <a:chExt cx="6516601" cy="6516602"/>
              </a:xfrm>
            </p:grpSpPr>
            <p:sp>
              <p:nvSpPr>
                <p:cNvPr id="104" name="îślíḋè">
                  <a:extLst>
                    <a:ext uri="{FF2B5EF4-FFF2-40B4-BE49-F238E27FC236}">
                      <a16:creationId xmlns:a16="http://schemas.microsoft.com/office/drawing/2014/main" id="{04E54DF5-8540-46CD-ABD0-D94410ADEDB9}"/>
                    </a:ext>
                  </a:extLst>
                </p:cNvPr>
                <p:cNvSpPr/>
                <p:nvPr/>
              </p:nvSpPr>
              <p:spPr bwMode="auto">
                <a:xfrm>
                  <a:off x="2328110" y="4367620"/>
                  <a:ext cx="4466256" cy="4935131"/>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chemeClr val="bg1">
                    <a:lumMod val="8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iš1îdé">
                  <a:extLst>
                    <a:ext uri="{FF2B5EF4-FFF2-40B4-BE49-F238E27FC236}">
                      <a16:creationId xmlns:a16="http://schemas.microsoft.com/office/drawing/2014/main" id="{6863A166-1F91-4A89-9315-91328AD133B0}"/>
                    </a:ext>
                  </a:extLst>
                </p:cNvPr>
                <p:cNvSpPr/>
                <p:nvPr/>
              </p:nvSpPr>
              <p:spPr bwMode="auto">
                <a:xfrm>
                  <a:off x="6261915" y="3255029"/>
                  <a:ext cx="1176167" cy="1748357"/>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chemeClr val="bg1">
                    <a:lumMod val="65000"/>
                  </a:schemeClr>
                </a:solidFill>
                <a:ln>
                  <a:noFill/>
                </a:ln>
                <a:effectLst/>
              </p:spPr>
              <p:txBody>
                <a:bodyPr anchor="ctr"/>
                <a:lstStyle/>
                <a:p>
                  <a:pPr algn="ctr"/>
                  <a:endParaRPr/>
                </a:p>
              </p:txBody>
            </p:sp>
            <p:sp>
              <p:nvSpPr>
                <p:cNvPr id="106" name="ïś1ïḍe">
                  <a:extLst>
                    <a:ext uri="{FF2B5EF4-FFF2-40B4-BE49-F238E27FC236}">
                      <a16:creationId xmlns:a16="http://schemas.microsoft.com/office/drawing/2014/main" id="{EB04B6A0-23DD-4979-867C-9CBF0931EA54}"/>
                    </a:ext>
                  </a:extLst>
                </p:cNvPr>
                <p:cNvSpPr/>
                <p:nvPr/>
              </p:nvSpPr>
              <p:spPr bwMode="auto">
                <a:xfrm>
                  <a:off x="6659268" y="4129207"/>
                  <a:ext cx="1613254" cy="1239744"/>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chemeClr val="bg1">
                    <a:lumMod val="65000"/>
                  </a:schemeClr>
                </a:solidFill>
                <a:ln>
                  <a:noFill/>
                </a:ln>
                <a:effectLst/>
              </p:spPr>
              <p:txBody>
                <a:bodyPr anchor="ctr"/>
                <a:lstStyle/>
                <a:p>
                  <a:pPr algn="ctr"/>
                  <a:endParaRPr/>
                </a:p>
              </p:txBody>
            </p:sp>
            <p:sp>
              <p:nvSpPr>
                <p:cNvPr id="107" name="ïṡľîḓe">
                  <a:extLst>
                    <a:ext uri="{FF2B5EF4-FFF2-40B4-BE49-F238E27FC236}">
                      <a16:creationId xmlns:a16="http://schemas.microsoft.com/office/drawing/2014/main" id="{44DFDED7-98E4-452B-B754-936775E701E6}"/>
                    </a:ext>
                  </a:extLst>
                </p:cNvPr>
                <p:cNvSpPr/>
                <p:nvPr/>
              </p:nvSpPr>
              <p:spPr bwMode="auto">
                <a:xfrm>
                  <a:off x="7000990" y="6712004"/>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75000"/>
                  </a:schemeClr>
                </a:solidFill>
                <a:ln>
                  <a:noFill/>
                </a:ln>
                <a:effectLst/>
              </p:spPr>
              <p:txBody>
                <a:bodyPr anchor="ctr"/>
                <a:lstStyle/>
                <a:p>
                  <a:pPr algn="ctr"/>
                  <a:endParaRPr/>
                </a:p>
              </p:txBody>
            </p:sp>
            <p:sp>
              <p:nvSpPr>
                <p:cNvPr id="108" name="ïšļiḓè">
                  <a:extLst>
                    <a:ext uri="{FF2B5EF4-FFF2-40B4-BE49-F238E27FC236}">
                      <a16:creationId xmlns:a16="http://schemas.microsoft.com/office/drawing/2014/main" id="{26F3D281-9312-45DC-B774-8350D5B1AD23}"/>
                    </a:ext>
                  </a:extLst>
                </p:cNvPr>
                <p:cNvSpPr/>
                <p:nvPr/>
              </p:nvSpPr>
              <p:spPr bwMode="auto">
                <a:xfrm>
                  <a:off x="5824823" y="2786149"/>
                  <a:ext cx="675504" cy="1915248"/>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chemeClr val="bg1">
                    <a:lumMod val="65000"/>
                  </a:schemeClr>
                </a:solidFill>
                <a:ln>
                  <a:noFill/>
                </a:ln>
                <a:effectLst/>
              </p:spPr>
              <p:txBody>
                <a:bodyPr anchor="ctr"/>
                <a:lstStyle/>
                <a:p>
                  <a:pPr algn="ctr"/>
                  <a:endParaRPr/>
                </a:p>
              </p:txBody>
            </p:sp>
            <p:sp>
              <p:nvSpPr>
                <p:cNvPr id="109" name="ïṧľidê">
                  <a:extLst>
                    <a:ext uri="{FF2B5EF4-FFF2-40B4-BE49-F238E27FC236}">
                      <a16:creationId xmlns:a16="http://schemas.microsoft.com/office/drawing/2014/main" id="{589B6ADA-F489-4B52-86B5-3DA96AF2012F}"/>
                    </a:ext>
                  </a:extLst>
                </p:cNvPr>
                <p:cNvSpPr/>
                <p:nvPr/>
              </p:nvSpPr>
              <p:spPr bwMode="auto">
                <a:xfrm>
                  <a:off x="3202288" y="7784862"/>
                  <a:ext cx="1176167" cy="1509944"/>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chemeClr val="accent5">
                    <a:lumMod val="60000"/>
                    <a:lumOff val="40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íṩľidé">
                  <a:extLst>
                    <a:ext uri="{FF2B5EF4-FFF2-40B4-BE49-F238E27FC236}">
                      <a16:creationId xmlns:a16="http://schemas.microsoft.com/office/drawing/2014/main" id="{C102BDCC-13F8-4A70-9442-DF57FBA74CF8}"/>
                    </a:ext>
                  </a:extLst>
                </p:cNvPr>
                <p:cNvSpPr/>
                <p:nvPr/>
              </p:nvSpPr>
              <p:spPr bwMode="auto">
                <a:xfrm>
                  <a:off x="2328110" y="6545119"/>
                  <a:ext cx="1748357" cy="1883453"/>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chemeClr val="accent5"/>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íṥḷîḋé">
                  <a:extLst>
                    <a:ext uri="{FF2B5EF4-FFF2-40B4-BE49-F238E27FC236}">
                      <a16:creationId xmlns:a16="http://schemas.microsoft.com/office/drawing/2014/main" id="{A9F4C026-ABA6-44B3-A49D-C21A28A48918}"/>
                    </a:ext>
                  </a:extLst>
                </p:cNvPr>
                <p:cNvSpPr/>
                <p:nvPr/>
              </p:nvSpPr>
              <p:spPr bwMode="auto">
                <a:xfrm>
                  <a:off x="4712233" y="4367620"/>
                  <a:ext cx="2082134" cy="3393399"/>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chemeClr val="accent5"/>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îsḻiḑê">
                  <a:extLst>
                    <a:ext uri="{FF2B5EF4-FFF2-40B4-BE49-F238E27FC236}">
                      <a16:creationId xmlns:a16="http://schemas.microsoft.com/office/drawing/2014/main" id="{04501229-2914-4769-924C-A448C7987E14}"/>
                    </a:ext>
                  </a:extLst>
                </p:cNvPr>
                <p:cNvSpPr/>
                <p:nvPr/>
              </p:nvSpPr>
              <p:spPr bwMode="auto">
                <a:xfrm>
                  <a:off x="2399636" y="6918628"/>
                  <a:ext cx="1104642" cy="1374847"/>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chemeClr val="accent5">
                    <a:lumMod val="50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íSļïḑè">
                  <a:extLst>
                    <a:ext uri="{FF2B5EF4-FFF2-40B4-BE49-F238E27FC236}">
                      <a16:creationId xmlns:a16="http://schemas.microsoft.com/office/drawing/2014/main" id="{ABE4C1C0-BA9A-41F4-9E85-575581B505D0}"/>
                    </a:ext>
                  </a:extLst>
                </p:cNvPr>
                <p:cNvSpPr/>
                <p:nvPr/>
              </p:nvSpPr>
              <p:spPr bwMode="auto">
                <a:xfrm rot="19800000">
                  <a:off x="6944546" y="5479437"/>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65000"/>
                  </a:schemeClr>
                </a:solidFill>
                <a:ln>
                  <a:noFill/>
                </a:ln>
                <a:effectLst/>
              </p:spPr>
              <p:txBody>
                <a:bodyPr anchor="ctr"/>
                <a:lstStyle/>
                <a:p>
                  <a:pPr algn="ctr"/>
                  <a:endParaRPr/>
                </a:p>
              </p:txBody>
            </p:sp>
          </p:grpSp>
          <p:sp>
            <p:nvSpPr>
              <p:cNvPr id="102" name="ïslïḑè">
                <a:extLst>
                  <a:ext uri="{FF2B5EF4-FFF2-40B4-BE49-F238E27FC236}">
                    <a16:creationId xmlns:a16="http://schemas.microsoft.com/office/drawing/2014/main" id="{6E685359-0D12-4E53-9266-00297460FBAC}"/>
                  </a:ext>
                </a:extLst>
              </p:cNvPr>
              <p:cNvSpPr txBox="1"/>
              <p:nvPr/>
            </p:nvSpPr>
            <p:spPr>
              <a:xfrm>
                <a:off x="1233620" y="4277667"/>
                <a:ext cx="3079888" cy="492493"/>
              </a:xfrm>
              <a:prstGeom prst="rect">
                <a:avLst/>
              </a:prstGeom>
            </p:spPr>
            <p:txBody>
              <a:bodyPr vert="horz" wrap="none" lIns="90000" tIns="46800" rIns="90000" bIns="46800" anchor="ctr">
                <a:normAutofit/>
              </a:bodyPr>
              <a:lstStyle/>
              <a:p>
                <a:pPr algn="ctr"/>
                <a:r>
                  <a:rPr lang="en-US" altLang="zh-CN" sz="2000" b="1" dirty="0"/>
                  <a:t>Text here</a:t>
                </a:r>
                <a:endParaRPr lang="zh-CN" altLang="en-US" sz="2000" b="1" dirty="0"/>
              </a:p>
            </p:txBody>
          </p:sp>
          <p:sp>
            <p:nvSpPr>
              <p:cNvPr id="103" name="iṧliḑê">
                <a:extLst>
                  <a:ext uri="{FF2B5EF4-FFF2-40B4-BE49-F238E27FC236}">
                    <a16:creationId xmlns:a16="http://schemas.microsoft.com/office/drawing/2014/main" id="{DBD0463F-05CD-4AF7-B05D-EF157966BFB2}"/>
                  </a:ext>
                </a:extLst>
              </p:cNvPr>
              <p:cNvSpPr txBox="1"/>
              <p:nvPr/>
            </p:nvSpPr>
            <p:spPr>
              <a:xfrm>
                <a:off x="1279382"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100" dirty="0"/>
                  <a:t>Supporting text here.</a:t>
                </a:r>
              </a:p>
              <a:p>
                <a:pPr algn="ctr">
                  <a:lnSpc>
                    <a:spcPct val="150000"/>
                  </a:lnSpc>
                </a:pPr>
                <a:r>
                  <a:rPr lang="en-US" altLang="zh-CN" sz="1100" dirty="0"/>
                  <a:t>When you copy &amp; paste, choose "keep text only" option.</a:t>
                </a:r>
              </a:p>
            </p:txBody>
          </p:sp>
        </p:grpSp>
        <p:grpSp>
          <p:nvGrpSpPr>
            <p:cNvPr id="7" name="íṧlîḋé">
              <a:extLst>
                <a:ext uri="{FF2B5EF4-FFF2-40B4-BE49-F238E27FC236}">
                  <a16:creationId xmlns:a16="http://schemas.microsoft.com/office/drawing/2014/main" id="{80DF8A2F-BF50-46A8-A33B-B2C0CFB9AB36}"/>
                </a:ext>
              </a:extLst>
            </p:cNvPr>
            <p:cNvGrpSpPr/>
            <p:nvPr/>
          </p:nvGrpSpPr>
          <p:grpSpPr>
            <a:xfrm>
              <a:off x="4539384" y="1669459"/>
              <a:ext cx="3079888" cy="4054541"/>
              <a:chOff x="4557321" y="1669459"/>
              <a:chExt cx="3079888" cy="4054541"/>
            </a:xfrm>
          </p:grpSpPr>
          <p:grpSp>
            <p:nvGrpSpPr>
              <p:cNvPr id="77" name="ïśḷíḓé">
                <a:extLst>
                  <a:ext uri="{FF2B5EF4-FFF2-40B4-BE49-F238E27FC236}">
                    <a16:creationId xmlns:a16="http://schemas.microsoft.com/office/drawing/2014/main" id="{193C6214-99DB-45DE-8F35-2C3824D0C78B}"/>
                  </a:ext>
                </a:extLst>
              </p:cNvPr>
              <p:cNvGrpSpPr/>
              <p:nvPr/>
            </p:nvGrpSpPr>
            <p:grpSpPr>
              <a:xfrm>
                <a:off x="5209114" y="1669459"/>
                <a:ext cx="1767422" cy="2033691"/>
                <a:chOff x="1522413" y="800100"/>
                <a:chExt cx="4660900" cy="5360988"/>
              </a:xfrm>
            </p:grpSpPr>
            <p:sp>
              <p:nvSpPr>
                <p:cNvPr id="80" name="ïŝlîḋe">
                  <a:extLst>
                    <a:ext uri="{FF2B5EF4-FFF2-40B4-BE49-F238E27FC236}">
                      <a16:creationId xmlns:a16="http://schemas.microsoft.com/office/drawing/2014/main" id="{6220791C-72C5-48E6-9F65-2D9D0886FEEB}"/>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íśļiḍé">
                  <a:extLst>
                    <a:ext uri="{FF2B5EF4-FFF2-40B4-BE49-F238E27FC236}">
                      <a16:creationId xmlns:a16="http://schemas.microsoft.com/office/drawing/2014/main" id="{3FD52D81-C5CE-455E-80E3-0C008BE4DEF2}"/>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íṧlîḑê">
                  <a:extLst>
                    <a:ext uri="{FF2B5EF4-FFF2-40B4-BE49-F238E27FC236}">
                      <a16:creationId xmlns:a16="http://schemas.microsoft.com/office/drawing/2014/main" id="{383CE689-8B15-4C78-B1DE-B43856E54645}"/>
                    </a:ext>
                  </a:extLst>
                </p:cNvPr>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íṡḻiḋe">
                  <a:extLst>
                    <a:ext uri="{FF2B5EF4-FFF2-40B4-BE49-F238E27FC236}">
                      <a16:creationId xmlns:a16="http://schemas.microsoft.com/office/drawing/2014/main" id="{3C2AAA9E-5818-497A-8406-E2A133D937E1}"/>
                    </a:ext>
                  </a:extLst>
                </p:cNvPr>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íṥḻîḍè">
                  <a:extLst>
                    <a:ext uri="{FF2B5EF4-FFF2-40B4-BE49-F238E27FC236}">
                      <a16:creationId xmlns:a16="http://schemas.microsoft.com/office/drawing/2014/main" id="{1CFE17D1-0EE7-4D3B-A929-96A5073808FD}"/>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iṩļiḋê">
                  <a:extLst>
                    <a:ext uri="{FF2B5EF4-FFF2-40B4-BE49-F238E27FC236}">
                      <a16:creationId xmlns:a16="http://schemas.microsoft.com/office/drawing/2014/main" id="{550372EB-69C4-4FC8-A748-FFEA99FED41D}"/>
                    </a:ext>
                  </a:extLst>
                </p:cNvPr>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îṧḻíḑè">
                  <a:extLst>
                    <a:ext uri="{FF2B5EF4-FFF2-40B4-BE49-F238E27FC236}">
                      <a16:creationId xmlns:a16="http://schemas.microsoft.com/office/drawing/2014/main" id="{1EB2FC44-7470-4D76-B123-F08B14A0A965}"/>
                    </a:ext>
                  </a:extLst>
                </p:cNvPr>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îşḷîḑê">
                  <a:extLst>
                    <a:ext uri="{FF2B5EF4-FFF2-40B4-BE49-F238E27FC236}">
                      <a16:creationId xmlns:a16="http://schemas.microsoft.com/office/drawing/2014/main" id="{0F2EB9E3-8F9C-4ABF-AE4C-EF970E14172E}"/>
                    </a:ext>
                  </a:extLst>
                </p:cNvPr>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iṣlíḓe">
                  <a:extLst>
                    <a:ext uri="{FF2B5EF4-FFF2-40B4-BE49-F238E27FC236}">
                      <a16:creationId xmlns:a16="http://schemas.microsoft.com/office/drawing/2014/main" id="{F4B80C85-02E3-4CF0-B67A-BA882AF2304D}"/>
                    </a:ext>
                  </a:extLst>
                </p:cNvPr>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ïṧļiḋé">
                  <a:extLst>
                    <a:ext uri="{FF2B5EF4-FFF2-40B4-BE49-F238E27FC236}">
                      <a16:creationId xmlns:a16="http://schemas.microsoft.com/office/drawing/2014/main" id="{B7021F36-BAA0-41E5-AD7E-D7040B70F5DC}"/>
                    </a:ext>
                  </a:extLst>
                </p:cNvPr>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íšḻíḓê">
                  <a:extLst>
                    <a:ext uri="{FF2B5EF4-FFF2-40B4-BE49-F238E27FC236}">
                      <a16:creationId xmlns:a16="http://schemas.microsoft.com/office/drawing/2014/main" id="{6C3CB5A6-54CF-48EB-AFFA-4BEC25B4BD42}"/>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ïṡļíďê">
                  <a:extLst>
                    <a:ext uri="{FF2B5EF4-FFF2-40B4-BE49-F238E27FC236}">
                      <a16:creationId xmlns:a16="http://schemas.microsoft.com/office/drawing/2014/main" id="{23C15564-0391-4A14-8FE1-A4DD8076B9A2}"/>
                    </a:ext>
                  </a:extLst>
                </p:cNvPr>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iSḻîḋè">
                  <a:extLst>
                    <a:ext uri="{FF2B5EF4-FFF2-40B4-BE49-F238E27FC236}">
                      <a16:creationId xmlns:a16="http://schemas.microsoft.com/office/drawing/2014/main" id="{0B148710-570D-4349-9D7E-9F18FCB17CCE}"/>
                    </a:ext>
                  </a:extLst>
                </p:cNvPr>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íṧ1ïḑê">
                  <a:extLst>
                    <a:ext uri="{FF2B5EF4-FFF2-40B4-BE49-F238E27FC236}">
                      <a16:creationId xmlns:a16="http://schemas.microsoft.com/office/drawing/2014/main" id="{A85C3A9D-C3BD-462B-9E06-8948CEE3A998}"/>
                    </a:ext>
                  </a:extLst>
                </p:cNvPr>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işḷídè">
                  <a:extLst>
                    <a:ext uri="{FF2B5EF4-FFF2-40B4-BE49-F238E27FC236}">
                      <a16:creationId xmlns:a16="http://schemas.microsoft.com/office/drawing/2014/main" id="{565162FE-B977-4D4B-9BAB-1A0BB34C2F2A}"/>
                    </a:ext>
                  </a:extLst>
                </p:cNvPr>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íṩļiďé">
                  <a:extLst>
                    <a:ext uri="{FF2B5EF4-FFF2-40B4-BE49-F238E27FC236}">
                      <a16:creationId xmlns:a16="http://schemas.microsoft.com/office/drawing/2014/main" id="{F5782E77-6F79-4B8A-AA65-8B7B4CC4F958}"/>
                    </a:ext>
                  </a:extLst>
                </p:cNvPr>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íṡ1ïḓe">
                  <a:extLst>
                    <a:ext uri="{FF2B5EF4-FFF2-40B4-BE49-F238E27FC236}">
                      <a16:creationId xmlns:a16="http://schemas.microsoft.com/office/drawing/2014/main" id="{347B68F8-0942-4B41-A9B2-BE9C05993C57}"/>
                    </a:ext>
                  </a:extLst>
                </p:cNvPr>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íṥļídé">
                  <a:extLst>
                    <a:ext uri="{FF2B5EF4-FFF2-40B4-BE49-F238E27FC236}">
                      <a16:creationId xmlns:a16="http://schemas.microsoft.com/office/drawing/2014/main" id="{F3C14C9A-1B70-41F2-B891-5B7966C21354}"/>
                    </a:ext>
                  </a:extLst>
                </p:cNvPr>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íśľíḓè">
                  <a:extLst>
                    <a:ext uri="{FF2B5EF4-FFF2-40B4-BE49-F238E27FC236}">
                      <a16:creationId xmlns:a16="http://schemas.microsoft.com/office/drawing/2014/main" id="{C6F0291D-0222-44CE-B8DF-15ED6149A0FF}"/>
                    </a:ext>
                  </a:extLst>
                </p:cNvPr>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îṩľidê">
                  <a:extLst>
                    <a:ext uri="{FF2B5EF4-FFF2-40B4-BE49-F238E27FC236}">
                      <a16:creationId xmlns:a16="http://schemas.microsoft.com/office/drawing/2014/main" id="{9455C357-3D4D-4F3A-A773-D34BD46AD9BE}"/>
                    </a:ext>
                  </a:extLst>
                </p:cNvPr>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iṣliḋé">
                  <a:extLst>
                    <a:ext uri="{FF2B5EF4-FFF2-40B4-BE49-F238E27FC236}">
                      <a16:creationId xmlns:a16="http://schemas.microsoft.com/office/drawing/2014/main" id="{793A0ED8-D4C0-4AE9-BC7C-F5B991C4481F}"/>
                    </a:ext>
                  </a:extLst>
                </p:cNvPr>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78" name="işliḋê">
                <a:extLst>
                  <a:ext uri="{FF2B5EF4-FFF2-40B4-BE49-F238E27FC236}">
                    <a16:creationId xmlns:a16="http://schemas.microsoft.com/office/drawing/2014/main" id="{0FBEDB24-33A9-4EE0-B741-BAE524C0DC71}"/>
                  </a:ext>
                </a:extLst>
              </p:cNvPr>
              <p:cNvSpPr txBox="1"/>
              <p:nvPr/>
            </p:nvSpPr>
            <p:spPr>
              <a:xfrm>
                <a:off x="4557321" y="4277667"/>
                <a:ext cx="3079888" cy="492493"/>
              </a:xfrm>
              <a:prstGeom prst="rect">
                <a:avLst/>
              </a:prstGeom>
            </p:spPr>
            <p:txBody>
              <a:bodyPr vert="horz" wrap="none" lIns="90000" tIns="46800" rIns="90000" bIns="46800" anchor="ctr">
                <a:normAutofit/>
              </a:bodyPr>
              <a:lstStyle/>
              <a:p>
                <a:pPr algn="ctr"/>
                <a:r>
                  <a:rPr lang="en-US" altLang="zh-CN" sz="2000" b="1" dirty="0"/>
                  <a:t>Text here</a:t>
                </a:r>
                <a:endParaRPr lang="zh-CN" altLang="en-US" sz="2000" b="1" dirty="0"/>
              </a:p>
            </p:txBody>
          </p:sp>
          <p:sp>
            <p:nvSpPr>
              <p:cNvPr id="79" name="iṣ1ïḓê">
                <a:extLst>
                  <a:ext uri="{FF2B5EF4-FFF2-40B4-BE49-F238E27FC236}">
                    <a16:creationId xmlns:a16="http://schemas.microsoft.com/office/drawing/2014/main" id="{14AD998D-7A83-4BE4-BD78-A7A783C07AAB}"/>
                  </a:ext>
                </a:extLst>
              </p:cNvPr>
              <p:cNvSpPr txBox="1"/>
              <p:nvPr/>
            </p:nvSpPr>
            <p:spPr>
              <a:xfrm>
                <a:off x="4557321" y="4770160"/>
                <a:ext cx="3079888" cy="953840"/>
              </a:xfrm>
              <a:prstGeom prst="rect">
                <a:avLst/>
              </a:prstGeom>
            </p:spPr>
            <p:txBody>
              <a:bodyPr vert="horz" wrap="square" lIns="90000" tIns="46800" rIns="90000" bIns="46800" anchor="t" anchorCtr="0">
                <a:normAutofit/>
              </a:bodyPr>
              <a:lstStyle/>
              <a:p>
                <a:pPr algn="ctr">
                  <a:lnSpc>
                    <a:spcPct val="150000"/>
                  </a:lnSpc>
                </a:pPr>
                <a:r>
                  <a:rPr lang="en-US" altLang="zh-CN" sz="1100" dirty="0"/>
                  <a:t>Supporting text here.</a:t>
                </a:r>
              </a:p>
              <a:p>
                <a:pPr algn="ctr">
                  <a:lnSpc>
                    <a:spcPct val="150000"/>
                  </a:lnSpc>
                </a:pPr>
                <a:r>
                  <a:rPr lang="en-US" altLang="zh-CN" sz="1100" dirty="0"/>
                  <a:t>When you copy &amp; paste, choose "keep text only" option.</a:t>
                </a:r>
              </a:p>
            </p:txBody>
          </p:sp>
        </p:grpSp>
        <p:grpSp>
          <p:nvGrpSpPr>
            <p:cNvPr id="8" name="íṧlíḍê">
              <a:extLst>
                <a:ext uri="{FF2B5EF4-FFF2-40B4-BE49-F238E27FC236}">
                  <a16:creationId xmlns:a16="http://schemas.microsoft.com/office/drawing/2014/main" id="{9B750894-B371-47E0-84FC-ECEC4BA0203A}"/>
                </a:ext>
              </a:extLst>
            </p:cNvPr>
            <p:cNvGrpSpPr/>
            <p:nvPr/>
          </p:nvGrpSpPr>
          <p:grpSpPr>
            <a:xfrm>
              <a:off x="8437330" y="1689198"/>
              <a:ext cx="3079888" cy="4034802"/>
              <a:chOff x="8105326" y="1689198"/>
              <a:chExt cx="3079888" cy="4034802"/>
            </a:xfrm>
          </p:grpSpPr>
          <p:grpSp>
            <p:nvGrpSpPr>
              <p:cNvPr id="11" name="ïṩḻîḓe">
                <a:extLst>
                  <a:ext uri="{FF2B5EF4-FFF2-40B4-BE49-F238E27FC236}">
                    <a16:creationId xmlns:a16="http://schemas.microsoft.com/office/drawing/2014/main" id="{A64EF312-E114-4EFD-96DD-2E79F3DC184D}"/>
                  </a:ext>
                </a:extLst>
              </p:cNvPr>
              <p:cNvGrpSpPr/>
              <p:nvPr/>
            </p:nvGrpSpPr>
            <p:grpSpPr>
              <a:xfrm>
                <a:off x="8414207" y="1689198"/>
                <a:ext cx="2013380" cy="2012290"/>
                <a:chOff x="484188" y="2957513"/>
                <a:chExt cx="1704975" cy="1703387"/>
              </a:xfrm>
            </p:grpSpPr>
            <p:sp>
              <p:nvSpPr>
                <p:cNvPr id="14" name="išḷiďê">
                  <a:extLst>
                    <a:ext uri="{FF2B5EF4-FFF2-40B4-BE49-F238E27FC236}">
                      <a16:creationId xmlns:a16="http://schemas.microsoft.com/office/drawing/2014/main" id="{F654A74D-71B9-4D12-85E8-3E1CCCA4C37E}"/>
                    </a:ext>
                  </a:extLst>
                </p:cNvPr>
                <p:cNvSpPr/>
                <p:nvPr/>
              </p:nvSpPr>
              <p:spPr bwMode="auto">
                <a:xfrm>
                  <a:off x="484188" y="2957513"/>
                  <a:ext cx="1703387"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chemeClr val="accent3"/>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ïşļiḍè">
                  <a:extLst>
                    <a:ext uri="{FF2B5EF4-FFF2-40B4-BE49-F238E27FC236}">
                      <a16:creationId xmlns:a16="http://schemas.microsoft.com/office/drawing/2014/main" id="{20196A41-579B-4B96-BFDE-405294C9AB1E}"/>
                    </a:ext>
                  </a:extLst>
                </p:cNvPr>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íśľíḑe">
                  <a:extLst>
                    <a:ext uri="{FF2B5EF4-FFF2-40B4-BE49-F238E27FC236}">
                      <a16:creationId xmlns:a16="http://schemas.microsoft.com/office/drawing/2014/main" id="{E5DDC520-BA73-482F-BE33-8F782A4407BB}"/>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ïSľide">
                  <a:extLst>
                    <a:ext uri="{FF2B5EF4-FFF2-40B4-BE49-F238E27FC236}">
                      <a16:creationId xmlns:a16="http://schemas.microsoft.com/office/drawing/2014/main" id="{DA8A5B4A-A1BA-4D38-97F6-AA6185428964}"/>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ís1îḋe">
                  <a:extLst>
                    <a:ext uri="{FF2B5EF4-FFF2-40B4-BE49-F238E27FC236}">
                      <a16:creationId xmlns:a16="http://schemas.microsoft.com/office/drawing/2014/main" id="{D026C512-7DEE-42D8-9BE9-D67F0D9EC0ED}"/>
                    </a:ext>
                  </a:extLst>
                </p:cNvPr>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íṧḷíďe">
                  <a:extLst>
                    <a:ext uri="{FF2B5EF4-FFF2-40B4-BE49-F238E27FC236}">
                      <a16:creationId xmlns:a16="http://schemas.microsoft.com/office/drawing/2014/main" id="{A14E3303-7941-4F0A-97DD-42A33B4079C3}"/>
                    </a:ext>
                  </a:extLst>
                </p:cNvPr>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iSļîḋe">
                  <a:extLst>
                    <a:ext uri="{FF2B5EF4-FFF2-40B4-BE49-F238E27FC236}">
                      <a16:creationId xmlns:a16="http://schemas.microsoft.com/office/drawing/2014/main" id="{B510332E-3CC3-4596-858A-BA8DA87854C1}"/>
                    </a:ext>
                  </a:extLst>
                </p:cNvPr>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ïSľîďê">
                  <a:extLst>
                    <a:ext uri="{FF2B5EF4-FFF2-40B4-BE49-F238E27FC236}">
                      <a16:creationId xmlns:a16="http://schemas.microsoft.com/office/drawing/2014/main" id="{F63F2663-C778-463F-935C-2882606CD15A}"/>
                    </a:ext>
                  </a:extLst>
                </p:cNvPr>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îŝḻidé">
                  <a:extLst>
                    <a:ext uri="{FF2B5EF4-FFF2-40B4-BE49-F238E27FC236}">
                      <a16:creationId xmlns:a16="http://schemas.microsoft.com/office/drawing/2014/main" id="{E1EF85D2-CF30-4A37-8963-BEECB087C878}"/>
                    </a:ext>
                  </a:extLst>
                </p:cNvPr>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îsḷîḑê">
                  <a:extLst>
                    <a:ext uri="{FF2B5EF4-FFF2-40B4-BE49-F238E27FC236}">
                      <a16:creationId xmlns:a16="http://schemas.microsoft.com/office/drawing/2014/main" id="{12769054-3323-4DF8-877A-761EC10B901E}"/>
                    </a:ext>
                  </a:extLst>
                </p:cNvPr>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îśḷíḓé">
                  <a:extLst>
                    <a:ext uri="{FF2B5EF4-FFF2-40B4-BE49-F238E27FC236}">
                      <a16:creationId xmlns:a16="http://schemas.microsoft.com/office/drawing/2014/main" id="{D34D833E-A035-457B-8EF5-A66098567C4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îşľiḋé">
                  <a:extLst>
                    <a:ext uri="{FF2B5EF4-FFF2-40B4-BE49-F238E27FC236}">
                      <a16:creationId xmlns:a16="http://schemas.microsoft.com/office/drawing/2014/main" id="{6F4652D9-5434-4224-8865-0C087353CF0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íśḷiḋe">
                  <a:extLst>
                    <a:ext uri="{FF2B5EF4-FFF2-40B4-BE49-F238E27FC236}">
                      <a16:creationId xmlns:a16="http://schemas.microsoft.com/office/drawing/2014/main" id="{CD5FB39E-3A44-4917-B522-2BB3C22A2FE4}"/>
                    </a:ext>
                  </a:extLst>
                </p:cNvPr>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îṧliďè">
                  <a:extLst>
                    <a:ext uri="{FF2B5EF4-FFF2-40B4-BE49-F238E27FC236}">
                      <a16:creationId xmlns:a16="http://schemas.microsoft.com/office/drawing/2014/main" id="{0200FF50-FFA4-42CE-B592-D42613F25730}"/>
                    </a:ext>
                  </a:extLst>
                </p:cNvPr>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iśḷiḓê">
                  <a:extLst>
                    <a:ext uri="{FF2B5EF4-FFF2-40B4-BE49-F238E27FC236}">
                      <a16:creationId xmlns:a16="http://schemas.microsoft.com/office/drawing/2014/main" id="{5DF416DA-956A-4D9F-801F-0EFDF3BE9E21}"/>
                    </a:ext>
                  </a:extLst>
                </p:cNvPr>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îṩľïḓe">
                  <a:extLst>
                    <a:ext uri="{FF2B5EF4-FFF2-40B4-BE49-F238E27FC236}">
                      <a16:creationId xmlns:a16="http://schemas.microsoft.com/office/drawing/2014/main" id="{9473F847-05C6-4F29-A5B6-1E4E79396DA8}"/>
                    </a:ext>
                  </a:extLst>
                </p:cNvPr>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íṩlïďê">
                  <a:extLst>
                    <a:ext uri="{FF2B5EF4-FFF2-40B4-BE49-F238E27FC236}">
                      <a16:creationId xmlns:a16="http://schemas.microsoft.com/office/drawing/2014/main" id="{7C2E95DB-15DA-4ED0-BD68-DA456F33ED34}"/>
                    </a:ext>
                  </a:extLst>
                </p:cNvPr>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îṩľíḑé">
                  <a:extLst>
                    <a:ext uri="{FF2B5EF4-FFF2-40B4-BE49-F238E27FC236}">
                      <a16:creationId xmlns:a16="http://schemas.microsoft.com/office/drawing/2014/main" id="{A5FC0B41-BE9E-46CF-8087-869FF4671925}"/>
                    </a:ext>
                  </a:extLst>
                </p:cNvPr>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ïṡḻîďê">
                  <a:extLst>
                    <a:ext uri="{FF2B5EF4-FFF2-40B4-BE49-F238E27FC236}">
                      <a16:creationId xmlns:a16="http://schemas.microsoft.com/office/drawing/2014/main" id="{B0A41BA8-6480-4820-9FD7-D1EFEC0B6BE1}"/>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îŝlíḋè">
                  <a:extLst>
                    <a:ext uri="{FF2B5EF4-FFF2-40B4-BE49-F238E27FC236}">
                      <a16:creationId xmlns:a16="http://schemas.microsoft.com/office/drawing/2014/main" id="{16B874E9-3B4B-4D2B-A640-8E73C14B342B}"/>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ïṣ1îḑê">
                  <a:extLst>
                    <a:ext uri="{FF2B5EF4-FFF2-40B4-BE49-F238E27FC236}">
                      <a16:creationId xmlns:a16="http://schemas.microsoft.com/office/drawing/2014/main" id="{4B6F8878-4A16-4262-91EE-669A3B00263C}"/>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ṥļïḓê">
                  <a:extLst>
                    <a:ext uri="{FF2B5EF4-FFF2-40B4-BE49-F238E27FC236}">
                      <a16:creationId xmlns:a16="http://schemas.microsoft.com/office/drawing/2014/main" id="{FD2433F2-7828-420F-A91D-E1C3E5FDC40E}"/>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ïšḻíḑé">
                  <a:extLst>
                    <a:ext uri="{FF2B5EF4-FFF2-40B4-BE49-F238E27FC236}">
                      <a16:creationId xmlns:a16="http://schemas.microsoft.com/office/drawing/2014/main" id="{715E8A72-B50E-44AB-ACF4-96FF795D0414}"/>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iṧļiḋè">
                  <a:extLst>
                    <a:ext uri="{FF2B5EF4-FFF2-40B4-BE49-F238E27FC236}">
                      <a16:creationId xmlns:a16="http://schemas.microsoft.com/office/drawing/2014/main" id="{E2C01D72-753F-4B81-BA6A-B835639EAEA8}"/>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ïšļîḋe">
                  <a:extLst>
                    <a:ext uri="{FF2B5EF4-FFF2-40B4-BE49-F238E27FC236}">
                      <a16:creationId xmlns:a16="http://schemas.microsoft.com/office/drawing/2014/main" id="{E969106D-284E-48E7-94CA-D27ECC8E98BA}"/>
                    </a:ext>
                  </a:extLst>
                </p:cNvPr>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îslïdè">
                  <a:extLst>
                    <a:ext uri="{FF2B5EF4-FFF2-40B4-BE49-F238E27FC236}">
                      <a16:creationId xmlns:a16="http://schemas.microsoft.com/office/drawing/2014/main" id="{1B0EA1C6-6AC1-4EA2-958B-2EF3C80CD0CC}"/>
                    </a:ext>
                  </a:extLst>
                </p:cNvPr>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ïṧḻîḍe">
                  <a:extLst>
                    <a:ext uri="{FF2B5EF4-FFF2-40B4-BE49-F238E27FC236}">
                      <a16:creationId xmlns:a16="http://schemas.microsoft.com/office/drawing/2014/main" id="{4A7C0A5F-B984-4A45-A747-35483669314C}"/>
                    </a:ext>
                  </a:extLst>
                </p:cNvPr>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iSļiḓe">
                  <a:extLst>
                    <a:ext uri="{FF2B5EF4-FFF2-40B4-BE49-F238E27FC236}">
                      <a16:creationId xmlns:a16="http://schemas.microsoft.com/office/drawing/2014/main" id="{BAF8F4D8-5175-4ECB-AB86-7CBEE038D9AE}"/>
                    </a:ext>
                  </a:extLst>
                </p:cNvPr>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ś1ïḋè">
                  <a:extLst>
                    <a:ext uri="{FF2B5EF4-FFF2-40B4-BE49-F238E27FC236}">
                      <a16:creationId xmlns:a16="http://schemas.microsoft.com/office/drawing/2014/main" id="{A81650E2-B47C-469C-8F05-E1B8750844E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ïŝlïďé">
                  <a:extLst>
                    <a:ext uri="{FF2B5EF4-FFF2-40B4-BE49-F238E27FC236}">
                      <a16:creationId xmlns:a16="http://schemas.microsoft.com/office/drawing/2014/main" id="{9B39C6AE-FFEF-487F-8971-470CC84883D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íśľídé">
                  <a:extLst>
                    <a:ext uri="{FF2B5EF4-FFF2-40B4-BE49-F238E27FC236}">
                      <a16:creationId xmlns:a16="http://schemas.microsoft.com/office/drawing/2014/main" id="{DEDEA7FA-F249-4E0F-A63E-5E8C9B9EE1FA}"/>
                    </a:ext>
                  </a:extLst>
                </p:cNvPr>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îSḷîḑé">
                  <a:extLst>
                    <a:ext uri="{FF2B5EF4-FFF2-40B4-BE49-F238E27FC236}">
                      <a16:creationId xmlns:a16="http://schemas.microsoft.com/office/drawing/2014/main" id="{DFAECF52-0FA7-4648-AE09-D270931E3ED5}"/>
                    </a:ext>
                  </a:extLst>
                </p:cNvPr>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îṥľîďe">
                  <a:extLst>
                    <a:ext uri="{FF2B5EF4-FFF2-40B4-BE49-F238E27FC236}">
                      <a16:creationId xmlns:a16="http://schemas.microsoft.com/office/drawing/2014/main" id="{1E5FA649-AFBD-4C86-9989-EAC38BB06A56}"/>
                    </a:ext>
                  </a:extLst>
                </p:cNvPr>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îŝ1íḓê">
                  <a:extLst>
                    <a:ext uri="{FF2B5EF4-FFF2-40B4-BE49-F238E27FC236}">
                      <a16:creationId xmlns:a16="http://schemas.microsoft.com/office/drawing/2014/main" id="{D02A4A0A-231D-4D71-B303-110CEB05FD50}"/>
                    </a:ext>
                  </a:extLst>
                </p:cNvPr>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ïšḻïďè">
                  <a:extLst>
                    <a:ext uri="{FF2B5EF4-FFF2-40B4-BE49-F238E27FC236}">
                      <a16:creationId xmlns:a16="http://schemas.microsoft.com/office/drawing/2014/main" id="{A4E165F3-E907-4BAE-8473-06BAFE9F29FB}"/>
                    </a:ext>
                  </a:extLst>
                </p:cNvPr>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ïşḻide">
                  <a:extLst>
                    <a:ext uri="{FF2B5EF4-FFF2-40B4-BE49-F238E27FC236}">
                      <a16:creationId xmlns:a16="http://schemas.microsoft.com/office/drawing/2014/main" id="{93DD1429-F1AC-4189-AED0-02DC150DB130}"/>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îŝ1iḑê">
                  <a:extLst>
                    <a:ext uri="{FF2B5EF4-FFF2-40B4-BE49-F238E27FC236}">
                      <a16:creationId xmlns:a16="http://schemas.microsoft.com/office/drawing/2014/main" id="{1A4203DF-01CF-4E8B-83D4-28DCE40969BD}"/>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iṡḷídê">
                  <a:extLst>
                    <a:ext uri="{FF2B5EF4-FFF2-40B4-BE49-F238E27FC236}">
                      <a16:creationId xmlns:a16="http://schemas.microsoft.com/office/drawing/2014/main" id="{2E00B8F1-EA20-46FA-B243-E5A5FFBCEE7E}"/>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iśḷide">
                  <a:extLst>
                    <a:ext uri="{FF2B5EF4-FFF2-40B4-BE49-F238E27FC236}">
                      <a16:creationId xmlns:a16="http://schemas.microsoft.com/office/drawing/2014/main" id="{35BC9830-8DB2-4F99-9C83-CFCA4EBC97E3}"/>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îşļîḍe">
                  <a:extLst>
                    <a:ext uri="{FF2B5EF4-FFF2-40B4-BE49-F238E27FC236}">
                      <a16:creationId xmlns:a16="http://schemas.microsoft.com/office/drawing/2014/main" id="{CC02AD8E-CB6C-4EE0-8734-5FE5A7A16205}"/>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ïṧ1îḑé">
                  <a:extLst>
                    <a:ext uri="{FF2B5EF4-FFF2-40B4-BE49-F238E27FC236}">
                      <a16:creationId xmlns:a16="http://schemas.microsoft.com/office/drawing/2014/main" id="{55E24061-48F0-4990-B335-05554D56167E}"/>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round/>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ïṥľíďè">
                  <a:extLst>
                    <a:ext uri="{FF2B5EF4-FFF2-40B4-BE49-F238E27FC236}">
                      <a16:creationId xmlns:a16="http://schemas.microsoft.com/office/drawing/2014/main" id="{A003055F-67DD-459E-9DF4-3DD13E88E631}"/>
                    </a:ext>
                  </a:extLst>
                </p:cNvPr>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iŝ1iḋè">
                  <a:extLst>
                    <a:ext uri="{FF2B5EF4-FFF2-40B4-BE49-F238E27FC236}">
                      <a16:creationId xmlns:a16="http://schemas.microsoft.com/office/drawing/2014/main" id="{4A1FD969-E3C8-42D7-A783-7F4AAA2983ED}"/>
                    </a:ext>
                  </a:extLst>
                </p:cNvPr>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iṥḷiḓé">
                  <a:extLst>
                    <a:ext uri="{FF2B5EF4-FFF2-40B4-BE49-F238E27FC236}">
                      <a16:creationId xmlns:a16="http://schemas.microsoft.com/office/drawing/2014/main" id="{77BE119A-7183-4536-8544-C67995CB2F79}"/>
                    </a:ext>
                  </a:extLst>
                </p:cNvPr>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îšḻïḍe">
                  <a:extLst>
                    <a:ext uri="{FF2B5EF4-FFF2-40B4-BE49-F238E27FC236}">
                      <a16:creationId xmlns:a16="http://schemas.microsoft.com/office/drawing/2014/main" id="{66C85E77-AB49-4A47-BA4F-293510410BDF}"/>
                    </a:ext>
                  </a:extLst>
                </p:cNvPr>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î$lïḋê">
                  <a:extLst>
                    <a:ext uri="{FF2B5EF4-FFF2-40B4-BE49-F238E27FC236}">
                      <a16:creationId xmlns:a16="http://schemas.microsoft.com/office/drawing/2014/main" id="{C4EF1EF0-0C3C-4623-BEFC-9EC3964CB00C}"/>
                    </a:ext>
                  </a:extLst>
                </p:cNvPr>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îŝḻíḑé">
                  <a:extLst>
                    <a:ext uri="{FF2B5EF4-FFF2-40B4-BE49-F238E27FC236}">
                      <a16:creationId xmlns:a16="http://schemas.microsoft.com/office/drawing/2014/main" id="{9FF3C58B-7C75-4611-A2EA-1C935B68C861}"/>
                    </a:ext>
                  </a:extLst>
                </p:cNvPr>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íṧľíďè">
                  <a:extLst>
                    <a:ext uri="{FF2B5EF4-FFF2-40B4-BE49-F238E27FC236}">
                      <a16:creationId xmlns:a16="http://schemas.microsoft.com/office/drawing/2014/main" id="{380118CD-8D71-4484-A656-C779E32C5C67}"/>
                    </a:ext>
                  </a:extLst>
                </p:cNvPr>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iṡḷiḍê">
                  <a:extLst>
                    <a:ext uri="{FF2B5EF4-FFF2-40B4-BE49-F238E27FC236}">
                      <a16:creationId xmlns:a16="http://schemas.microsoft.com/office/drawing/2014/main" id="{F9F64E36-7EDC-4669-A981-11DE9C627FB0}"/>
                    </a:ext>
                  </a:extLst>
                </p:cNvPr>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íŝ1íďé">
                  <a:extLst>
                    <a:ext uri="{FF2B5EF4-FFF2-40B4-BE49-F238E27FC236}">
                      <a16:creationId xmlns:a16="http://schemas.microsoft.com/office/drawing/2014/main" id="{3D6E84A0-B95A-4128-BB5F-886AC73E6663}"/>
                    </a:ext>
                  </a:extLst>
                </p:cNvPr>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îş1iḓé">
                  <a:extLst>
                    <a:ext uri="{FF2B5EF4-FFF2-40B4-BE49-F238E27FC236}">
                      <a16:creationId xmlns:a16="http://schemas.microsoft.com/office/drawing/2014/main" id="{768A639D-7845-468D-A2D2-ECAE0F73315D}"/>
                    </a:ext>
                  </a:extLst>
                </p:cNvPr>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ïṡľiḑè">
                  <a:extLst>
                    <a:ext uri="{FF2B5EF4-FFF2-40B4-BE49-F238E27FC236}">
                      <a16:creationId xmlns:a16="http://schemas.microsoft.com/office/drawing/2014/main" id="{33539ADE-692C-405D-8CF3-F39470A510D7}"/>
                    </a:ext>
                  </a:extLst>
                </p:cNvPr>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îṧḻíḑê">
                  <a:extLst>
                    <a:ext uri="{FF2B5EF4-FFF2-40B4-BE49-F238E27FC236}">
                      <a16:creationId xmlns:a16="http://schemas.microsoft.com/office/drawing/2014/main" id="{DD081F6D-809B-4351-9454-DEB75EB2ADD9}"/>
                    </a:ext>
                  </a:extLst>
                </p:cNvPr>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í$ḻíḓe">
                  <a:extLst>
                    <a:ext uri="{FF2B5EF4-FFF2-40B4-BE49-F238E27FC236}">
                      <a16:creationId xmlns:a16="http://schemas.microsoft.com/office/drawing/2014/main" id="{1634C63E-528F-45B6-9FF7-E73D87B0FE81}"/>
                    </a:ext>
                  </a:extLst>
                </p:cNvPr>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íṩḷíḑé">
                  <a:extLst>
                    <a:ext uri="{FF2B5EF4-FFF2-40B4-BE49-F238E27FC236}">
                      <a16:creationId xmlns:a16="http://schemas.microsoft.com/office/drawing/2014/main" id="{46667B3A-B9A6-4BDB-A292-21238A57FD03}"/>
                    </a:ext>
                  </a:extLst>
                </p:cNvPr>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îśḻiḑé">
                  <a:extLst>
                    <a:ext uri="{FF2B5EF4-FFF2-40B4-BE49-F238E27FC236}">
                      <a16:creationId xmlns:a16="http://schemas.microsoft.com/office/drawing/2014/main" id="{3D8EA36E-66F6-4096-9065-C0CD8304AC4B}"/>
                    </a:ext>
                  </a:extLst>
                </p:cNvPr>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î$ḻîḍé">
                  <a:extLst>
                    <a:ext uri="{FF2B5EF4-FFF2-40B4-BE49-F238E27FC236}">
                      <a16:creationId xmlns:a16="http://schemas.microsoft.com/office/drawing/2014/main" id="{EEEA27A2-FB51-4DCF-BB1F-82724A9F0F5D}"/>
                    </a:ext>
                  </a:extLst>
                </p:cNvPr>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išḻíḑé">
                  <a:extLst>
                    <a:ext uri="{FF2B5EF4-FFF2-40B4-BE49-F238E27FC236}">
                      <a16:creationId xmlns:a16="http://schemas.microsoft.com/office/drawing/2014/main" id="{DDC1E8CD-6A23-4DE3-BF01-94826672B758}"/>
                    </a:ext>
                  </a:extLst>
                </p:cNvPr>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ïS1idé">
                  <a:extLst>
                    <a:ext uri="{FF2B5EF4-FFF2-40B4-BE49-F238E27FC236}">
                      <a16:creationId xmlns:a16="http://schemas.microsoft.com/office/drawing/2014/main" id="{D7625493-A7DA-48C7-962E-D84A9B87B10B}"/>
                    </a:ext>
                  </a:extLst>
                </p:cNvPr>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îslïḓè">
                  <a:extLst>
                    <a:ext uri="{FF2B5EF4-FFF2-40B4-BE49-F238E27FC236}">
                      <a16:creationId xmlns:a16="http://schemas.microsoft.com/office/drawing/2014/main" id="{3617BE03-4F27-40DD-BCB5-A0DB8AF13949}"/>
                    </a:ext>
                  </a:extLst>
                </p:cNvPr>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ïṣḻïḑe">
                  <a:extLst>
                    <a:ext uri="{FF2B5EF4-FFF2-40B4-BE49-F238E27FC236}">
                      <a16:creationId xmlns:a16="http://schemas.microsoft.com/office/drawing/2014/main" id="{1294B7BD-F1AD-4F31-AFAF-04BEE3FDE19C}"/>
                    </a:ext>
                  </a:extLst>
                </p:cNvPr>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îṡliḓè">
                  <a:extLst>
                    <a:ext uri="{FF2B5EF4-FFF2-40B4-BE49-F238E27FC236}">
                      <a16:creationId xmlns:a16="http://schemas.microsoft.com/office/drawing/2014/main" id="{2D3E3A18-F398-4E8F-BE15-0B9AD033086F}"/>
                    </a:ext>
                  </a:extLst>
                </p:cNvPr>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chemeClr val="accent4"/>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ïṣḷíḍê">
                  <a:extLst>
                    <a:ext uri="{FF2B5EF4-FFF2-40B4-BE49-F238E27FC236}">
                      <a16:creationId xmlns:a16="http://schemas.microsoft.com/office/drawing/2014/main" id="{2526AB53-02D6-4780-BCFB-2330DA57DBA0}"/>
                    </a:ext>
                  </a:extLst>
                </p:cNvPr>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chemeClr val="accent2"/>
                </a:solidFill>
                <a:ln>
                  <a:noFill/>
                </a:ln>
                <a:effectLst/>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a14="http://schemas.microsoft.com/office/drawing/2010/main" xmlns:p14="http://schemas.microsoft.com/office/powerpoint/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12" name="isḻiḍè">
                <a:extLst>
                  <a:ext uri="{FF2B5EF4-FFF2-40B4-BE49-F238E27FC236}">
                    <a16:creationId xmlns:a16="http://schemas.microsoft.com/office/drawing/2014/main" id="{034DA557-B2B6-4AEF-8709-9CDA2F9CE878}"/>
                  </a:ext>
                </a:extLst>
              </p:cNvPr>
              <p:cNvSpPr txBox="1"/>
              <p:nvPr/>
            </p:nvSpPr>
            <p:spPr>
              <a:xfrm>
                <a:off x="8105326" y="4277667"/>
                <a:ext cx="3079888" cy="492493"/>
              </a:xfrm>
              <a:prstGeom prst="rect">
                <a:avLst/>
              </a:prstGeom>
            </p:spPr>
            <p:txBody>
              <a:bodyPr vert="horz" wrap="none" lIns="90000" tIns="46800" rIns="90000" bIns="46800" anchor="ctr">
                <a:normAutofit/>
              </a:bodyPr>
              <a:lstStyle/>
              <a:p>
                <a:pPr algn="ctr"/>
                <a:r>
                  <a:rPr lang="en-US" altLang="zh-CN" sz="2000" b="1" dirty="0"/>
                  <a:t>Text here</a:t>
                </a:r>
                <a:endParaRPr lang="zh-CN" altLang="en-US" sz="2000" b="1" dirty="0"/>
              </a:p>
            </p:txBody>
          </p:sp>
          <p:sp>
            <p:nvSpPr>
              <p:cNvPr id="13" name="îṣliḍè">
                <a:extLst>
                  <a:ext uri="{FF2B5EF4-FFF2-40B4-BE49-F238E27FC236}">
                    <a16:creationId xmlns:a16="http://schemas.microsoft.com/office/drawing/2014/main" id="{CEFDA441-480C-4D83-93CB-2B1AD3AA2A20}"/>
                  </a:ext>
                </a:extLst>
              </p:cNvPr>
              <p:cNvSpPr txBox="1"/>
              <p:nvPr/>
            </p:nvSpPr>
            <p:spPr>
              <a:xfrm>
                <a:off x="8151088"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100" dirty="0"/>
                  <a:t>Supporting text here.</a:t>
                </a:r>
              </a:p>
              <a:p>
                <a:pPr algn="ctr">
                  <a:lnSpc>
                    <a:spcPct val="150000"/>
                  </a:lnSpc>
                </a:pPr>
                <a:r>
                  <a:rPr lang="en-US" altLang="zh-CN" sz="1100" dirty="0"/>
                  <a:t>When you copy &amp; paste, choose "keep text only" option.</a:t>
                </a:r>
              </a:p>
            </p:txBody>
          </p:sp>
        </p:grpSp>
        <p:cxnSp>
          <p:nvCxnSpPr>
            <p:cNvPr id="9" name="直接连接符 8">
              <a:extLst>
                <a:ext uri="{FF2B5EF4-FFF2-40B4-BE49-F238E27FC236}">
                  <a16:creationId xmlns:a16="http://schemas.microsoft.com/office/drawing/2014/main" id="{0D704083-120B-41DD-8369-CBF36D51F2ED}"/>
                </a:ext>
              </a:extLst>
            </p:cNvPr>
            <p:cNvCxnSpPr/>
            <p:nvPr/>
          </p:nvCxnSpPr>
          <p:spPr>
            <a:xfrm>
              <a:off x="4071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0EE66F-201C-4DED-A077-0AA415D0D050}"/>
                </a:ext>
              </a:extLst>
            </p:cNvPr>
            <p:cNvCxnSpPr/>
            <p:nvPr/>
          </p:nvCxnSpPr>
          <p:spPr>
            <a:xfrm>
              <a:off x="8076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473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en-US" altLang="zh-CN" sz="2400" b="1" spc="-20" dirty="0">
                  <a:solidFill>
                    <a:schemeClr val="accent6"/>
                  </a:solidFill>
                </a:rPr>
                <a:t>Text here</a:t>
              </a:r>
              <a:endParaRPr lang="zh-CN" altLang="en-US" sz="2400" b="1" spc="-20" dirty="0">
                <a:solidFill>
                  <a:schemeClr val="accent6"/>
                </a:solidFill>
              </a:endParaRPr>
            </a:p>
          </p:txBody>
        </p: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en-US" altLang="zh-CN" sz="1400" b="1" dirty="0"/>
                <a:t>Text here</a:t>
              </a:r>
              <a:endParaRPr lang="zh-CN" altLang="en-US" sz="1400" b="1" dirty="0"/>
            </a:p>
          </p:txBody>
        </p:sp>
        <p:sp>
          <p:nvSpPr>
            <p:cNvPr id="16" name="îSļíďe"/>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7" name="iṧ1îḋè"/>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en-US" altLang="zh-CN" sz="1400" b="1" dirty="0"/>
                <a:t>Text here</a:t>
              </a:r>
              <a:endParaRPr lang="zh-CN" altLang="en-US" sz="1400" b="1" dirty="0"/>
            </a:p>
          </p:txBody>
        </p:sp>
        <p:sp>
          <p:nvSpPr>
            <p:cNvPr id="18" name="îślïďê"/>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en-US" altLang="zh-CN" sz="1400" b="1" dirty="0"/>
                <a:t>Text here</a:t>
              </a:r>
              <a:endParaRPr lang="zh-CN" altLang="en-US" sz="1400" b="1" dirty="0"/>
            </a:p>
          </p:txBody>
        </p:sp>
        <p:sp>
          <p:nvSpPr>
            <p:cNvPr id="20" name="îSḷíḍe"/>
            <p:cNvSpPr txBox="1"/>
            <p:nvPr/>
          </p:nvSpPr>
          <p:spPr>
            <a:xfrm>
              <a:off x="8904312" y="2110628"/>
              <a:ext cx="2625800" cy="823372"/>
            </a:xfrm>
            <a:prstGeom prst="rect">
              <a:avLst/>
            </a:prstGeom>
          </p:spPr>
          <p:txBody>
            <a:bodyPr vert="horz" wrap="square" lIns="90000" tIns="46800" rIns="90000" bIns="46800" anchor="ctr">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21" name="îs1î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en-US" altLang="zh-CN" sz="1400" b="1" dirty="0"/>
                <a:t>Text here</a:t>
              </a:r>
              <a:endParaRPr lang="zh-CN" altLang="en-US" sz="1400" b="1" dirty="0"/>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grpSp>
    </p:spTree>
    <p:extLst>
      <p:ext uri="{BB962C8B-B14F-4D97-AF65-F5344CB8AC3E}">
        <p14:creationId xmlns:p14="http://schemas.microsoft.com/office/powerpoint/2010/main" val="2263362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grpSp>
        <p:nvGrpSpPr>
          <p:cNvPr id="5" name="ead22db3-dbfd-4536-8aa8-ca79463f591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28650" y="7937"/>
            <a:ext cx="10815639" cy="6843713"/>
            <a:chOff x="628650" y="7937"/>
            <a:chExt cx="10815639" cy="6843713"/>
          </a:xfrm>
        </p:grpSpPr>
        <p:sp>
          <p:nvSpPr>
            <p:cNvPr id="6" name="iṧļíḍè"/>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7" name="í$ļîḍé"/>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8"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1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grpSp>
          <p:nvGrpSpPr>
            <p:cNvPr id="11" name="ïṣḷidè"/>
            <p:cNvGrpSpPr/>
            <p:nvPr/>
          </p:nvGrpSpPr>
          <p:grpSpPr>
            <a:xfrm>
              <a:off x="8986960" y="5223033"/>
              <a:ext cx="2457329" cy="932615"/>
              <a:chOff x="8958505" y="2768758"/>
              <a:chExt cx="2457329" cy="932615"/>
            </a:xfrm>
          </p:grpSpPr>
          <p:sp>
            <p:nvSpPr>
              <p:cNvPr id="24" name="îṡḻïde"/>
              <p:cNvSpPr txBox="1"/>
              <p:nvPr/>
            </p:nvSpPr>
            <p:spPr>
              <a:xfrm>
                <a:off x="8958505" y="3111817"/>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25" name="îŝḷîde"/>
              <p:cNvSpPr/>
              <p:nvPr/>
            </p:nvSpPr>
            <p:spPr>
              <a:xfrm>
                <a:off x="8958505" y="2768758"/>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2" name="ïŝļîḍé"/>
            <p:cNvGrpSpPr/>
            <p:nvPr/>
          </p:nvGrpSpPr>
          <p:grpSpPr>
            <a:xfrm>
              <a:off x="628650" y="1093118"/>
              <a:ext cx="2092350" cy="932615"/>
              <a:chOff x="609600" y="3758531"/>
              <a:chExt cx="2092350" cy="932615"/>
            </a:xfrm>
          </p:grpSpPr>
          <p:sp>
            <p:nvSpPr>
              <p:cNvPr id="22" name="iṣḷiḍê"/>
              <p:cNvSpPr txBox="1"/>
              <p:nvPr/>
            </p:nvSpPr>
            <p:spPr>
              <a:xfrm>
                <a:off x="650875" y="4101590"/>
                <a:ext cx="205107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23" name="íṣḷîḓê"/>
              <p:cNvSpPr/>
              <p:nvPr/>
            </p:nvSpPr>
            <p:spPr>
              <a:xfrm>
                <a:off x="609600" y="3758531"/>
                <a:ext cx="2086852"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3" name="íṥļíďé"/>
            <p:cNvGrpSpPr/>
            <p:nvPr/>
          </p:nvGrpSpPr>
          <p:grpSpPr>
            <a:xfrm>
              <a:off x="3531000" y="5223033"/>
              <a:ext cx="2407615" cy="932615"/>
              <a:chOff x="610964" y="2768758"/>
              <a:chExt cx="2407615" cy="932615"/>
            </a:xfrm>
          </p:grpSpPr>
          <p:sp>
            <p:nvSpPr>
              <p:cNvPr id="20" name="íṣľiďé"/>
              <p:cNvSpPr txBox="1"/>
              <p:nvPr/>
            </p:nvSpPr>
            <p:spPr>
              <a:xfrm>
                <a:off x="610964" y="3111817"/>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21" name="íṧľíde"/>
              <p:cNvSpPr/>
              <p:nvPr/>
            </p:nvSpPr>
            <p:spPr>
              <a:xfrm>
                <a:off x="610964" y="2768758"/>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4" name="íṩľíḋé"/>
            <p:cNvGrpSpPr/>
            <p:nvPr/>
          </p:nvGrpSpPr>
          <p:grpSpPr>
            <a:xfrm>
              <a:off x="7658101" y="2025733"/>
              <a:ext cx="2457329" cy="932615"/>
              <a:chOff x="9029821" y="3042485"/>
              <a:chExt cx="2457329" cy="932615"/>
            </a:xfrm>
          </p:grpSpPr>
          <p:sp>
            <p:nvSpPr>
              <p:cNvPr id="18" name="îṧļïďè"/>
              <p:cNvSpPr txBox="1"/>
              <p:nvPr/>
            </p:nvSpPr>
            <p:spPr>
              <a:xfrm>
                <a:off x="9029821" y="3385544"/>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19" name="îsļiḋê"/>
              <p:cNvSpPr/>
              <p:nvPr/>
            </p:nvSpPr>
            <p:spPr>
              <a:xfrm>
                <a:off x="9029821" y="3042485"/>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5" name="íṡļide"/>
            <p:cNvGrpSpPr/>
            <p:nvPr/>
          </p:nvGrpSpPr>
          <p:grpSpPr>
            <a:xfrm>
              <a:off x="1612416" y="3170478"/>
              <a:ext cx="2407615" cy="932615"/>
              <a:chOff x="609599" y="3042485"/>
              <a:chExt cx="2407615" cy="932615"/>
            </a:xfrm>
          </p:grpSpPr>
          <p:sp>
            <p:nvSpPr>
              <p:cNvPr id="16" name="ïśľiḋe"/>
              <p:cNvSpPr txBox="1"/>
              <p:nvPr/>
            </p:nvSpPr>
            <p:spPr>
              <a:xfrm>
                <a:off x="609599" y="3385544"/>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7" name="íšļiḋè"/>
              <p:cNvSpPr/>
              <p:nvPr/>
            </p:nvSpPr>
            <p:spPr>
              <a:xfrm>
                <a:off x="609599" y="3042485"/>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sp>
        <p:nvSpPr>
          <p:cNvPr id="2" name="标题 1"/>
          <p:cNvSpPr>
            <a:spLocks noGrp="1"/>
          </p:cNvSpPr>
          <p:nvPr>
            <p:ph type="title"/>
          </p:nvPr>
        </p:nvSpPr>
        <p:spPr/>
        <p:txBody>
          <a:bodyPr/>
          <a:lstStyle/>
          <a:p>
            <a:r>
              <a:rPr lang="en-US" altLang="zh-CN" dirty="0"/>
              <a:t>Click to edit Master title style</a:t>
            </a:r>
            <a:endParaRPr lang="zh-CN" altLang="en-US" dirty="0"/>
          </a:p>
        </p:txBody>
      </p:sp>
    </p:spTree>
    <p:extLst>
      <p:ext uri="{BB962C8B-B14F-4D97-AF65-F5344CB8AC3E}">
        <p14:creationId xmlns:p14="http://schemas.microsoft.com/office/powerpoint/2010/main" val="1771587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3065830" y="2381386"/>
            <a:ext cx="6058750" cy="2506390"/>
            <a:chOff x="3066498" y="2213054"/>
            <a:chExt cx="6058750" cy="2506390"/>
          </a:xfrm>
        </p:grpSpPr>
        <p:sp>
          <p:nvSpPr>
            <p:cNvPr id="24" name="ValueBack">
              <a:extLst>
                <a:ext uri="{FF2B5EF4-FFF2-40B4-BE49-F238E27FC236}">
                  <a16:creationId xmlns:a16="http://schemas.microsoft.com/office/drawing/2014/main" id="{6BAE1559-BB07-4CA2-A75B-2A3566595660}"/>
                </a:ext>
              </a:extLst>
            </p:cNvPr>
            <p:cNvSpPr/>
            <p:nvPr/>
          </p:nvSpPr>
          <p:spPr bwMode="auto">
            <a:xfrm>
              <a:off x="3081589" y="2213054"/>
              <a:ext cx="1947860" cy="1509006"/>
            </a:xfrm>
            <a:custGeom>
              <a:avLst/>
              <a:gdLst>
                <a:gd name="T0" fmla="*/ 769 w 807"/>
                <a:gd name="T1" fmla="*/ 8 h 625"/>
                <a:gd name="T2" fmla="*/ 577 w 807"/>
                <a:gd name="T3" fmla="*/ 213 h 625"/>
                <a:gd name="T4" fmla="*/ 428 w 807"/>
                <a:gd name="T5" fmla="*/ 271 h 625"/>
                <a:gd name="T6" fmla="*/ 362 w 807"/>
                <a:gd name="T7" fmla="*/ 216 h 625"/>
                <a:gd name="T8" fmla="*/ 250 w 807"/>
                <a:gd name="T9" fmla="*/ 12 h 625"/>
                <a:gd name="T10" fmla="*/ 55 w 807"/>
                <a:gd name="T11" fmla="*/ 216 h 625"/>
                <a:gd name="T12" fmla="*/ 62 w 807"/>
                <a:gd name="T13" fmla="*/ 473 h 625"/>
                <a:gd name="T14" fmla="*/ 249 w 807"/>
                <a:gd name="T15" fmla="*/ 620 h 625"/>
                <a:gd name="T16" fmla="*/ 345 w 807"/>
                <a:gd name="T17" fmla="*/ 420 h 625"/>
                <a:gd name="T18" fmla="*/ 434 w 807"/>
                <a:gd name="T19" fmla="*/ 419 h 625"/>
                <a:gd name="T20" fmla="*/ 446 w 807"/>
                <a:gd name="T21" fmla="*/ 546 h 625"/>
                <a:gd name="T22" fmla="*/ 610 w 807"/>
                <a:gd name="T23" fmla="*/ 476 h 625"/>
                <a:gd name="T24" fmla="*/ 775 w 807"/>
                <a:gd name="T25" fmla="*/ 267 h 625"/>
                <a:gd name="T26" fmla="*/ 589 w 807"/>
                <a:gd name="T27" fmla="*/ 54 h 625"/>
                <a:gd name="T28" fmla="*/ 609 w 807"/>
                <a:gd name="T29" fmla="*/ 23 h 625"/>
                <a:gd name="T30" fmla="*/ 640 w 807"/>
                <a:gd name="T31" fmla="*/ 24 h 625"/>
                <a:gd name="T32" fmla="*/ 675 w 807"/>
                <a:gd name="T33" fmla="*/ 25 h 625"/>
                <a:gd name="T34" fmla="*/ 732 w 807"/>
                <a:gd name="T35" fmla="*/ 49 h 625"/>
                <a:gd name="T36" fmla="*/ 767 w 807"/>
                <a:gd name="T37" fmla="*/ 53 h 625"/>
                <a:gd name="T38" fmla="*/ 691 w 807"/>
                <a:gd name="T39" fmla="*/ 89 h 625"/>
                <a:gd name="T40" fmla="*/ 741 w 807"/>
                <a:gd name="T41" fmla="*/ 109 h 625"/>
                <a:gd name="T42" fmla="*/ 435 w 807"/>
                <a:gd name="T43" fmla="*/ 353 h 625"/>
                <a:gd name="T44" fmla="*/ 435 w 807"/>
                <a:gd name="T45" fmla="*/ 353 h 625"/>
                <a:gd name="T46" fmla="*/ 345 w 807"/>
                <a:gd name="T47" fmla="*/ 365 h 625"/>
                <a:gd name="T48" fmla="*/ 370 w 807"/>
                <a:gd name="T49" fmla="*/ 289 h 625"/>
                <a:gd name="T50" fmla="*/ 85 w 807"/>
                <a:gd name="T51" fmla="*/ 216 h 625"/>
                <a:gd name="T52" fmla="*/ 206 w 807"/>
                <a:gd name="T53" fmla="*/ 213 h 625"/>
                <a:gd name="T54" fmla="*/ 48 w 807"/>
                <a:gd name="T55" fmla="*/ 46 h 625"/>
                <a:gd name="T56" fmla="*/ 65 w 807"/>
                <a:gd name="T57" fmla="*/ 25 h 625"/>
                <a:gd name="T58" fmla="*/ 125 w 807"/>
                <a:gd name="T59" fmla="*/ 50 h 625"/>
                <a:gd name="T60" fmla="*/ 167 w 807"/>
                <a:gd name="T61" fmla="*/ 36 h 625"/>
                <a:gd name="T62" fmla="*/ 203 w 807"/>
                <a:gd name="T63" fmla="*/ 40 h 625"/>
                <a:gd name="T64" fmla="*/ 236 w 807"/>
                <a:gd name="T65" fmla="*/ 39 h 625"/>
                <a:gd name="T66" fmla="*/ 54 w 807"/>
                <a:gd name="T67" fmla="*/ 88 h 625"/>
                <a:gd name="T68" fmla="*/ 337 w 807"/>
                <a:gd name="T69" fmla="*/ 229 h 625"/>
                <a:gd name="T70" fmla="*/ 117 w 807"/>
                <a:gd name="T71" fmla="*/ 274 h 625"/>
                <a:gd name="T72" fmla="*/ 170 w 807"/>
                <a:gd name="T73" fmla="*/ 417 h 625"/>
                <a:gd name="T74" fmla="*/ 113 w 807"/>
                <a:gd name="T75" fmla="*/ 461 h 625"/>
                <a:gd name="T76" fmla="*/ 226 w 807"/>
                <a:gd name="T77" fmla="*/ 458 h 625"/>
                <a:gd name="T78" fmla="*/ 236 w 807"/>
                <a:gd name="T79" fmla="*/ 541 h 625"/>
                <a:gd name="T80" fmla="*/ 256 w 807"/>
                <a:gd name="T81" fmla="*/ 603 h 625"/>
                <a:gd name="T82" fmla="*/ 216 w 807"/>
                <a:gd name="T83" fmla="*/ 557 h 625"/>
                <a:gd name="T84" fmla="*/ 250 w 807"/>
                <a:gd name="T85" fmla="*/ 558 h 625"/>
                <a:gd name="T86" fmla="*/ 289 w 807"/>
                <a:gd name="T87" fmla="*/ 558 h 625"/>
                <a:gd name="T88" fmla="*/ 318 w 807"/>
                <a:gd name="T89" fmla="*/ 558 h 625"/>
                <a:gd name="T90" fmla="*/ 346 w 807"/>
                <a:gd name="T91" fmla="*/ 602 h 625"/>
                <a:gd name="T92" fmla="*/ 345 w 807"/>
                <a:gd name="T93" fmla="*/ 401 h 625"/>
                <a:gd name="T94" fmla="*/ 418 w 807"/>
                <a:gd name="T95" fmla="*/ 353 h 625"/>
                <a:gd name="T96" fmla="*/ 460 w 807"/>
                <a:gd name="T97" fmla="*/ 401 h 625"/>
                <a:gd name="T98" fmla="*/ 458 w 807"/>
                <a:gd name="T99" fmla="*/ 570 h 625"/>
                <a:gd name="T100" fmla="*/ 481 w 807"/>
                <a:gd name="T101" fmla="*/ 557 h 625"/>
                <a:gd name="T102" fmla="*/ 523 w 807"/>
                <a:gd name="T103" fmla="*/ 573 h 625"/>
                <a:gd name="T104" fmla="*/ 554 w 807"/>
                <a:gd name="T105" fmla="*/ 572 h 625"/>
                <a:gd name="T106" fmla="*/ 593 w 807"/>
                <a:gd name="T107" fmla="*/ 558 h 625"/>
                <a:gd name="T108" fmla="*/ 483 w 807"/>
                <a:gd name="T109" fmla="*/ 476 h 625"/>
                <a:gd name="T110" fmla="*/ 497 w 807"/>
                <a:gd name="T111" fmla="*/ 458 h 625"/>
                <a:gd name="T112" fmla="*/ 710 w 807"/>
                <a:gd name="T113" fmla="*/ 415 h 625"/>
                <a:gd name="T114" fmla="*/ 484 w 807"/>
                <a:gd name="T115" fmla="*/ 270 h 625"/>
                <a:gd name="T116" fmla="*/ 753 w 807"/>
                <a:gd name="T117" fmla="*/ 254 h 625"/>
                <a:gd name="T118" fmla="*/ 649 w 807"/>
                <a:gd name="T119" fmla="*/ 232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7" h="625">
                  <a:moveTo>
                    <a:pt x="770" y="220"/>
                  </a:moveTo>
                  <a:cubicBezTo>
                    <a:pt x="765" y="217"/>
                    <a:pt x="758" y="216"/>
                    <a:pt x="751" y="215"/>
                  </a:cubicBezTo>
                  <a:cubicBezTo>
                    <a:pt x="754" y="179"/>
                    <a:pt x="758" y="143"/>
                    <a:pt x="764" y="108"/>
                  </a:cubicBezTo>
                  <a:cubicBezTo>
                    <a:pt x="764" y="108"/>
                    <a:pt x="764" y="108"/>
                    <a:pt x="764" y="108"/>
                  </a:cubicBezTo>
                  <a:cubicBezTo>
                    <a:pt x="772" y="106"/>
                    <a:pt x="779" y="104"/>
                    <a:pt x="784" y="100"/>
                  </a:cubicBezTo>
                  <a:cubicBezTo>
                    <a:pt x="807" y="83"/>
                    <a:pt x="803" y="12"/>
                    <a:pt x="769" y="8"/>
                  </a:cubicBezTo>
                  <a:cubicBezTo>
                    <a:pt x="727" y="7"/>
                    <a:pt x="684" y="7"/>
                    <a:pt x="641" y="7"/>
                  </a:cubicBezTo>
                  <a:cubicBezTo>
                    <a:pt x="618" y="8"/>
                    <a:pt x="579" y="0"/>
                    <a:pt x="559" y="11"/>
                  </a:cubicBezTo>
                  <a:cubicBezTo>
                    <a:pt x="539" y="22"/>
                    <a:pt x="540" y="50"/>
                    <a:pt x="541" y="69"/>
                  </a:cubicBezTo>
                  <a:cubicBezTo>
                    <a:pt x="542" y="91"/>
                    <a:pt x="545" y="102"/>
                    <a:pt x="568" y="105"/>
                  </a:cubicBezTo>
                  <a:cubicBezTo>
                    <a:pt x="570" y="140"/>
                    <a:pt x="573" y="176"/>
                    <a:pt x="577" y="211"/>
                  </a:cubicBezTo>
                  <a:cubicBezTo>
                    <a:pt x="577" y="212"/>
                    <a:pt x="577" y="212"/>
                    <a:pt x="577" y="213"/>
                  </a:cubicBezTo>
                  <a:cubicBezTo>
                    <a:pt x="561" y="212"/>
                    <a:pt x="544" y="211"/>
                    <a:pt x="528" y="212"/>
                  </a:cubicBezTo>
                  <a:cubicBezTo>
                    <a:pt x="509" y="212"/>
                    <a:pt x="459" y="203"/>
                    <a:pt x="444" y="216"/>
                  </a:cubicBezTo>
                  <a:cubicBezTo>
                    <a:pt x="433" y="225"/>
                    <a:pt x="433" y="256"/>
                    <a:pt x="444" y="264"/>
                  </a:cubicBezTo>
                  <a:cubicBezTo>
                    <a:pt x="448" y="267"/>
                    <a:pt x="454" y="269"/>
                    <a:pt x="461" y="269"/>
                  </a:cubicBezTo>
                  <a:cubicBezTo>
                    <a:pt x="461" y="270"/>
                    <a:pt x="461" y="271"/>
                    <a:pt x="461" y="272"/>
                  </a:cubicBezTo>
                  <a:cubicBezTo>
                    <a:pt x="450" y="272"/>
                    <a:pt x="439" y="272"/>
                    <a:pt x="428" y="271"/>
                  </a:cubicBezTo>
                  <a:cubicBezTo>
                    <a:pt x="421" y="264"/>
                    <a:pt x="409" y="263"/>
                    <a:pt x="400" y="263"/>
                  </a:cubicBezTo>
                  <a:cubicBezTo>
                    <a:pt x="387" y="262"/>
                    <a:pt x="379" y="266"/>
                    <a:pt x="375" y="272"/>
                  </a:cubicBezTo>
                  <a:cubicBezTo>
                    <a:pt x="365" y="272"/>
                    <a:pt x="355" y="272"/>
                    <a:pt x="345" y="271"/>
                  </a:cubicBezTo>
                  <a:cubicBezTo>
                    <a:pt x="345" y="270"/>
                    <a:pt x="345" y="270"/>
                    <a:pt x="345" y="270"/>
                  </a:cubicBezTo>
                  <a:cubicBezTo>
                    <a:pt x="351" y="269"/>
                    <a:pt x="357" y="268"/>
                    <a:pt x="361" y="265"/>
                  </a:cubicBezTo>
                  <a:cubicBezTo>
                    <a:pt x="373" y="256"/>
                    <a:pt x="374" y="225"/>
                    <a:pt x="362" y="216"/>
                  </a:cubicBezTo>
                  <a:cubicBezTo>
                    <a:pt x="345" y="203"/>
                    <a:pt x="298" y="212"/>
                    <a:pt x="278" y="212"/>
                  </a:cubicBezTo>
                  <a:cubicBezTo>
                    <a:pt x="261" y="211"/>
                    <a:pt x="245" y="212"/>
                    <a:pt x="229" y="213"/>
                  </a:cubicBezTo>
                  <a:cubicBezTo>
                    <a:pt x="229" y="212"/>
                    <a:pt x="229" y="212"/>
                    <a:pt x="229" y="211"/>
                  </a:cubicBezTo>
                  <a:cubicBezTo>
                    <a:pt x="232" y="176"/>
                    <a:pt x="236" y="140"/>
                    <a:pt x="238" y="105"/>
                  </a:cubicBezTo>
                  <a:cubicBezTo>
                    <a:pt x="260" y="103"/>
                    <a:pt x="264" y="91"/>
                    <a:pt x="265" y="69"/>
                  </a:cubicBezTo>
                  <a:cubicBezTo>
                    <a:pt x="265" y="52"/>
                    <a:pt x="266" y="23"/>
                    <a:pt x="250" y="12"/>
                  </a:cubicBezTo>
                  <a:cubicBezTo>
                    <a:pt x="230" y="0"/>
                    <a:pt x="188" y="8"/>
                    <a:pt x="164" y="7"/>
                  </a:cubicBezTo>
                  <a:cubicBezTo>
                    <a:pt x="122" y="7"/>
                    <a:pt x="79" y="7"/>
                    <a:pt x="37" y="8"/>
                  </a:cubicBezTo>
                  <a:cubicBezTo>
                    <a:pt x="3" y="12"/>
                    <a:pt x="0" y="81"/>
                    <a:pt x="21" y="100"/>
                  </a:cubicBezTo>
                  <a:cubicBezTo>
                    <a:pt x="25" y="104"/>
                    <a:pt x="33" y="106"/>
                    <a:pt x="42" y="108"/>
                  </a:cubicBezTo>
                  <a:cubicBezTo>
                    <a:pt x="42" y="108"/>
                    <a:pt x="42" y="108"/>
                    <a:pt x="42" y="108"/>
                  </a:cubicBezTo>
                  <a:cubicBezTo>
                    <a:pt x="48" y="143"/>
                    <a:pt x="52" y="179"/>
                    <a:pt x="55" y="216"/>
                  </a:cubicBezTo>
                  <a:cubicBezTo>
                    <a:pt x="48" y="216"/>
                    <a:pt x="41" y="217"/>
                    <a:pt x="36" y="220"/>
                  </a:cubicBezTo>
                  <a:cubicBezTo>
                    <a:pt x="19" y="228"/>
                    <a:pt x="16" y="255"/>
                    <a:pt x="30" y="267"/>
                  </a:cubicBezTo>
                  <a:cubicBezTo>
                    <a:pt x="35" y="271"/>
                    <a:pt x="44" y="273"/>
                    <a:pt x="53" y="274"/>
                  </a:cubicBezTo>
                  <a:cubicBezTo>
                    <a:pt x="62" y="323"/>
                    <a:pt x="65" y="372"/>
                    <a:pt x="74" y="420"/>
                  </a:cubicBezTo>
                  <a:cubicBezTo>
                    <a:pt x="69" y="421"/>
                    <a:pt x="65" y="422"/>
                    <a:pt x="62" y="425"/>
                  </a:cubicBezTo>
                  <a:cubicBezTo>
                    <a:pt x="51" y="434"/>
                    <a:pt x="51" y="464"/>
                    <a:pt x="62" y="473"/>
                  </a:cubicBezTo>
                  <a:cubicBezTo>
                    <a:pt x="77" y="486"/>
                    <a:pt x="129" y="478"/>
                    <a:pt x="145" y="478"/>
                  </a:cubicBezTo>
                  <a:cubicBezTo>
                    <a:pt x="162" y="478"/>
                    <a:pt x="179" y="477"/>
                    <a:pt x="196" y="476"/>
                  </a:cubicBezTo>
                  <a:cubicBezTo>
                    <a:pt x="198" y="498"/>
                    <a:pt x="197" y="520"/>
                    <a:pt x="197" y="541"/>
                  </a:cubicBezTo>
                  <a:cubicBezTo>
                    <a:pt x="196" y="542"/>
                    <a:pt x="195" y="542"/>
                    <a:pt x="195" y="542"/>
                  </a:cubicBezTo>
                  <a:cubicBezTo>
                    <a:pt x="170" y="550"/>
                    <a:pt x="170" y="602"/>
                    <a:pt x="190" y="616"/>
                  </a:cubicBezTo>
                  <a:cubicBezTo>
                    <a:pt x="204" y="625"/>
                    <a:pt x="233" y="620"/>
                    <a:pt x="249" y="620"/>
                  </a:cubicBezTo>
                  <a:cubicBezTo>
                    <a:pt x="281" y="620"/>
                    <a:pt x="314" y="620"/>
                    <a:pt x="346" y="619"/>
                  </a:cubicBezTo>
                  <a:cubicBezTo>
                    <a:pt x="374" y="616"/>
                    <a:pt x="378" y="563"/>
                    <a:pt x="361" y="547"/>
                  </a:cubicBezTo>
                  <a:cubicBezTo>
                    <a:pt x="357" y="544"/>
                    <a:pt x="352" y="542"/>
                    <a:pt x="346" y="540"/>
                  </a:cubicBezTo>
                  <a:cubicBezTo>
                    <a:pt x="345" y="517"/>
                    <a:pt x="345" y="494"/>
                    <a:pt x="345" y="471"/>
                  </a:cubicBezTo>
                  <a:cubicBezTo>
                    <a:pt x="361" y="464"/>
                    <a:pt x="370" y="444"/>
                    <a:pt x="357" y="428"/>
                  </a:cubicBezTo>
                  <a:cubicBezTo>
                    <a:pt x="355" y="424"/>
                    <a:pt x="350" y="422"/>
                    <a:pt x="345" y="420"/>
                  </a:cubicBezTo>
                  <a:cubicBezTo>
                    <a:pt x="345" y="419"/>
                    <a:pt x="345" y="419"/>
                    <a:pt x="345" y="418"/>
                  </a:cubicBezTo>
                  <a:cubicBezTo>
                    <a:pt x="349" y="418"/>
                    <a:pt x="352" y="417"/>
                    <a:pt x="356" y="417"/>
                  </a:cubicBezTo>
                  <a:cubicBezTo>
                    <a:pt x="362" y="417"/>
                    <a:pt x="367" y="418"/>
                    <a:pt x="373" y="418"/>
                  </a:cubicBezTo>
                  <a:cubicBezTo>
                    <a:pt x="376" y="428"/>
                    <a:pt x="379" y="429"/>
                    <a:pt x="390" y="430"/>
                  </a:cubicBezTo>
                  <a:cubicBezTo>
                    <a:pt x="400" y="432"/>
                    <a:pt x="424" y="434"/>
                    <a:pt x="432" y="424"/>
                  </a:cubicBezTo>
                  <a:cubicBezTo>
                    <a:pt x="433" y="423"/>
                    <a:pt x="434" y="421"/>
                    <a:pt x="434" y="419"/>
                  </a:cubicBezTo>
                  <a:cubicBezTo>
                    <a:pt x="443" y="419"/>
                    <a:pt x="452" y="419"/>
                    <a:pt x="460" y="418"/>
                  </a:cubicBezTo>
                  <a:cubicBezTo>
                    <a:pt x="460" y="419"/>
                    <a:pt x="460" y="419"/>
                    <a:pt x="460" y="420"/>
                  </a:cubicBezTo>
                  <a:cubicBezTo>
                    <a:pt x="455" y="422"/>
                    <a:pt x="451" y="424"/>
                    <a:pt x="448" y="428"/>
                  </a:cubicBezTo>
                  <a:cubicBezTo>
                    <a:pt x="436" y="444"/>
                    <a:pt x="445" y="464"/>
                    <a:pt x="460" y="471"/>
                  </a:cubicBezTo>
                  <a:cubicBezTo>
                    <a:pt x="459" y="494"/>
                    <a:pt x="460" y="517"/>
                    <a:pt x="460" y="540"/>
                  </a:cubicBezTo>
                  <a:cubicBezTo>
                    <a:pt x="455" y="542"/>
                    <a:pt x="450" y="543"/>
                    <a:pt x="446" y="546"/>
                  </a:cubicBezTo>
                  <a:cubicBezTo>
                    <a:pt x="428" y="561"/>
                    <a:pt x="432" y="616"/>
                    <a:pt x="460" y="619"/>
                  </a:cubicBezTo>
                  <a:cubicBezTo>
                    <a:pt x="491" y="620"/>
                    <a:pt x="522" y="620"/>
                    <a:pt x="553" y="620"/>
                  </a:cubicBezTo>
                  <a:cubicBezTo>
                    <a:pt x="571" y="620"/>
                    <a:pt x="598" y="625"/>
                    <a:pt x="614" y="617"/>
                  </a:cubicBezTo>
                  <a:cubicBezTo>
                    <a:pt x="636" y="605"/>
                    <a:pt x="636" y="550"/>
                    <a:pt x="611" y="542"/>
                  </a:cubicBezTo>
                  <a:cubicBezTo>
                    <a:pt x="611" y="542"/>
                    <a:pt x="610" y="542"/>
                    <a:pt x="609" y="541"/>
                  </a:cubicBezTo>
                  <a:cubicBezTo>
                    <a:pt x="609" y="520"/>
                    <a:pt x="608" y="498"/>
                    <a:pt x="610" y="476"/>
                  </a:cubicBezTo>
                  <a:cubicBezTo>
                    <a:pt x="627" y="477"/>
                    <a:pt x="644" y="478"/>
                    <a:pt x="660" y="478"/>
                  </a:cubicBezTo>
                  <a:cubicBezTo>
                    <a:pt x="677" y="478"/>
                    <a:pt x="730" y="486"/>
                    <a:pt x="744" y="473"/>
                  </a:cubicBezTo>
                  <a:cubicBezTo>
                    <a:pt x="754" y="464"/>
                    <a:pt x="755" y="434"/>
                    <a:pt x="743" y="425"/>
                  </a:cubicBezTo>
                  <a:cubicBezTo>
                    <a:pt x="741" y="422"/>
                    <a:pt x="736" y="421"/>
                    <a:pt x="732" y="420"/>
                  </a:cubicBezTo>
                  <a:cubicBezTo>
                    <a:pt x="742" y="372"/>
                    <a:pt x="746" y="323"/>
                    <a:pt x="752" y="274"/>
                  </a:cubicBezTo>
                  <a:cubicBezTo>
                    <a:pt x="762" y="273"/>
                    <a:pt x="770" y="271"/>
                    <a:pt x="775" y="267"/>
                  </a:cubicBezTo>
                  <a:cubicBezTo>
                    <a:pt x="790" y="255"/>
                    <a:pt x="787" y="228"/>
                    <a:pt x="770" y="220"/>
                  </a:cubicBezTo>
                  <a:close/>
                  <a:moveTo>
                    <a:pt x="558" y="77"/>
                  </a:moveTo>
                  <a:cubicBezTo>
                    <a:pt x="556" y="71"/>
                    <a:pt x="558" y="61"/>
                    <a:pt x="558" y="56"/>
                  </a:cubicBezTo>
                  <a:cubicBezTo>
                    <a:pt x="558" y="48"/>
                    <a:pt x="560" y="42"/>
                    <a:pt x="562" y="37"/>
                  </a:cubicBezTo>
                  <a:cubicBezTo>
                    <a:pt x="566" y="46"/>
                    <a:pt x="570" y="54"/>
                    <a:pt x="575" y="63"/>
                  </a:cubicBezTo>
                  <a:cubicBezTo>
                    <a:pt x="579" y="73"/>
                    <a:pt x="594" y="64"/>
                    <a:pt x="589" y="54"/>
                  </a:cubicBezTo>
                  <a:cubicBezTo>
                    <a:pt x="585" y="45"/>
                    <a:pt x="580" y="36"/>
                    <a:pt x="575" y="26"/>
                  </a:cubicBezTo>
                  <a:cubicBezTo>
                    <a:pt x="577" y="26"/>
                    <a:pt x="579" y="25"/>
                    <a:pt x="581" y="25"/>
                  </a:cubicBezTo>
                  <a:cubicBezTo>
                    <a:pt x="587" y="34"/>
                    <a:pt x="593" y="43"/>
                    <a:pt x="599" y="52"/>
                  </a:cubicBezTo>
                  <a:cubicBezTo>
                    <a:pt x="605" y="61"/>
                    <a:pt x="619" y="52"/>
                    <a:pt x="614" y="43"/>
                  </a:cubicBezTo>
                  <a:cubicBezTo>
                    <a:pt x="609" y="36"/>
                    <a:pt x="605" y="30"/>
                    <a:pt x="600" y="23"/>
                  </a:cubicBezTo>
                  <a:cubicBezTo>
                    <a:pt x="603" y="23"/>
                    <a:pt x="606" y="23"/>
                    <a:pt x="609" y="23"/>
                  </a:cubicBezTo>
                  <a:cubicBezTo>
                    <a:pt x="609" y="23"/>
                    <a:pt x="609" y="23"/>
                    <a:pt x="609" y="23"/>
                  </a:cubicBezTo>
                  <a:cubicBezTo>
                    <a:pt x="615" y="31"/>
                    <a:pt x="619" y="38"/>
                    <a:pt x="623" y="46"/>
                  </a:cubicBezTo>
                  <a:cubicBezTo>
                    <a:pt x="625" y="51"/>
                    <a:pt x="631" y="52"/>
                    <a:pt x="634" y="49"/>
                  </a:cubicBezTo>
                  <a:cubicBezTo>
                    <a:pt x="639" y="47"/>
                    <a:pt x="639" y="42"/>
                    <a:pt x="637" y="38"/>
                  </a:cubicBezTo>
                  <a:cubicBezTo>
                    <a:pt x="635" y="33"/>
                    <a:pt x="633" y="28"/>
                    <a:pt x="630" y="24"/>
                  </a:cubicBezTo>
                  <a:cubicBezTo>
                    <a:pt x="633" y="24"/>
                    <a:pt x="637" y="24"/>
                    <a:pt x="640" y="24"/>
                  </a:cubicBezTo>
                  <a:cubicBezTo>
                    <a:pt x="641" y="25"/>
                    <a:pt x="641" y="26"/>
                    <a:pt x="642" y="26"/>
                  </a:cubicBezTo>
                  <a:cubicBezTo>
                    <a:pt x="648" y="33"/>
                    <a:pt x="653" y="40"/>
                    <a:pt x="658" y="48"/>
                  </a:cubicBezTo>
                  <a:cubicBezTo>
                    <a:pt x="664" y="57"/>
                    <a:pt x="678" y="49"/>
                    <a:pt x="673" y="40"/>
                  </a:cubicBezTo>
                  <a:cubicBezTo>
                    <a:pt x="669" y="34"/>
                    <a:pt x="665" y="29"/>
                    <a:pt x="661" y="24"/>
                  </a:cubicBezTo>
                  <a:cubicBezTo>
                    <a:pt x="666" y="24"/>
                    <a:pt x="670" y="24"/>
                    <a:pt x="674" y="24"/>
                  </a:cubicBezTo>
                  <a:cubicBezTo>
                    <a:pt x="674" y="24"/>
                    <a:pt x="675" y="25"/>
                    <a:pt x="675" y="25"/>
                  </a:cubicBezTo>
                  <a:cubicBezTo>
                    <a:pt x="681" y="32"/>
                    <a:pt x="686" y="39"/>
                    <a:pt x="690" y="47"/>
                  </a:cubicBezTo>
                  <a:cubicBezTo>
                    <a:pt x="695" y="57"/>
                    <a:pt x="709" y="48"/>
                    <a:pt x="704" y="39"/>
                  </a:cubicBezTo>
                  <a:cubicBezTo>
                    <a:pt x="702" y="34"/>
                    <a:pt x="699" y="29"/>
                    <a:pt x="695" y="24"/>
                  </a:cubicBezTo>
                  <a:cubicBezTo>
                    <a:pt x="699" y="24"/>
                    <a:pt x="702" y="24"/>
                    <a:pt x="705" y="24"/>
                  </a:cubicBezTo>
                  <a:cubicBezTo>
                    <a:pt x="710" y="31"/>
                    <a:pt x="715" y="39"/>
                    <a:pt x="721" y="46"/>
                  </a:cubicBezTo>
                  <a:cubicBezTo>
                    <a:pt x="724" y="49"/>
                    <a:pt x="728" y="51"/>
                    <a:pt x="732" y="49"/>
                  </a:cubicBezTo>
                  <a:cubicBezTo>
                    <a:pt x="736" y="47"/>
                    <a:pt x="738" y="41"/>
                    <a:pt x="735" y="37"/>
                  </a:cubicBezTo>
                  <a:cubicBezTo>
                    <a:pt x="732" y="33"/>
                    <a:pt x="729" y="29"/>
                    <a:pt x="726" y="24"/>
                  </a:cubicBezTo>
                  <a:cubicBezTo>
                    <a:pt x="729" y="24"/>
                    <a:pt x="732" y="25"/>
                    <a:pt x="736" y="25"/>
                  </a:cubicBezTo>
                  <a:cubicBezTo>
                    <a:pt x="736" y="25"/>
                    <a:pt x="736" y="25"/>
                    <a:pt x="736" y="25"/>
                  </a:cubicBezTo>
                  <a:cubicBezTo>
                    <a:pt x="742" y="35"/>
                    <a:pt x="748" y="44"/>
                    <a:pt x="755" y="53"/>
                  </a:cubicBezTo>
                  <a:cubicBezTo>
                    <a:pt x="758" y="57"/>
                    <a:pt x="764" y="56"/>
                    <a:pt x="767" y="53"/>
                  </a:cubicBezTo>
                  <a:cubicBezTo>
                    <a:pt x="771" y="50"/>
                    <a:pt x="770" y="45"/>
                    <a:pt x="767" y="41"/>
                  </a:cubicBezTo>
                  <a:cubicBezTo>
                    <a:pt x="763" y="36"/>
                    <a:pt x="759" y="31"/>
                    <a:pt x="756" y="25"/>
                  </a:cubicBezTo>
                  <a:cubicBezTo>
                    <a:pt x="760" y="25"/>
                    <a:pt x="765" y="25"/>
                    <a:pt x="769" y="25"/>
                  </a:cubicBezTo>
                  <a:cubicBezTo>
                    <a:pt x="778" y="26"/>
                    <a:pt x="779" y="56"/>
                    <a:pt x="778" y="63"/>
                  </a:cubicBezTo>
                  <a:cubicBezTo>
                    <a:pt x="776" y="76"/>
                    <a:pt x="772" y="84"/>
                    <a:pt x="758" y="88"/>
                  </a:cubicBezTo>
                  <a:cubicBezTo>
                    <a:pt x="738" y="93"/>
                    <a:pt x="711" y="89"/>
                    <a:pt x="691" y="89"/>
                  </a:cubicBezTo>
                  <a:cubicBezTo>
                    <a:pt x="669" y="89"/>
                    <a:pt x="646" y="89"/>
                    <a:pt x="623" y="89"/>
                  </a:cubicBezTo>
                  <a:cubicBezTo>
                    <a:pt x="606" y="89"/>
                    <a:pt x="567" y="96"/>
                    <a:pt x="558" y="77"/>
                  </a:cubicBezTo>
                  <a:close/>
                  <a:moveTo>
                    <a:pt x="599" y="211"/>
                  </a:moveTo>
                  <a:cubicBezTo>
                    <a:pt x="596" y="176"/>
                    <a:pt x="592" y="142"/>
                    <a:pt x="590" y="107"/>
                  </a:cubicBezTo>
                  <a:cubicBezTo>
                    <a:pt x="624" y="108"/>
                    <a:pt x="658" y="106"/>
                    <a:pt x="691" y="106"/>
                  </a:cubicBezTo>
                  <a:cubicBezTo>
                    <a:pt x="703" y="106"/>
                    <a:pt x="723" y="108"/>
                    <a:pt x="741" y="109"/>
                  </a:cubicBezTo>
                  <a:cubicBezTo>
                    <a:pt x="735" y="144"/>
                    <a:pt x="732" y="180"/>
                    <a:pt x="729" y="216"/>
                  </a:cubicBezTo>
                  <a:cubicBezTo>
                    <a:pt x="726" y="216"/>
                    <a:pt x="723" y="216"/>
                    <a:pt x="721" y="216"/>
                  </a:cubicBezTo>
                  <a:cubicBezTo>
                    <a:pt x="697" y="215"/>
                    <a:pt x="673" y="216"/>
                    <a:pt x="649" y="215"/>
                  </a:cubicBezTo>
                  <a:cubicBezTo>
                    <a:pt x="632" y="215"/>
                    <a:pt x="616" y="214"/>
                    <a:pt x="599" y="213"/>
                  </a:cubicBezTo>
                  <a:cubicBezTo>
                    <a:pt x="599" y="213"/>
                    <a:pt x="599" y="212"/>
                    <a:pt x="599" y="211"/>
                  </a:cubicBezTo>
                  <a:close/>
                  <a:moveTo>
                    <a:pt x="435" y="353"/>
                  </a:moveTo>
                  <a:cubicBezTo>
                    <a:pt x="434" y="341"/>
                    <a:pt x="434" y="330"/>
                    <a:pt x="434" y="319"/>
                  </a:cubicBezTo>
                  <a:cubicBezTo>
                    <a:pt x="442" y="318"/>
                    <a:pt x="451" y="319"/>
                    <a:pt x="460" y="319"/>
                  </a:cubicBezTo>
                  <a:cubicBezTo>
                    <a:pt x="460" y="335"/>
                    <a:pt x="460" y="350"/>
                    <a:pt x="460" y="365"/>
                  </a:cubicBezTo>
                  <a:cubicBezTo>
                    <a:pt x="457" y="365"/>
                    <a:pt x="453" y="365"/>
                    <a:pt x="450" y="365"/>
                  </a:cubicBezTo>
                  <a:cubicBezTo>
                    <a:pt x="445" y="366"/>
                    <a:pt x="440" y="366"/>
                    <a:pt x="435" y="366"/>
                  </a:cubicBezTo>
                  <a:cubicBezTo>
                    <a:pt x="435" y="361"/>
                    <a:pt x="435" y="357"/>
                    <a:pt x="435" y="353"/>
                  </a:cubicBezTo>
                  <a:close/>
                  <a:moveTo>
                    <a:pt x="461" y="288"/>
                  </a:moveTo>
                  <a:cubicBezTo>
                    <a:pt x="461" y="293"/>
                    <a:pt x="460" y="298"/>
                    <a:pt x="460" y="302"/>
                  </a:cubicBezTo>
                  <a:cubicBezTo>
                    <a:pt x="451" y="302"/>
                    <a:pt x="442" y="302"/>
                    <a:pt x="433" y="302"/>
                  </a:cubicBezTo>
                  <a:cubicBezTo>
                    <a:pt x="433" y="298"/>
                    <a:pt x="434" y="293"/>
                    <a:pt x="434" y="288"/>
                  </a:cubicBezTo>
                  <a:cubicBezTo>
                    <a:pt x="443" y="288"/>
                    <a:pt x="452" y="289"/>
                    <a:pt x="461" y="288"/>
                  </a:cubicBezTo>
                  <a:close/>
                  <a:moveTo>
                    <a:pt x="345" y="365"/>
                  </a:moveTo>
                  <a:cubicBezTo>
                    <a:pt x="345" y="348"/>
                    <a:pt x="345" y="332"/>
                    <a:pt x="345" y="315"/>
                  </a:cubicBezTo>
                  <a:cubicBezTo>
                    <a:pt x="353" y="315"/>
                    <a:pt x="362" y="315"/>
                    <a:pt x="370" y="316"/>
                  </a:cubicBezTo>
                  <a:cubicBezTo>
                    <a:pt x="370" y="321"/>
                    <a:pt x="371" y="326"/>
                    <a:pt x="371" y="331"/>
                  </a:cubicBezTo>
                  <a:cubicBezTo>
                    <a:pt x="371" y="342"/>
                    <a:pt x="370" y="354"/>
                    <a:pt x="370" y="366"/>
                  </a:cubicBezTo>
                  <a:cubicBezTo>
                    <a:pt x="362" y="366"/>
                    <a:pt x="353" y="366"/>
                    <a:pt x="345" y="365"/>
                  </a:cubicBezTo>
                  <a:close/>
                  <a:moveTo>
                    <a:pt x="370" y="289"/>
                  </a:moveTo>
                  <a:cubicBezTo>
                    <a:pt x="369" y="292"/>
                    <a:pt x="369" y="296"/>
                    <a:pt x="369" y="299"/>
                  </a:cubicBezTo>
                  <a:cubicBezTo>
                    <a:pt x="361" y="298"/>
                    <a:pt x="353" y="298"/>
                    <a:pt x="345" y="299"/>
                  </a:cubicBezTo>
                  <a:cubicBezTo>
                    <a:pt x="345" y="295"/>
                    <a:pt x="345" y="291"/>
                    <a:pt x="345" y="288"/>
                  </a:cubicBezTo>
                  <a:cubicBezTo>
                    <a:pt x="353" y="288"/>
                    <a:pt x="361" y="289"/>
                    <a:pt x="370" y="289"/>
                  </a:cubicBezTo>
                  <a:close/>
                  <a:moveTo>
                    <a:pt x="157" y="215"/>
                  </a:moveTo>
                  <a:cubicBezTo>
                    <a:pt x="133" y="216"/>
                    <a:pt x="109" y="215"/>
                    <a:pt x="85" y="216"/>
                  </a:cubicBezTo>
                  <a:cubicBezTo>
                    <a:pt x="82" y="216"/>
                    <a:pt x="80" y="216"/>
                    <a:pt x="77" y="216"/>
                  </a:cubicBezTo>
                  <a:cubicBezTo>
                    <a:pt x="74" y="180"/>
                    <a:pt x="70" y="144"/>
                    <a:pt x="64" y="109"/>
                  </a:cubicBezTo>
                  <a:cubicBezTo>
                    <a:pt x="83" y="108"/>
                    <a:pt x="103" y="106"/>
                    <a:pt x="114" y="106"/>
                  </a:cubicBezTo>
                  <a:cubicBezTo>
                    <a:pt x="147" y="106"/>
                    <a:pt x="182" y="108"/>
                    <a:pt x="216" y="107"/>
                  </a:cubicBezTo>
                  <a:cubicBezTo>
                    <a:pt x="214" y="142"/>
                    <a:pt x="209" y="176"/>
                    <a:pt x="206" y="211"/>
                  </a:cubicBezTo>
                  <a:cubicBezTo>
                    <a:pt x="206" y="212"/>
                    <a:pt x="206" y="213"/>
                    <a:pt x="206" y="213"/>
                  </a:cubicBezTo>
                  <a:cubicBezTo>
                    <a:pt x="190" y="214"/>
                    <a:pt x="173" y="215"/>
                    <a:pt x="157" y="215"/>
                  </a:cubicBezTo>
                  <a:close/>
                  <a:moveTo>
                    <a:pt x="28" y="63"/>
                  </a:moveTo>
                  <a:cubicBezTo>
                    <a:pt x="27" y="60"/>
                    <a:pt x="27" y="53"/>
                    <a:pt x="27" y="46"/>
                  </a:cubicBezTo>
                  <a:cubicBezTo>
                    <a:pt x="29" y="49"/>
                    <a:pt x="31" y="52"/>
                    <a:pt x="33" y="55"/>
                  </a:cubicBezTo>
                  <a:cubicBezTo>
                    <a:pt x="36" y="59"/>
                    <a:pt x="41" y="60"/>
                    <a:pt x="45" y="58"/>
                  </a:cubicBezTo>
                  <a:cubicBezTo>
                    <a:pt x="49" y="56"/>
                    <a:pt x="51" y="50"/>
                    <a:pt x="48" y="46"/>
                  </a:cubicBezTo>
                  <a:cubicBezTo>
                    <a:pt x="43" y="40"/>
                    <a:pt x="39" y="33"/>
                    <a:pt x="34" y="27"/>
                  </a:cubicBezTo>
                  <a:cubicBezTo>
                    <a:pt x="35" y="26"/>
                    <a:pt x="36" y="25"/>
                    <a:pt x="37" y="25"/>
                  </a:cubicBezTo>
                  <a:cubicBezTo>
                    <a:pt x="39" y="25"/>
                    <a:pt x="42" y="25"/>
                    <a:pt x="45" y="25"/>
                  </a:cubicBezTo>
                  <a:cubicBezTo>
                    <a:pt x="51" y="35"/>
                    <a:pt x="58" y="44"/>
                    <a:pt x="66" y="53"/>
                  </a:cubicBezTo>
                  <a:cubicBezTo>
                    <a:pt x="73" y="61"/>
                    <a:pt x="84" y="49"/>
                    <a:pt x="78" y="41"/>
                  </a:cubicBezTo>
                  <a:cubicBezTo>
                    <a:pt x="73" y="36"/>
                    <a:pt x="69" y="30"/>
                    <a:pt x="65" y="25"/>
                  </a:cubicBezTo>
                  <a:cubicBezTo>
                    <a:pt x="68" y="25"/>
                    <a:pt x="71" y="25"/>
                    <a:pt x="75" y="25"/>
                  </a:cubicBezTo>
                  <a:cubicBezTo>
                    <a:pt x="81" y="33"/>
                    <a:pt x="87" y="42"/>
                    <a:pt x="94" y="50"/>
                  </a:cubicBezTo>
                  <a:cubicBezTo>
                    <a:pt x="101" y="58"/>
                    <a:pt x="113" y="46"/>
                    <a:pt x="106" y="38"/>
                  </a:cubicBezTo>
                  <a:cubicBezTo>
                    <a:pt x="102" y="34"/>
                    <a:pt x="98" y="29"/>
                    <a:pt x="95" y="24"/>
                  </a:cubicBezTo>
                  <a:cubicBezTo>
                    <a:pt x="99" y="24"/>
                    <a:pt x="103" y="24"/>
                    <a:pt x="107" y="24"/>
                  </a:cubicBezTo>
                  <a:cubicBezTo>
                    <a:pt x="113" y="33"/>
                    <a:pt x="119" y="42"/>
                    <a:pt x="125" y="50"/>
                  </a:cubicBezTo>
                  <a:cubicBezTo>
                    <a:pt x="128" y="54"/>
                    <a:pt x="133" y="55"/>
                    <a:pt x="137" y="53"/>
                  </a:cubicBezTo>
                  <a:cubicBezTo>
                    <a:pt x="140" y="51"/>
                    <a:pt x="143" y="45"/>
                    <a:pt x="140" y="41"/>
                  </a:cubicBezTo>
                  <a:cubicBezTo>
                    <a:pt x="135" y="36"/>
                    <a:pt x="131" y="30"/>
                    <a:pt x="128" y="24"/>
                  </a:cubicBezTo>
                  <a:cubicBezTo>
                    <a:pt x="132" y="24"/>
                    <a:pt x="136" y="24"/>
                    <a:pt x="140" y="24"/>
                  </a:cubicBezTo>
                  <a:cubicBezTo>
                    <a:pt x="144" y="31"/>
                    <a:pt x="148" y="38"/>
                    <a:pt x="152" y="44"/>
                  </a:cubicBezTo>
                  <a:cubicBezTo>
                    <a:pt x="158" y="54"/>
                    <a:pt x="173" y="45"/>
                    <a:pt x="167" y="36"/>
                  </a:cubicBezTo>
                  <a:cubicBezTo>
                    <a:pt x="165" y="32"/>
                    <a:pt x="162" y="28"/>
                    <a:pt x="160" y="24"/>
                  </a:cubicBezTo>
                  <a:cubicBezTo>
                    <a:pt x="161" y="24"/>
                    <a:pt x="163" y="24"/>
                    <a:pt x="164" y="24"/>
                  </a:cubicBezTo>
                  <a:cubicBezTo>
                    <a:pt x="167" y="24"/>
                    <a:pt x="170" y="24"/>
                    <a:pt x="172" y="24"/>
                  </a:cubicBezTo>
                  <a:cubicBezTo>
                    <a:pt x="177" y="32"/>
                    <a:pt x="183" y="40"/>
                    <a:pt x="188" y="48"/>
                  </a:cubicBezTo>
                  <a:cubicBezTo>
                    <a:pt x="191" y="52"/>
                    <a:pt x="196" y="54"/>
                    <a:pt x="200" y="51"/>
                  </a:cubicBezTo>
                  <a:cubicBezTo>
                    <a:pt x="204" y="49"/>
                    <a:pt x="206" y="43"/>
                    <a:pt x="203" y="40"/>
                  </a:cubicBezTo>
                  <a:cubicBezTo>
                    <a:pt x="199" y="35"/>
                    <a:pt x="195" y="29"/>
                    <a:pt x="192" y="24"/>
                  </a:cubicBezTo>
                  <a:cubicBezTo>
                    <a:pt x="196" y="24"/>
                    <a:pt x="200" y="24"/>
                    <a:pt x="204" y="24"/>
                  </a:cubicBezTo>
                  <a:cubicBezTo>
                    <a:pt x="204" y="25"/>
                    <a:pt x="205" y="26"/>
                    <a:pt x="205" y="27"/>
                  </a:cubicBezTo>
                  <a:cubicBezTo>
                    <a:pt x="212" y="35"/>
                    <a:pt x="218" y="42"/>
                    <a:pt x="225" y="50"/>
                  </a:cubicBezTo>
                  <a:cubicBezTo>
                    <a:pt x="227" y="54"/>
                    <a:pt x="233" y="53"/>
                    <a:pt x="236" y="50"/>
                  </a:cubicBezTo>
                  <a:cubicBezTo>
                    <a:pt x="240" y="47"/>
                    <a:pt x="239" y="42"/>
                    <a:pt x="236" y="39"/>
                  </a:cubicBezTo>
                  <a:cubicBezTo>
                    <a:pt x="233" y="34"/>
                    <a:pt x="230" y="30"/>
                    <a:pt x="226" y="26"/>
                  </a:cubicBezTo>
                  <a:cubicBezTo>
                    <a:pt x="241" y="29"/>
                    <a:pt x="246" y="35"/>
                    <a:pt x="248" y="51"/>
                  </a:cubicBezTo>
                  <a:cubicBezTo>
                    <a:pt x="248" y="56"/>
                    <a:pt x="250" y="72"/>
                    <a:pt x="248" y="77"/>
                  </a:cubicBezTo>
                  <a:cubicBezTo>
                    <a:pt x="240" y="95"/>
                    <a:pt x="205" y="89"/>
                    <a:pt x="189" y="89"/>
                  </a:cubicBezTo>
                  <a:cubicBezTo>
                    <a:pt x="164" y="89"/>
                    <a:pt x="139" y="89"/>
                    <a:pt x="114" y="89"/>
                  </a:cubicBezTo>
                  <a:cubicBezTo>
                    <a:pt x="96" y="89"/>
                    <a:pt x="72" y="92"/>
                    <a:pt x="54" y="88"/>
                  </a:cubicBezTo>
                  <a:cubicBezTo>
                    <a:pt x="38" y="85"/>
                    <a:pt x="31" y="81"/>
                    <a:pt x="28" y="63"/>
                  </a:cubicBezTo>
                  <a:close/>
                  <a:moveTo>
                    <a:pt x="45" y="239"/>
                  </a:moveTo>
                  <a:cubicBezTo>
                    <a:pt x="53" y="231"/>
                    <a:pt x="52" y="235"/>
                    <a:pt x="60" y="233"/>
                  </a:cubicBezTo>
                  <a:cubicBezTo>
                    <a:pt x="89" y="226"/>
                    <a:pt x="127" y="233"/>
                    <a:pt x="157" y="232"/>
                  </a:cubicBezTo>
                  <a:cubicBezTo>
                    <a:pt x="207" y="231"/>
                    <a:pt x="258" y="229"/>
                    <a:pt x="308" y="229"/>
                  </a:cubicBezTo>
                  <a:cubicBezTo>
                    <a:pt x="317" y="229"/>
                    <a:pt x="328" y="227"/>
                    <a:pt x="337" y="229"/>
                  </a:cubicBezTo>
                  <a:cubicBezTo>
                    <a:pt x="354" y="232"/>
                    <a:pt x="358" y="247"/>
                    <a:pt x="339" y="251"/>
                  </a:cubicBezTo>
                  <a:cubicBezTo>
                    <a:pt x="311" y="258"/>
                    <a:pt x="274" y="257"/>
                    <a:pt x="245" y="256"/>
                  </a:cubicBezTo>
                  <a:cubicBezTo>
                    <a:pt x="196" y="255"/>
                    <a:pt x="147" y="259"/>
                    <a:pt x="97" y="257"/>
                  </a:cubicBezTo>
                  <a:cubicBezTo>
                    <a:pt x="85" y="256"/>
                    <a:pt x="70" y="257"/>
                    <a:pt x="58" y="254"/>
                  </a:cubicBezTo>
                  <a:cubicBezTo>
                    <a:pt x="47" y="252"/>
                    <a:pt x="36" y="250"/>
                    <a:pt x="45" y="239"/>
                  </a:cubicBezTo>
                  <a:close/>
                  <a:moveTo>
                    <a:pt x="117" y="274"/>
                  </a:moveTo>
                  <a:cubicBezTo>
                    <a:pt x="158" y="275"/>
                    <a:pt x="199" y="272"/>
                    <a:pt x="240" y="273"/>
                  </a:cubicBezTo>
                  <a:cubicBezTo>
                    <a:pt x="265" y="273"/>
                    <a:pt x="289" y="272"/>
                    <a:pt x="313" y="270"/>
                  </a:cubicBezTo>
                  <a:cubicBezTo>
                    <a:pt x="316" y="270"/>
                    <a:pt x="319" y="270"/>
                    <a:pt x="322" y="270"/>
                  </a:cubicBezTo>
                  <a:cubicBezTo>
                    <a:pt x="323" y="318"/>
                    <a:pt x="323" y="367"/>
                    <a:pt x="323" y="416"/>
                  </a:cubicBezTo>
                  <a:cubicBezTo>
                    <a:pt x="307" y="415"/>
                    <a:pt x="290" y="417"/>
                    <a:pt x="279" y="416"/>
                  </a:cubicBezTo>
                  <a:cubicBezTo>
                    <a:pt x="243" y="415"/>
                    <a:pt x="206" y="418"/>
                    <a:pt x="170" y="417"/>
                  </a:cubicBezTo>
                  <a:cubicBezTo>
                    <a:pt x="147" y="417"/>
                    <a:pt x="126" y="417"/>
                    <a:pt x="104" y="419"/>
                  </a:cubicBezTo>
                  <a:cubicBezTo>
                    <a:pt x="101" y="419"/>
                    <a:pt x="99" y="419"/>
                    <a:pt x="96" y="419"/>
                  </a:cubicBezTo>
                  <a:cubicBezTo>
                    <a:pt x="96" y="418"/>
                    <a:pt x="96" y="416"/>
                    <a:pt x="96" y="415"/>
                  </a:cubicBezTo>
                  <a:cubicBezTo>
                    <a:pt x="87" y="369"/>
                    <a:pt x="84" y="322"/>
                    <a:pt x="76" y="275"/>
                  </a:cubicBezTo>
                  <a:cubicBezTo>
                    <a:pt x="92" y="275"/>
                    <a:pt x="108" y="274"/>
                    <a:pt x="117" y="274"/>
                  </a:cubicBezTo>
                  <a:close/>
                  <a:moveTo>
                    <a:pt x="113" y="461"/>
                  </a:moveTo>
                  <a:cubicBezTo>
                    <a:pt x="102" y="461"/>
                    <a:pt x="59" y="466"/>
                    <a:pt x="72" y="444"/>
                  </a:cubicBezTo>
                  <a:cubicBezTo>
                    <a:pt x="82" y="427"/>
                    <a:pt x="147" y="434"/>
                    <a:pt x="163" y="434"/>
                  </a:cubicBezTo>
                  <a:cubicBezTo>
                    <a:pt x="207" y="435"/>
                    <a:pt x="252" y="431"/>
                    <a:pt x="297" y="434"/>
                  </a:cubicBezTo>
                  <a:cubicBezTo>
                    <a:pt x="308" y="435"/>
                    <a:pt x="329" y="432"/>
                    <a:pt x="337" y="441"/>
                  </a:cubicBezTo>
                  <a:cubicBezTo>
                    <a:pt x="350" y="454"/>
                    <a:pt x="327" y="457"/>
                    <a:pt x="315" y="457"/>
                  </a:cubicBezTo>
                  <a:cubicBezTo>
                    <a:pt x="286" y="458"/>
                    <a:pt x="256" y="457"/>
                    <a:pt x="226" y="458"/>
                  </a:cubicBezTo>
                  <a:cubicBezTo>
                    <a:pt x="188" y="459"/>
                    <a:pt x="151" y="461"/>
                    <a:pt x="113" y="461"/>
                  </a:cubicBezTo>
                  <a:close/>
                  <a:moveTo>
                    <a:pt x="226" y="475"/>
                  </a:moveTo>
                  <a:cubicBezTo>
                    <a:pt x="257" y="474"/>
                    <a:pt x="291" y="479"/>
                    <a:pt x="323" y="476"/>
                  </a:cubicBezTo>
                  <a:cubicBezTo>
                    <a:pt x="322" y="497"/>
                    <a:pt x="323" y="518"/>
                    <a:pt x="323" y="539"/>
                  </a:cubicBezTo>
                  <a:cubicBezTo>
                    <a:pt x="310" y="539"/>
                    <a:pt x="297" y="541"/>
                    <a:pt x="288" y="541"/>
                  </a:cubicBezTo>
                  <a:cubicBezTo>
                    <a:pt x="271" y="541"/>
                    <a:pt x="253" y="541"/>
                    <a:pt x="236" y="541"/>
                  </a:cubicBezTo>
                  <a:cubicBezTo>
                    <a:pt x="231" y="541"/>
                    <a:pt x="225" y="541"/>
                    <a:pt x="219" y="541"/>
                  </a:cubicBezTo>
                  <a:cubicBezTo>
                    <a:pt x="219" y="519"/>
                    <a:pt x="220" y="497"/>
                    <a:pt x="218" y="476"/>
                  </a:cubicBezTo>
                  <a:cubicBezTo>
                    <a:pt x="218" y="475"/>
                    <a:pt x="218" y="475"/>
                    <a:pt x="218" y="475"/>
                  </a:cubicBezTo>
                  <a:cubicBezTo>
                    <a:pt x="221" y="475"/>
                    <a:pt x="223" y="475"/>
                    <a:pt x="226" y="475"/>
                  </a:cubicBezTo>
                  <a:close/>
                  <a:moveTo>
                    <a:pt x="346" y="602"/>
                  </a:moveTo>
                  <a:cubicBezTo>
                    <a:pt x="316" y="603"/>
                    <a:pt x="286" y="603"/>
                    <a:pt x="256" y="603"/>
                  </a:cubicBezTo>
                  <a:cubicBezTo>
                    <a:pt x="232" y="603"/>
                    <a:pt x="187" y="610"/>
                    <a:pt x="195" y="572"/>
                  </a:cubicBezTo>
                  <a:cubicBezTo>
                    <a:pt x="195" y="572"/>
                    <a:pt x="195" y="572"/>
                    <a:pt x="195" y="572"/>
                  </a:cubicBezTo>
                  <a:cubicBezTo>
                    <a:pt x="196" y="574"/>
                    <a:pt x="198" y="576"/>
                    <a:pt x="199" y="579"/>
                  </a:cubicBezTo>
                  <a:cubicBezTo>
                    <a:pt x="205" y="588"/>
                    <a:pt x="220" y="580"/>
                    <a:pt x="214" y="570"/>
                  </a:cubicBezTo>
                  <a:cubicBezTo>
                    <a:pt x="212" y="567"/>
                    <a:pt x="209" y="563"/>
                    <a:pt x="207" y="560"/>
                  </a:cubicBezTo>
                  <a:cubicBezTo>
                    <a:pt x="210" y="559"/>
                    <a:pt x="213" y="558"/>
                    <a:pt x="216" y="557"/>
                  </a:cubicBezTo>
                  <a:cubicBezTo>
                    <a:pt x="217" y="557"/>
                    <a:pt x="217" y="558"/>
                    <a:pt x="217" y="558"/>
                  </a:cubicBezTo>
                  <a:cubicBezTo>
                    <a:pt x="220" y="562"/>
                    <a:pt x="223" y="566"/>
                    <a:pt x="225" y="570"/>
                  </a:cubicBezTo>
                  <a:cubicBezTo>
                    <a:pt x="230" y="579"/>
                    <a:pt x="245" y="571"/>
                    <a:pt x="240" y="561"/>
                  </a:cubicBezTo>
                  <a:cubicBezTo>
                    <a:pt x="238" y="560"/>
                    <a:pt x="237" y="558"/>
                    <a:pt x="236" y="556"/>
                  </a:cubicBezTo>
                  <a:cubicBezTo>
                    <a:pt x="241" y="556"/>
                    <a:pt x="245" y="556"/>
                    <a:pt x="250" y="556"/>
                  </a:cubicBezTo>
                  <a:cubicBezTo>
                    <a:pt x="250" y="557"/>
                    <a:pt x="250" y="557"/>
                    <a:pt x="250" y="558"/>
                  </a:cubicBezTo>
                  <a:cubicBezTo>
                    <a:pt x="253" y="562"/>
                    <a:pt x="256" y="567"/>
                    <a:pt x="259" y="571"/>
                  </a:cubicBezTo>
                  <a:cubicBezTo>
                    <a:pt x="261" y="575"/>
                    <a:pt x="266" y="576"/>
                    <a:pt x="270" y="574"/>
                  </a:cubicBezTo>
                  <a:cubicBezTo>
                    <a:pt x="274" y="572"/>
                    <a:pt x="276" y="566"/>
                    <a:pt x="273" y="562"/>
                  </a:cubicBezTo>
                  <a:cubicBezTo>
                    <a:pt x="272" y="561"/>
                    <a:pt x="271" y="559"/>
                    <a:pt x="270" y="558"/>
                  </a:cubicBezTo>
                  <a:cubicBezTo>
                    <a:pt x="272" y="558"/>
                    <a:pt x="275" y="558"/>
                    <a:pt x="276" y="558"/>
                  </a:cubicBezTo>
                  <a:cubicBezTo>
                    <a:pt x="281" y="558"/>
                    <a:pt x="285" y="558"/>
                    <a:pt x="289" y="558"/>
                  </a:cubicBezTo>
                  <a:cubicBezTo>
                    <a:pt x="289" y="558"/>
                    <a:pt x="289" y="558"/>
                    <a:pt x="289" y="558"/>
                  </a:cubicBezTo>
                  <a:cubicBezTo>
                    <a:pt x="292" y="562"/>
                    <a:pt x="294" y="566"/>
                    <a:pt x="296" y="570"/>
                  </a:cubicBezTo>
                  <a:cubicBezTo>
                    <a:pt x="302" y="580"/>
                    <a:pt x="316" y="571"/>
                    <a:pt x="311" y="562"/>
                  </a:cubicBezTo>
                  <a:cubicBezTo>
                    <a:pt x="310" y="560"/>
                    <a:pt x="309" y="559"/>
                    <a:pt x="308" y="557"/>
                  </a:cubicBezTo>
                  <a:cubicBezTo>
                    <a:pt x="312" y="557"/>
                    <a:pt x="315" y="557"/>
                    <a:pt x="318" y="557"/>
                  </a:cubicBezTo>
                  <a:cubicBezTo>
                    <a:pt x="318" y="557"/>
                    <a:pt x="318" y="558"/>
                    <a:pt x="318" y="558"/>
                  </a:cubicBezTo>
                  <a:cubicBezTo>
                    <a:pt x="321" y="562"/>
                    <a:pt x="324" y="567"/>
                    <a:pt x="326" y="572"/>
                  </a:cubicBezTo>
                  <a:cubicBezTo>
                    <a:pt x="328" y="576"/>
                    <a:pt x="334" y="577"/>
                    <a:pt x="338" y="575"/>
                  </a:cubicBezTo>
                  <a:cubicBezTo>
                    <a:pt x="342" y="572"/>
                    <a:pt x="342" y="568"/>
                    <a:pt x="341" y="563"/>
                  </a:cubicBezTo>
                  <a:cubicBezTo>
                    <a:pt x="340" y="563"/>
                    <a:pt x="340" y="562"/>
                    <a:pt x="339" y="561"/>
                  </a:cubicBezTo>
                  <a:cubicBezTo>
                    <a:pt x="345" y="563"/>
                    <a:pt x="349" y="566"/>
                    <a:pt x="351" y="578"/>
                  </a:cubicBezTo>
                  <a:cubicBezTo>
                    <a:pt x="352" y="582"/>
                    <a:pt x="353" y="602"/>
                    <a:pt x="346" y="602"/>
                  </a:cubicBezTo>
                  <a:close/>
                  <a:moveTo>
                    <a:pt x="345" y="401"/>
                  </a:moveTo>
                  <a:cubicBezTo>
                    <a:pt x="345" y="395"/>
                    <a:pt x="345" y="388"/>
                    <a:pt x="345" y="382"/>
                  </a:cubicBezTo>
                  <a:cubicBezTo>
                    <a:pt x="353" y="382"/>
                    <a:pt x="362" y="383"/>
                    <a:pt x="370" y="383"/>
                  </a:cubicBezTo>
                  <a:cubicBezTo>
                    <a:pt x="370" y="389"/>
                    <a:pt x="370" y="395"/>
                    <a:pt x="370" y="401"/>
                  </a:cubicBezTo>
                  <a:cubicBezTo>
                    <a:pt x="366" y="401"/>
                    <a:pt x="361" y="400"/>
                    <a:pt x="356" y="400"/>
                  </a:cubicBezTo>
                  <a:cubicBezTo>
                    <a:pt x="352" y="401"/>
                    <a:pt x="349" y="401"/>
                    <a:pt x="345" y="401"/>
                  </a:cubicBezTo>
                  <a:close/>
                  <a:moveTo>
                    <a:pt x="418" y="401"/>
                  </a:moveTo>
                  <a:cubicBezTo>
                    <a:pt x="415" y="414"/>
                    <a:pt x="401" y="420"/>
                    <a:pt x="392" y="409"/>
                  </a:cubicBezTo>
                  <a:cubicBezTo>
                    <a:pt x="382" y="398"/>
                    <a:pt x="388" y="357"/>
                    <a:pt x="388" y="341"/>
                  </a:cubicBezTo>
                  <a:cubicBezTo>
                    <a:pt x="387" y="325"/>
                    <a:pt x="380" y="279"/>
                    <a:pt x="400" y="279"/>
                  </a:cubicBezTo>
                  <a:cubicBezTo>
                    <a:pt x="421" y="280"/>
                    <a:pt x="416" y="300"/>
                    <a:pt x="417" y="316"/>
                  </a:cubicBezTo>
                  <a:cubicBezTo>
                    <a:pt x="417" y="328"/>
                    <a:pt x="418" y="340"/>
                    <a:pt x="418" y="353"/>
                  </a:cubicBezTo>
                  <a:cubicBezTo>
                    <a:pt x="418" y="367"/>
                    <a:pt x="422" y="387"/>
                    <a:pt x="418" y="401"/>
                  </a:cubicBezTo>
                  <a:close/>
                  <a:moveTo>
                    <a:pt x="435" y="402"/>
                  </a:moveTo>
                  <a:cubicBezTo>
                    <a:pt x="436" y="395"/>
                    <a:pt x="436" y="389"/>
                    <a:pt x="436" y="383"/>
                  </a:cubicBezTo>
                  <a:cubicBezTo>
                    <a:pt x="439" y="383"/>
                    <a:pt x="443" y="383"/>
                    <a:pt x="447" y="382"/>
                  </a:cubicBezTo>
                  <a:cubicBezTo>
                    <a:pt x="452" y="382"/>
                    <a:pt x="456" y="381"/>
                    <a:pt x="460" y="382"/>
                  </a:cubicBezTo>
                  <a:cubicBezTo>
                    <a:pt x="460" y="388"/>
                    <a:pt x="460" y="395"/>
                    <a:pt x="460" y="401"/>
                  </a:cubicBezTo>
                  <a:cubicBezTo>
                    <a:pt x="452" y="403"/>
                    <a:pt x="443" y="402"/>
                    <a:pt x="435" y="402"/>
                  </a:cubicBezTo>
                  <a:close/>
                  <a:moveTo>
                    <a:pt x="611" y="572"/>
                  </a:moveTo>
                  <a:cubicBezTo>
                    <a:pt x="619" y="609"/>
                    <a:pt x="577" y="603"/>
                    <a:pt x="553" y="603"/>
                  </a:cubicBezTo>
                  <a:cubicBezTo>
                    <a:pt x="522" y="604"/>
                    <a:pt x="491" y="603"/>
                    <a:pt x="460" y="602"/>
                  </a:cubicBezTo>
                  <a:cubicBezTo>
                    <a:pt x="454" y="602"/>
                    <a:pt x="454" y="585"/>
                    <a:pt x="455" y="582"/>
                  </a:cubicBezTo>
                  <a:cubicBezTo>
                    <a:pt x="455" y="577"/>
                    <a:pt x="456" y="573"/>
                    <a:pt x="458" y="570"/>
                  </a:cubicBezTo>
                  <a:cubicBezTo>
                    <a:pt x="459" y="572"/>
                    <a:pt x="461" y="574"/>
                    <a:pt x="462" y="576"/>
                  </a:cubicBezTo>
                  <a:cubicBezTo>
                    <a:pt x="464" y="580"/>
                    <a:pt x="469" y="581"/>
                    <a:pt x="473" y="579"/>
                  </a:cubicBezTo>
                  <a:cubicBezTo>
                    <a:pt x="477" y="577"/>
                    <a:pt x="479" y="571"/>
                    <a:pt x="476" y="567"/>
                  </a:cubicBezTo>
                  <a:cubicBezTo>
                    <a:pt x="474" y="565"/>
                    <a:pt x="473" y="562"/>
                    <a:pt x="471" y="559"/>
                  </a:cubicBezTo>
                  <a:cubicBezTo>
                    <a:pt x="471" y="559"/>
                    <a:pt x="471" y="559"/>
                    <a:pt x="472" y="559"/>
                  </a:cubicBezTo>
                  <a:cubicBezTo>
                    <a:pt x="475" y="558"/>
                    <a:pt x="478" y="557"/>
                    <a:pt x="481" y="557"/>
                  </a:cubicBezTo>
                  <a:cubicBezTo>
                    <a:pt x="486" y="564"/>
                    <a:pt x="490" y="571"/>
                    <a:pt x="495" y="578"/>
                  </a:cubicBezTo>
                  <a:cubicBezTo>
                    <a:pt x="498" y="581"/>
                    <a:pt x="502" y="583"/>
                    <a:pt x="507" y="581"/>
                  </a:cubicBezTo>
                  <a:cubicBezTo>
                    <a:pt x="510" y="578"/>
                    <a:pt x="512" y="573"/>
                    <a:pt x="510" y="569"/>
                  </a:cubicBezTo>
                  <a:cubicBezTo>
                    <a:pt x="507" y="565"/>
                    <a:pt x="504" y="561"/>
                    <a:pt x="501" y="557"/>
                  </a:cubicBezTo>
                  <a:cubicBezTo>
                    <a:pt x="505" y="557"/>
                    <a:pt x="509" y="557"/>
                    <a:pt x="513" y="557"/>
                  </a:cubicBezTo>
                  <a:cubicBezTo>
                    <a:pt x="516" y="563"/>
                    <a:pt x="520" y="568"/>
                    <a:pt x="523" y="573"/>
                  </a:cubicBezTo>
                  <a:cubicBezTo>
                    <a:pt x="526" y="576"/>
                    <a:pt x="531" y="578"/>
                    <a:pt x="535" y="576"/>
                  </a:cubicBezTo>
                  <a:cubicBezTo>
                    <a:pt x="538" y="574"/>
                    <a:pt x="541" y="568"/>
                    <a:pt x="538" y="564"/>
                  </a:cubicBezTo>
                  <a:cubicBezTo>
                    <a:pt x="536" y="562"/>
                    <a:pt x="535" y="560"/>
                    <a:pt x="533" y="558"/>
                  </a:cubicBezTo>
                  <a:cubicBezTo>
                    <a:pt x="537" y="557"/>
                    <a:pt x="540" y="557"/>
                    <a:pt x="544" y="557"/>
                  </a:cubicBezTo>
                  <a:cubicBezTo>
                    <a:pt x="544" y="557"/>
                    <a:pt x="544" y="557"/>
                    <a:pt x="544" y="557"/>
                  </a:cubicBezTo>
                  <a:cubicBezTo>
                    <a:pt x="548" y="562"/>
                    <a:pt x="551" y="567"/>
                    <a:pt x="554" y="572"/>
                  </a:cubicBezTo>
                  <a:cubicBezTo>
                    <a:pt x="559" y="581"/>
                    <a:pt x="574" y="573"/>
                    <a:pt x="568" y="563"/>
                  </a:cubicBezTo>
                  <a:cubicBezTo>
                    <a:pt x="567" y="561"/>
                    <a:pt x="565" y="558"/>
                    <a:pt x="563" y="556"/>
                  </a:cubicBezTo>
                  <a:cubicBezTo>
                    <a:pt x="567" y="556"/>
                    <a:pt x="570" y="556"/>
                    <a:pt x="574" y="556"/>
                  </a:cubicBezTo>
                  <a:cubicBezTo>
                    <a:pt x="577" y="563"/>
                    <a:pt x="580" y="569"/>
                    <a:pt x="584" y="575"/>
                  </a:cubicBezTo>
                  <a:cubicBezTo>
                    <a:pt x="589" y="585"/>
                    <a:pt x="604" y="576"/>
                    <a:pt x="598" y="567"/>
                  </a:cubicBezTo>
                  <a:cubicBezTo>
                    <a:pt x="596" y="564"/>
                    <a:pt x="595" y="561"/>
                    <a:pt x="593" y="558"/>
                  </a:cubicBezTo>
                  <a:cubicBezTo>
                    <a:pt x="603" y="560"/>
                    <a:pt x="610" y="565"/>
                    <a:pt x="611" y="572"/>
                  </a:cubicBezTo>
                  <a:close/>
                  <a:moveTo>
                    <a:pt x="588" y="476"/>
                  </a:moveTo>
                  <a:cubicBezTo>
                    <a:pt x="586" y="497"/>
                    <a:pt x="587" y="518"/>
                    <a:pt x="586" y="538"/>
                  </a:cubicBezTo>
                  <a:cubicBezTo>
                    <a:pt x="565" y="538"/>
                    <a:pt x="541" y="541"/>
                    <a:pt x="524" y="541"/>
                  </a:cubicBezTo>
                  <a:cubicBezTo>
                    <a:pt x="514" y="541"/>
                    <a:pt x="498" y="539"/>
                    <a:pt x="483" y="539"/>
                  </a:cubicBezTo>
                  <a:cubicBezTo>
                    <a:pt x="483" y="518"/>
                    <a:pt x="482" y="497"/>
                    <a:pt x="483" y="476"/>
                  </a:cubicBezTo>
                  <a:cubicBezTo>
                    <a:pt x="514" y="479"/>
                    <a:pt x="549" y="474"/>
                    <a:pt x="580" y="475"/>
                  </a:cubicBezTo>
                  <a:cubicBezTo>
                    <a:pt x="582" y="475"/>
                    <a:pt x="585" y="475"/>
                    <a:pt x="588" y="475"/>
                  </a:cubicBezTo>
                  <a:cubicBezTo>
                    <a:pt x="588" y="475"/>
                    <a:pt x="588" y="475"/>
                    <a:pt x="588" y="476"/>
                  </a:cubicBezTo>
                  <a:close/>
                  <a:moveTo>
                    <a:pt x="695" y="461"/>
                  </a:moveTo>
                  <a:cubicBezTo>
                    <a:pt x="656" y="461"/>
                    <a:pt x="618" y="459"/>
                    <a:pt x="580" y="458"/>
                  </a:cubicBezTo>
                  <a:cubicBezTo>
                    <a:pt x="552" y="457"/>
                    <a:pt x="524" y="458"/>
                    <a:pt x="497" y="458"/>
                  </a:cubicBezTo>
                  <a:cubicBezTo>
                    <a:pt x="490" y="458"/>
                    <a:pt x="460" y="458"/>
                    <a:pt x="462" y="445"/>
                  </a:cubicBezTo>
                  <a:cubicBezTo>
                    <a:pt x="463" y="434"/>
                    <a:pt x="497" y="435"/>
                    <a:pt x="505" y="435"/>
                  </a:cubicBezTo>
                  <a:cubicBezTo>
                    <a:pt x="551" y="431"/>
                    <a:pt x="597" y="435"/>
                    <a:pt x="643" y="434"/>
                  </a:cubicBezTo>
                  <a:cubicBezTo>
                    <a:pt x="664" y="434"/>
                    <a:pt x="710" y="427"/>
                    <a:pt x="728" y="441"/>
                  </a:cubicBezTo>
                  <a:cubicBezTo>
                    <a:pt x="754" y="462"/>
                    <a:pt x="708" y="461"/>
                    <a:pt x="695" y="461"/>
                  </a:cubicBezTo>
                  <a:close/>
                  <a:moveTo>
                    <a:pt x="710" y="415"/>
                  </a:moveTo>
                  <a:cubicBezTo>
                    <a:pt x="710" y="416"/>
                    <a:pt x="710" y="418"/>
                    <a:pt x="710" y="419"/>
                  </a:cubicBezTo>
                  <a:cubicBezTo>
                    <a:pt x="707" y="419"/>
                    <a:pt x="704" y="419"/>
                    <a:pt x="702" y="419"/>
                  </a:cubicBezTo>
                  <a:cubicBezTo>
                    <a:pt x="680" y="417"/>
                    <a:pt x="658" y="417"/>
                    <a:pt x="636" y="417"/>
                  </a:cubicBezTo>
                  <a:cubicBezTo>
                    <a:pt x="599" y="418"/>
                    <a:pt x="563" y="415"/>
                    <a:pt x="526" y="416"/>
                  </a:cubicBezTo>
                  <a:cubicBezTo>
                    <a:pt x="516" y="417"/>
                    <a:pt x="499" y="415"/>
                    <a:pt x="483" y="416"/>
                  </a:cubicBezTo>
                  <a:cubicBezTo>
                    <a:pt x="483" y="367"/>
                    <a:pt x="482" y="318"/>
                    <a:pt x="484" y="270"/>
                  </a:cubicBezTo>
                  <a:cubicBezTo>
                    <a:pt x="487" y="270"/>
                    <a:pt x="490" y="270"/>
                    <a:pt x="493" y="270"/>
                  </a:cubicBezTo>
                  <a:cubicBezTo>
                    <a:pt x="517" y="272"/>
                    <a:pt x="541" y="273"/>
                    <a:pt x="566" y="273"/>
                  </a:cubicBezTo>
                  <a:cubicBezTo>
                    <a:pt x="605" y="272"/>
                    <a:pt x="645" y="274"/>
                    <a:pt x="685" y="274"/>
                  </a:cubicBezTo>
                  <a:cubicBezTo>
                    <a:pt x="695" y="274"/>
                    <a:pt x="713" y="275"/>
                    <a:pt x="730" y="275"/>
                  </a:cubicBezTo>
                  <a:cubicBezTo>
                    <a:pt x="724" y="322"/>
                    <a:pt x="719" y="369"/>
                    <a:pt x="710" y="415"/>
                  </a:cubicBezTo>
                  <a:close/>
                  <a:moveTo>
                    <a:pt x="753" y="254"/>
                  </a:moveTo>
                  <a:cubicBezTo>
                    <a:pt x="742" y="258"/>
                    <a:pt x="724" y="256"/>
                    <a:pt x="712" y="257"/>
                  </a:cubicBezTo>
                  <a:cubicBezTo>
                    <a:pt x="662" y="259"/>
                    <a:pt x="611" y="255"/>
                    <a:pt x="560" y="256"/>
                  </a:cubicBezTo>
                  <a:cubicBezTo>
                    <a:pt x="532" y="257"/>
                    <a:pt x="500" y="257"/>
                    <a:pt x="472" y="252"/>
                  </a:cubicBezTo>
                  <a:cubicBezTo>
                    <a:pt x="455" y="249"/>
                    <a:pt x="445" y="236"/>
                    <a:pt x="465" y="229"/>
                  </a:cubicBezTo>
                  <a:cubicBezTo>
                    <a:pt x="473" y="226"/>
                    <a:pt x="487" y="229"/>
                    <a:pt x="496" y="229"/>
                  </a:cubicBezTo>
                  <a:cubicBezTo>
                    <a:pt x="547" y="229"/>
                    <a:pt x="598" y="231"/>
                    <a:pt x="649" y="232"/>
                  </a:cubicBezTo>
                  <a:cubicBezTo>
                    <a:pt x="679" y="233"/>
                    <a:pt x="715" y="227"/>
                    <a:pt x="744" y="233"/>
                  </a:cubicBezTo>
                  <a:cubicBezTo>
                    <a:pt x="757" y="236"/>
                    <a:pt x="778" y="246"/>
                    <a:pt x="753" y="254"/>
                  </a:cubicBezTo>
                  <a:close/>
                </a:path>
              </a:pathLst>
            </a:custGeom>
            <a:solidFill>
              <a:schemeClr val="accent2">
                <a:lumMod val="10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xtraShape31">
              <a:extLst>
                <a:ext uri="{FF2B5EF4-FFF2-40B4-BE49-F238E27FC236}">
                  <a16:creationId xmlns:a16="http://schemas.microsoft.com/office/drawing/2014/main" id="{8BAAC6D8-C7E9-4BCE-90F7-4E41E87EFA0B}"/>
                </a:ext>
              </a:extLst>
            </p:cNvPr>
            <p:cNvCxnSpPr>
              <a:cxnSpLocks/>
            </p:cNvCxnSpPr>
            <p:nvPr/>
          </p:nvCxnSpPr>
          <p:spPr>
            <a:xfrm>
              <a:off x="6724363" y="2651007"/>
              <a:ext cx="2055528"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7" name="CustomText1">
              <a:extLst>
                <a:ext uri="{FF2B5EF4-FFF2-40B4-BE49-F238E27FC236}">
                  <a16:creationId xmlns:a16="http://schemas.microsoft.com/office/drawing/2014/main" id="{EDBE246C-3AFF-454F-9917-36D202D6EC04}"/>
                </a:ext>
              </a:extLst>
            </p:cNvPr>
            <p:cNvSpPr/>
            <p:nvPr/>
          </p:nvSpPr>
          <p:spPr>
            <a:xfrm>
              <a:off x="6659048" y="2692653"/>
              <a:ext cx="2055528" cy="338647"/>
            </a:xfrm>
            <a:prstGeom prst="rect">
              <a:avLst/>
            </a:prstGeom>
            <a:noFill/>
          </p:spPr>
          <p:txBody>
            <a:bodyPr wrap="none" lIns="90000" tIns="46800" rIns="90000" bIns="4680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4400" rtl="0" eaLnBrk="1" fontAlgn="auto" latinLnBrk="0" hangingPunct="1">
                <a:spcBef>
                  <a:spcPts val="0"/>
                </a:spcBef>
                <a:spcAft>
                  <a:spcPts val="0"/>
                </a:spcAft>
                <a:buClrTx/>
                <a:buSzTx/>
                <a:buFontTx/>
                <a:buNone/>
                <a:tabLst/>
                <a:defRPr/>
              </a:pPr>
              <a:r>
                <a:rPr kumimoji="0" lang="en-US" altLang="zh-CN" b="0" i="0" u="none" strike="noStrike" kern="1200" cap="none" spc="0" normalizeH="0" baseline="0" noProof="0" dirty="0">
                  <a:ln>
                    <a:noFill/>
                  </a:ln>
                  <a:effectLst/>
                  <a:uLnTx/>
                  <a:uFillTx/>
                </a:rPr>
                <a:t>Supporting text here</a:t>
              </a:r>
            </a:p>
          </p:txBody>
        </p:sp>
        <p:sp>
          <p:nvSpPr>
            <p:cNvPr id="28" name="CustomText2">
              <a:extLst>
                <a:ext uri="{FF2B5EF4-FFF2-40B4-BE49-F238E27FC236}">
                  <a16:creationId xmlns:a16="http://schemas.microsoft.com/office/drawing/2014/main" id="{4754E276-9DC3-4BAB-B8B8-551139841570}"/>
                </a:ext>
              </a:extLst>
            </p:cNvPr>
            <p:cNvSpPr/>
            <p:nvPr/>
          </p:nvSpPr>
          <p:spPr>
            <a:xfrm>
              <a:off x="6659048" y="2233392"/>
              <a:ext cx="2055526" cy="459261"/>
            </a:xfrm>
            <a:prstGeom prst="rect">
              <a:avLst/>
            </a:prstGeom>
            <a:noFill/>
          </p:spPr>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4400" rtl="0" eaLnBrk="1" fontAlgn="auto" latinLnBrk="0" hangingPunct="1">
                <a:spcBef>
                  <a:spcPts val="0"/>
                </a:spcBef>
                <a:spcAft>
                  <a:spcPts val="0"/>
                </a:spcAft>
                <a:buClrTx/>
                <a:buSzTx/>
                <a:buFontTx/>
                <a:buNone/>
                <a:tabLst/>
                <a:defRPr/>
              </a:pPr>
              <a:r>
                <a:rPr kumimoji="0" lang="en-US" altLang="zh-CN" sz="2800" b="1" i="0" u="none" strike="noStrike" kern="1200" cap="none" spc="0" normalizeH="0" baseline="0" noProof="0" dirty="0">
                  <a:ln>
                    <a:noFill/>
                  </a:ln>
                  <a:effectLst/>
                  <a:uLnTx/>
                  <a:uFillTx/>
                </a:rPr>
                <a:t>TEXT HERE</a:t>
              </a:r>
            </a:p>
          </p:txBody>
        </p:sp>
        <p:sp>
          <p:nvSpPr>
            <p:cNvPr id="29" name="ValueText1">
              <a:extLst>
                <a:ext uri="{FF2B5EF4-FFF2-40B4-BE49-F238E27FC236}">
                  <a16:creationId xmlns:a16="http://schemas.microsoft.com/office/drawing/2014/main" id="{6567EE44-4666-4E6F-8AF2-B223E48085B1}"/>
                </a:ext>
              </a:extLst>
            </p:cNvPr>
            <p:cNvSpPr txBox="1"/>
            <p:nvPr/>
          </p:nvSpPr>
          <p:spPr>
            <a:xfrm>
              <a:off x="5691341" y="2350117"/>
              <a:ext cx="902390" cy="615447"/>
            </a:xfrm>
            <a:prstGeom prst="rect">
              <a:avLst/>
            </a:prstGeom>
            <a:noFill/>
          </p:spPr>
          <p:txBody>
            <a:bodyPr wrap="none" numCol="1" anchor="ctr" anchorCtr="0">
              <a:prstTxWarp prst="textPlain">
                <a:avLst/>
              </a:prstTxWarp>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6000">
                  <a:latin typeface="Impact" panose="020B0806030902050204" pitchFamily="34" charset="0"/>
                </a:rPr>
                <a:t>59%</a:t>
              </a:r>
              <a:endParaRPr lang="en-US" sz="6000" dirty="0">
                <a:latin typeface="Impact" panose="020B0806030902050204" pitchFamily="34" charset="0"/>
              </a:endParaRPr>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3066498" y="4320489"/>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3066498" y="4380797"/>
              <a:ext cx="2055526" cy="338647"/>
            </a:xfrm>
            <a:prstGeom prst="rect">
              <a:avLst/>
            </a:prstGeom>
            <a:noFill/>
          </p:spPr>
          <p:txBody>
            <a:bodyPr wrap="none" lIns="90000" tIns="46800" rIns="90000" bIns="4680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spcBef>
                  <a:spcPts val="0"/>
                </a:spcBef>
                <a:spcAft>
                  <a:spcPts val="0"/>
                </a:spcAft>
                <a:buClrTx/>
                <a:buSzTx/>
                <a:buFontTx/>
                <a:buNone/>
                <a:tabLst/>
                <a:defRPr/>
              </a:pPr>
              <a:r>
                <a:rPr kumimoji="0" lang="en-US" altLang="zh-CN" b="0" i="0" u="none" strike="noStrike" kern="1200" cap="none" spc="0" normalizeH="0" baseline="0" noProof="0" dirty="0">
                  <a:ln>
                    <a:noFill/>
                  </a:ln>
                  <a:effectLst/>
                  <a:uLnTx/>
                  <a:uFillTx/>
                </a:rPr>
                <a:t>Supporting text here</a:t>
              </a:r>
            </a:p>
          </p:txBody>
        </p:sp>
        <p:sp>
          <p:nvSpPr>
            <p:cNvPr id="32" name="CustomText2">
              <a:extLst>
                <a:ext uri="{FF2B5EF4-FFF2-40B4-BE49-F238E27FC236}">
                  <a16:creationId xmlns:a16="http://schemas.microsoft.com/office/drawing/2014/main" id="{C8409259-4B77-4AC5-AEC5-11C74CA69D5D}"/>
                </a:ext>
              </a:extLst>
            </p:cNvPr>
            <p:cNvSpPr/>
            <p:nvPr/>
          </p:nvSpPr>
          <p:spPr>
            <a:xfrm>
              <a:off x="3066498" y="3921537"/>
              <a:ext cx="2055525" cy="398952"/>
            </a:xfrm>
            <a:prstGeom prst="rect">
              <a:avLst/>
            </a:prstGeom>
            <a:noFill/>
          </p:spPr>
          <p:txBody>
            <a:bodyPr wrap="none" lIns="90000" tIns="46800" rIns="90000" bIns="4680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spcBef>
                  <a:spcPts val="0"/>
                </a:spcBef>
                <a:spcAft>
                  <a:spcPts val="0"/>
                </a:spcAft>
                <a:buClrTx/>
                <a:buSzTx/>
                <a:buFontTx/>
                <a:buNone/>
                <a:tabLst/>
                <a:defRPr/>
              </a:pPr>
              <a:r>
                <a:rPr kumimoji="0" lang="en-US" altLang="zh-CN" sz="2800" b="1" i="0" u="none" strike="noStrike" kern="1200" cap="none" spc="0" normalizeH="0" baseline="0" noProof="0" dirty="0">
                  <a:ln>
                    <a:noFill/>
                  </a:ln>
                  <a:effectLst/>
                  <a:uLnTx/>
                  <a:uFillTx/>
                </a:rPr>
                <a:t>TEXT HERE</a:t>
              </a:r>
            </a:p>
          </p:txBody>
        </p:sp>
        <p:sp>
          <p:nvSpPr>
            <p:cNvPr id="33" name="IconShape">
              <a:extLst>
                <a:ext uri="{FF2B5EF4-FFF2-40B4-BE49-F238E27FC236}">
                  <a16:creationId xmlns:a16="http://schemas.microsoft.com/office/drawing/2014/main" id="{2B279435-1C1C-4C28-9FEB-86E15A3D4628}"/>
                </a:ext>
              </a:extLst>
            </p:cNvPr>
            <p:cNvSpPr/>
            <p:nvPr/>
          </p:nvSpPr>
          <p:spPr>
            <a:xfrm>
              <a:off x="5693488" y="3294637"/>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4" name="IconShape">
              <a:extLst>
                <a:ext uri="{FF2B5EF4-FFF2-40B4-BE49-F238E27FC236}">
                  <a16:creationId xmlns:a16="http://schemas.microsoft.com/office/drawing/2014/main" id="{86EC3AE2-92F2-4A28-ACC7-E6A345CCD22E}"/>
                </a:ext>
              </a:extLst>
            </p:cNvPr>
            <p:cNvSpPr/>
            <p:nvPr/>
          </p:nvSpPr>
          <p:spPr>
            <a:xfrm>
              <a:off x="6413131" y="3294637"/>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35" name="IconShape">
              <a:extLst>
                <a:ext uri="{FF2B5EF4-FFF2-40B4-BE49-F238E27FC236}">
                  <a16:creationId xmlns:a16="http://schemas.microsoft.com/office/drawing/2014/main" id="{8B553985-D8A5-460E-91FA-B12B937324A3}"/>
                </a:ext>
              </a:extLst>
            </p:cNvPr>
            <p:cNvSpPr/>
            <p:nvPr/>
          </p:nvSpPr>
          <p:spPr>
            <a:xfrm>
              <a:off x="7132774" y="3294637"/>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36" name="IconShape">
              <a:extLst>
                <a:ext uri="{FF2B5EF4-FFF2-40B4-BE49-F238E27FC236}">
                  <a16:creationId xmlns:a16="http://schemas.microsoft.com/office/drawing/2014/main" id="{CD01422E-63FD-432A-A1A8-A42B88EE1F5E}"/>
                </a:ext>
              </a:extLst>
            </p:cNvPr>
            <p:cNvSpPr/>
            <p:nvPr/>
          </p:nvSpPr>
          <p:spPr>
            <a:xfrm>
              <a:off x="7852417" y="3294637"/>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37" name="IconShape">
              <a:extLst>
                <a:ext uri="{FF2B5EF4-FFF2-40B4-BE49-F238E27FC236}">
                  <a16:creationId xmlns:a16="http://schemas.microsoft.com/office/drawing/2014/main" id="{CD8EBA13-D382-43A6-A2A0-89B4560B6770}"/>
                </a:ext>
              </a:extLst>
            </p:cNvPr>
            <p:cNvSpPr/>
            <p:nvPr/>
          </p:nvSpPr>
          <p:spPr>
            <a:xfrm>
              <a:off x="8572060" y="3294637"/>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accent2">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38" name="IconShape">
              <a:extLst>
                <a:ext uri="{FF2B5EF4-FFF2-40B4-BE49-F238E27FC236}">
                  <a16:creationId xmlns:a16="http://schemas.microsoft.com/office/drawing/2014/main" id="{E12C580F-C379-4936-8D45-0841B90C9D66}"/>
                </a:ext>
              </a:extLst>
            </p:cNvPr>
            <p:cNvSpPr/>
            <p:nvPr/>
          </p:nvSpPr>
          <p:spPr>
            <a:xfrm>
              <a:off x="5662803" y="3994718"/>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gradFill flip="none" rotWithShape="1">
              <a:gsLst>
                <a:gs pos="0">
                  <a:schemeClr val="accent2">
                    <a:lumMod val="100000"/>
                  </a:schemeClr>
                </a:gs>
                <a:gs pos="100000">
                  <a:schemeClr val="lt1">
                    <a:lumMod val="85000"/>
                  </a:schemeClr>
                </a:gs>
                <a:gs pos="90000">
                  <a:schemeClr val="accent2">
                    <a:lumMod val="100000"/>
                  </a:schemeClr>
                </a:gs>
                <a:gs pos="90100">
                  <a:schemeClr val="lt1">
                    <a:lumMod val="85000"/>
                  </a:scheme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39" name="IconShape">
              <a:extLst>
                <a:ext uri="{FF2B5EF4-FFF2-40B4-BE49-F238E27FC236}">
                  <a16:creationId xmlns:a16="http://schemas.microsoft.com/office/drawing/2014/main" id="{4C910FA5-FFB8-430A-A65B-CE676E57E748}"/>
                </a:ext>
              </a:extLst>
            </p:cNvPr>
            <p:cNvSpPr/>
            <p:nvPr/>
          </p:nvSpPr>
          <p:spPr>
            <a:xfrm>
              <a:off x="6382446" y="3994718"/>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lt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40" name="IconShape">
              <a:extLst>
                <a:ext uri="{FF2B5EF4-FFF2-40B4-BE49-F238E27FC236}">
                  <a16:creationId xmlns:a16="http://schemas.microsoft.com/office/drawing/2014/main" id="{E7C98212-B615-465B-9A35-0DBC37B6F60F}"/>
                </a:ext>
              </a:extLst>
            </p:cNvPr>
            <p:cNvSpPr/>
            <p:nvPr/>
          </p:nvSpPr>
          <p:spPr>
            <a:xfrm>
              <a:off x="7102089" y="3994718"/>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lt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41" name="IconShape">
              <a:extLst>
                <a:ext uri="{FF2B5EF4-FFF2-40B4-BE49-F238E27FC236}">
                  <a16:creationId xmlns:a16="http://schemas.microsoft.com/office/drawing/2014/main" id="{BC4C8E22-A552-4B4E-B2C0-B67FD54852FD}"/>
                </a:ext>
              </a:extLst>
            </p:cNvPr>
            <p:cNvSpPr/>
            <p:nvPr/>
          </p:nvSpPr>
          <p:spPr>
            <a:xfrm>
              <a:off x="7821732" y="3994718"/>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lt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endParaRPr>
            </a:p>
          </p:txBody>
        </p:sp>
        <p:sp>
          <p:nvSpPr>
            <p:cNvPr id="42" name="IconShape">
              <a:extLst>
                <a:ext uri="{FF2B5EF4-FFF2-40B4-BE49-F238E27FC236}">
                  <a16:creationId xmlns:a16="http://schemas.microsoft.com/office/drawing/2014/main" id="{F8488CBF-05E7-4E90-872B-82BDA8BAC82F}"/>
                </a:ext>
              </a:extLst>
            </p:cNvPr>
            <p:cNvSpPr/>
            <p:nvPr/>
          </p:nvSpPr>
          <p:spPr>
            <a:xfrm>
              <a:off x="8541375" y="3994718"/>
              <a:ext cx="553188" cy="553696"/>
            </a:xfrm>
            <a:custGeom>
              <a:avLst/>
              <a:gdLst>
                <a:gd name="connsiteX0" fmla="*/ 367086 w 606166"/>
                <a:gd name="connsiteY0" fmla="*/ 113752 h 606722"/>
                <a:gd name="connsiteX1" fmla="*/ 379811 w 606166"/>
                <a:gd name="connsiteY1" fmla="*/ 126368 h 606722"/>
                <a:gd name="connsiteX2" fmla="*/ 430355 w 606166"/>
                <a:gd name="connsiteY2" fmla="*/ 176921 h 606722"/>
                <a:gd name="connsiteX3" fmla="*/ 443080 w 606166"/>
                <a:gd name="connsiteY3" fmla="*/ 189537 h 606722"/>
                <a:gd name="connsiteX4" fmla="*/ 430355 w 606166"/>
                <a:gd name="connsiteY4" fmla="*/ 202241 h 606722"/>
                <a:gd name="connsiteX5" fmla="*/ 354450 w 606166"/>
                <a:gd name="connsiteY5" fmla="*/ 126368 h 606722"/>
                <a:gd name="connsiteX6" fmla="*/ 367086 w 606166"/>
                <a:gd name="connsiteY6" fmla="*/ 113752 h 606722"/>
                <a:gd name="connsiteX7" fmla="*/ 63305 w 606166"/>
                <a:gd name="connsiteY7" fmla="*/ 113752 h 606722"/>
                <a:gd name="connsiteX8" fmla="*/ 75943 w 606166"/>
                <a:gd name="connsiteY8" fmla="*/ 126378 h 606722"/>
                <a:gd name="connsiteX9" fmla="*/ 126587 w 606166"/>
                <a:gd name="connsiteY9" fmla="*/ 176971 h 606722"/>
                <a:gd name="connsiteX10" fmla="*/ 139226 w 606166"/>
                <a:gd name="connsiteY10" fmla="*/ 189597 h 606722"/>
                <a:gd name="connsiteX11" fmla="*/ 126587 w 606166"/>
                <a:gd name="connsiteY11" fmla="*/ 202312 h 606722"/>
                <a:gd name="connsiteX12" fmla="*/ 50666 w 606166"/>
                <a:gd name="connsiteY12" fmla="*/ 126378 h 606722"/>
                <a:gd name="connsiteX13" fmla="*/ 63305 w 606166"/>
                <a:gd name="connsiteY13" fmla="*/ 113752 h 606722"/>
                <a:gd name="connsiteX14" fmla="*/ 430321 w 606166"/>
                <a:gd name="connsiteY14" fmla="*/ 25240 h 606722"/>
                <a:gd name="connsiteX15" fmla="*/ 329126 w 606166"/>
                <a:gd name="connsiteY15" fmla="*/ 126375 h 606722"/>
                <a:gd name="connsiteX16" fmla="*/ 430321 w 606166"/>
                <a:gd name="connsiteY16" fmla="*/ 227510 h 606722"/>
                <a:gd name="connsiteX17" fmla="*/ 531604 w 606166"/>
                <a:gd name="connsiteY17" fmla="*/ 126375 h 606722"/>
                <a:gd name="connsiteX18" fmla="*/ 430321 w 606166"/>
                <a:gd name="connsiteY18" fmla="*/ 25240 h 606722"/>
                <a:gd name="connsiteX19" fmla="*/ 126560 w 606166"/>
                <a:gd name="connsiteY19" fmla="*/ 25240 h 606722"/>
                <a:gd name="connsiteX20" fmla="*/ 25276 w 606166"/>
                <a:gd name="connsiteY20" fmla="*/ 126375 h 606722"/>
                <a:gd name="connsiteX21" fmla="*/ 126560 w 606166"/>
                <a:gd name="connsiteY21" fmla="*/ 227510 h 606722"/>
                <a:gd name="connsiteX22" fmla="*/ 227843 w 606166"/>
                <a:gd name="connsiteY22" fmla="*/ 126375 h 606722"/>
                <a:gd name="connsiteX23" fmla="*/ 126560 w 606166"/>
                <a:gd name="connsiteY23" fmla="*/ 25240 h 606722"/>
                <a:gd name="connsiteX24" fmla="*/ 126560 w 606166"/>
                <a:gd name="connsiteY24" fmla="*/ 0 h 606722"/>
                <a:gd name="connsiteX25" fmla="*/ 192154 w 606166"/>
                <a:gd name="connsiteY25" fmla="*/ 18841 h 606722"/>
                <a:gd name="connsiteX26" fmla="*/ 206839 w 606166"/>
                <a:gd name="connsiteY26" fmla="*/ 20974 h 606722"/>
                <a:gd name="connsiteX27" fmla="*/ 350042 w 606166"/>
                <a:gd name="connsiteY27" fmla="*/ 20974 h 606722"/>
                <a:gd name="connsiteX28" fmla="*/ 364727 w 606166"/>
                <a:gd name="connsiteY28" fmla="*/ 18841 h 606722"/>
                <a:gd name="connsiteX29" fmla="*/ 430321 w 606166"/>
                <a:gd name="connsiteY29" fmla="*/ 0 h 606722"/>
                <a:gd name="connsiteX30" fmla="*/ 554388 w 606166"/>
                <a:gd name="connsiteY30" fmla="*/ 101135 h 606722"/>
                <a:gd name="connsiteX31" fmla="*/ 569607 w 606166"/>
                <a:gd name="connsiteY31" fmla="*/ 101135 h 606722"/>
                <a:gd name="connsiteX32" fmla="*/ 582246 w 606166"/>
                <a:gd name="connsiteY32" fmla="*/ 113755 h 606722"/>
                <a:gd name="connsiteX33" fmla="*/ 582246 w 606166"/>
                <a:gd name="connsiteY33" fmla="*/ 353884 h 606722"/>
                <a:gd name="connsiteX34" fmla="*/ 594884 w 606166"/>
                <a:gd name="connsiteY34" fmla="*/ 365793 h 606722"/>
                <a:gd name="connsiteX35" fmla="*/ 606098 w 606166"/>
                <a:gd name="connsiteY35" fmla="*/ 568152 h 606722"/>
                <a:gd name="connsiteX36" fmla="*/ 596219 w 606166"/>
                <a:gd name="connsiteY36" fmla="*/ 595258 h 606722"/>
                <a:gd name="connsiteX37" fmla="*/ 569607 w 606166"/>
                <a:gd name="connsiteY37" fmla="*/ 606722 h 606722"/>
                <a:gd name="connsiteX38" fmla="*/ 542996 w 606166"/>
                <a:gd name="connsiteY38" fmla="*/ 595258 h 606722"/>
                <a:gd name="connsiteX39" fmla="*/ 533028 w 606166"/>
                <a:gd name="connsiteY39" fmla="*/ 568063 h 606722"/>
                <a:gd name="connsiteX40" fmla="*/ 544331 w 606166"/>
                <a:gd name="connsiteY40" fmla="*/ 365793 h 606722"/>
                <a:gd name="connsiteX41" fmla="*/ 556969 w 606166"/>
                <a:gd name="connsiteY41" fmla="*/ 353884 h 606722"/>
                <a:gd name="connsiteX42" fmla="*/ 556969 w 606166"/>
                <a:gd name="connsiteY42" fmla="*/ 126375 h 606722"/>
                <a:gd name="connsiteX43" fmla="*/ 430321 w 606166"/>
                <a:gd name="connsiteY43" fmla="*/ 252749 h 606722"/>
                <a:gd name="connsiteX44" fmla="*/ 303761 w 606166"/>
                <a:gd name="connsiteY44" fmla="*/ 126375 h 606722"/>
                <a:gd name="connsiteX45" fmla="*/ 318268 w 606166"/>
                <a:gd name="connsiteY45" fmla="*/ 68875 h 606722"/>
                <a:gd name="connsiteX46" fmla="*/ 278485 w 606166"/>
                <a:gd name="connsiteY46" fmla="*/ 75807 h 606722"/>
                <a:gd name="connsiteX47" fmla="*/ 238612 w 606166"/>
                <a:gd name="connsiteY47" fmla="*/ 68875 h 606722"/>
                <a:gd name="connsiteX48" fmla="*/ 253119 w 606166"/>
                <a:gd name="connsiteY48" fmla="*/ 126375 h 606722"/>
                <a:gd name="connsiteX49" fmla="*/ 126560 w 606166"/>
                <a:gd name="connsiteY49" fmla="*/ 252749 h 606722"/>
                <a:gd name="connsiteX50" fmla="*/ 0 w 606166"/>
                <a:gd name="connsiteY50" fmla="*/ 126375 h 606722"/>
                <a:gd name="connsiteX51" fmla="*/ 126560 w 606166"/>
                <a:gd name="connsiteY5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166" h="606722">
                  <a:moveTo>
                    <a:pt x="367086" y="113752"/>
                  </a:moveTo>
                  <a:cubicBezTo>
                    <a:pt x="374116" y="113752"/>
                    <a:pt x="379811" y="119438"/>
                    <a:pt x="379811" y="126368"/>
                  </a:cubicBezTo>
                  <a:cubicBezTo>
                    <a:pt x="379811" y="154265"/>
                    <a:pt x="402502" y="176921"/>
                    <a:pt x="430355" y="176921"/>
                  </a:cubicBezTo>
                  <a:cubicBezTo>
                    <a:pt x="437385" y="176921"/>
                    <a:pt x="443080" y="182607"/>
                    <a:pt x="443080" y="189537"/>
                  </a:cubicBezTo>
                  <a:cubicBezTo>
                    <a:pt x="443080" y="196555"/>
                    <a:pt x="437385" y="202241"/>
                    <a:pt x="430355" y="202241"/>
                  </a:cubicBezTo>
                  <a:cubicBezTo>
                    <a:pt x="388532" y="202241"/>
                    <a:pt x="354450" y="168214"/>
                    <a:pt x="354450" y="126368"/>
                  </a:cubicBezTo>
                  <a:cubicBezTo>
                    <a:pt x="354450" y="119438"/>
                    <a:pt x="360145" y="113752"/>
                    <a:pt x="367086" y="113752"/>
                  </a:cubicBezTo>
                  <a:close/>
                  <a:moveTo>
                    <a:pt x="63305" y="113752"/>
                  </a:moveTo>
                  <a:cubicBezTo>
                    <a:pt x="70336" y="113752"/>
                    <a:pt x="75943" y="119443"/>
                    <a:pt x="75943" y="126378"/>
                  </a:cubicBezTo>
                  <a:cubicBezTo>
                    <a:pt x="75943" y="154298"/>
                    <a:pt x="98640" y="176971"/>
                    <a:pt x="126587" y="176971"/>
                  </a:cubicBezTo>
                  <a:cubicBezTo>
                    <a:pt x="133619" y="176971"/>
                    <a:pt x="139226" y="182662"/>
                    <a:pt x="139226" y="189597"/>
                  </a:cubicBezTo>
                  <a:cubicBezTo>
                    <a:pt x="139226" y="196622"/>
                    <a:pt x="133619" y="202312"/>
                    <a:pt x="126587" y="202312"/>
                  </a:cubicBezTo>
                  <a:cubicBezTo>
                    <a:pt x="84755" y="202312"/>
                    <a:pt x="50666" y="168258"/>
                    <a:pt x="50666" y="126378"/>
                  </a:cubicBezTo>
                  <a:cubicBezTo>
                    <a:pt x="50666" y="119443"/>
                    <a:pt x="56362" y="113752"/>
                    <a:pt x="63305" y="113752"/>
                  </a:cubicBezTo>
                  <a:close/>
                  <a:moveTo>
                    <a:pt x="430321" y="25240"/>
                  </a:moveTo>
                  <a:cubicBezTo>
                    <a:pt x="374517" y="25240"/>
                    <a:pt x="329126" y="70653"/>
                    <a:pt x="329126" y="126375"/>
                  </a:cubicBezTo>
                  <a:cubicBezTo>
                    <a:pt x="329126" y="182186"/>
                    <a:pt x="374517" y="227510"/>
                    <a:pt x="430321" y="227510"/>
                  </a:cubicBezTo>
                  <a:cubicBezTo>
                    <a:pt x="486213" y="227510"/>
                    <a:pt x="531604" y="182186"/>
                    <a:pt x="531604" y="126375"/>
                  </a:cubicBezTo>
                  <a:cubicBezTo>
                    <a:pt x="531604" y="70653"/>
                    <a:pt x="486213" y="25240"/>
                    <a:pt x="430321" y="25240"/>
                  </a:cubicBezTo>
                  <a:close/>
                  <a:moveTo>
                    <a:pt x="126560" y="25240"/>
                  </a:moveTo>
                  <a:cubicBezTo>
                    <a:pt x="70756" y="25240"/>
                    <a:pt x="25276" y="70653"/>
                    <a:pt x="25276" y="126375"/>
                  </a:cubicBezTo>
                  <a:cubicBezTo>
                    <a:pt x="25276" y="182186"/>
                    <a:pt x="70756" y="227510"/>
                    <a:pt x="126560" y="227510"/>
                  </a:cubicBezTo>
                  <a:cubicBezTo>
                    <a:pt x="182452" y="227510"/>
                    <a:pt x="227843" y="182186"/>
                    <a:pt x="227843" y="126375"/>
                  </a:cubicBezTo>
                  <a:cubicBezTo>
                    <a:pt x="227843" y="70653"/>
                    <a:pt x="182452" y="25240"/>
                    <a:pt x="126560" y="25240"/>
                  </a:cubicBezTo>
                  <a:close/>
                  <a:moveTo>
                    <a:pt x="126560" y="0"/>
                  </a:moveTo>
                  <a:cubicBezTo>
                    <a:pt x="150679" y="0"/>
                    <a:pt x="172929" y="7110"/>
                    <a:pt x="192154" y="18841"/>
                  </a:cubicBezTo>
                  <a:cubicBezTo>
                    <a:pt x="196871" y="16353"/>
                    <a:pt x="202834" y="16975"/>
                    <a:pt x="206839" y="20974"/>
                  </a:cubicBezTo>
                  <a:cubicBezTo>
                    <a:pt x="246355" y="60432"/>
                    <a:pt x="310525" y="60432"/>
                    <a:pt x="350042" y="20974"/>
                  </a:cubicBezTo>
                  <a:cubicBezTo>
                    <a:pt x="354047" y="16975"/>
                    <a:pt x="360010" y="16353"/>
                    <a:pt x="364727" y="18841"/>
                  </a:cubicBezTo>
                  <a:cubicBezTo>
                    <a:pt x="383951" y="7110"/>
                    <a:pt x="406290" y="0"/>
                    <a:pt x="430321" y="0"/>
                  </a:cubicBezTo>
                  <a:cubicBezTo>
                    <a:pt x="491464" y="0"/>
                    <a:pt x="542640" y="43547"/>
                    <a:pt x="554388" y="101135"/>
                  </a:cubicBezTo>
                  <a:lnTo>
                    <a:pt x="569607" y="101135"/>
                  </a:lnTo>
                  <a:cubicBezTo>
                    <a:pt x="576550" y="101135"/>
                    <a:pt x="582246" y="106734"/>
                    <a:pt x="582246" y="113755"/>
                  </a:cubicBezTo>
                  <a:lnTo>
                    <a:pt x="582246" y="353884"/>
                  </a:lnTo>
                  <a:cubicBezTo>
                    <a:pt x="589010" y="353884"/>
                    <a:pt x="594528" y="359128"/>
                    <a:pt x="594884" y="365793"/>
                  </a:cubicBezTo>
                  <a:lnTo>
                    <a:pt x="606098" y="568152"/>
                  </a:lnTo>
                  <a:cubicBezTo>
                    <a:pt x="606721" y="578106"/>
                    <a:pt x="603072" y="587970"/>
                    <a:pt x="596219" y="595258"/>
                  </a:cubicBezTo>
                  <a:cubicBezTo>
                    <a:pt x="589366" y="602545"/>
                    <a:pt x="579576" y="606722"/>
                    <a:pt x="569607" y="606722"/>
                  </a:cubicBezTo>
                  <a:cubicBezTo>
                    <a:pt x="559639" y="606722"/>
                    <a:pt x="549849" y="602545"/>
                    <a:pt x="542996" y="595258"/>
                  </a:cubicBezTo>
                  <a:cubicBezTo>
                    <a:pt x="536143" y="587970"/>
                    <a:pt x="532494" y="578106"/>
                    <a:pt x="533028" y="568063"/>
                  </a:cubicBezTo>
                  <a:lnTo>
                    <a:pt x="544331" y="365793"/>
                  </a:lnTo>
                  <a:cubicBezTo>
                    <a:pt x="544687" y="359128"/>
                    <a:pt x="550205" y="353884"/>
                    <a:pt x="556969" y="353884"/>
                  </a:cubicBezTo>
                  <a:lnTo>
                    <a:pt x="556969" y="126375"/>
                  </a:lnTo>
                  <a:cubicBezTo>
                    <a:pt x="556969" y="196050"/>
                    <a:pt x="500187" y="252749"/>
                    <a:pt x="430321" y="252749"/>
                  </a:cubicBezTo>
                  <a:cubicBezTo>
                    <a:pt x="360544" y="252749"/>
                    <a:pt x="303761" y="196050"/>
                    <a:pt x="303761" y="126375"/>
                  </a:cubicBezTo>
                  <a:cubicBezTo>
                    <a:pt x="303761" y="105579"/>
                    <a:pt x="309368" y="86205"/>
                    <a:pt x="318268" y="68875"/>
                  </a:cubicBezTo>
                  <a:cubicBezTo>
                    <a:pt x="305363" y="73141"/>
                    <a:pt x="291924" y="75807"/>
                    <a:pt x="278485" y="75807"/>
                  </a:cubicBezTo>
                  <a:cubicBezTo>
                    <a:pt x="264957" y="75807"/>
                    <a:pt x="251517" y="73141"/>
                    <a:pt x="238612" y="68875"/>
                  </a:cubicBezTo>
                  <a:cubicBezTo>
                    <a:pt x="247601" y="86205"/>
                    <a:pt x="253119" y="105579"/>
                    <a:pt x="253119" y="126375"/>
                  </a:cubicBezTo>
                  <a:cubicBezTo>
                    <a:pt x="253119" y="196050"/>
                    <a:pt x="196337" y="252749"/>
                    <a:pt x="126560" y="252749"/>
                  </a:cubicBezTo>
                  <a:cubicBezTo>
                    <a:pt x="56783" y="252749"/>
                    <a:pt x="0" y="196050"/>
                    <a:pt x="0" y="126375"/>
                  </a:cubicBezTo>
                  <a:cubicBezTo>
                    <a:pt x="0" y="56700"/>
                    <a:pt x="56783" y="0"/>
                    <a:pt x="126560" y="0"/>
                  </a:cubicBezTo>
                  <a:close/>
                </a:path>
              </a:pathLst>
            </a:custGeom>
            <a:solidFill>
              <a:schemeClr val="lt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spTree>
    <p:extLst>
      <p:ext uri="{BB962C8B-B14F-4D97-AF65-F5344CB8AC3E}">
        <p14:creationId xmlns:p14="http://schemas.microsoft.com/office/powerpoint/2010/main" val="3883683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grpSp>
        <p:nvGrpSpPr>
          <p:cNvPr id="5" name="6ceb79f8-eb92-404b-8100-9145e4f4c31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1000" y="1944000"/>
            <a:ext cx="9810000" cy="3464044"/>
            <a:chOff x="1191000" y="1944000"/>
            <a:chExt cx="9810000" cy="3464044"/>
          </a:xfrm>
        </p:grpSpPr>
        <p:grpSp>
          <p:nvGrpSpPr>
            <p:cNvPr id="6" name="îṩḻîḑê"/>
            <p:cNvGrpSpPr/>
            <p:nvPr/>
          </p:nvGrpSpPr>
          <p:grpSpPr>
            <a:xfrm>
              <a:off x="3395731" y="2034000"/>
              <a:ext cx="5400538" cy="3258238"/>
              <a:chOff x="3395731" y="2034000"/>
              <a:chExt cx="5400538" cy="3258238"/>
            </a:xfrm>
          </p:grpSpPr>
          <p:sp>
            <p:nvSpPr>
              <p:cNvPr id="19" name="íṡḷïḍé">
                <a:extLst>
                  <a:ext uri="{FF2B5EF4-FFF2-40B4-BE49-F238E27FC236}">
                    <a16:creationId xmlns:a16="http://schemas.microsoft.com/office/drawing/2014/main" id="{94B5DDCF-3317-4F1D-8AC0-5740619F033D}"/>
                  </a:ext>
                </a:extLst>
              </p:cNvPr>
              <p:cNvSpPr/>
              <p:nvPr/>
            </p:nvSpPr>
            <p:spPr>
              <a:xfrm rot="13674748">
                <a:off x="5347115" y="2389480"/>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0" name="íṡļiḋe">
                <a:extLst>
                  <a:ext uri="{FF2B5EF4-FFF2-40B4-BE49-F238E27FC236}">
                    <a16:creationId xmlns:a16="http://schemas.microsoft.com/office/drawing/2014/main" id="{4BC4B68A-DD62-4A9A-A9A1-3B274048D27E}"/>
                  </a:ext>
                </a:extLst>
              </p:cNvPr>
              <p:cNvSpPr/>
              <p:nvPr/>
            </p:nvSpPr>
            <p:spPr>
              <a:xfrm rot="8943721" flipH="1">
                <a:off x="6509414" y="2320040"/>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1" name="iṡ1ïḑè">
                <a:extLst>
                  <a:ext uri="{FF2B5EF4-FFF2-40B4-BE49-F238E27FC236}">
                    <a16:creationId xmlns:a16="http://schemas.microsoft.com/office/drawing/2014/main" id="{A40CCD9B-C3FD-442B-A4F9-5EF6AF8D5F20}"/>
                  </a:ext>
                </a:extLst>
              </p:cNvPr>
              <p:cNvSpPr/>
              <p:nvPr/>
            </p:nvSpPr>
            <p:spPr>
              <a:xfrm rot="6358749" flipH="1">
                <a:off x="6921230" y="2032099"/>
                <a:ext cx="78399" cy="1131853"/>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2" name="î$ľîḓé">
                <a:extLst>
                  <a:ext uri="{FF2B5EF4-FFF2-40B4-BE49-F238E27FC236}">
                    <a16:creationId xmlns:a16="http://schemas.microsoft.com/office/drawing/2014/main" id="{2DA56E20-5BB5-4772-B55E-15677085685B}"/>
                  </a:ext>
                </a:extLst>
              </p:cNvPr>
              <p:cNvSpPr/>
              <p:nvPr/>
            </p:nvSpPr>
            <p:spPr>
              <a:xfrm rot="16200000" flipH="1">
                <a:off x="6497759" y="3902386"/>
                <a:ext cx="78399" cy="1874964"/>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3" name="íşļïḍê">
                <a:extLst>
                  <a:ext uri="{FF2B5EF4-FFF2-40B4-BE49-F238E27FC236}">
                    <a16:creationId xmlns:a16="http://schemas.microsoft.com/office/drawing/2014/main" id="{E6D6F462-30ED-427A-A528-9E8FF9525A00}"/>
                  </a:ext>
                </a:extLst>
              </p:cNvPr>
              <p:cNvSpPr/>
              <p:nvPr/>
            </p:nvSpPr>
            <p:spPr>
              <a:xfrm rot="19652835" flipH="1">
                <a:off x="7226182" y="3476721"/>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4" name="ïṣlïďê">
                <a:extLst>
                  <a:ext uri="{FF2B5EF4-FFF2-40B4-BE49-F238E27FC236}">
                    <a16:creationId xmlns:a16="http://schemas.microsoft.com/office/drawing/2014/main" id="{78642DE0-D54D-4359-AE2C-4AB4CB596B17}"/>
                  </a:ext>
                </a:extLst>
              </p:cNvPr>
              <p:cNvSpPr/>
              <p:nvPr/>
            </p:nvSpPr>
            <p:spPr>
              <a:xfrm rot="1004593" flipH="1">
                <a:off x="7974711" y="3987602"/>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5" name="iSľïḋê">
                <a:extLst>
                  <a:ext uri="{FF2B5EF4-FFF2-40B4-BE49-F238E27FC236}">
                    <a16:creationId xmlns:a16="http://schemas.microsoft.com/office/drawing/2014/main" id="{AA9D442D-48C3-4A93-BCED-8CA3CAC15944}"/>
                  </a:ext>
                </a:extLst>
              </p:cNvPr>
              <p:cNvSpPr/>
              <p:nvPr/>
            </p:nvSpPr>
            <p:spPr>
              <a:xfrm rot="15057229" flipH="1">
                <a:off x="7111152" y="2434985"/>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6" name="ïṧļïḍe">
                <a:extLst>
                  <a:ext uri="{FF2B5EF4-FFF2-40B4-BE49-F238E27FC236}">
                    <a16:creationId xmlns:a16="http://schemas.microsoft.com/office/drawing/2014/main" id="{54B12A54-708D-4C91-A3E5-A40741F5A1D3}"/>
                  </a:ext>
                </a:extLst>
              </p:cNvPr>
              <p:cNvSpPr/>
              <p:nvPr/>
            </p:nvSpPr>
            <p:spPr>
              <a:xfrm rot="11627016" flipH="1">
                <a:off x="8187759" y="3205104"/>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7" name="îSlíḍè">
                <a:extLst>
                  <a:ext uri="{FF2B5EF4-FFF2-40B4-BE49-F238E27FC236}">
                    <a16:creationId xmlns:a16="http://schemas.microsoft.com/office/drawing/2014/main" id="{2F282EB7-63FA-4FEA-8D06-72E72F4CA9CD}"/>
                  </a:ext>
                </a:extLst>
              </p:cNvPr>
              <p:cNvSpPr/>
              <p:nvPr/>
            </p:nvSpPr>
            <p:spPr>
              <a:xfrm rot="2810845">
                <a:off x="4326640" y="3326849"/>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ṣļiḍè">
                <a:extLst>
                  <a:ext uri="{FF2B5EF4-FFF2-40B4-BE49-F238E27FC236}">
                    <a16:creationId xmlns:a16="http://schemas.microsoft.com/office/drawing/2014/main" id="{34ABB6AF-AB12-4D5B-B715-5B9A92910E1C}"/>
                  </a:ext>
                </a:extLst>
              </p:cNvPr>
              <p:cNvSpPr/>
              <p:nvPr/>
            </p:nvSpPr>
            <p:spPr>
              <a:xfrm rot="5400000">
                <a:off x="4763491" y="3972638"/>
                <a:ext cx="78399" cy="1734459"/>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9" name="ïṩḻïḋé">
                <a:extLst>
                  <a:ext uri="{FF2B5EF4-FFF2-40B4-BE49-F238E27FC236}">
                    <a16:creationId xmlns:a16="http://schemas.microsoft.com/office/drawing/2014/main" id="{CA75D361-A995-4933-B4B5-D9724AFE1DBD}"/>
                  </a:ext>
                </a:extLst>
              </p:cNvPr>
              <p:cNvSpPr/>
              <p:nvPr/>
            </p:nvSpPr>
            <p:spPr>
              <a:xfrm rot="4263180">
                <a:off x="5038480" y="3148936"/>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30" name="îṣḻiḓe"/>
              <p:cNvGrpSpPr/>
              <p:nvPr/>
            </p:nvGrpSpPr>
            <p:grpSpPr>
              <a:xfrm>
                <a:off x="5784921" y="2034000"/>
                <a:ext cx="740748" cy="740748"/>
                <a:chOff x="5784921" y="1899000"/>
                <a:chExt cx="740748" cy="740748"/>
              </a:xfrm>
            </p:grpSpPr>
            <p:sp>
              <p:nvSpPr>
                <p:cNvPr id="41" name="ïśľiḑé">
                  <a:extLst>
                    <a:ext uri="{FF2B5EF4-FFF2-40B4-BE49-F238E27FC236}">
                      <a16:creationId xmlns:a16="http://schemas.microsoft.com/office/drawing/2014/main" id="{072D28C5-E894-4C08-BBA7-CEE8B1E21A1E}"/>
                    </a:ext>
                  </a:extLst>
                </p:cNvPr>
                <p:cNvSpPr/>
                <p:nvPr/>
              </p:nvSpPr>
              <p:spPr>
                <a:xfrm>
                  <a:off x="5784921" y="1899000"/>
                  <a:ext cx="740748" cy="7407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iṧ1íḓê">
                  <a:extLst>
                    <a:ext uri="{FF2B5EF4-FFF2-40B4-BE49-F238E27FC236}">
                      <a16:creationId xmlns:a16="http://schemas.microsoft.com/office/drawing/2014/main" id="{7C969335-287A-45E0-87B0-68A7B32B35BB}"/>
                    </a:ext>
                  </a:extLst>
                </p:cNvPr>
                <p:cNvSpPr/>
                <p:nvPr/>
              </p:nvSpPr>
              <p:spPr bwMode="auto">
                <a:xfrm>
                  <a:off x="5918531" y="207773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sp>
            <p:nvSpPr>
              <p:cNvPr id="31" name="iṩļídè">
                <a:extLst>
                  <a:ext uri="{FF2B5EF4-FFF2-40B4-BE49-F238E27FC236}">
                    <a16:creationId xmlns:a16="http://schemas.microsoft.com/office/drawing/2014/main" id="{EA69AB1E-3B78-40DD-BC7F-C1A7848E2EE9}"/>
                  </a:ext>
                </a:extLst>
              </p:cNvPr>
              <p:cNvSpPr/>
              <p:nvPr/>
            </p:nvSpPr>
            <p:spPr>
              <a:xfrm rot="17067092" flipH="1">
                <a:off x="7849347" y="2422055"/>
                <a:ext cx="78399" cy="859181"/>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32" name="íṡ1ïḓê"/>
              <p:cNvGrpSpPr/>
              <p:nvPr/>
            </p:nvGrpSpPr>
            <p:grpSpPr>
              <a:xfrm>
                <a:off x="8055521" y="2731569"/>
                <a:ext cx="740748" cy="740748"/>
                <a:chOff x="8055521" y="2596569"/>
                <a:chExt cx="740748" cy="740748"/>
              </a:xfrm>
            </p:grpSpPr>
            <p:sp>
              <p:nvSpPr>
                <p:cNvPr id="39" name="îṥlîďè">
                  <a:extLst>
                    <a:ext uri="{FF2B5EF4-FFF2-40B4-BE49-F238E27FC236}">
                      <a16:creationId xmlns:a16="http://schemas.microsoft.com/office/drawing/2014/main" id="{5264157D-1565-4DBE-B1B0-81EABC7EF99C}"/>
                    </a:ext>
                  </a:extLst>
                </p:cNvPr>
                <p:cNvSpPr/>
                <p:nvPr/>
              </p:nvSpPr>
              <p:spPr>
                <a:xfrm>
                  <a:off x="8055521" y="2596569"/>
                  <a:ext cx="740748" cy="7407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sļïḓê">
                  <a:extLst>
                    <a:ext uri="{FF2B5EF4-FFF2-40B4-BE49-F238E27FC236}">
                      <a16:creationId xmlns:a16="http://schemas.microsoft.com/office/drawing/2014/main" id="{E5616EC4-A566-4534-B1CB-104BC940956A}"/>
                    </a:ext>
                  </a:extLst>
                </p:cNvPr>
                <p:cNvSpPr/>
                <p:nvPr/>
              </p:nvSpPr>
              <p:spPr bwMode="auto">
                <a:xfrm>
                  <a:off x="8189132" y="277530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3" name="îṣļíḓê"/>
              <p:cNvGrpSpPr/>
              <p:nvPr/>
            </p:nvGrpSpPr>
            <p:grpSpPr>
              <a:xfrm>
                <a:off x="7418579" y="4553047"/>
                <a:ext cx="739189" cy="739191"/>
                <a:chOff x="7418579" y="4418047"/>
                <a:chExt cx="739189" cy="739191"/>
              </a:xfrm>
            </p:grpSpPr>
            <p:sp>
              <p:nvSpPr>
                <p:cNvPr id="37" name="isļïde">
                  <a:extLst>
                    <a:ext uri="{FF2B5EF4-FFF2-40B4-BE49-F238E27FC236}">
                      <a16:creationId xmlns:a16="http://schemas.microsoft.com/office/drawing/2014/main" id="{3ACDB0F2-3E7A-4639-9E0E-EB81AC0F2AF2}"/>
                    </a:ext>
                  </a:extLst>
                </p:cNvPr>
                <p:cNvSpPr/>
                <p:nvPr/>
              </p:nvSpPr>
              <p:spPr>
                <a:xfrm>
                  <a:off x="7418579" y="4418047"/>
                  <a:ext cx="739189" cy="7391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ïṩľîḋé">
                  <a:extLst>
                    <a:ext uri="{FF2B5EF4-FFF2-40B4-BE49-F238E27FC236}">
                      <a16:creationId xmlns:a16="http://schemas.microsoft.com/office/drawing/2014/main" id="{B8439F00-7A93-4F9D-92B2-0477E972C3D0}"/>
                    </a:ext>
                  </a:extLst>
                </p:cNvPr>
                <p:cNvSpPr/>
                <p:nvPr/>
              </p:nvSpPr>
              <p:spPr bwMode="auto">
                <a:xfrm>
                  <a:off x="7551410" y="459600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4" name="isľïḋe"/>
              <p:cNvGrpSpPr/>
              <p:nvPr/>
            </p:nvGrpSpPr>
            <p:grpSpPr>
              <a:xfrm>
                <a:off x="3395731" y="4343633"/>
                <a:ext cx="740748" cy="740748"/>
                <a:chOff x="3395731" y="4208633"/>
                <a:chExt cx="740748" cy="740748"/>
              </a:xfrm>
            </p:grpSpPr>
            <p:sp>
              <p:nvSpPr>
                <p:cNvPr id="35" name="íṣḻîde">
                  <a:extLst>
                    <a:ext uri="{FF2B5EF4-FFF2-40B4-BE49-F238E27FC236}">
                      <a16:creationId xmlns:a16="http://schemas.microsoft.com/office/drawing/2014/main" id="{8A146062-ED33-4CCF-8D3C-A56B40E386F6}"/>
                    </a:ext>
                  </a:extLst>
                </p:cNvPr>
                <p:cNvSpPr/>
                <p:nvPr/>
              </p:nvSpPr>
              <p:spPr>
                <a:xfrm>
                  <a:off x="3395731" y="4208633"/>
                  <a:ext cx="740748" cy="7407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ïṥlîdé">
                  <a:extLst>
                    <a:ext uri="{FF2B5EF4-FFF2-40B4-BE49-F238E27FC236}">
                      <a16:creationId xmlns:a16="http://schemas.microsoft.com/office/drawing/2014/main" id="{EC100CED-0774-489E-8DA2-DBDACD56101D}"/>
                    </a:ext>
                  </a:extLst>
                </p:cNvPr>
                <p:cNvSpPr/>
                <p:nvPr/>
              </p:nvSpPr>
              <p:spPr bwMode="auto">
                <a:xfrm>
                  <a:off x="3529340" y="438737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grpSp>
          <p:nvGrpSpPr>
            <p:cNvPr id="7" name="i$ļiďé"/>
            <p:cNvGrpSpPr/>
            <p:nvPr/>
          </p:nvGrpSpPr>
          <p:grpSpPr>
            <a:xfrm>
              <a:off x="8892937" y="2641569"/>
              <a:ext cx="2108063" cy="944997"/>
              <a:chOff x="8722857" y="2910096"/>
              <a:chExt cx="2108063" cy="944997"/>
            </a:xfrm>
          </p:grpSpPr>
          <p:sp>
            <p:nvSpPr>
              <p:cNvPr id="17" name="ísľiďé">
                <a:extLst>
                  <a:ext uri="{FF2B5EF4-FFF2-40B4-BE49-F238E27FC236}">
                    <a16:creationId xmlns:a16="http://schemas.microsoft.com/office/drawing/2014/main" id="{39340196-E1AA-4B49-976A-BF366BB2B662}"/>
                  </a:ext>
                </a:extLst>
              </p:cNvPr>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ïS1íḍé">
                <a:extLst>
                  <a:ext uri="{FF2B5EF4-FFF2-40B4-BE49-F238E27FC236}">
                    <a16:creationId xmlns:a16="http://schemas.microsoft.com/office/drawing/2014/main" id="{4D5C24C6-4DD0-4193-AD42-019C1134797B}"/>
                  </a:ext>
                </a:extLst>
              </p:cNvPr>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íšḻiḋê"/>
            <p:cNvGrpSpPr/>
            <p:nvPr/>
          </p:nvGrpSpPr>
          <p:grpSpPr>
            <a:xfrm>
              <a:off x="8254436" y="4463047"/>
              <a:ext cx="2108063" cy="944997"/>
              <a:chOff x="8722857" y="2910096"/>
              <a:chExt cx="2108063" cy="944997"/>
            </a:xfrm>
          </p:grpSpPr>
          <p:sp>
            <p:nvSpPr>
              <p:cNvPr id="15" name="ísľíḑé">
                <a:extLst>
                  <a:ext uri="{FF2B5EF4-FFF2-40B4-BE49-F238E27FC236}">
                    <a16:creationId xmlns:a16="http://schemas.microsoft.com/office/drawing/2014/main" id="{39340196-E1AA-4B49-976A-BF366BB2B662}"/>
                  </a:ext>
                </a:extLst>
              </p:cNvPr>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6" name="iSlîḋe">
                <a:extLst>
                  <a:ext uri="{FF2B5EF4-FFF2-40B4-BE49-F238E27FC236}">
                    <a16:creationId xmlns:a16="http://schemas.microsoft.com/office/drawing/2014/main" id="{4D5C24C6-4DD0-4193-AD42-019C1134797B}"/>
                  </a:ext>
                </a:extLst>
              </p:cNvPr>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iṩ1îḍè"/>
            <p:cNvGrpSpPr/>
            <p:nvPr/>
          </p:nvGrpSpPr>
          <p:grpSpPr>
            <a:xfrm>
              <a:off x="3580190" y="1944000"/>
              <a:ext cx="2108063" cy="944997"/>
              <a:chOff x="8722857" y="2910096"/>
              <a:chExt cx="2108063" cy="944997"/>
            </a:xfrm>
          </p:grpSpPr>
          <p:sp>
            <p:nvSpPr>
              <p:cNvPr id="13" name="íŝ1îdè">
                <a:extLst>
                  <a:ext uri="{FF2B5EF4-FFF2-40B4-BE49-F238E27FC236}">
                    <a16:creationId xmlns:a16="http://schemas.microsoft.com/office/drawing/2014/main" id="{39340196-E1AA-4B49-976A-BF366BB2B662}"/>
                  </a:ext>
                </a:extLst>
              </p:cNvPr>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4" name="íṩ1ïḑê">
                <a:extLst>
                  <a:ext uri="{FF2B5EF4-FFF2-40B4-BE49-F238E27FC236}">
                    <a16:creationId xmlns:a16="http://schemas.microsoft.com/office/drawing/2014/main" id="{4D5C24C6-4DD0-4193-AD42-019C1134797B}"/>
                  </a:ext>
                </a:extLst>
              </p:cNvPr>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10" name="iṧľíḑè"/>
            <p:cNvGrpSpPr/>
            <p:nvPr/>
          </p:nvGrpSpPr>
          <p:grpSpPr>
            <a:xfrm>
              <a:off x="1191000" y="4253633"/>
              <a:ext cx="2108063" cy="944997"/>
              <a:chOff x="8722857" y="2910096"/>
              <a:chExt cx="2108063" cy="944997"/>
            </a:xfrm>
          </p:grpSpPr>
          <p:sp>
            <p:nvSpPr>
              <p:cNvPr id="11" name="îŝļïḓe">
                <a:extLst>
                  <a:ext uri="{FF2B5EF4-FFF2-40B4-BE49-F238E27FC236}">
                    <a16:creationId xmlns:a16="http://schemas.microsoft.com/office/drawing/2014/main" id="{39340196-E1AA-4B49-976A-BF366BB2B662}"/>
                  </a:ext>
                </a:extLst>
              </p:cNvPr>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2" name="î$lidê">
                <a:extLst>
                  <a:ext uri="{FF2B5EF4-FFF2-40B4-BE49-F238E27FC236}">
                    <a16:creationId xmlns:a16="http://schemas.microsoft.com/office/drawing/2014/main" id="{4D5C24C6-4DD0-4193-AD42-019C1134797B}"/>
                  </a:ext>
                </a:extLst>
              </p:cNvPr>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spTree>
    <p:extLst>
      <p:ext uri="{BB962C8B-B14F-4D97-AF65-F5344CB8AC3E}">
        <p14:creationId xmlns:p14="http://schemas.microsoft.com/office/powerpoint/2010/main" val="1348127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grpSp>
        <p:nvGrpSpPr>
          <p:cNvPr id="5" name="d24af4d3-2ce9-43ee-b8d4-1a224eca20f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 y="1821663"/>
            <a:ext cx="11522075" cy="2865087"/>
            <a:chOff x="1" y="1821663"/>
            <a:chExt cx="11522075" cy="2865087"/>
          </a:xfrm>
        </p:grpSpPr>
        <p:sp>
          <p:nvSpPr>
            <p:cNvPr id="6" name="í$ḷiḑè">
              <a:extLst>
                <a:ext uri="{FF2B5EF4-FFF2-40B4-BE49-F238E27FC236}">
                  <a16:creationId xmlns:a16="http://schemas.microsoft.com/office/drawing/2014/main" id="{6BF7A20F-B2F3-4B92-A7B2-4F1A966B1F26}"/>
                </a:ext>
              </a:extLst>
            </p:cNvPr>
            <p:cNvSpPr/>
            <p:nvPr/>
          </p:nvSpPr>
          <p:spPr>
            <a:xfrm>
              <a:off x="1" y="1839308"/>
              <a:ext cx="8075999" cy="2847442"/>
            </a:xfrm>
            <a:prstGeom prst="homePlate">
              <a:avLst>
                <a:gd name="adj" fmla="val 36237"/>
              </a:avLst>
            </a:prstGeom>
            <a:blipFill>
              <a:blip r:embed="rId3"/>
              <a:srcRect/>
              <a:stretch>
                <a:fillRect t="-44740" b="-44342"/>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ṥľïḋè">
              <a:extLst>
                <a:ext uri="{FF2B5EF4-FFF2-40B4-BE49-F238E27FC236}">
                  <a16:creationId xmlns:a16="http://schemas.microsoft.com/office/drawing/2014/main" id="{7E805008-6ED9-4D72-9896-4FB6E9174BB8}"/>
                </a:ext>
              </a:extLst>
            </p:cNvPr>
            <p:cNvSpPr/>
            <p:nvPr/>
          </p:nvSpPr>
          <p:spPr>
            <a:xfrm>
              <a:off x="669924" y="1821663"/>
              <a:ext cx="6371076" cy="2865087"/>
            </a:xfrm>
            <a:prstGeom prst="rect">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íśľîḍê">
              <a:extLst>
                <a:ext uri="{FF2B5EF4-FFF2-40B4-BE49-F238E27FC236}">
                  <a16:creationId xmlns:a16="http://schemas.microsoft.com/office/drawing/2014/main" id="{26BBD4B4-9F72-4F16-8A37-CA7935D6F041}"/>
                </a:ext>
              </a:extLst>
            </p:cNvPr>
            <p:cNvSpPr txBox="1"/>
            <p:nvPr/>
          </p:nvSpPr>
          <p:spPr>
            <a:xfrm>
              <a:off x="8211000" y="2529000"/>
              <a:ext cx="3311076" cy="1468059"/>
            </a:xfrm>
            <a:prstGeom prst="rect">
              <a:avLst/>
            </a:prstGeom>
            <a:noFill/>
          </p:spPr>
          <p:txBody>
            <a:bodyPr wrap="square" lIns="90000" tIns="46800" rIns="90000" bIns="46800" rtlCol="0">
              <a:normAutofit/>
            </a:bodyPr>
            <a:lstStyle/>
            <a:p>
              <a:pPr>
                <a:lnSpc>
                  <a:spcPct val="150000"/>
                </a:lnSpc>
              </a:pPr>
              <a:r>
                <a:rPr lang="en-US" altLang="zh-CN" sz="1100" dirty="0"/>
                <a:t>Unified fonts make reading more fluent.</a:t>
              </a:r>
            </a:p>
            <a:p>
              <a:pPr>
                <a:lnSpc>
                  <a:spcPct val="150000"/>
                </a:lnSpc>
              </a:pPr>
              <a:r>
                <a:rPr lang="en-US" altLang="zh-CN" sz="1200" b="1" dirty="0"/>
                <a:t>Theme color makes PPT more convenient to change.</a:t>
              </a:r>
            </a:p>
            <a:p>
              <a:pPr>
                <a:lnSpc>
                  <a:spcPct val="150000"/>
                </a:lnSpc>
              </a:pPr>
              <a:r>
                <a:rPr lang="en-US" altLang="zh-CN" sz="1100" dirty="0"/>
                <a:t>Adjust the spacing to adapt to Chinese typesetting, use the reference line in PPT.</a:t>
              </a:r>
              <a:endParaRPr lang="en-US" altLang="zh-CN" sz="1200" b="1" dirty="0"/>
            </a:p>
          </p:txBody>
        </p:sp>
        <p:grpSp>
          <p:nvGrpSpPr>
            <p:cNvPr id="9" name="îṡľîḓe">
              <a:extLst>
                <a:ext uri="{FF2B5EF4-FFF2-40B4-BE49-F238E27FC236}">
                  <a16:creationId xmlns:a16="http://schemas.microsoft.com/office/drawing/2014/main" id="{09D616C8-4052-4EC1-A4DE-EB61A6A37543}"/>
                </a:ext>
              </a:extLst>
            </p:cNvPr>
            <p:cNvGrpSpPr/>
            <p:nvPr/>
          </p:nvGrpSpPr>
          <p:grpSpPr>
            <a:xfrm>
              <a:off x="1911000" y="2380194"/>
              <a:ext cx="689718" cy="689717"/>
              <a:chOff x="4755054" y="2276333"/>
              <a:chExt cx="689718" cy="689717"/>
            </a:xfrm>
          </p:grpSpPr>
          <p:sp>
            <p:nvSpPr>
              <p:cNvPr id="20" name="iṣľîḋè">
                <a:extLst>
                  <a:ext uri="{FF2B5EF4-FFF2-40B4-BE49-F238E27FC236}">
                    <a16:creationId xmlns:a16="http://schemas.microsoft.com/office/drawing/2014/main" id="{469507C2-F27B-40F3-995D-8AB78A3AB797}"/>
                  </a:ext>
                </a:extLst>
              </p:cNvPr>
              <p:cNvSpPr/>
              <p:nvPr/>
            </p:nvSpPr>
            <p:spPr>
              <a:xfrm>
                <a:off x="4755054" y="2276333"/>
                <a:ext cx="689718" cy="689717"/>
              </a:xfrm>
              <a:prstGeom prst="ellipse">
                <a:avLst/>
              </a:prstGeom>
              <a:solidFill>
                <a:schemeClr val="accent1"/>
              </a:solid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1" name="ïṩļiḓè">
                <a:extLst>
                  <a:ext uri="{FF2B5EF4-FFF2-40B4-BE49-F238E27FC236}">
                    <a16:creationId xmlns:a16="http://schemas.microsoft.com/office/drawing/2014/main" id="{8891A826-7E09-4868-B72D-CA1586F11B8F}"/>
                  </a:ext>
                </a:extLst>
              </p:cNvPr>
              <p:cNvSpPr/>
              <p:nvPr/>
            </p:nvSpPr>
            <p:spPr bwMode="auto">
              <a:xfrm>
                <a:off x="4903676" y="2432408"/>
                <a:ext cx="392474" cy="37756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grpSp>
        <p:grpSp>
          <p:nvGrpSpPr>
            <p:cNvPr id="10" name="îṩ1îḋê">
              <a:extLst>
                <a:ext uri="{FF2B5EF4-FFF2-40B4-BE49-F238E27FC236}">
                  <a16:creationId xmlns:a16="http://schemas.microsoft.com/office/drawing/2014/main" id="{C939398D-A48B-4F45-BFAE-4A7EE1F989D0}"/>
                </a:ext>
              </a:extLst>
            </p:cNvPr>
            <p:cNvGrpSpPr/>
            <p:nvPr/>
          </p:nvGrpSpPr>
          <p:grpSpPr>
            <a:xfrm>
              <a:off x="743296" y="3225986"/>
              <a:ext cx="3025126" cy="1259258"/>
              <a:chOff x="2034459" y="3225986"/>
              <a:chExt cx="3025126" cy="1259258"/>
            </a:xfrm>
          </p:grpSpPr>
          <p:sp>
            <p:nvSpPr>
              <p:cNvPr id="18" name="îŝḷiḓé">
                <a:extLst>
                  <a:ext uri="{FF2B5EF4-FFF2-40B4-BE49-F238E27FC236}">
                    <a16:creationId xmlns:a16="http://schemas.microsoft.com/office/drawing/2014/main" id="{2CF834D6-DDF9-49E8-8F88-DFB8C0C0CC91}"/>
                  </a:ext>
                </a:extLst>
              </p:cNvPr>
              <p:cNvSpPr/>
              <p:nvPr/>
            </p:nvSpPr>
            <p:spPr bwMode="auto">
              <a:xfrm>
                <a:off x="2034459" y="3595318"/>
                <a:ext cx="3025126" cy="88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60000"/>
                  </a:lnSpc>
                  <a:spcBef>
                    <a:spcPct val="0"/>
                  </a:spcBef>
                </a:pPr>
                <a:r>
                  <a:rPr lang="en-US" altLang="zh-CN" sz="900" dirty="0"/>
                  <a:t>Supporting text here.</a:t>
                </a:r>
                <a:endParaRPr lang="zh-CN" altLang="en-US" sz="900" dirty="0"/>
              </a:p>
              <a:p>
                <a:pPr algn="ctr">
                  <a:lnSpc>
                    <a:spcPct val="160000"/>
                  </a:lnSpc>
                  <a:spcBef>
                    <a:spcPct val="0"/>
                  </a:spcBef>
                </a:pPr>
                <a:r>
                  <a:rPr lang="en-US" altLang="zh-CN" sz="900" dirty="0"/>
                  <a:t>When you copy &amp; paste, choose "keep text only" option.</a:t>
                </a:r>
                <a:endParaRPr lang="zh-CN" altLang="en-US" sz="900" dirty="0"/>
              </a:p>
            </p:txBody>
          </p:sp>
          <p:sp>
            <p:nvSpPr>
              <p:cNvPr id="19" name="ïślîḍé">
                <a:extLst>
                  <a:ext uri="{FF2B5EF4-FFF2-40B4-BE49-F238E27FC236}">
                    <a16:creationId xmlns:a16="http://schemas.microsoft.com/office/drawing/2014/main" id="{FAC640D0-822A-4078-8D4D-DCFF505DBA8E}"/>
                  </a:ext>
                </a:extLst>
              </p:cNvPr>
              <p:cNvSpPr txBox="1"/>
              <p:nvPr/>
            </p:nvSpPr>
            <p:spPr bwMode="auto">
              <a:xfrm>
                <a:off x="2034459" y="3225986"/>
                <a:ext cx="3025126"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800" b="1" dirty="0">
                    <a:solidFill>
                      <a:schemeClr val="accent1"/>
                    </a:solidFill>
                  </a:rPr>
                  <a:t>Text here</a:t>
                </a:r>
              </a:p>
            </p:txBody>
          </p:sp>
        </p:grpSp>
        <p:grpSp>
          <p:nvGrpSpPr>
            <p:cNvPr id="11" name="iśľíde">
              <a:extLst>
                <a:ext uri="{FF2B5EF4-FFF2-40B4-BE49-F238E27FC236}">
                  <a16:creationId xmlns:a16="http://schemas.microsoft.com/office/drawing/2014/main" id="{BA3B2850-78F1-4AE3-A090-DB4428B00733}"/>
                </a:ext>
              </a:extLst>
            </p:cNvPr>
            <p:cNvGrpSpPr/>
            <p:nvPr/>
          </p:nvGrpSpPr>
          <p:grpSpPr>
            <a:xfrm>
              <a:off x="5191903" y="2380194"/>
              <a:ext cx="689718" cy="689717"/>
              <a:chOff x="4755054" y="2276333"/>
              <a:chExt cx="689718" cy="689717"/>
            </a:xfrm>
          </p:grpSpPr>
          <p:sp>
            <p:nvSpPr>
              <p:cNvPr id="16" name="íślîde">
                <a:extLst>
                  <a:ext uri="{FF2B5EF4-FFF2-40B4-BE49-F238E27FC236}">
                    <a16:creationId xmlns:a16="http://schemas.microsoft.com/office/drawing/2014/main" id="{86266345-803A-4FE2-9917-7EDDC25A9412}"/>
                  </a:ext>
                </a:extLst>
              </p:cNvPr>
              <p:cNvSpPr/>
              <p:nvPr/>
            </p:nvSpPr>
            <p:spPr>
              <a:xfrm>
                <a:off x="4755054" y="2276333"/>
                <a:ext cx="689718" cy="689717"/>
              </a:xfrm>
              <a:prstGeom prst="ellipse">
                <a:avLst/>
              </a:prstGeom>
              <a:solidFill>
                <a:schemeClr val="accent3"/>
              </a:solidFill>
              <a:ln w="762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17" name="ïṣlîḋê">
                <a:extLst>
                  <a:ext uri="{FF2B5EF4-FFF2-40B4-BE49-F238E27FC236}">
                    <a16:creationId xmlns:a16="http://schemas.microsoft.com/office/drawing/2014/main" id="{AEB1FA65-FC91-4389-9C5D-913277921779}"/>
                  </a:ext>
                </a:extLst>
              </p:cNvPr>
              <p:cNvSpPr/>
              <p:nvPr/>
            </p:nvSpPr>
            <p:spPr bwMode="auto">
              <a:xfrm>
                <a:off x="4903676" y="2432408"/>
                <a:ext cx="392474" cy="37756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grpSp>
        <p:grpSp>
          <p:nvGrpSpPr>
            <p:cNvPr id="12" name="isľïďe">
              <a:extLst>
                <a:ext uri="{FF2B5EF4-FFF2-40B4-BE49-F238E27FC236}">
                  <a16:creationId xmlns:a16="http://schemas.microsoft.com/office/drawing/2014/main" id="{394D23BF-67D4-433F-AE59-7484B8BA1B66}"/>
                </a:ext>
              </a:extLst>
            </p:cNvPr>
            <p:cNvGrpSpPr/>
            <p:nvPr/>
          </p:nvGrpSpPr>
          <p:grpSpPr>
            <a:xfrm>
              <a:off x="4024199" y="3225986"/>
              <a:ext cx="3025126" cy="1259258"/>
              <a:chOff x="2034459" y="3225986"/>
              <a:chExt cx="3025126" cy="1259258"/>
            </a:xfrm>
          </p:grpSpPr>
          <p:sp>
            <p:nvSpPr>
              <p:cNvPr id="14" name="iṧḻíde">
                <a:extLst>
                  <a:ext uri="{FF2B5EF4-FFF2-40B4-BE49-F238E27FC236}">
                    <a16:creationId xmlns:a16="http://schemas.microsoft.com/office/drawing/2014/main" id="{E29F6B58-1DD0-4C55-B0DF-033D10DC3C3F}"/>
                  </a:ext>
                </a:extLst>
              </p:cNvPr>
              <p:cNvSpPr/>
              <p:nvPr/>
            </p:nvSpPr>
            <p:spPr bwMode="auto">
              <a:xfrm>
                <a:off x="2034459" y="3595318"/>
                <a:ext cx="3025126" cy="88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60000"/>
                  </a:lnSpc>
                  <a:spcBef>
                    <a:spcPct val="0"/>
                  </a:spcBef>
                </a:pPr>
                <a:r>
                  <a:rPr lang="en-US" altLang="zh-CN" sz="900" dirty="0"/>
                  <a:t>Supporting text here.</a:t>
                </a:r>
                <a:endParaRPr lang="zh-CN" altLang="en-US" sz="900" dirty="0"/>
              </a:p>
              <a:p>
                <a:pPr algn="ctr">
                  <a:lnSpc>
                    <a:spcPct val="160000"/>
                  </a:lnSpc>
                  <a:spcBef>
                    <a:spcPct val="0"/>
                  </a:spcBef>
                </a:pPr>
                <a:r>
                  <a:rPr lang="en-US" altLang="zh-CN" sz="900" dirty="0"/>
                  <a:t>When you copy &amp; paste, choose "keep text only" option.</a:t>
                </a:r>
                <a:endParaRPr lang="zh-CN" altLang="en-US" sz="900" dirty="0"/>
              </a:p>
            </p:txBody>
          </p:sp>
          <p:sp>
            <p:nvSpPr>
              <p:cNvPr id="15" name="îṣḷidè">
                <a:extLst>
                  <a:ext uri="{FF2B5EF4-FFF2-40B4-BE49-F238E27FC236}">
                    <a16:creationId xmlns:a16="http://schemas.microsoft.com/office/drawing/2014/main" id="{13CD3DEF-BEBA-44DF-A002-5CACA2D49FE5}"/>
                  </a:ext>
                </a:extLst>
              </p:cNvPr>
              <p:cNvSpPr txBox="1"/>
              <p:nvPr/>
            </p:nvSpPr>
            <p:spPr bwMode="auto">
              <a:xfrm>
                <a:off x="2034459" y="3225986"/>
                <a:ext cx="3025126"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800" b="1" dirty="0">
                    <a:solidFill>
                      <a:schemeClr val="accent3"/>
                    </a:solidFill>
                  </a:rPr>
                  <a:t>Text here</a:t>
                </a:r>
              </a:p>
            </p:txBody>
          </p:sp>
        </p:grpSp>
        <p:cxnSp>
          <p:nvCxnSpPr>
            <p:cNvPr id="13" name="直接连接符 12">
              <a:extLst>
                <a:ext uri="{FF2B5EF4-FFF2-40B4-BE49-F238E27FC236}">
                  <a16:creationId xmlns:a16="http://schemas.microsoft.com/office/drawing/2014/main" id="{7ECC7B00-C598-4387-A249-1791A4E40D81}"/>
                </a:ext>
              </a:extLst>
            </p:cNvPr>
            <p:cNvCxnSpPr/>
            <p:nvPr/>
          </p:nvCxnSpPr>
          <p:spPr>
            <a:xfrm>
              <a:off x="3881324" y="3069911"/>
              <a:ext cx="0" cy="14153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16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099" y="1256408"/>
            <a:ext cx="10847389" cy="4751584"/>
            <a:chOff x="673099" y="1256408"/>
            <a:chExt cx="10847389" cy="4751584"/>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îṧľiḑé"/>
            <p:cNvSpPr/>
            <p:nvPr/>
          </p:nvSpPr>
          <p:spPr bwMode="auto">
            <a:xfrm>
              <a:off x="6230442"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îślíḋe"/>
            <p:cNvSpPr/>
            <p:nvPr/>
          </p:nvSpPr>
          <p:spPr bwMode="auto">
            <a:xfrm>
              <a:off x="7403877"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ï$líḍé"/>
            <p:cNvSpPr/>
            <p:nvPr/>
          </p:nvSpPr>
          <p:spPr bwMode="auto">
            <a:xfrm>
              <a:off x="7348855"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sp>
          <p:nvSpPr>
            <p:cNvPr id="13" name="işļiḑè"/>
            <p:cNvSpPr txBox="1"/>
            <p:nvPr/>
          </p:nvSpPr>
          <p:spPr bwMode="auto">
            <a:xfrm>
              <a:off x="673099" y="2087251"/>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sz="2400" b="1" dirty="0">
                  <a:solidFill>
                    <a:srgbClr val="000000"/>
                  </a:solidFill>
                </a:rPr>
                <a:t>使用用例的主要目的</a:t>
              </a:r>
              <a:endParaRPr kumimoji="0" lang="en-US" altLang="zh-CN"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524875" y="1372997"/>
              <a:ext cx="2994026" cy="1398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rPr>
                <a:t>       为系统的功能提供清晰一致的描述，用例模型应用于系统开发的整个过程，为后阶段的系统设计和开发工作打下良好的基础</a:t>
              </a:r>
              <a:endParaRPr kumimoji="0" lang="en-US" altLang="zh-CN" sz="1600" i="0" u="none" strike="noStrike" kern="1200" cap="none" spc="0" normalizeH="0" baseline="0" noProof="0" dirty="0">
                <a:ln>
                  <a:noFill/>
                </a:ln>
                <a:solidFill>
                  <a:srgbClr val="000000"/>
                </a:solidFill>
                <a:effectLst/>
                <a:uLnTx/>
                <a:uFillTx/>
              </a:endParaRPr>
            </a:p>
          </p:txBody>
        </p:sp>
        <p:sp>
          <p:nvSpPr>
            <p:cNvPr id="17" name="iSlíḍé"/>
            <p:cNvSpPr txBox="1"/>
            <p:nvPr/>
          </p:nvSpPr>
          <p:spPr bwMode="auto">
            <a:xfrm>
              <a:off x="7886700" y="3082689"/>
              <a:ext cx="3422984" cy="1143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sz="1600" dirty="0">
                  <a:solidFill>
                    <a:srgbClr val="000000"/>
                  </a:solidFill>
                </a:rPr>
                <a:t>       为系统测试打下基础，可以用以验证最终实现的系统所完成的功能是否符合客户的最初需求</a:t>
              </a:r>
              <a:endParaRPr lang="en-US" altLang="zh-CN" sz="1600" dirty="0">
                <a:solidFill>
                  <a:srgbClr val="000000"/>
                </a:solidFill>
              </a:endParaRPr>
            </a:p>
          </p:txBody>
        </p:sp>
        <p:sp>
          <p:nvSpPr>
            <p:cNvPr id="19" name="iṡļîḓe"/>
            <p:cNvSpPr txBox="1"/>
            <p:nvPr/>
          </p:nvSpPr>
          <p:spPr bwMode="auto">
            <a:xfrm>
              <a:off x="8524875" y="4688413"/>
              <a:ext cx="2909888" cy="1086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sz="1600" dirty="0">
                  <a:solidFill>
                    <a:srgbClr val="000000"/>
                  </a:solidFill>
                </a:rPr>
                <a:t>通过从需求的功能用例出发跟踪进入到系统中具体实现的类和方法，可以检查其是否正确。</a:t>
              </a:r>
              <a:endParaRPr lang="en-US" altLang="zh-CN" sz="1600"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iSlíḍé">
            <a:extLst>
              <a:ext uri="{FF2B5EF4-FFF2-40B4-BE49-F238E27FC236}">
                <a16:creationId xmlns:a16="http://schemas.microsoft.com/office/drawing/2014/main" id="{A7975F88-0861-4055-8B2E-FB4847705B15}"/>
              </a:ext>
            </a:extLst>
          </p:cNvPr>
          <p:cNvSpPr txBox="1"/>
          <p:nvPr/>
        </p:nvSpPr>
        <p:spPr bwMode="auto">
          <a:xfrm>
            <a:off x="765245" y="3419172"/>
            <a:ext cx="3869852" cy="10874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rPr>
              <a:t>       </a:t>
            </a:r>
            <a:r>
              <a:rPr kumimoji="0" lang="zh-CN" altLang="en-US" sz="1600" i="0" u="none" strike="noStrike" kern="1200" cap="none" spc="0" normalizeH="0" baseline="0" noProof="0" dirty="0">
                <a:ln>
                  <a:noFill/>
                </a:ln>
                <a:solidFill>
                  <a:srgbClr val="000000"/>
                </a:solidFill>
                <a:effectLst/>
                <a:uLnTx/>
                <a:uFillTx/>
              </a:rPr>
              <a:t>明确系统应具备什么功能，这些功能是否满足客户的基本需求，并以系统开发人员达成一致</a:t>
            </a:r>
            <a:endParaRPr kumimoji="0" lang="en-US" altLang="zh-CN" sz="1800" i="0" u="none" strike="noStrike" kern="1200" cap="none" spc="0" normalizeH="0" baseline="0" noProof="0" dirty="0">
              <a:ln>
                <a:noFill/>
              </a:ln>
              <a:solidFill>
                <a:srgbClr val="000000"/>
              </a:solidFill>
              <a:effectLst/>
              <a:uLnTx/>
              <a:uFillTx/>
            </a:endParaRPr>
          </a:p>
        </p:txBody>
      </p:sp>
      <p:cxnSp>
        <p:nvCxnSpPr>
          <p:cNvPr id="24" name="直接连接符 23">
            <a:extLst>
              <a:ext uri="{FF2B5EF4-FFF2-40B4-BE49-F238E27FC236}">
                <a16:creationId xmlns:a16="http://schemas.microsoft.com/office/drawing/2014/main" id="{3789B06A-16DC-4A6C-AE00-7EE5769493F6}"/>
              </a:ext>
            </a:extLst>
          </p:cNvPr>
          <p:cNvCxnSpPr/>
          <p:nvPr/>
        </p:nvCxnSpPr>
        <p:spPr>
          <a:xfrm>
            <a:off x="693067" y="2997321"/>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0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grpSp>
        <p:nvGrpSpPr>
          <p:cNvPr id="5"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1451" y="1579981"/>
            <a:ext cx="10839037" cy="3645472"/>
            <a:chOff x="681451" y="1579981"/>
            <a:chExt cx="10839037" cy="3645472"/>
          </a:xfrm>
        </p:grpSpPr>
        <p:sp>
          <p:nvSpPr>
            <p:cNvPr id="6"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ïďè"/>
            <p:cNvSpPr/>
            <p:nvPr/>
          </p:nvSpPr>
          <p:spPr bwMode="auto">
            <a:xfrm>
              <a:off x="681451" y="2059317"/>
              <a:ext cx="570037" cy="468523"/>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tx2"/>
            </a:solidFill>
            <a:ln>
              <a:noFill/>
            </a:ln>
            <a:extLst/>
          </p:spPr>
          <p:txBody>
            <a:bodyPr anchor="ctr"/>
            <a:lstStyle/>
            <a:p>
              <a:pPr algn="ctr"/>
              <a:endParaRPr/>
            </a:p>
          </p:txBody>
        </p:sp>
        <p:sp>
          <p:nvSpPr>
            <p:cNvPr id="12" name="íś1íḍe"/>
            <p:cNvSpPr/>
            <p:nvPr/>
          </p:nvSpPr>
          <p:spPr bwMode="auto">
            <a:xfrm>
              <a:off x="966470" y="3328435"/>
              <a:ext cx="512662" cy="5121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p:spPr>
          <p:txBody>
            <a:bodyPr anchor="ctr"/>
            <a:lstStyle/>
            <a:p>
              <a:pPr algn="ctr"/>
              <a:endParaRPr/>
            </a:p>
          </p:txBody>
        </p:sp>
        <p:sp>
          <p:nvSpPr>
            <p:cNvPr id="13" name="íṡľíďe"/>
            <p:cNvSpPr/>
            <p:nvPr/>
          </p:nvSpPr>
          <p:spPr bwMode="auto">
            <a:xfrm>
              <a:off x="1368648" y="4659768"/>
              <a:ext cx="462071" cy="46121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p:spPr>
          <p:txBody>
            <a:bodyPr anchor="ctr"/>
            <a:lstStyle/>
            <a:p>
              <a:pPr algn="ctr"/>
              <a:endParaRPr/>
            </a:p>
          </p:txBody>
        </p:sp>
        <p:sp>
          <p:nvSpPr>
            <p:cNvPr id="14" name="íśļiḋe"/>
            <p:cNvSpPr txBox="1"/>
            <p:nvPr/>
          </p:nvSpPr>
          <p:spPr>
            <a:xfrm>
              <a:off x="2013820" y="1936117"/>
              <a:ext cx="8987179" cy="709644"/>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378">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5" name="iSḻiďê"/>
            <p:cNvSpPr/>
            <p:nvPr/>
          </p:nvSpPr>
          <p:spPr>
            <a:xfrm>
              <a:off x="2013821" y="1579981"/>
              <a:ext cx="2330544" cy="373948"/>
            </a:xfrm>
            <a:prstGeom prst="rect">
              <a:avLst/>
            </a:prstGeom>
          </p:spPr>
          <p:txBody>
            <a:bodyPr wrap="none" lIns="90000" tIns="46800" rIns="90000" bIns="46800" anchor="ctr">
              <a:noAutofit/>
            </a:bodyPr>
            <a:lstStyle/>
            <a:p>
              <a:pPr lvl="0" defTabSz="914378">
                <a:defRPr/>
              </a:pPr>
              <a:r>
                <a:rPr lang="en-US" altLang="zh-CN" b="1" dirty="0"/>
                <a:t>Text here</a:t>
              </a:r>
              <a:endParaRPr lang="zh-CN" altLang="en-US" b="1" dirty="0"/>
            </a:p>
          </p:txBody>
        </p:sp>
        <p:sp>
          <p:nvSpPr>
            <p:cNvPr id="16" name="iṣ1iḍê"/>
            <p:cNvSpPr txBox="1"/>
            <p:nvPr/>
          </p:nvSpPr>
          <p:spPr>
            <a:xfrm>
              <a:off x="2580850" y="3211305"/>
              <a:ext cx="8420149" cy="726874"/>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378">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7" name="îšḻíďé"/>
            <p:cNvSpPr/>
            <p:nvPr/>
          </p:nvSpPr>
          <p:spPr>
            <a:xfrm>
              <a:off x="2580851" y="2858225"/>
              <a:ext cx="2330544" cy="373948"/>
            </a:xfrm>
            <a:prstGeom prst="rect">
              <a:avLst/>
            </a:prstGeom>
          </p:spPr>
          <p:txBody>
            <a:bodyPr wrap="none" lIns="90000" tIns="46800" rIns="90000" bIns="46800" anchor="ctr">
              <a:noAutofit/>
            </a:bodyPr>
            <a:lstStyle/>
            <a:p>
              <a:pPr lvl="0" defTabSz="914378">
                <a:defRPr/>
              </a:pPr>
              <a:r>
                <a:rPr lang="en-US" altLang="zh-CN" b="1" dirty="0"/>
                <a:t>Text here</a:t>
              </a:r>
              <a:endParaRPr lang="zh-CN" altLang="en-US" b="1" dirty="0"/>
            </a:p>
          </p:txBody>
        </p:sp>
        <p:sp>
          <p:nvSpPr>
            <p:cNvPr id="18"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378">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9" name="îş1iďe"/>
            <p:cNvSpPr/>
            <p:nvPr/>
          </p:nvSpPr>
          <p:spPr>
            <a:xfrm>
              <a:off x="2878715" y="4130322"/>
              <a:ext cx="2330544" cy="373948"/>
            </a:xfrm>
            <a:prstGeom prst="rect">
              <a:avLst/>
            </a:prstGeom>
          </p:spPr>
          <p:txBody>
            <a:bodyPr wrap="none" lIns="90000" tIns="46800" rIns="90000" bIns="46800" anchor="ctr">
              <a:noAutofit/>
            </a:bodyPr>
            <a:lstStyle/>
            <a:p>
              <a:pPr lvl="0" defTabSz="914378">
                <a:defRPr/>
              </a:pPr>
              <a:r>
                <a:rPr lang="en-US" altLang="zh-CN" b="1" dirty="0"/>
                <a:t>Text here</a:t>
              </a:r>
              <a:endParaRPr lang="zh-CN" altLang="en-US" b="1" dirty="0"/>
            </a:p>
          </p:txBody>
        </p:sp>
      </p:grpSp>
    </p:spTree>
    <p:extLst>
      <p:ext uri="{BB962C8B-B14F-4D97-AF65-F5344CB8AC3E}">
        <p14:creationId xmlns:p14="http://schemas.microsoft.com/office/powerpoint/2010/main" val="840656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ŝļidé">
              <a:extLst>
                <a:ext uri="{FF2B5EF4-FFF2-40B4-BE49-F238E27FC236}">
                  <a16:creationId xmlns:a16="http://schemas.microsoft.com/office/drawing/2014/main" id="{06175A46-BBA9-4184-8DC4-E5A8703A45C5}"/>
                </a:ext>
              </a:extLst>
            </p:cNvPr>
            <p:cNvGrpSpPr/>
            <p:nvPr/>
          </p:nvGrpSpPr>
          <p:grpSpPr>
            <a:xfrm>
              <a:off x="6411000" y="1356666"/>
              <a:ext cx="1933578" cy="1993257"/>
              <a:chOff x="736745" y="1356666"/>
              <a:chExt cx="1933578" cy="1993257"/>
            </a:xfrm>
          </p:grpSpPr>
          <p:sp>
            <p:nvSpPr>
              <p:cNvPr id="29" name="ïṩ1iḓê">
                <a:extLst>
                  <a:ext uri="{FF2B5EF4-FFF2-40B4-BE49-F238E27FC236}">
                    <a16:creationId xmlns:a16="http://schemas.microsoft.com/office/drawing/2014/main" id="{79225B41-442D-4C4E-8BFF-78457083D7A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0" name="ïṡlïďé">
                <a:extLst>
                  <a:ext uri="{FF2B5EF4-FFF2-40B4-BE49-F238E27FC236}">
                    <a16:creationId xmlns:a16="http://schemas.microsoft.com/office/drawing/2014/main" id="{FCA396D9-B7B0-4690-861F-2281188352F6}"/>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ïṧḻíḑè">
                <a:extLst>
                  <a:ext uri="{FF2B5EF4-FFF2-40B4-BE49-F238E27FC236}">
                    <a16:creationId xmlns:a16="http://schemas.microsoft.com/office/drawing/2014/main" id="{30352750-2C9C-416B-BB24-4455E70EFB7C}"/>
                  </a:ext>
                </a:extLst>
              </p:cNvPr>
              <p:cNvGrpSpPr/>
              <p:nvPr/>
            </p:nvGrpSpPr>
            <p:grpSpPr>
              <a:xfrm>
                <a:off x="1936034" y="1356666"/>
                <a:ext cx="675000" cy="675005"/>
                <a:chOff x="7209746" y="4153276"/>
                <a:chExt cx="675000" cy="675005"/>
              </a:xfrm>
            </p:grpSpPr>
            <p:sp>
              <p:nvSpPr>
                <p:cNvPr id="32" name="î$ḻiďê">
                  <a:extLst>
                    <a:ext uri="{FF2B5EF4-FFF2-40B4-BE49-F238E27FC236}">
                      <a16:creationId xmlns:a16="http://schemas.microsoft.com/office/drawing/2014/main" id="{A7514CD2-3857-420A-8886-DF54844A0BC2}"/>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33" name="ïṥļïḋê">
                  <a:extLst>
                    <a:ext uri="{FF2B5EF4-FFF2-40B4-BE49-F238E27FC236}">
                      <a16:creationId xmlns:a16="http://schemas.microsoft.com/office/drawing/2014/main" id="{B3A717FE-45EE-46FE-AED6-DDD8350626C4}"/>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7" name="iśliḍè">
              <a:extLst>
                <a:ext uri="{FF2B5EF4-FFF2-40B4-BE49-F238E27FC236}">
                  <a16:creationId xmlns:a16="http://schemas.microsoft.com/office/drawing/2014/main" id="{C9062EA8-F34E-455A-B546-B3E78B070B2D}"/>
                </a:ext>
              </a:extLst>
            </p:cNvPr>
            <p:cNvGrpSpPr/>
            <p:nvPr/>
          </p:nvGrpSpPr>
          <p:grpSpPr>
            <a:xfrm>
              <a:off x="6411000" y="4014000"/>
              <a:ext cx="1933578" cy="1993257"/>
              <a:chOff x="736745" y="1356666"/>
              <a:chExt cx="1933578" cy="1993257"/>
            </a:xfrm>
          </p:grpSpPr>
          <p:sp>
            <p:nvSpPr>
              <p:cNvPr id="24" name="îśľîďê">
                <a:extLst>
                  <a:ext uri="{FF2B5EF4-FFF2-40B4-BE49-F238E27FC236}">
                    <a16:creationId xmlns:a16="http://schemas.microsoft.com/office/drawing/2014/main" id="{14F1D6B0-BEB6-47AC-AD6F-D0DFACDEE9D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5" name="işľíďè">
                <a:extLst>
                  <a:ext uri="{FF2B5EF4-FFF2-40B4-BE49-F238E27FC236}">
                    <a16:creationId xmlns:a16="http://schemas.microsoft.com/office/drawing/2014/main" id="{F0128008-ECF9-4D37-9EE2-55AAC346FAAE}"/>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6" name="ïşľíḋê">
                <a:extLst>
                  <a:ext uri="{FF2B5EF4-FFF2-40B4-BE49-F238E27FC236}">
                    <a16:creationId xmlns:a16="http://schemas.microsoft.com/office/drawing/2014/main" id="{57453E1A-558F-4157-BD14-E2AEDA2EC620}"/>
                  </a:ext>
                </a:extLst>
              </p:cNvPr>
              <p:cNvGrpSpPr/>
              <p:nvPr/>
            </p:nvGrpSpPr>
            <p:grpSpPr>
              <a:xfrm>
                <a:off x="1936034" y="1356666"/>
                <a:ext cx="675000" cy="675005"/>
                <a:chOff x="7209746" y="4153276"/>
                <a:chExt cx="675000" cy="675005"/>
              </a:xfrm>
            </p:grpSpPr>
            <p:sp>
              <p:nvSpPr>
                <p:cNvPr id="27" name="iśḷíḓê">
                  <a:extLst>
                    <a:ext uri="{FF2B5EF4-FFF2-40B4-BE49-F238E27FC236}">
                      <a16:creationId xmlns:a16="http://schemas.microsoft.com/office/drawing/2014/main" id="{81DE6EC0-1C8D-487B-9193-7A319EB9C4FB}"/>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8" name="îśľîḓê">
                  <a:extLst>
                    <a:ext uri="{FF2B5EF4-FFF2-40B4-BE49-F238E27FC236}">
                      <a16:creationId xmlns:a16="http://schemas.microsoft.com/office/drawing/2014/main" id="{BB0D259D-1B09-41A2-BE8D-1FAE83D67192}"/>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8" name="íṧľiḓê">
              <a:extLst>
                <a:ext uri="{FF2B5EF4-FFF2-40B4-BE49-F238E27FC236}">
                  <a16:creationId xmlns:a16="http://schemas.microsoft.com/office/drawing/2014/main" id="{6E31D0E6-C199-4B84-9342-634A7E10590C}"/>
                </a:ext>
              </a:extLst>
            </p:cNvPr>
            <p:cNvGrpSpPr/>
            <p:nvPr/>
          </p:nvGrpSpPr>
          <p:grpSpPr>
            <a:xfrm>
              <a:off x="736745" y="2607313"/>
              <a:ext cx="5267105" cy="2075204"/>
              <a:chOff x="736745" y="1275545"/>
              <a:chExt cx="5267105" cy="2075204"/>
            </a:xfrm>
          </p:grpSpPr>
          <p:grpSp>
            <p:nvGrpSpPr>
              <p:cNvPr id="15" name="i$ḻíḋè">
                <a:extLst>
                  <a:ext uri="{FF2B5EF4-FFF2-40B4-BE49-F238E27FC236}">
                    <a16:creationId xmlns:a16="http://schemas.microsoft.com/office/drawing/2014/main" id="{7C912425-2202-4128-954B-C1246E8638D2}"/>
                  </a:ext>
                </a:extLst>
              </p:cNvPr>
              <p:cNvGrpSpPr/>
              <p:nvPr/>
            </p:nvGrpSpPr>
            <p:grpSpPr>
              <a:xfrm>
                <a:off x="736745" y="1356666"/>
                <a:ext cx="1933578" cy="1993257"/>
                <a:chOff x="736745" y="1356666"/>
                <a:chExt cx="1933578" cy="1993257"/>
              </a:xfrm>
            </p:grpSpPr>
            <p:sp>
              <p:nvSpPr>
                <p:cNvPr id="19" name="işlîdè">
                  <a:extLst>
                    <a:ext uri="{FF2B5EF4-FFF2-40B4-BE49-F238E27FC236}">
                      <a16:creationId xmlns:a16="http://schemas.microsoft.com/office/drawing/2014/main" id="{76DA8A3A-2BED-44F8-A45D-535C32D782BE}"/>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0" name="íṧlíḑè">
                  <a:extLst>
                    <a:ext uri="{FF2B5EF4-FFF2-40B4-BE49-F238E27FC236}">
                      <a16:creationId xmlns:a16="http://schemas.microsoft.com/office/drawing/2014/main" id="{CFC29A73-14DF-4528-B725-A07FC2354D01}"/>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5"/>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1" name="îšļiḋe">
                  <a:extLst>
                    <a:ext uri="{FF2B5EF4-FFF2-40B4-BE49-F238E27FC236}">
                      <a16:creationId xmlns:a16="http://schemas.microsoft.com/office/drawing/2014/main" id="{E0960696-D7A4-4754-BE13-3420EF56387A}"/>
                    </a:ext>
                  </a:extLst>
                </p:cNvPr>
                <p:cNvGrpSpPr/>
                <p:nvPr/>
              </p:nvGrpSpPr>
              <p:grpSpPr>
                <a:xfrm>
                  <a:off x="1936034" y="1356666"/>
                  <a:ext cx="675000" cy="675005"/>
                  <a:chOff x="7209746" y="4153276"/>
                  <a:chExt cx="675000" cy="675005"/>
                </a:xfrm>
              </p:grpSpPr>
              <p:sp>
                <p:nvSpPr>
                  <p:cNvPr id="22" name="íśľíḓê">
                    <a:extLst>
                      <a:ext uri="{FF2B5EF4-FFF2-40B4-BE49-F238E27FC236}">
                        <a16:creationId xmlns:a16="http://schemas.microsoft.com/office/drawing/2014/main" id="{8429431F-4E02-49EB-B0DE-8FFF733AEF04}"/>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3" name="íślîdé">
                    <a:extLst>
                      <a:ext uri="{FF2B5EF4-FFF2-40B4-BE49-F238E27FC236}">
                        <a16:creationId xmlns:a16="http://schemas.microsoft.com/office/drawing/2014/main" id="{DD835C9E-334B-47B4-BBBB-098261B1CEE8}"/>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16" name="íşḻiḍe">
                <a:extLst>
                  <a:ext uri="{FF2B5EF4-FFF2-40B4-BE49-F238E27FC236}">
                    <a16:creationId xmlns:a16="http://schemas.microsoft.com/office/drawing/2014/main" id="{F24FF092-6DC5-411E-84CC-069EE7C2BAE1}"/>
                  </a:ext>
                </a:extLst>
              </p:cNvPr>
              <p:cNvGrpSpPr/>
              <p:nvPr/>
            </p:nvGrpSpPr>
            <p:grpSpPr>
              <a:xfrm>
                <a:off x="2767467" y="1275545"/>
                <a:ext cx="3236383" cy="2075204"/>
                <a:chOff x="2776441" y="1231264"/>
                <a:chExt cx="3236383" cy="2075204"/>
              </a:xfrm>
            </p:grpSpPr>
            <p:sp>
              <p:nvSpPr>
                <p:cNvPr id="17" name="iṩḷîḋê">
                  <a:extLst>
                    <a:ext uri="{FF2B5EF4-FFF2-40B4-BE49-F238E27FC236}">
                      <a16:creationId xmlns:a16="http://schemas.microsoft.com/office/drawing/2014/main" id="{074C4A15-84D8-491A-9EF6-99C04D21D2D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1"/>
                      </a:solidFill>
                    </a:rPr>
                    <a:t>Text here</a:t>
                  </a:r>
                </a:p>
              </p:txBody>
            </p:sp>
            <p:sp>
              <p:nvSpPr>
                <p:cNvPr id="18" name="íşļîḍê">
                  <a:extLst>
                    <a:ext uri="{FF2B5EF4-FFF2-40B4-BE49-F238E27FC236}">
                      <a16:creationId xmlns:a16="http://schemas.microsoft.com/office/drawing/2014/main" id="{94AA66DB-C105-4232-847F-B30F8613C7EB}"/>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grpSp>
          <p:nvGrpSpPr>
            <p:cNvPr id="9" name="iŝ1íḑé">
              <a:extLst>
                <a:ext uri="{FF2B5EF4-FFF2-40B4-BE49-F238E27FC236}">
                  <a16:creationId xmlns:a16="http://schemas.microsoft.com/office/drawing/2014/main" id="{2081F4EE-27CF-4D16-9D8E-4DF2A1E411D3}"/>
                </a:ext>
              </a:extLst>
            </p:cNvPr>
            <p:cNvGrpSpPr/>
            <p:nvPr/>
          </p:nvGrpSpPr>
          <p:grpSpPr>
            <a:xfrm>
              <a:off x="8441722" y="1275545"/>
              <a:ext cx="3236383" cy="2075204"/>
              <a:chOff x="2776441" y="1231264"/>
              <a:chExt cx="3236383" cy="2075204"/>
            </a:xfrm>
          </p:grpSpPr>
          <p:sp>
            <p:nvSpPr>
              <p:cNvPr id="13" name="îṡḻïďe">
                <a:extLst>
                  <a:ext uri="{FF2B5EF4-FFF2-40B4-BE49-F238E27FC236}">
                    <a16:creationId xmlns:a16="http://schemas.microsoft.com/office/drawing/2014/main" id="{ED8D29B6-2CD0-4E76-9A77-E3F77B74D168}"/>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2"/>
                    </a:solidFill>
                  </a:rPr>
                  <a:t>Text here</a:t>
                </a:r>
              </a:p>
            </p:txBody>
          </p:sp>
          <p:sp>
            <p:nvSpPr>
              <p:cNvPr id="14" name="iṣḷidè">
                <a:extLst>
                  <a:ext uri="{FF2B5EF4-FFF2-40B4-BE49-F238E27FC236}">
                    <a16:creationId xmlns:a16="http://schemas.microsoft.com/office/drawing/2014/main" id="{145B7924-6AA5-44EC-9617-908E696F9833}"/>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nvGrpSpPr>
            <p:cNvPr id="10" name="isľïḓe">
              <a:extLst>
                <a:ext uri="{FF2B5EF4-FFF2-40B4-BE49-F238E27FC236}">
                  <a16:creationId xmlns:a16="http://schemas.microsoft.com/office/drawing/2014/main" id="{CFE3D588-0039-4331-9981-DAEE19C21B0D}"/>
                </a:ext>
              </a:extLst>
            </p:cNvPr>
            <p:cNvGrpSpPr/>
            <p:nvPr/>
          </p:nvGrpSpPr>
          <p:grpSpPr>
            <a:xfrm>
              <a:off x="8441722" y="4011984"/>
              <a:ext cx="3236383" cy="2075204"/>
              <a:chOff x="2776441" y="1231264"/>
              <a:chExt cx="3236383" cy="2075204"/>
            </a:xfrm>
          </p:grpSpPr>
          <p:sp>
            <p:nvSpPr>
              <p:cNvPr id="11" name="íṩļîḍè">
                <a:extLst>
                  <a:ext uri="{FF2B5EF4-FFF2-40B4-BE49-F238E27FC236}">
                    <a16:creationId xmlns:a16="http://schemas.microsoft.com/office/drawing/2014/main" id="{DF14690B-A2B3-4784-A20F-6F9721C8E8C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3"/>
                    </a:solidFill>
                  </a:rPr>
                  <a:t>Text here</a:t>
                </a:r>
              </a:p>
            </p:txBody>
          </p:sp>
          <p:sp>
            <p:nvSpPr>
              <p:cNvPr id="12" name="îṣḷîḑé">
                <a:extLst>
                  <a:ext uri="{FF2B5EF4-FFF2-40B4-BE49-F238E27FC236}">
                    <a16:creationId xmlns:a16="http://schemas.microsoft.com/office/drawing/2014/main" id="{BCBD4F45-310B-4D9D-A7E0-B6A01FA87816}"/>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spTree>
    <p:extLst>
      <p:ext uri="{BB962C8B-B14F-4D97-AF65-F5344CB8AC3E}">
        <p14:creationId xmlns:p14="http://schemas.microsoft.com/office/powerpoint/2010/main" val="471345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ṣľíḓe">
              <a:extLst>
                <a:ext uri="{FF2B5EF4-FFF2-40B4-BE49-F238E27FC236}">
                  <a16:creationId xmlns:a16="http://schemas.microsoft.com/office/drawing/2014/main" id="{3F1094B5-F980-4B17-B55F-BF57908453B7}"/>
                </a:ext>
              </a:extLst>
            </p:cNvPr>
            <p:cNvGrpSpPr/>
            <p:nvPr/>
          </p:nvGrpSpPr>
          <p:grpSpPr>
            <a:xfrm>
              <a:off x="6843524" y="2540904"/>
              <a:ext cx="4634832" cy="1508050"/>
              <a:chOff x="1941336" y="3219803"/>
              <a:chExt cx="5378800" cy="1508050"/>
            </a:xfrm>
          </p:grpSpPr>
          <p:sp>
            <p:nvSpPr>
              <p:cNvPr id="14" name="ïṡḷîdè">
                <a:extLst>
                  <a:ext uri="{FF2B5EF4-FFF2-40B4-BE49-F238E27FC236}">
                    <a16:creationId xmlns:a16="http://schemas.microsoft.com/office/drawing/2014/main" id="{570F86B0-CBFE-4F29-B6A4-E465CEF25002}"/>
                  </a:ext>
                </a:extLst>
              </p:cNvPr>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en-US" altLang="zh-CN" dirty="0"/>
                  <a:t>Supporting text here.</a:t>
                </a:r>
              </a:p>
              <a:p>
                <a:pPr>
                  <a:lnSpc>
                    <a:spcPct val="150000"/>
                  </a:lnSpc>
                </a:pPr>
                <a:r>
                  <a:rPr lang="en-US" altLang="zh-CN" dirty="0"/>
                  <a:t>You can use the icon library in </a:t>
                </a:r>
                <a:r>
                  <a:rPr lang="en-US" altLang="zh-CN" dirty="0" err="1"/>
                  <a:t>iSlide</a:t>
                </a:r>
                <a:r>
                  <a:rPr lang="en-US" altLang="zh-CN" dirty="0"/>
                  <a:t>  (www.islide.cc) to filter and replace existing icon elements with one click.</a:t>
                </a:r>
              </a:p>
            </p:txBody>
          </p:sp>
          <p:sp>
            <p:nvSpPr>
              <p:cNvPr id="15" name="iS1îḓè">
                <a:extLst>
                  <a:ext uri="{FF2B5EF4-FFF2-40B4-BE49-F238E27FC236}">
                    <a16:creationId xmlns:a16="http://schemas.microsoft.com/office/drawing/2014/main" id="{07B33064-DF40-40E3-A423-6990FA88A84F}"/>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01-Text here</a:t>
                </a:r>
              </a:p>
            </p:txBody>
          </p:sp>
        </p:grpSp>
        <p:grpSp>
          <p:nvGrpSpPr>
            <p:cNvPr id="9" name="ísľîḋé">
              <a:extLst>
                <a:ext uri="{FF2B5EF4-FFF2-40B4-BE49-F238E27FC236}">
                  <a16:creationId xmlns:a16="http://schemas.microsoft.com/office/drawing/2014/main" id="{3B737F36-1EED-4F62-8053-1604FEB198B0}"/>
                </a:ext>
              </a:extLst>
            </p:cNvPr>
            <p:cNvGrpSpPr/>
            <p:nvPr/>
          </p:nvGrpSpPr>
          <p:grpSpPr>
            <a:xfrm>
              <a:off x="6843524" y="4296457"/>
              <a:ext cx="4634832" cy="1512168"/>
              <a:chOff x="1941336" y="3219803"/>
              <a:chExt cx="5378800" cy="1512168"/>
            </a:xfrm>
          </p:grpSpPr>
          <p:sp>
            <p:nvSpPr>
              <p:cNvPr id="12" name="îšḻîḋè">
                <a:extLst>
                  <a:ext uri="{FF2B5EF4-FFF2-40B4-BE49-F238E27FC236}">
                    <a16:creationId xmlns:a16="http://schemas.microsoft.com/office/drawing/2014/main" id="{53856B9D-D2CC-4546-AE4C-D439AAD1447B}"/>
                  </a:ext>
                </a:extLst>
              </p:cNvPr>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en-US" altLang="zh-CN" sz="1000" dirty="0"/>
                  <a:t>Supporting text here.</a:t>
                </a:r>
              </a:p>
              <a:p>
                <a:pPr marL="171450" indent="-171450">
                  <a:lnSpc>
                    <a:spcPct val="150000"/>
                  </a:lnSpc>
                  <a:buFont typeface="Arial" panose="020B0604020202020204" pitchFamily="34" charset="0"/>
                  <a:buChar char="•"/>
                </a:pPr>
                <a:r>
                  <a:rPr lang="en-US" altLang="zh-CN" sz="1000" dirty="0"/>
                  <a:t>You can use the icon library in </a:t>
                </a:r>
                <a:r>
                  <a:rPr lang="en-US" altLang="zh-CN" sz="1000" dirty="0" err="1"/>
                  <a:t>iSlide</a:t>
                </a:r>
                <a:r>
                  <a:rPr lang="en-US" altLang="zh-CN" sz="1000" dirty="0"/>
                  <a:t>  (www.islide.cc) to filter and replace existing icon elements with one click.</a:t>
                </a:r>
              </a:p>
            </p:txBody>
          </p:sp>
          <p:sp>
            <p:nvSpPr>
              <p:cNvPr id="13" name="ïṡļíḍé">
                <a:extLst>
                  <a:ext uri="{FF2B5EF4-FFF2-40B4-BE49-F238E27FC236}">
                    <a16:creationId xmlns:a16="http://schemas.microsoft.com/office/drawing/2014/main" id="{24B78746-36A6-4584-8395-11DBA1077034}"/>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02-Text here</a:t>
                </a:r>
              </a:p>
            </p:txBody>
          </p:sp>
        </p:grpSp>
        <p:cxnSp>
          <p:nvCxnSpPr>
            <p:cNvPr id="10" name="直接连接符 9">
              <a:extLst>
                <a:ext uri="{FF2B5EF4-FFF2-40B4-BE49-F238E27FC236}">
                  <a16:creationId xmlns:a16="http://schemas.microsoft.com/office/drawing/2014/main" id="{5500BECA-41AD-4164-8EED-3DBD09BCF6BB}"/>
                </a:ext>
              </a:extLst>
            </p:cNvPr>
            <p:cNvCxnSpPr>
              <a:cxnSpLocks/>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1íḍè">
              <a:extLst>
                <a:ext uri="{FF2B5EF4-FFF2-40B4-BE49-F238E27FC236}">
                  <a16:creationId xmlns:a16="http://schemas.microsoft.com/office/drawing/2014/main" id="{7B979F57-9FC8-4C69-9654-9E746E2B450C}"/>
                </a:ext>
              </a:extLst>
            </p:cNvPr>
            <p:cNvSpPr txBox="1"/>
            <p:nvPr/>
          </p:nvSpPr>
          <p:spPr>
            <a:xfrm>
              <a:off x="669925" y="3204165"/>
              <a:ext cx="5664863" cy="1909759"/>
            </a:xfrm>
            <a:prstGeom prst="rect">
              <a:avLst/>
            </a:prstGeom>
            <a:noFill/>
          </p:spPr>
          <p:txBody>
            <a:bodyPr wrap="square" lIns="90000" tIns="46800" rIns="90000" bIns="46800" rtlCol="0" anchor="ctr">
              <a:normAutofit/>
            </a:body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Tree>
    <p:extLst>
      <p:ext uri="{BB962C8B-B14F-4D97-AF65-F5344CB8AC3E}">
        <p14:creationId xmlns:p14="http://schemas.microsoft.com/office/powerpoint/2010/main" val="3764817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îŝlîď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ṥḷïḋê"/>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ïş1îdê"/>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íṡḻïḋ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išļíḓê"/>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iṩ1ïḑè"/>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STEP 01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ṧľiḍe"/>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îṡľïḋé"/>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išļiḋè"/>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îṧľíḑ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íSḷïḑ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îşlîdè"/>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ísḻîḋê"/>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2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a:t>
              </a:r>
            </a:p>
          </p:txBody>
        </p:sp>
        <p:sp>
          <p:nvSpPr>
            <p:cNvPr id="19" name="íṡļïḍê"/>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20" name="íslîdê"/>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grpSp>
    </p:spTree>
    <p:extLst>
      <p:ext uri="{BB962C8B-B14F-4D97-AF65-F5344CB8AC3E}">
        <p14:creationId xmlns:p14="http://schemas.microsoft.com/office/powerpoint/2010/main" val="3618255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84706" y="1844824"/>
            <a:ext cx="10422588" cy="3898829"/>
            <a:chOff x="884706" y="1844824"/>
            <a:chExt cx="10422588" cy="3898829"/>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0" name="ísḷïḋê">
              <a:extLst>
                <a:ext uri="{FF2B5EF4-FFF2-40B4-BE49-F238E27FC236}">
                  <a16:creationId xmlns:a16="http://schemas.microsoft.com/office/drawing/2014/main" id="{7966E276-A10A-414C-BC4B-BCBF9A243001}"/>
                </a:ext>
              </a:extLst>
            </p:cNvPr>
            <p:cNvGrpSpPr/>
            <p:nvPr/>
          </p:nvGrpSpPr>
          <p:grpSpPr>
            <a:xfrm rot="16200000">
              <a:off x="4360568" y="3922025"/>
              <a:ext cx="1547259" cy="1949967"/>
              <a:chOff x="1388111" y="2459015"/>
              <a:chExt cx="1219200" cy="1536522"/>
            </a:xfrm>
          </p:grpSpPr>
          <p:sp>
            <p:nvSpPr>
              <p:cNvPr id="32" name="ïṥḷíḍé">
                <a:extLst>
                  <a:ext uri="{FF2B5EF4-FFF2-40B4-BE49-F238E27FC236}">
                    <a16:creationId xmlns:a16="http://schemas.microsoft.com/office/drawing/2014/main" id="{78FB6000-02F0-4FB1-88D9-389BAA98E8F2}"/>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anchor="ctr"/>
              <a:lstStyle/>
              <a:p>
                <a:pPr algn="ctr"/>
                <a:endParaRPr/>
              </a:p>
            </p:txBody>
          </p:sp>
          <p:sp>
            <p:nvSpPr>
              <p:cNvPr id="33" name="îṩlídè">
                <a:extLst>
                  <a:ext uri="{FF2B5EF4-FFF2-40B4-BE49-F238E27FC236}">
                    <a16:creationId xmlns:a16="http://schemas.microsoft.com/office/drawing/2014/main" id="{BDC8FA2A-CA18-4212-92C7-686B035425CA}"/>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3" name="i$ľiḑe">
              <a:extLst>
                <a:ext uri="{FF2B5EF4-FFF2-40B4-BE49-F238E27FC236}">
                  <a16:creationId xmlns:a16="http://schemas.microsoft.com/office/drawing/2014/main" id="{28898681-F961-4EFD-AD15-81FE1DEEFED4}"/>
                </a:ext>
              </a:extLst>
            </p:cNvPr>
            <p:cNvGrpSpPr/>
            <p:nvPr/>
          </p:nvGrpSpPr>
          <p:grpSpPr>
            <a:xfrm rot="5400000" flipH="1">
              <a:off x="6379280" y="3922025"/>
              <a:ext cx="1547259" cy="1949967"/>
              <a:chOff x="1388111" y="2459015"/>
              <a:chExt cx="1219200" cy="1536522"/>
            </a:xfrm>
          </p:grpSpPr>
          <p:sp>
            <p:nvSpPr>
              <p:cNvPr id="26" name="íṣḷïďé">
                <a:extLst>
                  <a:ext uri="{FF2B5EF4-FFF2-40B4-BE49-F238E27FC236}">
                    <a16:creationId xmlns:a16="http://schemas.microsoft.com/office/drawing/2014/main" id="{18AAE027-B871-4A86-BCA6-F16CDBEC9259}"/>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anchor="ctr"/>
              <a:lstStyle/>
              <a:p>
                <a:pPr algn="ctr"/>
                <a:endParaRPr/>
              </a:p>
            </p:txBody>
          </p:sp>
          <p:sp>
            <p:nvSpPr>
              <p:cNvPr id="27" name="îśļîďé">
                <a:extLst>
                  <a:ext uri="{FF2B5EF4-FFF2-40B4-BE49-F238E27FC236}">
                    <a16:creationId xmlns:a16="http://schemas.microsoft.com/office/drawing/2014/main" id="{4E19525F-6923-45FD-B627-EF77F53011AB}"/>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sp>
          <p:nvSpPr>
            <p:cNvPr id="14" name="i$ľíḓe">
              <a:extLst>
                <a:ext uri="{FF2B5EF4-FFF2-40B4-BE49-F238E27FC236}">
                  <a16:creationId xmlns:a16="http://schemas.microsoft.com/office/drawing/2014/main" id="{6FBAFFA7-0CF2-4F99-9503-81095C36547B}"/>
                </a:ext>
              </a:extLst>
            </p:cNvPr>
            <p:cNvSpPr txBox="1"/>
            <p:nvPr/>
          </p:nvSpPr>
          <p:spPr>
            <a:xfrm>
              <a:off x="7079657"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en-US" altLang="zh-CN" sz="1600" b="1" dirty="0"/>
                <a:t>Text here</a:t>
              </a:r>
              <a:endParaRPr lang="zh-CN" altLang="en-US" sz="1600" b="1" dirty="0"/>
            </a:p>
          </p:txBody>
        </p:sp>
        <p:sp>
          <p:nvSpPr>
            <p:cNvPr id="15" name="iṡ1íḋe">
              <a:extLst>
                <a:ext uri="{FF2B5EF4-FFF2-40B4-BE49-F238E27FC236}">
                  <a16:creationId xmlns:a16="http://schemas.microsoft.com/office/drawing/2014/main" id="{B6F661A3-0099-492E-AF72-129D4C1840F3}"/>
                </a:ext>
              </a:extLst>
            </p:cNvPr>
            <p:cNvSpPr txBox="1"/>
            <p:nvPr/>
          </p:nvSpPr>
          <p:spPr>
            <a:xfrm>
              <a:off x="7079657" y="2136228"/>
              <a:ext cx="4227637" cy="351074"/>
            </a:xfrm>
            <a:prstGeom prst="rect">
              <a:avLst/>
            </a:prstGeom>
          </p:spPr>
          <p:txBody>
            <a:bodyPr vert="horz" wrap="square" lIns="90000" tIns="46800" rIns="90000" bIns="46800" anchor="ctr" anchorCtr="0">
              <a:normAutofit/>
            </a:bodyPr>
            <a:lstStyle/>
            <a:p>
              <a:pPr>
                <a:lnSpc>
                  <a:spcPct val="120000"/>
                </a:lnSpc>
              </a:pPr>
              <a:r>
                <a:rPr lang="en-US" altLang="zh-CN" sz="1050" dirty="0"/>
                <a:t>Copy paste fonts. Choose the only option to retain text.</a:t>
              </a:r>
            </a:p>
          </p:txBody>
        </p:sp>
        <p:sp>
          <p:nvSpPr>
            <p:cNvPr id="16" name="îṧļíḍê">
              <a:extLst>
                <a:ext uri="{FF2B5EF4-FFF2-40B4-BE49-F238E27FC236}">
                  <a16:creationId xmlns:a16="http://schemas.microsoft.com/office/drawing/2014/main" id="{51FB6D0C-A9F4-47CC-A1FA-E1E7839C99D6}"/>
                </a:ext>
              </a:extLst>
            </p:cNvPr>
            <p:cNvSpPr txBox="1"/>
            <p:nvPr/>
          </p:nvSpPr>
          <p:spPr>
            <a:xfrm>
              <a:off x="7079657"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en-US" altLang="zh-CN" sz="1600" b="1" dirty="0"/>
                <a:t>Text here</a:t>
              </a:r>
              <a:endParaRPr lang="zh-CN" altLang="en-US" sz="1600" b="1" dirty="0"/>
            </a:p>
          </p:txBody>
        </p:sp>
        <p:sp>
          <p:nvSpPr>
            <p:cNvPr id="17" name="ïṩlídé">
              <a:extLst>
                <a:ext uri="{FF2B5EF4-FFF2-40B4-BE49-F238E27FC236}">
                  <a16:creationId xmlns:a16="http://schemas.microsoft.com/office/drawing/2014/main" id="{240C0123-F788-4A46-BE41-D75805FBC7D7}"/>
                </a:ext>
              </a:extLst>
            </p:cNvPr>
            <p:cNvSpPr txBox="1"/>
            <p:nvPr/>
          </p:nvSpPr>
          <p:spPr>
            <a:xfrm>
              <a:off x="7079657" y="3275674"/>
              <a:ext cx="4227637" cy="351074"/>
            </a:xfrm>
            <a:prstGeom prst="rect">
              <a:avLst/>
            </a:prstGeom>
          </p:spPr>
          <p:txBody>
            <a:bodyPr vert="horz" wrap="square" lIns="90000" tIns="46800" rIns="90000" bIns="46800" anchor="ctr" anchorCtr="0">
              <a:normAutofit/>
            </a:bodyPr>
            <a:lstStyle/>
            <a:p>
              <a:pPr>
                <a:lnSpc>
                  <a:spcPct val="120000"/>
                </a:lnSpc>
              </a:pPr>
              <a:r>
                <a:rPr lang="en-US" altLang="zh-CN" sz="1050" dirty="0"/>
                <a:t>Copy paste fonts. Choose the only option to retain text.</a:t>
              </a:r>
            </a:p>
          </p:txBody>
        </p:sp>
        <p:sp>
          <p:nvSpPr>
            <p:cNvPr id="18" name="ïṧ1ïďe">
              <a:extLst>
                <a:ext uri="{FF2B5EF4-FFF2-40B4-BE49-F238E27FC236}">
                  <a16:creationId xmlns:a16="http://schemas.microsoft.com/office/drawing/2014/main" id="{5F414767-B7A3-40E8-A0F3-D8BDC3EC4951}"/>
                </a:ext>
              </a:extLst>
            </p:cNvPr>
            <p:cNvSpPr txBox="1"/>
            <p:nvPr/>
          </p:nvSpPr>
          <p:spPr>
            <a:xfrm>
              <a:off x="7079657"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en-US" altLang="zh-CN" sz="1600" b="1" dirty="0"/>
                <a:t>Text here</a:t>
              </a:r>
              <a:endParaRPr lang="zh-CN" altLang="en-US" sz="1600" b="1" dirty="0"/>
            </a:p>
          </p:txBody>
        </p:sp>
        <p:sp>
          <p:nvSpPr>
            <p:cNvPr id="19" name="ïṥlíḑé">
              <a:extLst>
                <a:ext uri="{FF2B5EF4-FFF2-40B4-BE49-F238E27FC236}">
                  <a16:creationId xmlns:a16="http://schemas.microsoft.com/office/drawing/2014/main" id="{6467B5EB-453F-49E8-AC34-605EB9693554}"/>
                </a:ext>
              </a:extLst>
            </p:cNvPr>
            <p:cNvSpPr txBox="1"/>
            <p:nvPr/>
          </p:nvSpPr>
          <p:spPr>
            <a:xfrm>
              <a:off x="7079657" y="4415119"/>
              <a:ext cx="4227637" cy="351074"/>
            </a:xfrm>
            <a:prstGeom prst="rect">
              <a:avLst/>
            </a:prstGeom>
          </p:spPr>
          <p:txBody>
            <a:bodyPr vert="horz" wrap="square" lIns="90000" tIns="46800" rIns="90000" bIns="46800" anchor="ctr" anchorCtr="0">
              <a:normAutofit/>
            </a:bodyPr>
            <a:lstStyle/>
            <a:p>
              <a:pPr>
                <a:lnSpc>
                  <a:spcPct val="120000"/>
                </a:lnSpc>
              </a:pPr>
              <a:r>
                <a:rPr lang="en-US" altLang="zh-CN" sz="1050" dirty="0"/>
                <a:t>Copy paste fonts. Choose the only option to retain text.</a:t>
              </a:r>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en-US" altLang="zh-CN" sz="1600" b="1" dirty="0"/>
                <a:t>Text here</a:t>
              </a:r>
              <a:endParaRPr lang="zh-CN" altLang="en-US" sz="1600" b="1" dirty="0"/>
            </a:p>
          </p:txBody>
        </p:sp>
        <p:sp>
          <p:nvSpPr>
            <p:cNvPr id="21" name="ísľîḍe">
              <a:extLst>
                <a:ext uri="{FF2B5EF4-FFF2-40B4-BE49-F238E27FC236}">
                  <a16:creationId xmlns:a16="http://schemas.microsoft.com/office/drawing/2014/main" id="{C074034C-E9CC-4224-A94C-4442B30CEB94}"/>
                </a:ext>
              </a:extLst>
            </p:cNvPr>
            <p:cNvSpPr txBox="1"/>
            <p:nvPr/>
          </p:nvSpPr>
          <p:spPr>
            <a:xfrm>
              <a:off x="884706" y="2136228"/>
              <a:ext cx="4227637" cy="351074"/>
            </a:xfrm>
            <a:prstGeom prst="rect">
              <a:avLst/>
            </a:prstGeom>
          </p:spPr>
          <p:txBody>
            <a:bodyPr vert="horz" wrap="square" lIns="90000" tIns="46800" rIns="90000" bIns="46800" anchor="ctr" anchorCtr="0">
              <a:normAutofit/>
            </a:bodyPr>
            <a:lstStyle/>
            <a:p>
              <a:pPr algn="r">
                <a:lnSpc>
                  <a:spcPct val="120000"/>
                </a:lnSpc>
              </a:pPr>
              <a:r>
                <a:rPr lang="en-US" altLang="zh-CN" sz="1050" dirty="0"/>
                <a:t>Copy paste fonts. Choose the only option to retain text.</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en-US" altLang="zh-CN" sz="1600" b="1" dirty="0"/>
                <a:t>Text here</a:t>
              </a:r>
              <a:endParaRPr lang="zh-CN" altLang="en-US" sz="1600" b="1" dirty="0"/>
            </a:p>
          </p:txBody>
        </p:sp>
        <p:sp>
          <p:nvSpPr>
            <p:cNvPr id="23" name="íŝ1îḍe">
              <a:extLst>
                <a:ext uri="{FF2B5EF4-FFF2-40B4-BE49-F238E27FC236}">
                  <a16:creationId xmlns:a16="http://schemas.microsoft.com/office/drawing/2014/main" id="{2C9BED08-4D63-4F31-A1F2-1626E8AD7E06}"/>
                </a:ext>
              </a:extLst>
            </p:cNvPr>
            <p:cNvSpPr txBox="1"/>
            <p:nvPr/>
          </p:nvSpPr>
          <p:spPr>
            <a:xfrm>
              <a:off x="884706" y="3275674"/>
              <a:ext cx="4227637" cy="351074"/>
            </a:xfrm>
            <a:prstGeom prst="rect">
              <a:avLst/>
            </a:prstGeom>
          </p:spPr>
          <p:txBody>
            <a:bodyPr vert="horz" wrap="square" lIns="90000" tIns="46800" rIns="90000" bIns="46800" anchor="ctr" anchorCtr="0">
              <a:normAutofit/>
            </a:bodyPr>
            <a:lstStyle/>
            <a:p>
              <a:pPr algn="r">
                <a:lnSpc>
                  <a:spcPct val="120000"/>
                </a:lnSpc>
              </a:pPr>
              <a:r>
                <a:rPr lang="en-US" altLang="zh-CN" sz="1050" dirty="0"/>
                <a:t>Copy paste fonts. Choose the only option to retain text.</a:t>
              </a:r>
            </a:p>
          </p:txBody>
        </p:sp>
        <p:sp>
          <p:nvSpPr>
            <p:cNvPr id="24" name="iśľïḋé">
              <a:extLst>
                <a:ext uri="{FF2B5EF4-FFF2-40B4-BE49-F238E27FC236}">
                  <a16:creationId xmlns:a16="http://schemas.microsoft.com/office/drawing/2014/main" id="{C63BE63F-3E75-4B5A-8B74-0A150D1B9FAD}"/>
                </a:ext>
              </a:extLst>
            </p:cNvPr>
            <p:cNvSpPr txBox="1"/>
            <p:nvPr/>
          </p:nvSpPr>
          <p:spPr>
            <a:xfrm>
              <a:off x="884706"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en-US" altLang="zh-CN" sz="1600" b="1" dirty="0"/>
                <a:t>Text here</a:t>
              </a:r>
              <a:endParaRPr lang="zh-CN" altLang="en-US" sz="1600" b="1" dirty="0"/>
            </a:p>
          </p:txBody>
        </p:sp>
        <p:sp>
          <p:nvSpPr>
            <p:cNvPr id="25" name="ïS1ïďê">
              <a:extLst>
                <a:ext uri="{FF2B5EF4-FFF2-40B4-BE49-F238E27FC236}">
                  <a16:creationId xmlns:a16="http://schemas.microsoft.com/office/drawing/2014/main" id="{F06FC89B-D26E-420E-8128-7578FC9300A8}"/>
                </a:ext>
              </a:extLst>
            </p:cNvPr>
            <p:cNvSpPr txBox="1"/>
            <p:nvPr/>
          </p:nvSpPr>
          <p:spPr>
            <a:xfrm>
              <a:off x="884706" y="4415119"/>
              <a:ext cx="4227637" cy="351074"/>
            </a:xfrm>
            <a:prstGeom prst="rect">
              <a:avLst/>
            </a:prstGeom>
          </p:spPr>
          <p:txBody>
            <a:bodyPr vert="horz" wrap="square" lIns="90000" tIns="46800" rIns="90000" bIns="46800" anchor="ctr" anchorCtr="0">
              <a:normAutofit/>
            </a:bodyPr>
            <a:lstStyle/>
            <a:p>
              <a:pPr algn="r">
                <a:lnSpc>
                  <a:spcPct val="120000"/>
                </a:lnSpc>
              </a:pPr>
              <a:r>
                <a:rPr lang="en-US" altLang="zh-CN" sz="1050" dirty="0"/>
                <a:t>Copy paste fonts. Choose the only option to retain text.</a:t>
              </a:r>
            </a:p>
          </p:txBody>
        </p:sp>
      </p:grpSp>
    </p:spTree>
    <p:extLst>
      <p:ext uri="{BB962C8B-B14F-4D97-AF65-F5344CB8AC3E}">
        <p14:creationId xmlns:p14="http://schemas.microsoft.com/office/powerpoint/2010/main" val="3176178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45</a:t>
            </a:fld>
            <a:endParaRPr lang="zh-CN" altLang="en-US" dirty="0"/>
          </a:p>
        </p:txBody>
      </p:sp>
      <p:grpSp>
        <p:nvGrpSpPr>
          <p:cNvPr id="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85985" y="2169000"/>
            <a:ext cx="7820030" cy="3070783"/>
            <a:chOff x="2185985" y="2169000"/>
            <a:chExt cx="7820030" cy="3070783"/>
          </a:xfrm>
        </p:grpSpPr>
        <p:cxnSp>
          <p:nvCxnSpPr>
            <p:cNvPr id="6" name="直接连接符 5"/>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8" name="ï$líḓè"/>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dè"/>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ṡḷiḑe"/>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îde"/>
            <p:cNvSpPr/>
            <p:nvPr/>
          </p:nvSpPr>
          <p:spPr>
            <a:xfrm>
              <a:off x="5587998"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ḷïḋè"/>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šḻíḓê"/>
            <p:cNvSpPr/>
            <p:nvPr/>
          </p:nvSpPr>
          <p:spPr bwMode="auto">
            <a:xfrm>
              <a:off x="6964576"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14" name="ïsľîdé"/>
            <p:cNvSpPr/>
            <p:nvPr/>
          </p:nvSpPr>
          <p:spPr bwMode="auto">
            <a:xfrm>
              <a:off x="5771281"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5" name="iŝliḑê"/>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i$ļiḋe"/>
            <p:cNvSpPr/>
            <p:nvPr/>
          </p:nvSpPr>
          <p:spPr bwMode="auto">
            <a:xfrm>
              <a:off x="4577986" y="3385090"/>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íṡ1iďe"/>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nvGrpSpPr>
            <p:cNvPr id="18" name="îṣḻíḋè"/>
            <p:cNvGrpSpPr/>
            <p:nvPr/>
          </p:nvGrpSpPr>
          <p:grpSpPr>
            <a:xfrm>
              <a:off x="7344325" y="4292482"/>
              <a:ext cx="2292764" cy="947301"/>
              <a:chOff x="7266806" y="4292482"/>
              <a:chExt cx="2292764" cy="947301"/>
            </a:xfrm>
          </p:grpSpPr>
          <p:sp>
            <p:nvSpPr>
              <p:cNvPr id="31" name="îŝľídè"/>
              <p:cNvSpPr txBox="1"/>
              <p:nvPr/>
            </p:nvSpPr>
            <p:spPr bwMode="auto">
              <a:xfrm>
                <a:off x="7266806"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Text here</a:t>
                </a:r>
                <a:endParaRPr lang="zh-CN" altLang="en-US" sz="1600" b="1" dirty="0">
                  <a:effectLst/>
                </a:endParaRPr>
              </a:p>
            </p:txBody>
          </p:sp>
          <p:sp>
            <p:nvSpPr>
              <p:cNvPr id="32" name="íşḷïḋé"/>
              <p:cNvSpPr txBox="1"/>
              <p:nvPr/>
            </p:nvSpPr>
            <p:spPr bwMode="auto">
              <a:xfrm>
                <a:off x="7266806"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Copy paste fonts. Choose the only option to retain text.</a:t>
                </a:r>
              </a:p>
            </p:txBody>
          </p:sp>
        </p:grpSp>
        <p:grpSp>
          <p:nvGrpSpPr>
            <p:cNvPr id="19" name="íṣḷîḓê"/>
            <p:cNvGrpSpPr/>
            <p:nvPr/>
          </p:nvGrpSpPr>
          <p:grpSpPr>
            <a:xfrm>
              <a:off x="4949618" y="4292482"/>
              <a:ext cx="2292764" cy="947301"/>
              <a:chOff x="4888334" y="4292482"/>
              <a:chExt cx="2292764" cy="947301"/>
            </a:xfrm>
          </p:grpSpPr>
          <p:sp>
            <p:nvSpPr>
              <p:cNvPr id="29" name="ïŝḻïḑè"/>
              <p:cNvSpPr txBox="1"/>
              <p:nvPr/>
            </p:nvSpPr>
            <p:spPr bwMode="auto">
              <a:xfrm>
                <a:off x="4888334"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Text here</a:t>
                </a:r>
                <a:endParaRPr lang="zh-CN" altLang="en-US" sz="1600" b="1" dirty="0">
                  <a:effectLst/>
                </a:endParaRPr>
              </a:p>
            </p:txBody>
          </p:sp>
          <p:sp>
            <p:nvSpPr>
              <p:cNvPr id="30" name="ïśḻîḓe"/>
              <p:cNvSpPr txBox="1"/>
              <p:nvPr/>
            </p:nvSpPr>
            <p:spPr bwMode="auto">
              <a:xfrm>
                <a:off x="4888334"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Copy paste fonts. Choose the only option to retain text.</a:t>
                </a:r>
              </a:p>
            </p:txBody>
          </p:sp>
        </p:grpSp>
        <p:grpSp>
          <p:nvGrpSpPr>
            <p:cNvPr id="20" name="îSļiḍé"/>
            <p:cNvGrpSpPr/>
            <p:nvPr/>
          </p:nvGrpSpPr>
          <p:grpSpPr>
            <a:xfrm>
              <a:off x="2554911" y="4292482"/>
              <a:ext cx="2292764" cy="947301"/>
              <a:chOff x="2496110" y="4292482"/>
              <a:chExt cx="2292764" cy="947301"/>
            </a:xfrm>
          </p:grpSpPr>
          <p:sp>
            <p:nvSpPr>
              <p:cNvPr id="27" name="ïṩļïdè"/>
              <p:cNvSpPr txBox="1"/>
              <p:nvPr/>
            </p:nvSpPr>
            <p:spPr bwMode="auto">
              <a:xfrm>
                <a:off x="2496110"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Text here</a:t>
                </a:r>
                <a:endParaRPr lang="zh-CN" altLang="en-US" sz="1600" b="1" dirty="0">
                  <a:effectLst/>
                </a:endParaRPr>
              </a:p>
            </p:txBody>
          </p:sp>
          <p:sp>
            <p:nvSpPr>
              <p:cNvPr id="28" name="ïšlidè"/>
              <p:cNvSpPr txBox="1"/>
              <p:nvPr/>
            </p:nvSpPr>
            <p:spPr bwMode="auto">
              <a:xfrm>
                <a:off x="2496110"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Copy paste fonts. Choose the only option to retain text.</a:t>
                </a:r>
              </a:p>
            </p:txBody>
          </p:sp>
        </p:grpSp>
        <p:grpSp>
          <p:nvGrpSpPr>
            <p:cNvPr id="21" name="iš1iḓè"/>
            <p:cNvGrpSpPr/>
            <p:nvPr/>
          </p:nvGrpSpPr>
          <p:grpSpPr>
            <a:xfrm>
              <a:off x="6181708" y="2169000"/>
              <a:ext cx="2292764" cy="947301"/>
              <a:chOff x="6120424" y="2169000"/>
              <a:chExt cx="2292764" cy="947301"/>
            </a:xfrm>
          </p:grpSpPr>
          <p:sp>
            <p:nvSpPr>
              <p:cNvPr id="25" name="iṣḷïḓé"/>
              <p:cNvSpPr txBox="1"/>
              <p:nvPr/>
            </p:nvSpPr>
            <p:spPr bwMode="auto">
              <a:xfrm>
                <a:off x="612042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Text here</a:t>
                </a:r>
                <a:endParaRPr lang="zh-CN" altLang="en-US" sz="1600" b="1" dirty="0">
                  <a:effectLst/>
                </a:endParaRPr>
              </a:p>
            </p:txBody>
          </p:sp>
          <p:sp>
            <p:nvSpPr>
              <p:cNvPr id="26" name="ísḻiḍé"/>
              <p:cNvSpPr txBox="1"/>
              <p:nvPr/>
            </p:nvSpPr>
            <p:spPr bwMode="auto">
              <a:xfrm>
                <a:off x="612042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Copy paste fonts. Choose the only option to retain text.</a:t>
                </a:r>
              </a:p>
            </p:txBody>
          </p:sp>
        </p:grpSp>
        <p:grpSp>
          <p:nvGrpSpPr>
            <p:cNvPr id="22" name="íSḷîḓe"/>
            <p:cNvGrpSpPr/>
            <p:nvPr/>
          </p:nvGrpSpPr>
          <p:grpSpPr>
            <a:xfrm>
              <a:off x="3748206" y="2169000"/>
              <a:ext cx="2292764" cy="947301"/>
              <a:chOff x="3791744" y="2169000"/>
              <a:chExt cx="2292764" cy="947301"/>
            </a:xfrm>
          </p:grpSpPr>
          <p:sp>
            <p:nvSpPr>
              <p:cNvPr id="23" name="iṥḻîḋé"/>
              <p:cNvSpPr txBox="1"/>
              <p:nvPr/>
            </p:nvSpPr>
            <p:spPr bwMode="auto">
              <a:xfrm>
                <a:off x="379174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Text here</a:t>
                </a:r>
                <a:endParaRPr lang="zh-CN" altLang="en-US" sz="1600" b="1" dirty="0">
                  <a:effectLst/>
                </a:endParaRPr>
              </a:p>
            </p:txBody>
          </p:sp>
          <p:sp>
            <p:nvSpPr>
              <p:cNvPr id="24" name="íšḻíḑé"/>
              <p:cNvSpPr txBox="1"/>
              <p:nvPr/>
            </p:nvSpPr>
            <p:spPr bwMode="auto">
              <a:xfrm>
                <a:off x="379174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Copy paste fonts. Choose the only option to retain text.</a:t>
                </a:r>
              </a:p>
            </p:txBody>
          </p:sp>
        </p:grpSp>
      </p:grpSp>
    </p:spTree>
    <p:extLst>
      <p:ext uri="{BB962C8B-B14F-4D97-AF65-F5344CB8AC3E}">
        <p14:creationId xmlns:p14="http://schemas.microsoft.com/office/powerpoint/2010/main" val="342873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a:t>
            </a:r>
            <a:r>
              <a:rPr lang="en-US" altLang="zh-CN" dirty="0"/>
              <a:t>Actor</a:t>
            </a:r>
            <a:r>
              <a:rPr lang="zh-CN" altLang="en-US" dirty="0"/>
              <a:t>）之间的关系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pic>
        <p:nvPicPr>
          <p:cNvPr id="41" name="图片 40">
            <a:extLst>
              <a:ext uri="{FF2B5EF4-FFF2-40B4-BE49-F238E27FC236}">
                <a16:creationId xmlns:a16="http://schemas.microsoft.com/office/drawing/2014/main" id="{71EFDE39-1F45-446A-B4A7-2B291DD507E1}"/>
              </a:ext>
            </a:extLst>
          </p:cNvPr>
          <p:cNvPicPr>
            <a:picLocks noChangeAspect="1"/>
          </p:cNvPicPr>
          <p:nvPr/>
        </p:nvPicPr>
        <p:blipFill>
          <a:blip r:embed="rId3"/>
          <a:stretch>
            <a:fillRect/>
          </a:stretch>
        </p:blipFill>
        <p:spPr>
          <a:xfrm>
            <a:off x="546673" y="1173994"/>
            <a:ext cx="5513689" cy="5105268"/>
          </a:xfrm>
          <a:prstGeom prst="rect">
            <a:avLst/>
          </a:prstGeom>
        </p:spPr>
      </p:pic>
      <p:sp>
        <p:nvSpPr>
          <p:cNvPr id="42" name="文本框 41">
            <a:extLst>
              <a:ext uri="{FF2B5EF4-FFF2-40B4-BE49-F238E27FC236}">
                <a16:creationId xmlns:a16="http://schemas.microsoft.com/office/drawing/2014/main" id="{4EC71934-B5D0-480D-81B9-236C0D453AE8}"/>
              </a:ext>
            </a:extLst>
          </p:cNvPr>
          <p:cNvSpPr txBox="1"/>
          <p:nvPr/>
        </p:nvSpPr>
        <p:spPr>
          <a:xfrm>
            <a:off x="6602136" y="1937857"/>
            <a:ext cx="4706224" cy="2308324"/>
          </a:xfrm>
          <a:prstGeom prst="rect">
            <a:avLst/>
          </a:prstGeom>
          <a:noFill/>
        </p:spPr>
        <p:txBody>
          <a:bodyPr wrap="square" rtlCol="0">
            <a:spAutoFit/>
          </a:bodyPr>
          <a:lstStyle/>
          <a:p>
            <a:r>
              <a:rPr lang="en-US" altLang="zh-CN" dirty="0"/>
              <a:t>       </a:t>
            </a:r>
            <a:r>
              <a:rPr lang="zh-CN" altLang="en-US" dirty="0"/>
              <a:t>参与者（</a:t>
            </a:r>
            <a:r>
              <a:rPr lang="en-US" altLang="zh-CN" dirty="0"/>
              <a:t>Actor</a:t>
            </a:r>
            <a:r>
              <a:rPr lang="zh-CN" altLang="en-US" dirty="0"/>
              <a:t>）也称角色，是系统的用户，也是用例图的四个组成部分之一。</a:t>
            </a:r>
            <a:endParaRPr lang="en-US" altLang="zh-CN" dirty="0"/>
          </a:p>
          <a:p>
            <a:endParaRPr lang="en-US" altLang="zh-CN" dirty="0"/>
          </a:p>
          <a:p>
            <a:endParaRPr lang="en-US" altLang="zh-CN" dirty="0"/>
          </a:p>
          <a:p>
            <a:r>
              <a:rPr lang="en-US" altLang="zh-CN" dirty="0"/>
              <a:t>       </a:t>
            </a:r>
            <a:r>
              <a:rPr lang="zh-CN" altLang="en-US" dirty="0"/>
              <a:t>在基于项目的案例教学系统中，用户主要分为两大类。一类是管理员，一类是普通用户。</a:t>
            </a:r>
            <a:endParaRPr lang="en-US" altLang="zh-CN" dirty="0"/>
          </a:p>
          <a:p>
            <a:endParaRPr lang="zh-CN" altLang="en-US" dirty="0"/>
          </a:p>
        </p:txBody>
      </p:sp>
    </p:spTree>
    <p:extLst>
      <p:ext uri="{BB962C8B-B14F-4D97-AF65-F5344CB8AC3E}">
        <p14:creationId xmlns:p14="http://schemas.microsoft.com/office/powerpoint/2010/main" val="180757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07BB36C7-A39C-4E53-B187-2EC95455680B}"/>
              </a:ext>
            </a:extLst>
          </p:cNvPr>
          <p:cNvPicPr>
            <a:picLocks noChangeAspect="1"/>
          </p:cNvPicPr>
          <p:nvPr/>
        </p:nvPicPr>
        <p:blipFill>
          <a:blip r:embed="rId2"/>
          <a:stretch>
            <a:fillRect/>
          </a:stretch>
        </p:blipFill>
        <p:spPr>
          <a:xfrm>
            <a:off x="390904" y="1172777"/>
            <a:ext cx="11408601" cy="5685223"/>
          </a:xfrm>
          <a:prstGeom prst="rect">
            <a:avLst/>
          </a:prstGeom>
        </p:spPr>
      </p:pic>
      <p:sp>
        <p:nvSpPr>
          <p:cNvPr id="2" name="标题 1"/>
          <p:cNvSpPr>
            <a:spLocks noGrp="1"/>
          </p:cNvSpPr>
          <p:nvPr>
            <p:ph type="title"/>
          </p:nvPr>
        </p:nvSpPr>
        <p:spPr/>
        <p:txBody>
          <a:bodyPr/>
          <a:lstStyle/>
          <a:p>
            <a:r>
              <a:rPr lang="zh-CN" altLang="en-US" dirty="0"/>
              <a:t>管理员用例图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Tree>
    <p:extLst>
      <p:ext uri="{BB962C8B-B14F-4D97-AF65-F5344CB8AC3E}">
        <p14:creationId xmlns:p14="http://schemas.microsoft.com/office/powerpoint/2010/main" val="392377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包含（</a:t>
            </a:r>
            <a:r>
              <a:rPr lang="en-US" altLang="zh-CN" dirty="0"/>
              <a:t>Include</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585323"/>
          </a:xfrm>
          <a:prstGeom prst="rect">
            <a:avLst/>
          </a:prstGeom>
          <a:noFill/>
        </p:spPr>
        <p:txBody>
          <a:bodyPr wrap="square" rtlCol="0">
            <a:spAutoFit/>
          </a:bodyPr>
          <a:lstStyle/>
          <a:p>
            <a:r>
              <a:rPr lang="zh-CN" altLang="en-US" dirty="0"/>
              <a:t>       包含关系是指两个用例之间的关系，其中一个用例（称为基本用例，</a:t>
            </a:r>
            <a:r>
              <a:rPr lang="en-US" altLang="zh-CN" dirty="0"/>
              <a:t>Baes Use Case</a:t>
            </a:r>
            <a:r>
              <a:rPr lang="zh-CN" altLang="en-US" dirty="0"/>
              <a:t>）包含另一个用例（称为包含用例，</a:t>
            </a:r>
            <a:r>
              <a:rPr lang="en-US" altLang="zh-CN" dirty="0"/>
              <a:t>Include Use Case</a:t>
            </a:r>
            <a:r>
              <a:rPr lang="zh-CN" altLang="en-US" dirty="0"/>
              <a:t>）的行为。</a:t>
            </a:r>
            <a:endParaRPr lang="en-US" altLang="zh-CN" dirty="0"/>
          </a:p>
          <a:p>
            <a:endParaRPr lang="en-US" altLang="zh-CN" dirty="0"/>
          </a:p>
          <a:p>
            <a:r>
              <a:rPr lang="en-US" altLang="zh-CN" dirty="0"/>
              <a:t>       </a:t>
            </a:r>
            <a:r>
              <a:rPr lang="zh-CN" altLang="en-US" dirty="0"/>
              <a:t>图中用例“回复帖子”和用例“删除帖子” 都包含用例“查找帖子”。</a:t>
            </a:r>
          </a:p>
        </p:txBody>
      </p:sp>
    </p:spTree>
    <p:extLst>
      <p:ext uri="{BB962C8B-B14F-4D97-AF65-F5344CB8AC3E}">
        <p14:creationId xmlns:p14="http://schemas.microsoft.com/office/powerpoint/2010/main" val="5811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扩展（</a:t>
            </a:r>
            <a:r>
              <a:rPr lang="en-US" altLang="zh-CN" dirty="0"/>
              <a:t>extend</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862322"/>
          </a:xfrm>
          <a:prstGeom prst="rect">
            <a:avLst/>
          </a:prstGeom>
          <a:noFill/>
        </p:spPr>
        <p:txBody>
          <a:bodyPr wrap="square" rtlCol="0">
            <a:spAutoFit/>
          </a:bodyPr>
          <a:lstStyle/>
          <a:p>
            <a:r>
              <a:rPr lang="zh-CN" altLang="en-US" dirty="0"/>
              <a:t>       扩展关系是对基本用例的扩展，基本用例是一个完整的用例，即没有子用例的参与，也可以完成一个完整的功能。</a:t>
            </a:r>
            <a:r>
              <a:rPr lang="en-US" altLang="zh-CN" dirty="0"/>
              <a:t>Extend</a:t>
            </a:r>
            <a:r>
              <a:rPr lang="zh-CN" altLang="en-US" dirty="0"/>
              <a:t>的基本用例中将存在一个扩展点，只有当扩展点被激活时，子用例才会被执行。</a:t>
            </a:r>
            <a:endParaRPr lang="en-US" altLang="zh-CN" dirty="0"/>
          </a:p>
          <a:p>
            <a:endParaRPr lang="en-US" altLang="zh-CN" dirty="0"/>
          </a:p>
          <a:p>
            <a:r>
              <a:rPr lang="en-US" altLang="zh-CN" dirty="0"/>
              <a:t>       </a:t>
            </a:r>
            <a:r>
              <a:rPr lang="zh-CN" altLang="en-US" dirty="0"/>
              <a:t>图中用例“回复帖子”和用例“删除帖子” 都是基本用例“</a:t>
            </a:r>
            <a:r>
              <a:rPr lang="en-US" altLang="zh-CN" dirty="0"/>
              <a:t>BBS</a:t>
            </a:r>
            <a:r>
              <a:rPr lang="zh-CN" altLang="en-US" dirty="0"/>
              <a:t>管理”的扩展。</a:t>
            </a:r>
          </a:p>
        </p:txBody>
      </p:sp>
    </p:spTree>
    <p:extLst>
      <p:ext uri="{BB962C8B-B14F-4D97-AF65-F5344CB8AC3E}">
        <p14:creationId xmlns:p14="http://schemas.microsoft.com/office/powerpoint/2010/main" val="113837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a:t>
            </a:r>
            <a:r>
              <a:rPr lang="en-US" altLang="zh-CN" dirty="0"/>
              <a:t>Generalization</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1036533" y="4588017"/>
            <a:ext cx="9596761" cy="1200329"/>
          </a:xfrm>
          <a:prstGeom prst="rect">
            <a:avLst/>
          </a:prstGeom>
          <a:noFill/>
        </p:spPr>
        <p:txBody>
          <a:bodyPr wrap="square" rtlCol="0">
            <a:spAutoFit/>
          </a:bodyPr>
          <a:lstStyle/>
          <a:p>
            <a:r>
              <a:rPr lang="zh-CN" altLang="en-US" dirty="0"/>
              <a:t>       泛化关系指的是一般与特殊的关系。当多个用例共同拥有一种类似的结构和行为的时候，可以将他们的共性抽象成为父用例，其他的用例作为泛化关系中的子用例</a:t>
            </a:r>
            <a:endParaRPr lang="en-US" altLang="zh-CN" dirty="0"/>
          </a:p>
          <a:p>
            <a:endParaRPr lang="en-US" altLang="zh-CN" dirty="0"/>
          </a:p>
          <a:p>
            <a:r>
              <a:rPr lang="en-US" altLang="zh-CN" dirty="0"/>
              <a:t>       </a:t>
            </a:r>
            <a:r>
              <a:rPr lang="zh-CN" altLang="en-US" dirty="0"/>
              <a:t>图中用例“用户批量删除”和用例“单用户删除” 都是父用例“用户删除”的扩展。</a:t>
            </a:r>
          </a:p>
        </p:txBody>
      </p:sp>
      <p:pic>
        <p:nvPicPr>
          <p:cNvPr id="7" name="图片 6">
            <a:extLst>
              <a:ext uri="{FF2B5EF4-FFF2-40B4-BE49-F238E27FC236}">
                <a16:creationId xmlns:a16="http://schemas.microsoft.com/office/drawing/2014/main" id="{93F5754D-8C90-4C45-8470-5AF2E8D1780B}"/>
              </a:ext>
            </a:extLst>
          </p:cNvPr>
          <p:cNvPicPr>
            <a:picLocks noChangeAspect="1"/>
          </p:cNvPicPr>
          <p:nvPr/>
        </p:nvPicPr>
        <p:blipFill>
          <a:blip r:embed="rId2"/>
          <a:stretch>
            <a:fillRect/>
          </a:stretch>
        </p:blipFill>
        <p:spPr>
          <a:xfrm>
            <a:off x="386309" y="1327119"/>
            <a:ext cx="10897211" cy="3085780"/>
          </a:xfrm>
          <a:prstGeom prst="rect">
            <a:avLst/>
          </a:prstGeom>
        </p:spPr>
      </p:pic>
    </p:spTree>
    <p:extLst>
      <p:ext uri="{BB962C8B-B14F-4D97-AF65-F5344CB8AC3E}">
        <p14:creationId xmlns:p14="http://schemas.microsoft.com/office/powerpoint/2010/main" val="2855614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ead22db3-dbfd-4536-8aa8-ca79463f591b"/>
</p:tagLst>
</file>

<file path=ppt/tags/tag11.xml><?xml version="1.0" encoding="utf-8"?>
<p:tagLst xmlns:a="http://schemas.openxmlformats.org/drawingml/2006/main" xmlns:r="http://schemas.openxmlformats.org/officeDocument/2006/relationships" xmlns:p="http://schemas.openxmlformats.org/presentationml/2006/main">
  <p:tag name="ISLIDE.DIAGRAM" val="6ceb79f8-eb92-404b-8100-9145e4f4c31b"/>
</p:tagLst>
</file>

<file path=ppt/tags/tag12.xml><?xml version="1.0" encoding="utf-8"?>
<p:tagLst xmlns:a="http://schemas.openxmlformats.org/drawingml/2006/main" xmlns:r="http://schemas.openxmlformats.org/officeDocument/2006/relationships" xmlns:p="http://schemas.openxmlformats.org/presentationml/2006/main">
  <p:tag name="ISLIDE.DIAGRAM" val="d24af4d3-2ce9-43ee-b8d4-1a224eca20fd"/>
</p:tagLst>
</file>

<file path=ppt/tags/tag13.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ags/tag14.xml><?xml version="1.0" encoding="utf-8"?>
<p:tagLst xmlns:a="http://schemas.openxmlformats.org/drawingml/2006/main" xmlns:r="http://schemas.openxmlformats.org/officeDocument/2006/relationships" xmlns:p="http://schemas.openxmlformats.org/presentationml/2006/main">
  <p:tag name="ISLIDE.DIAGRAM" val="b15d545d-6a15-46b3-895f-c24e208876c5"/>
</p:tagLst>
</file>

<file path=ppt/tags/tag15.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6.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17.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18.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2.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3.xml><?xml version="1.0" encoding="utf-8"?>
<p:tagLst xmlns:a="http://schemas.openxmlformats.org/drawingml/2006/main" xmlns:r="http://schemas.openxmlformats.org/officeDocument/2006/relationships" xmlns:p="http://schemas.openxmlformats.org/presentationml/2006/main">
  <p:tag name="ISLIDE.DIAGRAM" val="4de2957c-41a6-4efc-9d05-3e49b3770d22"/>
</p:tagLst>
</file>

<file path=ppt/tags/tag4.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5.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6.xml><?xml version="1.0" encoding="utf-8"?>
<p:tagLst xmlns:a="http://schemas.openxmlformats.org/drawingml/2006/main" xmlns:r="http://schemas.openxmlformats.org/officeDocument/2006/relationships" xmlns:p="http://schemas.openxmlformats.org/presentationml/2006/main">
  <p:tag name="ISLIDE.DIAGRAM" val="1c0bca05-7efe-4b36-a9ae-f1484367d725"/>
</p:tagLst>
</file>

<file path=ppt/tags/tag7.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8.xml><?xml version="1.0" encoding="utf-8"?>
<p:tagLst xmlns:a="http://schemas.openxmlformats.org/drawingml/2006/main" xmlns:r="http://schemas.openxmlformats.org/officeDocument/2006/relationships" xmlns:p="http://schemas.openxmlformats.org/presentationml/2006/main">
  <p:tag name="ISLIDE.DIAGRAM" val="fd1d3c07-bd80-47e3-9df6-a7ed0a3d3423"/>
</p:tagLst>
</file>

<file path=ppt/tags/tag9.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365</TotalTime>
  <Words>2646</Words>
  <Application>Microsoft Office PowerPoint</Application>
  <PresentationFormat>宽屏</PresentationFormat>
  <Paragraphs>375</Paragraphs>
  <Slides>45</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Arial</vt:lpstr>
      <vt:lpstr>Calibri</vt:lpstr>
      <vt:lpstr>Impact</vt:lpstr>
      <vt:lpstr>主题5</vt:lpstr>
      <vt:lpstr>UML基础Ⅳ</vt:lpstr>
      <vt:lpstr>PowerPoint 演示文稿</vt:lpstr>
      <vt:lpstr>用例图的使用</vt:lpstr>
      <vt:lpstr>用例图的使用</vt:lpstr>
      <vt:lpstr>参与者（Actor）之间的关系</vt:lpstr>
      <vt:lpstr>管理员用例图</vt:lpstr>
      <vt:lpstr>包含（Include）关系</vt:lpstr>
      <vt:lpstr>扩展（extend）关系</vt:lpstr>
      <vt:lpstr>泛化（Generalization）关系</vt:lpstr>
      <vt:lpstr>状态机图的使用</vt:lpstr>
      <vt:lpstr>状态机图的使用</vt:lpstr>
      <vt:lpstr>后台管理状态机图</vt:lpstr>
      <vt:lpstr>状态</vt:lpstr>
      <vt:lpstr>状态的名称</vt:lpstr>
      <vt:lpstr>状态的进入/退出动作</vt:lpstr>
      <vt:lpstr>状态的内部转换</vt:lpstr>
      <vt:lpstr>状态的子状态</vt:lpstr>
      <vt:lpstr>状态的延迟事件</vt:lpstr>
      <vt:lpstr>活动图的使用</vt:lpstr>
      <vt:lpstr>活动图的使用</vt:lpstr>
      <vt:lpstr>活动图的使用</vt:lpstr>
      <vt:lpstr>活动状态</vt:lpstr>
      <vt:lpstr>转移</vt:lpstr>
      <vt:lpstr>分支</vt:lpstr>
      <vt:lpstr>分叉和会合</vt:lpstr>
      <vt:lpstr>参考文献</vt:lpstr>
      <vt:lpstr>参考文献</vt:lpstr>
      <vt:lpstr>分工及绩效</vt:lpstr>
      <vt:lpstr>组员绩效</vt:lpstr>
      <vt:lpstr>Thanks. </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XuanWen Chen</cp:lastModifiedBy>
  <cp:revision>26</cp:revision>
  <cp:lastPrinted>2018-04-24T16:00:00Z</cp:lastPrinted>
  <dcterms:created xsi:type="dcterms:W3CDTF">2018-04-24T16:00:00Z</dcterms:created>
  <dcterms:modified xsi:type="dcterms:W3CDTF">2018-12-25T12:51:55Z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