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2" r:id="rId5"/>
    <p:sldId id="264" r:id="rId6"/>
    <p:sldId id="266" r:id="rId7"/>
    <p:sldId id="268" r:id="rId8"/>
    <p:sldId id="275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2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32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327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063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xmlns="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56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5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7" name="矩形 6"/>
          <p:cNvSpPr/>
          <p:nvPr/>
        </p:nvSpPr>
        <p:spPr>
          <a:xfrm>
            <a:off x="5945415" y="2502322"/>
            <a:ext cx="38817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POWERPOINT</a:t>
            </a:r>
            <a:r>
              <a:rPr kumimoji="1" lang="zh-CN" altLang="en-US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kumimoji="1" lang="en-US" altLang="zh-CN" sz="4800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en-US" altLang="zh-CN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TEMPLATE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0587" y="62845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535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7" y="209550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2187" y="26802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72200" y="3461779"/>
            <a:ext cx="3494314" cy="139126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71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299894" y="2210852"/>
            <a:ext cx="0" cy="3275548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204644" y="2210852"/>
            <a:ext cx="0" cy="3256887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42665" y="2117264"/>
            <a:ext cx="4155889" cy="337560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xmlns="" val="2222514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1302" y="1714500"/>
            <a:ext cx="5895324" cy="3505200"/>
          </a:xfrm>
          <a:prstGeom prst="rect">
            <a:avLst/>
          </a:prstGeom>
          <a:blipFill rotWithShape="1">
            <a:blip r:embed="rId2" cstate="print"/>
            <a:srcRect/>
            <a:stretch>
              <a:fillRect t="-12181" b="-1687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05740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12155" y="26421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32094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12168" y="3423679"/>
            <a:ext cx="3494314" cy="139126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1302" y="5349736"/>
            <a:ext cx="983864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2742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</a:t>
            </a:r>
            <a:r>
              <a:rPr lang="en-US" altLang="zh-CN" sz="2400" b="1" dirty="0" smtClean="0"/>
              <a:t>YOURTITLE </a:t>
            </a:r>
            <a:r>
              <a:rPr lang="en-US" altLang="zh-CN" sz="2400" b="1" dirty="0" smtClean="0"/>
              <a:t>HERE</a:t>
            </a:r>
            <a:endParaRPr lang="zh-CN" altLang="en-US" sz="2400" b="1" dirty="0"/>
          </a:p>
        </p:txBody>
      </p:sp>
      <p:sp>
        <p:nvSpPr>
          <p:cNvPr id="45" name="矩形 44"/>
          <p:cNvSpPr/>
          <p:nvPr/>
        </p:nvSpPr>
        <p:spPr>
          <a:xfrm>
            <a:off x="7668363" y="960126"/>
            <a:ext cx="40042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22803" y="3230575"/>
            <a:ext cx="40042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0520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24619" y="4868710"/>
            <a:ext cx="5064212" cy="150964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1040469" y="4754410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1037" y="1512787"/>
            <a:ext cx="5163739" cy="114954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7" name="等腰三角形 16"/>
          <p:cNvSpPr/>
          <p:nvPr/>
        </p:nvSpPr>
        <p:spPr>
          <a:xfrm rot="10800000">
            <a:off x="1136887" y="139848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93045" y="2968369"/>
            <a:ext cx="5064212" cy="150964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1108895" y="285406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289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875" r="21875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5" name="椭圆 4"/>
          <p:cNvSpPr/>
          <p:nvPr/>
        </p:nvSpPr>
        <p:spPr>
          <a:xfrm>
            <a:off x="2228850" y="838200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9900" y="2307808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28850" y="5400172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00425" y="1020386"/>
            <a:ext cx="8601075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88935" y="2398148"/>
            <a:ext cx="8103065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3684" y="4032332"/>
            <a:ext cx="8360241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7123" y="5447290"/>
            <a:ext cx="883727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7582" y="1368299"/>
            <a:ext cx="701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39805" y="3861633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905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5354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7278527" y="1733550"/>
            <a:ext cx="4006968" cy="4169857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5577320" y="1736843"/>
            <a:ext cx="3331461" cy="4160265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166666" y="1733550"/>
            <a:ext cx="3397028" cy="4169853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1229819" y="1733550"/>
            <a:ext cx="2946182" cy="416985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827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75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56446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85510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86872" y="2537680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" name="文本框 29"/>
          <p:cNvSpPr txBox="1"/>
          <p:nvPr/>
        </p:nvSpPr>
        <p:spPr>
          <a:xfrm>
            <a:off x="3981256" y="2596774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5" name="文本框 29"/>
          <p:cNvSpPr txBox="1"/>
          <p:nvPr/>
        </p:nvSpPr>
        <p:spPr>
          <a:xfrm>
            <a:off x="6369893" y="2615435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6" name="文本框 29"/>
          <p:cNvSpPr txBox="1"/>
          <p:nvPr/>
        </p:nvSpPr>
        <p:spPr>
          <a:xfrm>
            <a:off x="8637231" y="2662089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57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5945415" y="2502322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8636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770</Words>
  <Application>Microsoft Office PowerPoint</Application>
  <PresentationFormat>自定义</PresentationFormat>
  <Paragraphs>44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</cp:lastModifiedBy>
  <cp:revision>45</cp:revision>
  <dcterms:created xsi:type="dcterms:W3CDTF">2015-07-30T03:49:32Z</dcterms:created>
  <dcterms:modified xsi:type="dcterms:W3CDTF">2018-10-23T12:40:08Z</dcterms:modified>
</cp:coreProperties>
</file>