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72" r:id="rId9"/>
    <p:sldId id="273" r:id="rId10"/>
    <p:sldId id="27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547" y="-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727662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ENTER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3556" y="1026972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Enter content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greatest test of courage on earth is to bear defeat without losing heart.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274617" y="3213950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722766" y="4339328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822302" y="1408922"/>
            <a:ext cx="5338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6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690449" y="133010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26947" y="223513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43249" y="133009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396049" y="133009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95510" y="223513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3793" y="222580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86293" y="3935325"/>
            <a:ext cx="2912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4733" y="3935325"/>
            <a:ext cx="283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23173" y="3935325"/>
            <a:ext cx="2880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71241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956973" y="1581295"/>
            <a:ext cx="0" cy="46888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74440" y="4208106"/>
            <a:ext cx="454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55365" y="4332628"/>
            <a:ext cx="464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2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7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21280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45854" y="2133582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22054" y="2209782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37294" y="214316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9009468" y="2042124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85668" y="211832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00908" y="205170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776291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31302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46894" y="5140502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07292" y="1979266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07817" y="1860507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29554" y="1994488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314364" y="4961694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747527" y="5388409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8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0" y="111216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719117">
            <a:off x="2022552" y="1878123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48425" y="162276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799859">
            <a:off x="5040948" y="229231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799859">
            <a:off x="7833471" y="296186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624532" y="196524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410556" y="257415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21212922" flipH="1">
            <a:off x="3404615" y="3425300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600508" y="2878046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21212922" flipH="1">
            <a:off x="6228109" y="3965083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942201">
            <a:off x="4344072" y="3647414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 rot="942201">
            <a:off x="7331357" y="434199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3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310</Words>
  <Application>Microsoft Office PowerPoint</Application>
  <PresentationFormat>自定义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s</cp:lastModifiedBy>
  <cp:revision>35</cp:revision>
  <dcterms:created xsi:type="dcterms:W3CDTF">2015-07-27T07:00:14Z</dcterms:created>
  <dcterms:modified xsi:type="dcterms:W3CDTF">2018-10-16T10:29:59Z</dcterms:modified>
</cp:coreProperties>
</file>