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72" r:id="rId5"/>
    <p:sldId id="260" r:id="rId6"/>
    <p:sldId id="275" r:id="rId7"/>
    <p:sldId id="277" r:id="rId8"/>
    <p:sldId id="276" r:id="rId9"/>
    <p:sldId id="264" r:id="rId10"/>
    <p:sldId id="270" r:id="rId11"/>
    <p:sldId id="26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9B78"/>
    <a:srgbClr val="C7723D"/>
    <a:srgbClr val="FF5050"/>
    <a:srgbClr val="8F6034"/>
    <a:srgbClr val="A0A1A3"/>
    <a:srgbClr val="767171"/>
    <a:srgbClr val="9B9CA0"/>
    <a:srgbClr val="9A9D9E"/>
    <a:srgbClr val="979595"/>
    <a:srgbClr val="8C60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1" autoAdjust="0"/>
    <p:restoredTop sz="83511" autoAdjust="0"/>
  </p:normalViewPr>
  <p:slideViewPr>
    <p:cSldViewPr snapToGrid="0">
      <p:cViewPr>
        <p:scale>
          <a:sx n="100" d="100"/>
          <a:sy n="100" d="100"/>
        </p:scale>
        <p:origin x="-94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75B5F-12A2-4A99-9999-C4FB5F11DB93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9B482-6C7C-4207-91E3-31D3C90B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94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9B482-6C7C-4207-91E3-31D3C90B4AE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147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21B-B8D3-4F4C-8CE3-63CF93A63A72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273F-37E1-49E5-A90B-EB3BC0CB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361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21B-B8D3-4F4C-8CE3-63CF93A63A72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273F-37E1-49E5-A90B-EB3BC0CB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58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21B-B8D3-4F4C-8CE3-63CF93A63A72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273F-37E1-49E5-A90B-EB3BC0CB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64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21B-B8D3-4F4C-8CE3-63CF93A63A72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273F-37E1-49E5-A90B-EB3BC0CB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83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21B-B8D3-4F4C-8CE3-63CF93A63A72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273F-37E1-49E5-A90B-EB3BC0CB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49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21B-B8D3-4F4C-8CE3-63CF93A63A72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273F-37E1-49E5-A90B-EB3BC0CB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57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21B-B8D3-4F4C-8CE3-63CF93A63A72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273F-37E1-49E5-A90B-EB3BC0CB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86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21B-B8D3-4F4C-8CE3-63CF93A63A72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273F-37E1-49E5-A90B-EB3BC0CB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00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21B-B8D3-4F4C-8CE3-63CF93A63A72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273F-37E1-49E5-A90B-EB3BC0CB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32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21B-B8D3-4F4C-8CE3-63CF93A63A72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273F-37E1-49E5-A90B-EB3BC0CB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16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21B-B8D3-4F4C-8CE3-63CF93A63A72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273F-37E1-49E5-A90B-EB3BC0CB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11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3721B-B8D3-4F4C-8CE3-63CF93A63A72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7273F-37E1-49E5-A90B-EB3BC0CB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77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unsplash.com/photo-1423589989400-cc0270157ed0?crop=entropy&amp;dpr=0.95&amp;fit=crop&amp;fm=jpg&amp;h=725&amp;ixjsv=2.1.0&amp;ixlib=rb-0.3.5&amp;q=80&amp;w=145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r="3473"/>
          <a:stretch/>
        </p:blipFill>
        <p:spPr bwMode="auto">
          <a:xfrm>
            <a:off x="-19050" y="0"/>
            <a:ext cx="12211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-19050" y="0"/>
            <a:ext cx="12211050" cy="6858000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1586004" y="2237764"/>
            <a:ext cx="9019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PRD2018-</a:t>
            </a:r>
            <a:r>
              <a:rPr lang="zh-CN" altLang="en-US" sz="60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第一次</a:t>
            </a:r>
            <a:r>
              <a:rPr lang="en-US" altLang="zh-CN" sz="60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JAD</a:t>
            </a:r>
            <a:r>
              <a:rPr lang="zh-CN" altLang="en-US" sz="60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会议</a:t>
            </a:r>
            <a:endParaRPr lang="zh-CN" altLang="en-US" sz="60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6045994" y="4675291"/>
            <a:ext cx="100012" cy="1000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5860256" y="4675291"/>
            <a:ext cx="100012" cy="100012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6231732" y="4675291"/>
            <a:ext cx="100012" cy="100012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8" name="组合 97"/>
          <p:cNvGrpSpPr/>
          <p:nvPr/>
        </p:nvGrpSpPr>
        <p:grpSpPr>
          <a:xfrm>
            <a:off x="5555933" y="3781786"/>
            <a:ext cx="1080135" cy="400110"/>
            <a:chOff x="5419724" y="3718121"/>
            <a:chExt cx="1080135" cy="400110"/>
          </a:xfrm>
        </p:grpSpPr>
        <p:sp>
          <p:nvSpPr>
            <p:cNvPr id="90" name="圆角矩形 89"/>
            <p:cNvSpPr/>
            <p:nvPr/>
          </p:nvSpPr>
          <p:spPr>
            <a:xfrm>
              <a:off x="5419724" y="3749241"/>
              <a:ext cx="1080135" cy="337871"/>
            </a:xfrm>
            <a:prstGeom prst="roundRect">
              <a:avLst>
                <a:gd name="adj" fmla="val 50000"/>
              </a:avLst>
            </a:prstGeom>
            <a:solidFill>
              <a:srgbClr val="4DC6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575312" y="3718121"/>
              <a:ext cx="7689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Helvetica" panose="020B0604020202030204" pitchFamily="34" charset="0"/>
                </a:rPr>
                <a:t>2018  </a:t>
              </a:r>
              <a:endParaRPr lang="zh-CN" altLang="en-US" sz="2000" dirty="0">
                <a:solidFill>
                  <a:schemeClr val="bg1"/>
                </a:solidFill>
                <a:latin typeface="Helvetica" panose="020B0604020202030204" pitchFamily="34" charset="0"/>
              </a:endParaRPr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4739822" y="3259813"/>
            <a:ext cx="2712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G14</a:t>
            </a:r>
            <a:r>
              <a:rPr lang="zh-CN" altLang="en-US" sz="20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组</a:t>
            </a:r>
            <a:endParaRPr lang="zh-CN" altLang="en-US" sz="20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cxnSp>
        <p:nvCxnSpPr>
          <p:cNvPr id="96" name="直接连接符 95"/>
          <p:cNvCxnSpPr/>
          <p:nvPr/>
        </p:nvCxnSpPr>
        <p:spPr>
          <a:xfrm flipH="1">
            <a:off x="2986088" y="3464630"/>
            <a:ext cx="18065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H="1">
            <a:off x="7452179" y="3464630"/>
            <a:ext cx="18065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248010" y="4868200"/>
            <a:ext cx="187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主讲人：庄毓勋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26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954" y="2227580"/>
            <a:ext cx="6003290" cy="300164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45029" y="0"/>
            <a:ext cx="2292350" cy="5225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95375" y="-706"/>
            <a:ext cx="2191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SUMMARY</a:t>
            </a:r>
            <a:endParaRPr lang="zh-CN" altLang="en-US" sz="28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892425" y="6033947"/>
            <a:ext cx="617764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82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mages.unsplash.com/photo-1423589989400-cc0270157ed0?crop=entropy&amp;dpr=0.95&amp;fit=crop&amp;fm=jpg&amp;h=725&amp;ixjsv=2.1.0&amp;ixlib=rb-0.3.5&amp;q=80&amp;w=145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r="3473"/>
          <a:stretch/>
        </p:blipFill>
        <p:spPr bwMode="auto">
          <a:xfrm>
            <a:off x="-19050" y="0"/>
            <a:ext cx="12211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-9525" y="0"/>
            <a:ext cx="12211050" cy="6858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https://images.unsplash.com/photo-1423589989400-cc0270157ed0?crop=entropy&amp;dpr=0.95&amp;fit=crop&amp;fm=jpg&amp;h=725&amp;ixjsv=2.1.0&amp;ixlib=rb-0.3.5&amp;q=80&amp;w=145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8" r="17937"/>
          <a:stretch/>
        </p:blipFill>
        <p:spPr bwMode="auto">
          <a:xfrm>
            <a:off x="1936507" y="0"/>
            <a:ext cx="8290707" cy="6858000"/>
          </a:xfrm>
          <a:custGeom>
            <a:avLst/>
            <a:gdLst>
              <a:gd name="connsiteX0" fmla="*/ 3429000 w 8290707"/>
              <a:gd name="connsiteY0" fmla="*/ 0 h 6858000"/>
              <a:gd name="connsiteX1" fmla="*/ 4861708 w 8290707"/>
              <a:gd name="connsiteY1" fmla="*/ 0 h 6858000"/>
              <a:gd name="connsiteX2" fmla="*/ 8290707 w 8290707"/>
              <a:gd name="connsiteY2" fmla="*/ 3429000 h 6858000"/>
              <a:gd name="connsiteX3" fmla="*/ 4861707 w 8290707"/>
              <a:gd name="connsiteY3" fmla="*/ 6858000 h 6858000"/>
              <a:gd name="connsiteX4" fmla="*/ 3429001 w 8290707"/>
              <a:gd name="connsiteY4" fmla="*/ 6858000 h 6858000"/>
              <a:gd name="connsiteX5" fmla="*/ 0 w 8290707"/>
              <a:gd name="connsiteY5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90707" h="6858000">
                <a:moveTo>
                  <a:pt x="3429000" y="0"/>
                </a:moveTo>
                <a:lnTo>
                  <a:pt x="4861708" y="0"/>
                </a:lnTo>
                <a:lnTo>
                  <a:pt x="8290707" y="3429000"/>
                </a:lnTo>
                <a:lnTo>
                  <a:pt x="4861707" y="6858000"/>
                </a:lnTo>
                <a:lnTo>
                  <a:pt x="3429001" y="6858000"/>
                </a:lnTo>
                <a:lnTo>
                  <a:pt x="0" y="3429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2761957" y="2363372"/>
            <a:ext cx="666808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THANKS</a:t>
            </a:r>
            <a:endParaRPr lang="zh-CN" altLang="en-US" sz="115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46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unsplash.com/photo-1425321395722-b1dd54a97cf3?crop=entropy&amp;fit=crop&amp;fm=jpg&amp;h=675&amp;ixjsv=2.1.0&amp;ixlib=rb-0.3.5&amp;q=80&amp;w=137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5" r="4137"/>
          <a:stretch/>
        </p:blipFill>
        <p:spPr bwMode="auto">
          <a:xfrm>
            <a:off x="0" y="0"/>
            <a:ext cx="12211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 rot="21311461">
            <a:off x="-1088616" y="2531542"/>
            <a:ext cx="13550305" cy="266988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685952" y="840653"/>
            <a:ext cx="2820097" cy="743352"/>
            <a:chOff x="4689955" y="1092230"/>
            <a:chExt cx="2820097" cy="743352"/>
          </a:xfrm>
        </p:grpSpPr>
        <p:sp>
          <p:nvSpPr>
            <p:cNvPr id="4" name="半闭框 3"/>
            <p:cNvSpPr>
              <a:spLocks noChangeAspect="1"/>
            </p:cNvSpPr>
            <p:nvPr/>
          </p:nvSpPr>
          <p:spPr>
            <a:xfrm>
              <a:off x="4689955" y="1092230"/>
              <a:ext cx="216000" cy="216000"/>
            </a:xfrm>
            <a:prstGeom prst="halfFrame">
              <a:avLst>
                <a:gd name="adj1" fmla="val 10833"/>
                <a:gd name="adj2" fmla="val 1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半闭框 6"/>
            <p:cNvSpPr>
              <a:spLocks noChangeAspect="1"/>
            </p:cNvSpPr>
            <p:nvPr/>
          </p:nvSpPr>
          <p:spPr>
            <a:xfrm flipH="1">
              <a:off x="7294052" y="1092230"/>
              <a:ext cx="216000" cy="216000"/>
            </a:xfrm>
            <a:prstGeom prst="halfFrame">
              <a:avLst>
                <a:gd name="adj1" fmla="val 10833"/>
                <a:gd name="adj2" fmla="val 1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半闭框 7"/>
            <p:cNvSpPr>
              <a:spLocks noChangeAspect="1"/>
            </p:cNvSpPr>
            <p:nvPr/>
          </p:nvSpPr>
          <p:spPr>
            <a:xfrm flipH="1" flipV="1">
              <a:off x="7294052" y="1619582"/>
              <a:ext cx="216000" cy="216000"/>
            </a:xfrm>
            <a:prstGeom prst="halfFrame">
              <a:avLst>
                <a:gd name="adj1" fmla="val 10833"/>
                <a:gd name="adj2" fmla="val 1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半闭框 8"/>
            <p:cNvSpPr>
              <a:spLocks noChangeAspect="1"/>
            </p:cNvSpPr>
            <p:nvPr/>
          </p:nvSpPr>
          <p:spPr>
            <a:xfrm flipV="1">
              <a:off x="4689955" y="1619582"/>
              <a:ext cx="216000" cy="216000"/>
            </a:xfrm>
            <a:prstGeom prst="halfFrame">
              <a:avLst>
                <a:gd name="adj1" fmla="val 10833"/>
                <a:gd name="adj2" fmla="val 1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242927" y="858386"/>
            <a:ext cx="3687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CONTENT</a:t>
            </a:r>
            <a:endParaRPr lang="zh-CN" altLang="en-US" sz="40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28713" y="2684585"/>
            <a:ext cx="703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54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08664" y="2684585"/>
            <a:ext cx="703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54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08664" y="4114800"/>
            <a:ext cx="703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54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928713" y="4114800"/>
            <a:ext cx="703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54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04098" y="2972276"/>
            <a:ext cx="366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我们的团队介绍</a:t>
            </a:r>
            <a:endParaRPr lang="zh-CN" altLang="en-US" sz="20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398049" y="2976270"/>
            <a:ext cx="366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冲突</a:t>
            </a:r>
            <a:endParaRPr lang="zh-CN" altLang="en-US" sz="20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604098" y="4376410"/>
            <a:ext cx="366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原型展示</a:t>
            </a:r>
            <a:endParaRPr lang="zh-CN" altLang="en-US" sz="20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398049" y="4376410"/>
            <a:ext cx="366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结束</a:t>
            </a:r>
            <a:endParaRPr lang="zh-CN" altLang="en-US" sz="20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62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hoto By Anthony DELANOI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4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-1" y="-1588"/>
            <a:ext cx="12192001" cy="6858000"/>
          </a:xfrm>
          <a:prstGeom prst="rect">
            <a:avLst/>
          </a:prstGeom>
          <a:solidFill>
            <a:schemeClr val="bg2">
              <a:lumMod val="2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剪去对角的矩形 15"/>
          <p:cNvSpPr/>
          <p:nvPr/>
        </p:nvSpPr>
        <p:spPr>
          <a:xfrm>
            <a:off x="4849309" y="2561106"/>
            <a:ext cx="3514725" cy="1732611"/>
          </a:xfrm>
          <a:prstGeom prst="snip2DiagRect">
            <a:avLst/>
          </a:prstGeom>
          <a:solidFill>
            <a:srgbClr val="04284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085963" y="2704137"/>
            <a:ext cx="27589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ONE</a:t>
            </a:r>
            <a:endParaRPr lang="zh-CN" altLang="en-US" sz="88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44937" y="3073469"/>
            <a:ext cx="279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我们的团队介绍</a:t>
            </a:r>
            <a:endParaRPr lang="zh-CN" altLang="en-US" sz="20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3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hoto By Anthony DELANOI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4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-1" y="-1588"/>
            <a:ext cx="12192001" cy="6858000"/>
          </a:xfrm>
          <a:prstGeom prst="rect">
            <a:avLst/>
          </a:prstGeom>
          <a:solidFill>
            <a:schemeClr val="bg2">
              <a:lumMod val="2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剪去对角的矩形 15"/>
          <p:cNvSpPr/>
          <p:nvPr/>
        </p:nvSpPr>
        <p:spPr>
          <a:xfrm>
            <a:off x="4849309" y="2561106"/>
            <a:ext cx="3514725" cy="1732611"/>
          </a:xfrm>
          <a:prstGeom prst="snip2DiagRect">
            <a:avLst/>
          </a:prstGeom>
          <a:solidFill>
            <a:srgbClr val="04284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085963" y="2704137"/>
            <a:ext cx="3210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TWO</a:t>
            </a:r>
            <a:endParaRPr lang="zh-CN" altLang="en-US" sz="88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44937" y="3073469"/>
            <a:ext cx="279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冲突一</a:t>
            </a:r>
            <a:endParaRPr lang="zh-CN" altLang="en-US" sz="20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4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94910" y="580571"/>
            <a:ext cx="5706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冲突一：管理员与教师的冲突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634038" y="1319213"/>
            <a:ext cx="62865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545483" y="1512118"/>
            <a:ext cx="71010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教师认为管理员是拥有所有的权限，包括帖子内容的增删改查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。</a:t>
            </a:r>
            <a:endParaRPr lang="en-US" altLang="zh-CN" sz="2400" dirty="0" smtClean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  <a:p>
            <a:pPr algn="ctr"/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  <a:p>
            <a:pPr algn="ctr"/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管理员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认为帖子的修改时不重要的，并且不想放在管理员的需求里。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16585" y="4620532"/>
            <a:ext cx="2517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教师代表：杨枨老师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910" y="3254233"/>
            <a:ext cx="1161121" cy="1161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584" y="3254233"/>
            <a:ext cx="1264621" cy="1264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本框 6"/>
          <p:cNvSpPr txBox="1"/>
          <p:nvPr/>
        </p:nvSpPr>
        <p:spPr>
          <a:xfrm>
            <a:off x="7123008" y="4659539"/>
            <a:ext cx="3354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管理员代表：陈尚辉学长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27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hoto By Anthony DELANOIX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4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1" y="-1589"/>
            <a:ext cx="12192001" cy="6858000"/>
          </a:xfrm>
          <a:prstGeom prst="rect">
            <a:avLst/>
          </a:prstGeom>
          <a:solidFill>
            <a:schemeClr val="bg2">
              <a:lumMod val="2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剪去对角的矩形 15"/>
          <p:cNvSpPr/>
          <p:nvPr/>
        </p:nvSpPr>
        <p:spPr>
          <a:xfrm>
            <a:off x="5380441" y="2561106"/>
            <a:ext cx="3514725" cy="1732611"/>
          </a:xfrm>
          <a:prstGeom prst="snip2DiagRect">
            <a:avLst/>
          </a:prstGeom>
          <a:solidFill>
            <a:srgbClr val="04284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938918" y="2704137"/>
            <a:ext cx="47953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TWO+</a:t>
            </a:r>
            <a:endParaRPr lang="zh-CN" altLang="en-US" sz="88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61177" y="3027301"/>
            <a:ext cx="279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小</a:t>
            </a:r>
            <a:r>
              <a:rPr lang="zh-CN" altLang="en-US" sz="20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问题</a:t>
            </a:r>
            <a:r>
              <a:rPr lang="en-US" altLang="zh-CN" sz="20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+</a:t>
            </a:r>
            <a:r>
              <a:rPr lang="zh-CN" altLang="en-US" sz="20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改进的地方</a:t>
            </a:r>
            <a:endParaRPr lang="zh-CN" altLang="en-US" sz="20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87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8425" y="1371600"/>
            <a:ext cx="609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小问题：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教师是否需要有删除评论的权利。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zh-CN" altLang="en-US" dirty="0" smtClean="0"/>
              <a:t>改进：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管理员原型改进，加入到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端。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管理员可以直接删除帖子和评论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管理员通知可以置顶，并且设置置顶时间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教师要求的头像</a:t>
            </a:r>
            <a:r>
              <a:rPr lang="en-US" altLang="zh-CN" dirty="0" smtClean="0"/>
              <a:t>-TA</a:t>
            </a:r>
            <a:r>
              <a:rPr lang="zh-CN" altLang="en-US" dirty="0" smtClean="0"/>
              <a:t>的主页得到更新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教师的消息中心得到更新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9870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hoto By Anthony DELANOI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4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1" y="-1589"/>
            <a:ext cx="12192001" cy="6858000"/>
          </a:xfrm>
          <a:prstGeom prst="rect">
            <a:avLst/>
          </a:prstGeom>
          <a:solidFill>
            <a:schemeClr val="bg2">
              <a:lumMod val="2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剪去对角的矩形 15"/>
          <p:cNvSpPr/>
          <p:nvPr/>
        </p:nvSpPr>
        <p:spPr>
          <a:xfrm>
            <a:off x="5380441" y="2561106"/>
            <a:ext cx="3514725" cy="1732611"/>
          </a:xfrm>
          <a:prstGeom prst="snip2DiagRect">
            <a:avLst/>
          </a:prstGeom>
          <a:solidFill>
            <a:srgbClr val="04284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938918" y="2704137"/>
            <a:ext cx="47953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THREE</a:t>
            </a:r>
            <a:endParaRPr lang="zh-CN" altLang="en-US" sz="88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76736" y="3045579"/>
            <a:ext cx="279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原型</a:t>
            </a:r>
            <a:endParaRPr lang="zh-CN" altLang="en-US" sz="20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3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hoto By Anthony DELANOI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4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1" y="-1589"/>
            <a:ext cx="12192001" cy="6858000"/>
          </a:xfrm>
          <a:prstGeom prst="rect">
            <a:avLst/>
          </a:prstGeom>
          <a:solidFill>
            <a:schemeClr val="bg2">
              <a:lumMod val="2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剪去对角的矩形 15"/>
          <p:cNvSpPr/>
          <p:nvPr/>
        </p:nvSpPr>
        <p:spPr>
          <a:xfrm>
            <a:off x="5380441" y="2561106"/>
            <a:ext cx="3514725" cy="1732611"/>
          </a:xfrm>
          <a:prstGeom prst="snip2DiagRect">
            <a:avLst/>
          </a:prstGeom>
          <a:solidFill>
            <a:srgbClr val="04284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938918" y="2704137"/>
            <a:ext cx="35205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FOUR</a:t>
            </a:r>
            <a:endParaRPr lang="zh-CN" altLang="en-US" sz="88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29011" y="3089652"/>
            <a:ext cx="279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总结</a:t>
            </a:r>
            <a:endParaRPr lang="zh-CN" altLang="en-US" sz="20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45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75000"/>
            <a:alpha val="2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165</Words>
  <Application>Microsoft Office PowerPoint</Application>
  <PresentationFormat>自定义</PresentationFormat>
  <Paragraphs>46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</dc:creator>
  <cp:lastModifiedBy>天宇科技</cp:lastModifiedBy>
  <cp:revision>52</cp:revision>
  <dcterms:created xsi:type="dcterms:W3CDTF">2015-12-19T02:13:45Z</dcterms:created>
  <dcterms:modified xsi:type="dcterms:W3CDTF">2019-01-06T06:20:01Z</dcterms:modified>
</cp:coreProperties>
</file>