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48F70-AD09-4321-A9D4-ABE95793B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73B62-A93D-4EE3-84DB-C5B62F1A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2B5AF-C169-4C76-9DB3-6BBE7D52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BFD65-E1A6-464A-9722-854A273B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7CC0-2FEE-4D2F-8B48-82B760FC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5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D0EDB-D463-4A8C-BD1A-641569B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8BA34-7154-499C-BF51-13BE85826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7963D-9638-47EE-9ABB-6B0CB5EE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C3419-2097-4910-B5C7-D497BA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A27D-B39E-4364-85D0-57585AF2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6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4B2851-888A-4998-9CFB-E5C1C21DF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5C6ACF-4B0A-443F-A90E-2CC3E6CE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6DD7-78C3-4A12-9B5E-9C4CC5C0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0290B-9DF5-4057-9E67-C001FF9D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D945F-6DC0-4A5C-83AD-B6BFD3A5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2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E280-22B0-443E-B265-0422C61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A5024-C8A7-47FE-8E91-D97B491C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0A0B2-EF50-47BC-AAF4-2E336B1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C6968-6652-4497-A086-1A1BE24C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45443-845B-4E95-870B-026584B2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5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E3659-F048-47AA-8601-B3D26067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798AC-96C0-4B8E-9574-02CF35FE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11400-6B04-4E48-9CED-5B428C2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820DA-FEB4-4CA3-AEC5-C3F0851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FD961-CA4A-408A-9DB5-FBBDF791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43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3200A-F1D4-4D51-93EF-305197CF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0FD2B-0AB3-4675-BA43-170B8D9B7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347E07-052E-4A9C-A4F5-2883B6571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A14587-4C38-4814-834A-D105E86D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DD871-B4A1-476A-B568-CEF0143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B2737-801D-4FFD-90E6-027A0735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1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D9A84-4C2B-4F80-B360-3B7335F0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A3920-11B0-4E7F-94DF-E690A3E6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5B55-DF33-4304-B62A-FF41A7D64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655BBC-0333-4C64-9047-3F28AECEC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BC9A7-0E4D-4600-B9EF-7A7155573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B08D17-ED91-40CC-A374-1DF2D323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10D0C6-7E03-42B1-AAD1-9A532CDA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F94E6-53C4-473E-9378-B97F7D24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6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F0ED6-203A-44C8-93A7-56F4FDA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B5BD8A-651C-4F26-A573-7A43193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2E1835-C4CE-4999-90BA-F6989D3B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F0287A-C106-4156-9C3E-3AF2E8EA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283CC-6367-4B91-A969-374FDF81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EADC6-7C59-4034-B42B-1B1AEC72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7E1D0-535F-41CC-BC09-3E4F0FA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1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4598-0FF3-435E-AB83-8D638012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2190F-B2D8-4207-90CA-1B06AE95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91074-3D3B-47BC-AFBE-EFA963B2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B47D8-9BAC-47D4-9BBA-D442384D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A4CEB-0674-4F1B-8F58-0359A5E6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6B043-5D89-4F8D-9F70-0A6AAA2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5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31C41-CC6F-40C8-89E9-3C6B5B74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3A42E7-95E1-4657-A7C8-D1B6F8654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E9C420-09B2-40CC-ADF0-7CC4DB9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429B3-BB4C-40C1-9DBA-C12D5672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7506E-4865-4ED6-A410-E60E1ECC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EFBEA-5F6D-4B20-A413-E7BD264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2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0B7A4-5121-414C-A8A4-8C1B000A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8A03-954F-404A-AC12-D351D23E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4A850-E3C9-4D44-803B-18CF66B6F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BBBE-F232-4255-A459-F191860878EB}" type="datetimeFigureOut">
              <a:rPr lang="zh-CN" altLang="en-US" smtClean="0"/>
              <a:t>2025-08-05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43214-0BAF-4875-B97E-9D1458ABA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50E21-AF0E-4874-8078-7F36BB0DF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8D42-819A-41DC-B5D2-1E39D159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34099A-BD22-420F-A96E-B6CDE223711C}"/>
              </a:ext>
            </a:extLst>
          </p:cNvPr>
          <p:cNvSpPr/>
          <p:nvPr/>
        </p:nvSpPr>
        <p:spPr>
          <a:xfrm>
            <a:off x="5585283" y="2967335"/>
            <a:ext cx="1008000" cy="1008000"/>
          </a:xfrm>
          <a:prstGeom prst="rect">
            <a:avLst/>
          </a:prstGeom>
          <a:noFill/>
        </p:spPr>
        <p:txBody>
          <a:bodyPr wrap="none" lIns="36000" tIns="36000" rIns="36000" bIns="36000" anchor="ctr" anchorCtr="0">
            <a:no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rgbClr val="E66D50"/>
                  </a:solidFill>
                  <a:prstDash val="solid"/>
                </a:ln>
                <a:solidFill>
                  <a:srgbClr val="E66D5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rial Rounded MT Bold" panose="020F0704030504030204" pitchFamily="34" charset="0"/>
              </a:rPr>
              <a:t>FX</a:t>
            </a:r>
            <a:endParaRPr lang="zh-CN" altLang="en-US" sz="5400" b="1" dirty="0">
              <a:ln w="22225">
                <a:solidFill>
                  <a:srgbClr val="E66D50"/>
                </a:solidFill>
                <a:prstDash val="solid"/>
              </a:ln>
              <a:solidFill>
                <a:srgbClr val="E66D5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3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Rounded MT Bold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 Feng</dc:creator>
  <cp:lastModifiedBy>XUE Feng</cp:lastModifiedBy>
  <cp:revision>2</cp:revision>
  <dcterms:created xsi:type="dcterms:W3CDTF">2025-08-05T09:14:15Z</dcterms:created>
  <dcterms:modified xsi:type="dcterms:W3CDTF">2025-08-05T09:22:36Z</dcterms:modified>
</cp:coreProperties>
</file>