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58" r:id="rId3"/>
    <p:sldId id="473" r:id="rId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4" descr="模版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8638" y="-263525"/>
            <a:ext cx="7345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defRPr/>
            </a:pPr>
            <a:r>
              <a:rPr lang="zh-CN" altLang="en-US" sz="3600" b="1" smtClean="0">
                <a:latin typeface="黑体" panose="02010609060101010101" charset="-122"/>
                <a:ea typeface="黑体" panose="02010609060101010101" charset="-122"/>
                <a:sym typeface="+mn-ea"/>
              </a:rPr>
              <a:t>**学院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j-cs"/>
              </a:rPr>
              <a:t>拟录用人员：</a:t>
            </a:r>
            <a:r>
              <a:rPr lang="zh-CN" altLang="en-US" sz="3600" b="1" smtClean="0">
                <a:latin typeface="黑体" panose="02010609060101010101" charset="-122"/>
                <a:ea typeface="黑体" panose="02010609060101010101" charset="-122"/>
              </a:rPr>
              <a:t>**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j-cs"/>
              <a:sym typeface="+mn-ea"/>
            </a:endParaRPr>
          </a:p>
        </p:txBody>
      </p:sp>
      <p:sp>
        <p:nvSpPr>
          <p:cNvPr id="3076" name="Text Box 5"/>
          <p:cNvSpPr txBox="1"/>
          <p:nvPr/>
        </p:nvSpPr>
        <p:spPr>
          <a:xfrm>
            <a:off x="200025" y="879475"/>
            <a:ext cx="4497070" cy="47197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年龄</a:t>
            </a:r>
            <a:r>
              <a:rPr lang="zh-CN" altLang="en-US" b="1" dirty="0" smtClean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**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周岁    </a:t>
            </a:r>
            <a:r>
              <a:rPr lang="zh-CN" altLang="en-US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身高</a:t>
            </a:r>
            <a:r>
              <a:rPr lang="zh-CN" altLang="en-US" b="1" dirty="0" smtClean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： </a:t>
            </a: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**</a:t>
            </a:r>
            <a:r>
              <a:rPr lang="en-US" altLang="zh-CN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cm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b="1" dirty="0">
              <a:solidFill>
                <a:srgbClr val="006666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学习经历：</a:t>
            </a:r>
            <a:endParaRPr lang="zh-CN" altLang="en-US" b="1" dirty="0">
              <a:solidFill>
                <a:srgbClr val="006666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09-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.07    </a:t>
            </a:r>
            <a:r>
              <a:rPr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专科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学</a:t>
            </a:r>
            <a:r>
              <a:rPr lang="zh-CN" altLang="en-US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院</a:t>
            </a:r>
            <a:r>
              <a:rPr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英语教育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.09-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en-US" altLang="zh-CN" b="1" dirty="0" smtClean="0">
                <a:latin typeface="黑体" panose="02010609060101010101" charset="-122"/>
                <a:ea typeface="黑体" panose="02010609060101010101" charset="-122"/>
              </a:rPr>
              <a:t>07    </a:t>
            </a:r>
            <a:r>
              <a:rPr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本科</a:t>
            </a:r>
            <a:endParaRPr lang="en-US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学院 </a:t>
            </a:r>
            <a:r>
              <a:rPr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英语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.09-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en-US" altLang="zh-CN" b="1" dirty="0" smtClean="0">
                <a:latin typeface="黑体" panose="02010609060101010101" charset="-122"/>
                <a:ea typeface="黑体" panose="02010609060101010101" charset="-122"/>
              </a:rPr>
              <a:t>07    </a:t>
            </a:r>
            <a:r>
              <a:rPr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硕士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****学院 英语</a:t>
            </a:r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.09-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en-US" altLang="zh-CN" b="1" dirty="0" smtClean="0">
                <a:latin typeface="黑体" panose="02010609060101010101" charset="-122"/>
                <a:ea typeface="黑体" panose="02010609060101010101" charset="-122"/>
              </a:rPr>
              <a:t>07    </a:t>
            </a:r>
            <a:r>
              <a:rPr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博士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****学院 英语</a:t>
            </a:r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b="1" dirty="0">
              <a:solidFill>
                <a:srgbClr val="00666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工作经历：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.09-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en-US" altLang="zh-CN" b="1" dirty="0" smtClean="0">
                <a:latin typeface="黑体" panose="02010609060101010101" charset="-122"/>
                <a:ea typeface="黑体" panose="02010609060101010101" charset="-122"/>
              </a:rPr>
              <a:t>07     </a:t>
            </a: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****公司职员</a:t>
            </a:r>
            <a:endParaRPr lang="en-US" altLang="zh-CN" b="1" dirty="0" smtClean="0"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.09-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.07</a:t>
            </a:r>
            <a:r>
              <a:rPr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***大学</a:t>
            </a:r>
            <a:r>
              <a:rPr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教师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b="1" dirty="0">
              <a:solidFill>
                <a:srgbClr val="00666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lvl="0" eaLnBrk="1" hangingPunct="1">
              <a:lnSpc>
                <a:spcPts val="2400"/>
              </a:lnSpc>
              <a:spcBef>
                <a:spcPct val="50000"/>
              </a:spcBef>
            </a:pP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064" y="1412776"/>
            <a:ext cx="3168352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近期清晰全身生活照一张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（请不要用艺术照）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4" descr="模版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8638" y="-263525"/>
            <a:ext cx="7345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j-cs"/>
              </a:rPr>
              <a:t>拟</a:t>
            </a:r>
            <a:r>
              <a:rPr lang="zh-CN" altLang="en-US" sz="3600" b="1" kern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随调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j-cs"/>
              </a:rPr>
              <a:t>人员：</a:t>
            </a:r>
            <a:r>
              <a:rPr lang="zh-CN" altLang="en-US" sz="3600" b="1" dirty="0" smtClean="0">
                <a:latin typeface="黑体" panose="02010609060101010101" charset="-122"/>
                <a:ea typeface="黑体" panose="02010609060101010101" charset="-122"/>
              </a:rPr>
              <a:t>**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j-cs"/>
              <a:sym typeface="+mn-ea"/>
            </a:endParaRPr>
          </a:p>
        </p:txBody>
      </p:sp>
      <p:sp>
        <p:nvSpPr>
          <p:cNvPr id="3076" name="Text Box 5"/>
          <p:cNvSpPr txBox="1"/>
          <p:nvPr/>
        </p:nvSpPr>
        <p:spPr>
          <a:xfrm>
            <a:off x="200025" y="879475"/>
            <a:ext cx="4497070" cy="367126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年龄</a:t>
            </a:r>
            <a:r>
              <a:rPr lang="zh-CN" altLang="en-US" b="1" dirty="0" smtClean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**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周岁    </a:t>
            </a:r>
            <a:r>
              <a:rPr lang="zh-CN" altLang="en-US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身高</a:t>
            </a:r>
            <a:r>
              <a:rPr lang="zh-CN" altLang="en-US" b="1" dirty="0" smtClean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： </a:t>
            </a: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**</a:t>
            </a:r>
            <a:r>
              <a:rPr lang="en-US" altLang="zh-CN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cm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b="1" dirty="0">
              <a:solidFill>
                <a:srgbClr val="006666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学习经历：</a:t>
            </a:r>
            <a:endParaRPr lang="zh-CN" altLang="en-US" b="1" dirty="0">
              <a:solidFill>
                <a:srgbClr val="006666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 smtClean="0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09-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en-US" altLang="zh-CN" b="1" dirty="0" smtClean="0">
                <a:latin typeface="黑体" panose="02010609060101010101" charset="-122"/>
                <a:ea typeface="黑体" panose="02010609060101010101" charset="-122"/>
              </a:rPr>
              <a:t>07    </a:t>
            </a:r>
            <a:r>
              <a:rPr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本科</a:t>
            </a:r>
            <a:endParaRPr lang="en-US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学院 </a:t>
            </a:r>
            <a:r>
              <a:rPr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英语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.09-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en-US" altLang="zh-CN" b="1" dirty="0" smtClean="0">
                <a:latin typeface="黑体" panose="02010609060101010101" charset="-122"/>
                <a:ea typeface="黑体" panose="02010609060101010101" charset="-122"/>
              </a:rPr>
              <a:t>07    </a:t>
            </a:r>
            <a:r>
              <a:rPr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硕士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****学院 英语</a:t>
            </a:r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b="1" dirty="0">
              <a:solidFill>
                <a:srgbClr val="00666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工作经历：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.09-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en-US" altLang="zh-CN" b="1" dirty="0" smtClean="0">
                <a:latin typeface="黑体" panose="02010609060101010101" charset="-122"/>
                <a:ea typeface="黑体" panose="02010609060101010101" charset="-122"/>
              </a:rPr>
              <a:t>07     </a:t>
            </a: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****公司职员</a:t>
            </a:r>
            <a:endParaRPr lang="en-US" altLang="zh-CN" b="1" dirty="0" smtClean="0"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.09-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.07</a:t>
            </a:r>
            <a:r>
              <a:rPr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</a:rPr>
              <a:t>***学院</a:t>
            </a:r>
            <a:r>
              <a:rPr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教师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b="1" dirty="0">
              <a:solidFill>
                <a:srgbClr val="00666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lvl="0" eaLnBrk="1" hangingPunct="1">
              <a:lnSpc>
                <a:spcPts val="2400"/>
              </a:lnSpc>
              <a:spcBef>
                <a:spcPct val="50000"/>
              </a:spcBef>
            </a:pP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064" y="1412776"/>
            <a:ext cx="3168352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近期清晰全身生活照一张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（请不要用艺术照）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WPS 演示</Application>
  <PresentationFormat>全屏显示(4:3)</PresentationFormat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SiJohn</cp:lastModifiedBy>
  <cp:revision>103</cp:revision>
  <dcterms:created xsi:type="dcterms:W3CDTF">2009-11-27T06:22:00Z</dcterms:created>
  <dcterms:modified xsi:type="dcterms:W3CDTF">2019-06-17T03:31:00Z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