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58" r:id="rId2"/>
    <p:sldId id="473" r:id="rId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5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4" descr="模版0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98638" y="-263525"/>
            <a:ext cx="7345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defRPr/>
            </a:pPr>
            <a:r>
              <a:rPr lang="zh-CN" altLang="en-US" sz="3600" b="1">
                <a:latin typeface="黑体" panose="02010609060101010101" charset="-122"/>
                <a:ea typeface="黑体" panose="02010609060101010101" charset="-122"/>
                <a:sym typeface="+mn-ea"/>
              </a:rPr>
              <a:t>**学院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j-cs"/>
              </a:rPr>
              <a:t>拟录用人员：</a:t>
            </a: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**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j-cs"/>
              <a:sym typeface="+mn-ea"/>
            </a:endParaRPr>
          </a:p>
        </p:txBody>
      </p:sp>
      <p:sp>
        <p:nvSpPr>
          <p:cNvPr id="3076" name="Text Box 5"/>
          <p:cNvSpPr txBox="1"/>
          <p:nvPr/>
        </p:nvSpPr>
        <p:spPr>
          <a:xfrm>
            <a:off x="200024" y="879475"/>
            <a:ext cx="4732015" cy="52059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年龄：</a:t>
            </a:r>
            <a:r>
              <a:rPr lang="en-US" altLang="zh-CN" b="1" dirty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33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周岁    </a:t>
            </a:r>
            <a:r>
              <a:rPr lang="zh-CN" altLang="en-US" b="1" dirty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身高： </a:t>
            </a:r>
            <a:r>
              <a:rPr lang="en-US" altLang="zh-CN" b="1" dirty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170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cm</a:t>
            </a: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b="1" dirty="0">
              <a:solidFill>
                <a:srgbClr val="006666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学习经历：</a:t>
            </a: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2007.</a:t>
            </a:r>
            <a:r>
              <a:rPr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09-</a:t>
            </a:r>
            <a:r>
              <a:rPr 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2009</a:t>
            </a:r>
            <a:r>
              <a:rPr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.07    专科</a:t>
            </a: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江苏信息职业技术学院</a:t>
            </a:r>
            <a:r>
              <a:rPr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数控设备应用与维护</a:t>
            </a:r>
            <a:endParaRPr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2009.09-2011.07    </a:t>
            </a:r>
            <a:r>
              <a:rPr b="1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本科</a:t>
            </a:r>
            <a:endParaRPr 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苏州科技大学 电子信息工程</a:t>
            </a:r>
            <a:endParaRPr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2011.09-2014.07    </a:t>
            </a:r>
            <a:r>
              <a:rPr b="1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硕士</a:t>
            </a:r>
            <a:endParaRPr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丹佛大学 电子与计算机工程</a:t>
            </a: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2015.09-2020.07    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博士</a:t>
            </a: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丹佛大学 电子与计算机工程</a:t>
            </a: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b="1" dirty="0">
              <a:solidFill>
                <a:srgbClr val="00666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工作经历：</a:t>
            </a:r>
            <a:endParaRPr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2012.01-2014.04     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助理研究员</a:t>
            </a:r>
            <a:endParaRPr lang="en-US" altLang="zh-CN" b="1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2014.08-2015.08     SVVSD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讲师，技术顾问</a:t>
            </a:r>
            <a:endParaRPr lang="en-US" altLang="zh-CN" b="1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2015.09-2020.06     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助教，助理研究员</a:t>
            </a:r>
            <a:endParaRPr lang="en-US" altLang="zh-CN" b="1" dirty="0"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2019.09-2020.06</a:t>
            </a:r>
            <a:r>
              <a:rPr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丹佛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大学讲师</a:t>
            </a:r>
            <a:endParaRPr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b="1" dirty="0">
              <a:solidFill>
                <a:srgbClr val="00666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lvl="0" eaLnBrk="1" hangingPunct="1">
              <a:lnSpc>
                <a:spcPts val="2400"/>
              </a:lnSpc>
              <a:spcBef>
                <a:spcPct val="50000"/>
              </a:spcBef>
            </a:pP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8064" y="1412776"/>
            <a:ext cx="3168352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近期清晰全身生活照一张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</a:rPr>
              <a:t>（请不要用艺术照）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4" descr="模版0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98638" y="-263525"/>
            <a:ext cx="7345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j-cs"/>
              </a:rPr>
              <a:t>拟</a:t>
            </a:r>
            <a:r>
              <a:rPr lang="zh-CN" altLang="en-US" sz="3600" b="1" kern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随调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j-cs"/>
              </a:rPr>
              <a:t>人员：</a:t>
            </a:r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</a:rPr>
              <a:t>**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j-cs"/>
              <a:sym typeface="+mn-ea"/>
            </a:endParaRPr>
          </a:p>
        </p:txBody>
      </p:sp>
      <p:sp>
        <p:nvSpPr>
          <p:cNvPr id="3076" name="Text Box 5"/>
          <p:cNvSpPr txBox="1"/>
          <p:nvPr/>
        </p:nvSpPr>
        <p:spPr>
          <a:xfrm>
            <a:off x="200025" y="879475"/>
            <a:ext cx="4497070" cy="367126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年龄：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**周岁    </a:t>
            </a:r>
            <a:r>
              <a:rPr lang="zh-CN" altLang="en-US" b="1" dirty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身高： 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cm</a:t>
            </a: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b="1" dirty="0">
              <a:solidFill>
                <a:srgbClr val="006666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</a:rPr>
              <a:t>学习经历：</a:t>
            </a: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.09-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.07    </a:t>
            </a:r>
            <a:r>
              <a:rPr b="1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本科</a:t>
            </a:r>
            <a:endParaRPr 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****学院 </a:t>
            </a:r>
            <a:r>
              <a:rPr b="1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英语</a:t>
            </a:r>
            <a:endParaRPr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.09-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.07    </a:t>
            </a:r>
            <a:r>
              <a:rPr b="1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硕士</a:t>
            </a:r>
            <a:endParaRPr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****学院 英语</a:t>
            </a: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b="1" dirty="0">
              <a:solidFill>
                <a:srgbClr val="00666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00666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工作经历：</a:t>
            </a:r>
            <a:endParaRPr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.09-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.07     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****公司职员</a:t>
            </a:r>
            <a:endParaRPr lang="en-US" altLang="zh-CN" b="1" dirty="0">
              <a:latin typeface="黑体" panose="02010609060101010101" charset="-122"/>
              <a:ea typeface="黑体" panose="02010609060101010101" charset="-122"/>
            </a:endParaRPr>
          </a:p>
          <a:p>
            <a:pPr lvl="0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.09-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****</a:t>
            </a:r>
            <a:r>
              <a:rPr lang="en-US" altLang="zh-CN" b="1" dirty="0">
                <a:latin typeface="黑体" panose="02010609060101010101" charset="-122"/>
                <a:ea typeface="黑体" panose="02010609060101010101" charset="-122"/>
              </a:rPr>
              <a:t>.07</a:t>
            </a:r>
            <a:r>
              <a:rPr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b="1" dirty="0">
                <a:latin typeface="黑体" panose="02010609060101010101" charset="-122"/>
                <a:ea typeface="黑体" panose="02010609060101010101" charset="-122"/>
              </a:rPr>
              <a:t>***学院</a:t>
            </a:r>
            <a:r>
              <a:rPr b="1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教师</a:t>
            </a:r>
            <a:endParaRPr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lvl="0" eaLnBrk="1" hangingPunct="1">
              <a:lnSpc>
                <a:spcPct val="90000"/>
              </a:lnSpc>
              <a:spcBef>
                <a:spcPts val="50"/>
              </a:spcBef>
              <a:spcAft>
                <a:spcPts val="0"/>
              </a:spcAft>
            </a:pPr>
            <a:endParaRPr lang="zh-CN" altLang="en-US" b="1" dirty="0">
              <a:solidFill>
                <a:srgbClr val="00666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lvl="0" eaLnBrk="1" hangingPunct="1">
              <a:lnSpc>
                <a:spcPts val="2400"/>
              </a:lnSpc>
              <a:spcBef>
                <a:spcPct val="50000"/>
              </a:spcBef>
            </a:pP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8064" y="1412776"/>
            <a:ext cx="3168352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</a:rPr>
              <a:t>近期清晰全身生活照一张</a:t>
            </a:r>
            <a:endParaRPr lang="en-US" altLang="zh-CN" dirty="0">
              <a:solidFill>
                <a:schemeClr val="tx2"/>
              </a:solidFill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</a:rPr>
              <a:t>（请不要用艺术照）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280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黑体</vt:lpstr>
      <vt:lpstr>Arial</vt:lpstr>
      <vt:lpstr>Calibri</vt:lpstr>
      <vt:lpstr>默认设计模板</vt:lpstr>
      <vt:lpstr>PowerPoint Presentation</vt:lpstr>
      <vt:lpstr>PowerPoint Presentation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凤 黄浩</cp:lastModifiedBy>
  <cp:revision>104</cp:revision>
  <dcterms:created xsi:type="dcterms:W3CDTF">2009-11-27T06:22:00Z</dcterms:created>
  <dcterms:modified xsi:type="dcterms:W3CDTF">2020-03-23T06:23:19Z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