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8" r:id="rId2"/>
    <p:sldId id="473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8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新闻与传媒学院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拟录用人员：凤黄浩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4" y="879475"/>
            <a:ext cx="4732015" cy="52059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年龄：</a:t>
            </a:r>
            <a:r>
              <a:rPr lang="en-US" altLang="zh-CN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33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周岁    </a:t>
            </a:r>
            <a:r>
              <a:rPr lang="zh-CN" altLang="en-US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身高： </a:t>
            </a:r>
            <a:r>
              <a:rPr lang="en-US" altLang="zh-CN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170</a:t>
            </a:r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2007.</a:t>
            </a:r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09-2009.07    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专科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江苏信息职业技术学院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数控设备应用与维护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2009.09-2011.07    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苏州科技大学 电子信息工程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2011.09-2014.07    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丹佛大学 电子与计算机工程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2015.09-2020.07    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博士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丹佛大学 电子与计算机工程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2012.01-2014.04    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助理研究员</a:t>
            </a: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2014.08-2015.08     SVVSD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讲师，技术顾问</a:t>
            </a: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2015.09-2020.06    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助教，助理研究员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2019.09-2020.06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 丹佛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大学讲师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1BB3563-B4FD-4AD4-84FA-4B07A03B3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50404"/>
            <a:ext cx="1889617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</a:t>
            </a:r>
            <a:r>
              <a:rPr lang="zh-CN" altLang="en-US" sz="36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随调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人员：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**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5" y="879475"/>
            <a:ext cx="4497070" cy="36712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年龄：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**周岁    </a:t>
            </a: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身高：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  <a:endParaRPr 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英语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英语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****公司职员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***学院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教师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412776"/>
            <a:ext cx="316835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近期清晰全身生活照一张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（请不要用艺术照）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黑体</vt:lpstr>
      <vt:lpstr>Arial</vt:lpstr>
      <vt:lpstr>Calibri</vt:lpstr>
      <vt:lpstr>默认设计模板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黄浩 凤</cp:lastModifiedBy>
  <cp:revision>105</cp:revision>
  <dcterms:created xsi:type="dcterms:W3CDTF">2009-11-27T06:22:00Z</dcterms:created>
  <dcterms:modified xsi:type="dcterms:W3CDTF">2020-03-23T06:28:10Z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