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7T00:05:10.8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0 576,'0'0'0,"0"0"0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7T04:41:2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2216,'0'0'0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7T00:22:00.2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2485 3489,'0'0'0,"0"0"4449,0 0-3706,0 0 825,0 0-976,0 0-139,0 0 0,0 0-159,0 1-39,0 0 172,0-1-41,0 1-73,0-1 56,0 0 72,0 0-115,0 0-35,0 0-2,0 0-45,0 0-28,0 0-32,0 0 15,0 0-55,0 0 61,0 0-19,0 0-13,0 0-22,0 0 5,0 0 24,0 0-18,0 0-20,0 0-4,0 0 93,0 0-65,0 0 51,2 0-50,1-1 14,3-5 70,3-4-153,1-6 40,4-4-45,1-3 26,1-3-10,1-2-34,1-2-83,1-1 105,2-2-121,0-1 46,2 0 59,1-1-38,2 0 25,0 0-71,1 0 95,1-1-105,1 1 106,3-2-106,3-2 171,6-3-115,7-2 29,6-4-72,7-1 111,5-2-46,7-1 35,3 0-7,3 0-25,0 1 46,-1 1-34,-3 2-36,-3 2 20,-3 2-56,-3 1 117,-2 2-45,-2 1-10,0 1-13,-2 2-45,0 2 48,0 0-8,0 1 49,2-1-2,2 0 22,1-1-41,0 1-5,-4 2-84,-4 2 30,-5 3-14,-6 3 1,-4 2 0,-2 2 0,1-1 0,1-1 9,5-2-12,6-3 14,5-1 33,4-2-65,2 0 21,1 2-8,-3 1 0,-3 3 9,-5 3-12,-3 2 5,-2 0 7,-2 2-2,1-1-9,2-1 13,2 0-4,2 0-9,0 1 4,-2 1-2,-2 2 0,-4 2-10,-4 3 13,-4 1-14,-1 1 14,0 0-4,3 0 1,5-2 0,4 0 0,6-2 0,2-1 0,2 0-10,-3 1 13,-6 2-4,-6 2-18,-9 3 15,-7 2-61,-6 1 82,-4 2-36,0 0 22,1 0-4,4 0 1,3-2 18,5 0-23,2 0 17,0 0-15,0 2 5,-2 0-58,-2 0 62,-2 1-76,-1 0 78,-1 0-24,0 0 8,1 0 9,2 0 7,1 0-1,1 0 1,1 0 46,-3 0-68,-4 0 22,-4 1-8,-5 0 0,-2 0-10,-1 0 4,1 1-2,2 0-10,2 1 22,2-1-6,2 0 2,0 0 9,-3 0-2,-2-1 1,-5 0 0,-3-1 0,-2 0 65,-2 0-84,-2 0 29,-1 0-10,-1 0-10,0 0 4,0 0-12,-1 0-71,1 0-176,0 0-301,-1 0-647,-2 0-825,-6 0-1988,-4 0-1809,0 0-2567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7T00:22:02.1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13.44482"/>
      <inkml:brushProperty name="anchorY" value="1827.53711"/>
      <inkml:brushProperty name="scaleFactor" value="0.5"/>
    </inkml:brush>
  </inkml:definitions>
  <inkml:trace contextRef="#ctx0" brushRef="#br0">264 18 1616,'0'0'0,"0"0"4585,0 0-3360,0 0 1220,0 0-1123,0 0 106,0 0-511,0 0-220,0-3-193,0-1-152,0 1 100,0 0-122,0 1 144,0 0-13,0 2-77,0-1-196,0 1-14,0 0-106,0 0-66,0 1-233,0-1 11,0 0 7,0 0-62,0 0 148,0 0 13,-1 0 114,1 0-15,-1 0 14,-1 0 113,1 0 14,-1 0 78,1 0 42,-1 0 134,1 0-51,1 0 73,-1 0 104,1 0 29,0 0-232,0 0-84,0 0-231,1 0 46,3 0-118,4 3 90,5 4-13,9 5 79,7 5-9,7 4-67,6 3 22,2 1-10,-1 1-9,-1 0 21,-4 1-25,-4-1 7,-5-1-2,-3-1 10,-6-3-13,-2-3 14,-5-3-14,-2-3 4,-5-5 18,-2-2-15,-2-2-4,-1-1 1,-1-1-10,1 3-147,1 2 200,1 3-76,2 3 35,0 2-14,1 1-70,1-1-37,1-1 25,-2-2 33,-1-4 54,-1-2-2,-2-2 7,0-1 1,-2-1-9,0-1 11,0 1-68,0 0 28,2 1 45,0 1-15,1 1 8,0-1-9,0 0 11,-1 0-3,0-1 1,-1-1-9,0 1 2,-1 1-1,0 2-112,0 2 153,2 3-59,1 2 28,1 0-134,0-1 2,0-1-46,0-2 145,-2-2 20,0-2 105,-1-2 16,0-2-42,-1 0 47,0 0-6,0 0-26,0-1 9,-1 1 33,1 0 0,0 0-55,-1-1 0,0 1-22,-3 0-44,-2 0 1,-2 0-4,-3 0-10,-1 0 2,-2 1 9,-2-1-13,0 0 4,-2 0-66,0 2 84,-2 2-103,0 1 114,0 3-99,-1 0 96,0 0-38,-2 2 22,0 1-5,-1 1 2,-2 0 0,-2 3 0,-2 1 0,-3 3 0,-1 2-9,-1 2 12,-1 0-5,2 1-7,2-1 12,1-1-14,5-3 4,4-2-10,6-4 12,4-3 5,3-2-11,4-3 14,2-2-14,0 0 13,-1 1-12,-2 1 12,0 2-12,-2 1 3,1 0-1,1-1-37,1-1 47,1-1-6,2-2 3,1-1 10,1-1-2,0-1 1,0 0-9,0 0 11,0 0 6,1 1 46,-1-1-3,0 1 31,0-1-90,0 0 56,0 0-66,-1 0 7,0 2 6,-3 1-5,0 2 12,-2 1-13,0 1 4,-1 0-1,1 1 10,0 0-13,-1 0 4,0 1-1,0 0 0,1-1 10,2-2-13,1-1 4,1-1-1,1-2 0,1-1 0,0 0 0,0-1 10,0 0 71,0-1-38,0 1 6,1 0 0,-1 0-47,0 0 3,0 0-4,0 0-10,0 0 2,0 0-47,0 0 12,0 0 41,0 0-60,0 0 66,0 0-10,0 0-6,0 0 14,0 0-14,0 0-5,0 0-129,0 0-40,0 0-173,0 0-736,0 0-1484,0 0-3878,0 0-3067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7T00:22:04.72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16.01709"/>
      <inkml:brushProperty name="anchorY" value="1403.1969"/>
      <inkml:brushProperty name="scaleFactor" value="0.5"/>
    </inkml:brush>
  </inkml:definitions>
  <inkml:trace contextRef="#ctx0" brushRef="#br0">0 360 1872,'0'0'0,"0"0"1809,0 0-869,0 0-321,0 0-55,0 0-36,0 0-93,0 0 52,1-14 65,1-3 101,1-2 25,1 1-62,0 0 7,0 4-210,0 1-121,-1 3-193,2 2-30,-2 1-58,1 0-6,-2 1 15,1 0 105,0 0 18,2-1-26,1-2 44,2-3-41,2-1 68,1-2 148,0 0 53,0 1-21,-1 0-93,1 3-36,0 0-91,2 0-30,1 1-27,4 0-27,1 1-71,3 0 37,2 1 20,1 1-7,1 2-51,0 2 16,-2 1-8,-1 1 0,-2 0 0,0 2-19,-1-1 25,1 0-9,0 2 3,0 1-9,-1 3 2,-1 1-1,-1 4 0,-2 1 0,0 2 0,-3 2 0,-1 0 9,-3 2-2,-2 0 1,-3 2 9,-2 2 45,-1 1-13,-1 1 16,0 0-58,-2-1 17,-2-1 48,-4-2 87,-3-1-59,-3-2 72,-3-1-84,-3-1 63,-1-1-58,0 0-12,1-1-25,1-2-52,2-1 78,2-2-84,1-1 26,1-1 2,1 0 34,1-1-66,0 1 32,2-2-12,2 0-7,1-1-7,1 0-8,1 0 20,0 1-16,-1 0 5,0 2-47,-1 2 59,-2 2-20,-1 3-49,-3 3 72,-1 2-108,1 1 4,1 1-144,4-1-179,2-1-275,2-3-193,2-1-169,0-3-345,2-1-726,-1 1-56,1 0 204,-1 2-946,1-3 1994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7T00:22:05.0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05.41699"/>
      <inkml:brushProperty name="anchorY" value="391.8075"/>
      <inkml:brushProperty name="scaleFactor" value="0.5"/>
    </inkml:brush>
  </inkml:definitions>
  <inkml:trace contextRef="#ctx0" brushRef="#br0">1 1 7194,'0'0'0,"0"0"2832,0 0-774,0 0-376,0 0-463,0 0-450,0 0-562,0 1-649,3 0-910,3 1-2015,2-1-2964,1 0 2061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7T00:23:33.0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266.54932"/>
      <inkml:brushProperty name="anchorY" value="-249.45023"/>
      <inkml:brushProperty name="scaleFactor" value="0.5"/>
    </inkml:brush>
  </inkml:definitions>
  <inkml:trace contextRef="#ctx0" brushRef="#br0">2985 1950 1176,'0'0'0,"0"0"2625,0 0-2185,0 0 111,0 0-465,0 0-146,-3 0-165,1 0 72,-1 0 18,2 0-28,-1 0 98,1 0 66,1 0 350,0 0 21,-1 0 39,2 0 113,-1 0-157,-2 0-154,1 0-62,-1 0-38,1 0-116,-2 0 27,1 0-25,0 0 21,-1 0-16,1 0 80,-2 0-107,0 0 63,-1 0 8,-1 0 15,-2 0-67,1-1 133,-2 0-12,2-1-40,0-1-76,-1 0 21,-1-1-24,0 1 4,0-1-96,0 1 65,1-1 32,1 1-2,2 1 6,2 1 47,1 0-68,2 0 31,0 1 46,0 0 31,0 1 98,0-1 71,1 0 16,-1 0 51,0 0-45,0 0-12,0 0 31,0 0-21,0 0 15,0 0 16,0 0 51,0 0 25,0 0-32,0 0-23,0 0-12,0 0 28,0 0-21,0 0-30,0 0-28,0 0-31,0 0 23,0 0-20,0 0 5,0 0-10,-1 0 30,-2 0-65,-1 0-26,-1 0-89,-1 0 20,0-1-41,-2 1 74,-1-2-117,0 0 46,-3 0-73,0-1 102,-4-1-13,-2 1-96,-2-1 125,-4 0-135,-3 0 208,-4 0-229,-3 0 128,-3 1-105,-3 0 82,-1 1-71,-2 0 20,-2 0 60,0 1-94,-1 0 40,0-1-4,-1 1 54,0 0-23,-1-1 29,-3-1-6,-1-2-26,-1-1 17,-1-2 12,-1-1 81,-1 1-181,-1 0 188,-1 1-199,-3 2 58,0 1-20,-3 2 0,-4 1 0,-1 1 0,-1 0 9,-1 0-2,1 1-9,1 1 13,3 1-4,4 1-9,3 2 4,7 0 7,4 1-12,6-1 5,7 0-2,6 0 9,7-1-2,6-2 1,6 0 0,4-1 46,3-1-68,3-1 40,0 0-12,1 0-8,0 0 13,0 0-23,-1 0 25,1 0-26,-1 0 26,0 0-26,0 0 26,0 0-26,0-1 8,0-2 174,0-3-78,0-3-107,-1-5 26,0-6-16,-1-4-2,1-6 0,-1-6-19,1-3 24,0-5-26,0-3-67,0-1 103,0-2-45,1 1-40,0-1 4,0 0 5,0-1-51,0 0 127,0 1-86,1 1 76,1-1-19,1 0-41,1 0 51,-1 0-17,1 1 5,-1-1-47,-1 0 79,-1 0-35,0 1-53,-1 2 83,0 2-112,0 1 14,0 3 50,0 1 37,0 0-93,0 1 33,0-1-180,0 1 179,-1 2 41,1 4-76,-2 4 117,0 5-33,0 7 3,0 6-91,-1 5 44,2 3 56,-1 3-19,2 0-35,-1 2 68,1-1-40,0 0 31,0-1-8,0 1 3,-1-1 0,0 0 0,1 0 19,-1 0-15,1 0 5,-1 0-10,1 0 12,0 0-5,0 0 2,0 0 66,0 0-85,0 0 159,0 0-131,0 0 53,0 0-72,0 0 121,0 0-84,0 0 83,0 0-59,0 0 28,0 0-18,0 0-23,0 0 15,0 0-62,0 0 119,0 0-139,-3 0 146,-3 2-43,-7 6-89,-6 7 30,-12 11-25,-8 11 13,-10 11-14,-8 9 5,-3 7 7,-2 1-21,2 0 25,6-5-26,7-9 17,9-9-5,9-10 1,9-10-10,8-8-52,7-6-70,3-5 62,2-3-108,2-1-64,0-1-190,-1-3 157,1-5 163,2-5-48,3-6 32,4-6 28,3-5-111,2-3 127,3-3-22,-1-2-40,4-2-198,2-2 167,2-1-44,2-3 38,3-2-33,2-2 49,0 0-5,0 1-259,-2 5 263,-4 6 180,-6 10-50,-6 8 94,-6 8-54,-3 7 76,-4 4-4,-2 3-90,0 1 39,-1 1-26,0-1 14,0 1-14,0-2-5,1 2 11,3 2 42,3 6 110,4 5-38,4 7-26,3 4-44,2 5 18,4 3-76,1 2 86,3 1 28,0 1-16,1 2-37,0 1 69,-1 1 24,-1 0-90,-1 0-44,0-1 113,-1-2-88,-2-4-27,-2-5 18,-3-6-10,-2-6-18,-5-6 25,-2-4 56,-3-4 4,-3-2-25,0-1 11,-2-2-69,-1 0 55,1 0-66,-1 1 19,1-1-7,-1 1-9,2 0-7,0-1 10,-1 1-78,1 0 42,0 1 39,1 1-97,3 1 125,3 3-29,4 2 20,3 3-20,2 2 16,2 0-14,-2-1 3,-2-2-10,-3-2-7,-4-3 20,-1-2-7,-3-2 31,-2 0 57,-1-2-14,-1 1 28,0-1-34,0 1-17,0 0 4,-1-1-51,1 1 5,0 1-14,0 0-139,0-1-73,0 1-240,0-1-374,-2 1-1257,-4 0-4494,0 0 2659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7T00:23:34.5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64.63721"/>
      <inkml:brushProperty name="anchorY" value="1557.25806"/>
      <inkml:brushProperty name="scaleFactor" value="0.5"/>
    </inkml:brush>
  </inkml:definitions>
  <inkml:trace contextRef="#ctx0" brushRef="#br0">32 279 832,'0'0'0,"0"0"648,0 0-140,0 0-221,0 0-48,0 0 10,0 0-85,0 0 31,0 0 16,0 0-54,0 0-10,0 0 75,0 0 51,0 0-3,0 0-66,0 0 32,0 0-106,0 0 36,-2 0 50,0 0 2,-1 0-62,-2 0 208,1 0 12,1 0 43,1 0-103,0 0 72,1 0-165,0 0-30,0-1-36,1-1-18,-2-2 56,1-2 93,0-1 116,1-2-164,-1-2-127,1-3-97,0-1 20,0-2-40,0-1 7,0 0-3,0 0 0,1 1-19,3 2-41,3 1 67,1 2-79,3 0 89,2 1-17,3 1 82,3 1-105,1 0 35,2 1-3,-1 1-11,-2 1 3,0 2-57,-3 1 63,-2 2-13,-2 0 89,-1 1-98,-1 0 34,1 0-2,-1 2 35,2 3-56,1 2 19,-1 3 49,0 3-72,-1 3 33,-1 1 37,-1 2 6,-2 1-74,-2 2 25,0 0-2,-1-1-11,0 1 3,-1-2-10,0-2 86,-1-1-109,-1-3 45,0-3-14,0-2 66,-1-1-8,0-1 15,0 0 17,-1 1-106,-2 1 87,-4 1-86,-1 1 24,-4 1-17,-2 1 2,-2 1 9,-1 2-13,-3 1 4,0 1 9,1 1-22,0-2 16,2 0-15,3-1 4,4-3-19,2-3 23,2-2-101,3-2 57,2-1-86,1-2 41,0 1-80,0 0 2,1 1-227,-1 1-210,1 1-216,0 3-365,0 2-408,-1 2-395,1-2-1230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7T00:23:34.8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37.81934"/>
      <inkml:brushProperty name="anchorY" value="578.79059"/>
      <inkml:brushProperty name="scaleFactor" value="0.5"/>
    </inkml:brush>
  </inkml:definitions>
  <inkml:trace contextRef="#ctx0" brushRef="#br0">0 6 7682,'0'0'0,"0"0"1816,0 0-672,0 0-349,0 0 171,0 0-353,0 0-446,0 0-117,0 0-158,2 0-382,-1 0-396,2 0-159,0-1-944,1-1-2546,-1 0 305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7T00:23:37.9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88.08594"/>
      <inkml:brushProperty name="anchorY" value="-51.27271"/>
      <inkml:brushProperty name="scaleFactor" value="0.5"/>
    </inkml:brush>
  </inkml:definitions>
  <inkml:trace contextRef="#ctx0" brushRef="#br0">75 1 40,'0'0'0,"0"0"536,0 0-411,0 0-40,0 0-61,0 0-10,0 0 78,0 0 126,0 0 62,0 0 106,0 0-130,0 0-157,0 0-98,0 0 142,0 0 55,0 0 60,0 0-60,0 0 7,0 0-114,0 0-9,0 0 154,0 0-4,0 0-9,0 0 105,0 0 64,0 0 99,0 0 0,0 0 29,0 1-31,0 0-63,0-1-58,0 1-111,0-1-69,0 0-37,0 0-94,-1 0 21,0 0-89,-1 1 87,0 0-85,0 0 34,0 0 27,-1 0-47,0 1 7,-1-1-2,1 0-2,0 1-10,1-1-6,-1 0-73,1 2 29,-1 0 43,-1 1-6,0 0 15,0-1-1,0-1 1,1 1-10,1-2-127,1 0-39,0 0 59,1 0-102,0-1 11,0 0 32,0 0 61,0 0 69,0-1 32,1 1-19,-1 0-54,0 0 110,0 0-37,0 0 98,0 0-42,0-1 17,0-1 90,0 0-73,0 1-1,0-1-83,0 1 20,-2 0-68,0 1 72,-1 0 32,0-1 1,1 2-60,0-1-26,1 0-99,0 0-24,1 0-2,0 0-99,0 0 157,0 0 5,0 0 50,0 0 32,0 0 5,0 0-72,0 0 106,2 0 237,-1-2 74,1 0-168,-1 0-176,0 0-403,-2 1-1381,0 0-3683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F0A-6536-47AC-9FE6-C7C59184EE8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610-6E58-401B-BF0B-8D723E77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5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F0A-6536-47AC-9FE6-C7C59184EE8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610-6E58-401B-BF0B-8D723E77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5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F0A-6536-47AC-9FE6-C7C59184EE8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610-6E58-401B-BF0B-8D723E77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5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F0A-6536-47AC-9FE6-C7C59184EE8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610-6E58-401B-BF0B-8D723E77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72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F0A-6536-47AC-9FE6-C7C59184EE8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610-6E58-401B-BF0B-8D723E77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54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F0A-6536-47AC-9FE6-C7C59184EE8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610-6E58-401B-BF0B-8D723E77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23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F0A-6536-47AC-9FE6-C7C59184EE8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610-6E58-401B-BF0B-8D723E77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5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F0A-6536-47AC-9FE6-C7C59184EE8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610-6E58-401B-BF0B-8D723E77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06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F0A-6536-47AC-9FE6-C7C59184EE8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610-6E58-401B-BF0B-8D723E77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F0A-6536-47AC-9FE6-C7C59184EE8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3C2E610-6E58-401B-BF0B-8D723E77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F0A-6536-47AC-9FE6-C7C59184EE8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610-6E58-401B-BF0B-8D723E77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6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F0A-6536-47AC-9FE6-C7C59184EE8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610-6E58-401B-BF0B-8D723E77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2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F0A-6536-47AC-9FE6-C7C59184EE8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610-6E58-401B-BF0B-8D723E77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9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F0A-6536-47AC-9FE6-C7C59184EE8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610-6E58-401B-BF0B-8D723E77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F0A-6536-47AC-9FE6-C7C59184EE8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610-6E58-401B-BF0B-8D723E77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2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F0A-6536-47AC-9FE6-C7C59184EE8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610-6E58-401B-BF0B-8D723E77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0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F0A-6536-47AC-9FE6-C7C59184EE8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610-6E58-401B-BF0B-8D723E77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873F0A-6536-47AC-9FE6-C7C59184EE8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C2E610-6E58-401B-BF0B-8D723E77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customXml" Target="../ink/ink1.xml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image" Target="../media/image2.jp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3.webp"/><Relationship Id="rId15" Type="http://schemas.openxmlformats.org/officeDocument/2006/relationships/image" Target="../media/image9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8834-39AD-4808-947B-A0F050D1C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Finite State Machine</a:t>
            </a:r>
            <a:br>
              <a:rPr lang="en-US" dirty="0"/>
            </a:br>
            <a:r>
              <a:rPr lang="zh-CN" altLang="en-US" dirty="0"/>
              <a:t>有限状态机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7D902-81C1-40E2-997D-C6852B96B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凤黄浩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0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DED2-4E52-4F61-A4EC-56888EEF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9DD1-B37F-47C5-95B1-915BDF691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Finite State Machine (FSM)</a:t>
            </a:r>
          </a:p>
          <a:p>
            <a:r>
              <a:rPr lang="en-US" dirty="0"/>
              <a:t>Components of FSM</a:t>
            </a:r>
          </a:p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6349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train, track, smoke, man&#10;&#10;Description automatically generated">
            <a:extLst>
              <a:ext uri="{FF2B5EF4-FFF2-40B4-BE49-F238E27FC236}">
                <a16:creationId xmlns:a16="http://schemas.microsoft.com/office/drawing/2014/main" id="{E7C9AAA3-663E-40DE-BF6D-BD54CAF9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6" y="883849"/>
            <a:ext cx="2981566" cy="21094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0DC7D0-0D7A-4276-9779-DE16EF1D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547" y="380379"/>
            <a:ext cx="10018713" cy="1752599"/>
          </a:xfrm>
        </p:spPr>
        <p:txBody>
          <a:bodyPr/>
          <a:lstStyle/>
          <a:p>
            <a:r>
              <a:rPr lang="en-US" dirty="0"/>
              <a:t>What is Finite State Machine (FSM)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5B1B-68E3-44CB-AD10-1F8111DE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mathematical model of computation</a:t>
            </a:r>
          </a:p>
          <a:p>
            <a:r>
              <a:rPr lang="en-US" dirty="0"/>
              <a:t>An abstract machine</a:t>
            </a:r>
          </a:p>
          <a:p>
            <a:r>
              <a:rPr lang="en-US" dirty="0"/>
              <a:t>Represents transactions/actions among states</a:t>
            </a:r>
          </a:p>
          <a:p>
            <a:r>
              <a:rPr lang="en-US" dirty="0"/>
              <a:t>Being wildly used in electrical engineering , computer science, linguistics, biology and logic etc. 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7B6E1D-9F9C-4E29-8DAE-3134B9E46329}"/>
                  </a:ext>
                </a:extLst>
              </p14:cNvPr>
              <p14:cNvContentPartPr/>
              <p14:nvPr/>
            </p14:nvContentPartPr>
            <p14:xfrm>
              <a:off x="4911342" y="-76574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7B6E1D-9F9C-4E29-8DAE-3134B9E463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3342" y="-783742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1417563-6D58-4CF0-8369-836EAE54E1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92" y="1496504"/>
            <a:ext cx="3197768" cy="284494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2D35AAA-7FF0-4CC0-BC36-F611FCDD860B}"/>
              </a:ext>
            </a:extLst>
          </p:cNvPr>
          <p:cNvGrpSpPr/>
          <p:nvPr/>
        </p:nvGrpSpPr>
        <p:grpSpPr>
          <a:xfrm>
            <a:off x="6853542" y="1938578"/>
            <a:ext cx="1867680" cy="1139760"/>
            <a:chOff x="6853542" y="1938578"/>
            <a:chExt cx="1867680" cy="1139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1969665-0502-4895-9C55-322B90F327AF}"/>
                    </a:ext>
                  </a:extLst>
                </p14:cNvPr>
                <p14:cNvContentPartPr/>
                <p14:nvPr/>
              </p14:nvContentPartPr>
              <p14:xfrm>
                <a:off x="6853542" y="2182298"/>
                <a:ext cx="1807200" cy="896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1969665-0502-4895-9C55-322B90F327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35542" y="2164658"/>
                  <a:ext cx="1842840" cy="9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5E3EAC-2108-4DC6-BEF0-2EB477028998}"/>
                    </a:ext>
                  </a:extLst>
                </p14:cNvPr>
                <p14:cNvContentPartPr/>
                <p14:nvPr/>
              </p14:nvContentPartPr>
              <p14:xfrm>
                <a:off x="8418822" y="1938578"/>
                <a:ext cx="302400" cy="388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5E3EAC-2108-4DC6-BEF0-2EB4770289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01182" y="1920578"/>
                  <a:ext cx="338040" cy="42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59D24D-815D-48C3-8BAF-3C909A9392A8}"/>
              </a:ext>
            </a:extLst>
          </p:cNvPr>
          <p:cNvGrpSpPr/>
          <p:nvPr/>
        </p:nvGrpSpPr>
        <p:grpSpPr>
          <a:xfrm>
            <a:off x="7417662" y="1821938"/>
            <a:ext cx="228960" cy="443160"/>
            <a:chOff x="7417662" y="1821938"/>
            <a:chExt cx="228960" cy="443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6B9B0B1-D765-4A45-84D4-0C94BE52F64D}"/>
                    </a:ext>
                  </a:extLst>
                </p14:cNvPr>
                <p14:cNvContentPartPr/>
                <p14:nvPr/>
              </p14:nvContentPartPr>
              <p14:xfrm>
                <a:off x="7417662" y="1821938"/>
                <a:ext cx="228960" cy="26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6B9B0B1-D765-4A45-84D4-0C94BE52F6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99662" y="1803938"/>
                  <a:ext cx="264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B3ADF35-AE35-4B60-92FB-D3C15E3231A6}"/>
                    </a:ext>
                  </a:extLst>
                </p14:cNvPr>
                <p14:cNvContentPartPr/>
                <p14:nvPr/>
              </p14:nvContentPartPr>
              <p14:xfrm>
                <a:off x="7523142" y="2262578"/>
                <a:ext cx="9720" cy="2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B3ADF35-AE35-4B60-92FB-D3C15E3231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05502" y="2244938"/>
                  <a:ext cx="453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B46AC6-E421-4258-81B8-05A0DA6D3757}"/>
              </a:ext>
            </a:extLst>
          </p:cNvPr>
          <p:cNvGrpSpPr/>
          <p:nvPr/>
        </p:nvGrpSpPr>
        <p:grpSpPr>
          <a:xfrm>
            <a:off x="594222" y="3043778"/>
            <a:ext cx="1074600" cy="702000"/>
            <a:chOff x="594222" y="3043778"/>
            <a:chExt cx="1074600" cy="702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5C1C6F8-0637-4AA6-981A-FC5729D9BD40}"/>
                    </a:ext>
                  </a:extLst>
                </p14:cNvPr>
                <p14:cNvContentPartPr/>
                <p14:nvPr/>
              </p14:nvContentPartPr>
              <p14:xfrm>
                <a:off x="594222" y="3043778"/>
                <a:ext cx="1074600" cy="702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5C1C6F8-0637-4AA6-981A-FC5729D9BD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6582" y="3026138"/>
                  <a:ext cx="111024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38EBA2-1A19-4253-904D-4542364FCF93}"/>
                    </a:ext>
                  </a:extLst>
                </p14:cNvPr>
                <p14:cNvContentPartPr/>
                <p14:nvPr/>
              </p14:nvContentPartPr>
              <p14:xfrm>
                <a:off x="1219542" y="3181298"/>
                <a:ext cx="136800" cy="224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38EBA2-1A19-4253-904D-4542364FCF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01902" y="3163298"/>
                  <a:ext cx="172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2299AB5-01A5-4066-8795-0588FF0ECB1C}"/>
                    </a:ext>
                  </a:extLst>
                </p14:cNvPr>
                <p14:cNvContentPartPr/>
                <p14:nvPr/>
              </p14:nvContentPartPr>
              <p14:xfrm>
                <a:off x="1255902" y="3563618"/>
                <a:ext cx="5760" cy="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2299AB5-01A5-4066-8795-0588FF0ECB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37902" y="3545978"/>
                  <a:ext cx="41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9996D5-D7D2-4E59-A5CB-8D51185D3CD7}"/>
                    </a:ext>
                  </a:extLst>
                </p14:cNvPr>
                <p14:cNvContentPartPr/>
                <p14:nvPr/>
              </p14:nvContentPartPr>
              <p14:xfrm>
                <a:off x="1247262" y="3475418"/>
                <a:ext cx="27000" cy="15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9996D5-D7D2-4E59-A5CB-8D51185D3C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29622" y="3457778"/>
                  <a:ext cx="62640" cy="5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67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EAC6F4-CC14-4018-8EB7-80E98A20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20B54FFC-1F45-4851-B17E-27AA9F2AA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1D2D494-2435-4150-B9D3-974CD924E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919E1BB-9B82-4C97-919D-92ED3FF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F8ACC16-1243-4719-B21E-C286C102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453E1702-AF03-4993-9127-D048E931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B0A6365B-1292-4142-BA51-04BCB3D4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picture containing indoor, object, machine, box&#10;&#10;Description automatically generated">
            <a:extLst>
              <a:ext uri="{FF2B5EF4-FFF2-40B4-BE49-F238E27FC236}">
                <a16:creationId xmlns:a16="http://schemas.microsoft.com/office/drawing/2014/main" id="{EDDEC7B0-A711-4264-8F41-AA104B72E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4" b="-1"/>
          <a:stretch/>
        </p:blipFill>
        <p:spPr>
          <a:xfrm>
            <a:off x="796065" y="10"/>
            <a:ext cx="11395934" cy="6857990"/>
          </a:xfrm>
          <a:custGeom>
            <a:avLst/>
            <a:gdLst/>
            <a:ahLst/>
            <a:cxnLst/>
            <a:rect l="l" t="t" r="r" b="b"/>
            <a:pathLst>
              <a:path w="11395934" h="6858000">
                <a:moveTo>
                  <a:pt x="867942" y="0"/>
                </a:moveTo>
                <a:lnTo>
                  <a:pt x="1786638" y="0"/>
                </a:lnTo>
                <a:lnTo>
                  <a:pt x="11395934" y="0"/>
                </a:lnTo>
                <a:lnTo>
                  <a:pt x="11395934" y="6858000"/>
                </a:lnTo>
                <a:lnTo>
                  <a:pt x="1925619" y="6858000"/>
                </a:lnTo>
                <a:lnTo>
                  <a:pt x="1924311" y="6820097"/>
                </a:lnTo>
                <a:lnTo>
                  <a:pt x="1925076" y="6858000"/>
                </a:lnTo>
                <a:lnTo>
                  <a:pt x="1892647" y="6858000"/>
                </a:lnTo>
                <a:lnTo>
                  <a:pt x="0" y="5314276"/>
                </a:lnTo>
                <a:cubicBezTo>
                  <a:pt x="282142" y="3542851"/>
                  <a:pt x="585800" y="1771425"/>
                  <a:pt x="86794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828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3380-AAC5-4448-B928-A7725A9C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Autofit/>
          </a:bodyPr>
          <a:lstStyle/>
          <a:p>
            <a:r>
              <a:rPr lang="en-US" dirty="0"/>
              <a:t>How Capsule Machine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C8857C-E5B6-4CFE-9868-5E4E4703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79A52D-07F9-4397-8077-A4E1B5638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2033" y="1857476"/>
            <a:ext cx="6240990" cy="270969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336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9973-9B79-4A1A-BC80-558702EC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FSM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C64F-9880-4331-9398-E06291CD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States</a:t>
            </a:r>
          </a:p>
          <a:p>
            <a:r>
              <a:rPr lang="en-US" dirty="0"/>
              <a:t>Transitions</a:t>
            </a:r>
          </a:p>
          <a:p>
            <a:r>
              <a:rPr lang="en-US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74863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01F0BE-8DD8-4AE8-9D17-C3FCEB8E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/>
              <a:t>Capsule Machine Example Again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8DC726-11F1-4BFC-BE8B-D1C45BD2C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4DD8A-659E-4264-8F4A-BF01F0164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1202" y="1931059"/>
            <a:ext cx="6237359" cy="27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0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76EE-9EE0-42D6-BCC7-6E5AEA58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dirty="0"/>
              <a:t>Simple FSM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58F7F8-9DC7-4CE9-9B0B-D8F6AC8D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C01B7-E439-4A7C-A346-62BB9C978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2033" y="1447080"/>
            <a:ext cx="6240990" cy="35304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5983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547CEB-B980-47CF-82E1-DB92B3F1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dirty="0"/>
              <a:t>Practical Problem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72DED-09FD-407C-815B-AAB630794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Fill in the following table for the given FSM</a:t>
            </a:r>
          </a:p>
        </p:txBody>
      </p:sp>
      <p:sp>
        <p:nvSpPr>
          <p:cNvPr id="22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09768C68-AC6B-469D-9621-5190E4C36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02" y="1312555"/>
            <a:ext cx="6237359" cy="3945128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1E6A074-0218-4B2B-80F9-02C28E5D7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55877"/>
              </p:ext>
            </p:extLst>
          </p:nvPr>
        </p:nvGraphicFramePr>
        <p:xfrm>
          <a:off x="2485905" y="5372260"/>
          <a:ext cx="76897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939">
                  <a:extLst>
                    <a:ext uri="{9D8B030D-6E8A-4147-A177-3AD203B41FA5}">
                      <a16:colId xmlns:a16="http://schemas.microsoft.com/office/drawing/2014/main" val="2173037233"/>
                    </a:ext>
                  </a:extLst>
                </a:gridCol>
                <a:gridCol w="672123">
                  <a:extLst>
                    <a:ext uri="{9D8B030D-6E8A-4147-A177-3AD203B41FA5}">
                      <a16:colId xmlns:a16="http://schemas.microsoft.com/office/drawing/2014/main" val="2447207681"/>
                    </a:ext>
                  </a:extLst>
                </a:gridCol>
                <a:gridCol w="672123">
                  <a:extLst>
                    <a:ext uri="{9D8B030D-6E8A-4147-A177-3AD203B41FA5}">
                      <a16:colId xmlns:a16="http://schemas.microsoft.com/office/drawing/2014/main" val="2189342897"/>
                    </a:ext>
                  </a:extLst>
                </a:gridCol>
                <a:gridCol w="672123">
                  <a:extLst>
                    <a:ext uri="{9D8B030D-6E8A-4147-A177-3AD203B41FA5}">
                      <a16:colId xmlns:a16="http://schemas.microsoft.com/office/drawing/2014/main" val="2592604264"/>
                    </a:ext>
                  </a:extLst>
                </a:gridCol>
                <a:gridCol w="719016">
                  <a:extLst>
                    <a:ext uri="{9D8B030D-6E8A-4147-A177-3AD203B41FA5}">
                      <a16:colId xmlns:a16="http://schemas.microsoft.com/office/drawing/2014/main" val="3842571664"/>
                    </a:ext>
                  </a:extLst>
                </a:gridCol>
                <a:gridCol w="797169">
                  <a:extLst>
                    <a:ext uri="{9D8B030D-6E8A-4147-A177-3AD203B41FA5}">
                      <a16:colId xmlns:a16="http://schemas.microsoft.com/office/drawing/2014/main" val="4105443403"/>
                    </a:ext>
                  </a:extLst>
                </a:gridCol>
                <a:gridCol w="765907">
                  <a:extLst>
                    <a:ext uri="{9D8B030D-6E8A-4147-A177-3AD203B41FA5}">
                      <a16:colId xmlns:a16="http://schemas.microsoft.com/office/drawing/2014/main" val="3125474220"/>
                    </a:ext>
                  </a:extLst>
                </a:gridCol>
                <a:gridCol w="765908">
                  <a:extLst>
                    <a:ext uri="{9D8B030D-6E8A-4147-A177-3AD203B41FA5}">
                      <a16:colId xmlns:a16="http://schemas.microsoft.com/office/drawing/2014/main" val="749083092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2269722802"/>
                    </a:ext>
                  </a:extLst>
                </a:gridCol>
                <a:gridCol w="734033">
                  <a:extLst>
                    <a:ext uri="{9D8B030D-6E8A-4147-A177-3AD203B41FA5}">
                      <a16:colId xmlns:a16="http://schemas.microsoft.com/office/drawing/2014/main" val="23438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1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6991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8C8763-E59E-46C6-B3D8-88E5338A6B6D}"/>
                  </a:ext>
                </a:extLst>
              </p14:cNvPr>
              <p14:cNvContentPartPr/>
              <p14:nvPr/>
            </p14:nvContentPartPr>
            <p14:xfrm>
              <a:off x="7222552" y="6166208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8C8763-E59E-46C6-B3D8-88E5338A6B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3912" y="615756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6285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Finite State Machine 有限状态机 </vt:lpstr>
      <vt:lpstr>Overview</vt:lpstr>
      <vt:lpstr>What is Finite State Machine (FSM) </vt:lpstr>
      <vt:lpstr>PowerPoint Presentation</vt:lpstr>
      <vt:lpstr>How Capsule Machine Work?</vt:lpstr>
      <vt:lpstr>Components of FSM </vt:lpstr>
      <vt:lpstr>Capsule Machine Example Again</vt:lpstr>
      <vt:lpstr>Simple FSM</vt:lpstr>
      <vt:lpstr>Practical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State Machine 有限状态机 </dc:title>
  <dc:creator>黄浩 凤</dc:creator>
  <cp:lastModifiedBy>黄浩 凤</cp:lastModifiedBy>
  <cp:revision>6</cp:revision>
  <dcterms:created xsi:type="dcterms:W3CDTF">2020-03-17T01:25:13Z</dcterms:created>
  <dcterms:modified xsi:type="dcterms:W3CDTF">2020-03-18T02:55:28Z</dcterms:modified>
</cp:coreProperties>
</file>